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 id="2147483699" r:id="rId4"/>
    <p:sldMasterId id="2147483711" r:id="rId5"/>
    <p:sldMasterId id="2147483723" r:id="rId6"/>
  </p:sldMasterIdLst>
  <p:notesMasterIdLst>
    <p:notesMasterId r:id="rId31"/>
  </p:notesMasterIdLst>
  <p:sldIdLst>
    <p:sldId id="331" r:id="rId7"/>
    <p:sldId id="336" r:id="rId8"/>
    <p:sldId id="267" r:id="rId9"/>
    <p:sldId id="263" r:id="rId10"/>
    <p:sldId id="265" r:id="rId11"/>
    <p:sldId id="261" r:id="rId12"/>
    <p:sldId id="268" r:id="rId13"/>
    <p:sldId id="271" r:id="rId14"/>
    <p:sldId id="284" r:id="rId15"/>
    <p:sldId id="287" r:id="rId16"/>
    <p:sldId id="333" r:id="rId17"/>
    <p:sldId id="303" r:id="rId18"/>
    <p:sldId id="334" r:id="rId19"/>
    <p:sldId id="335" r:id="rId20"/>
    <p:sldId id="279" r:id="rId21"/>
    <p:sldId id="266" r:id="rId22"/>
    <p:sldId id="288" r:id="rId23"/>
    <p:sldId id="289" r:id="rId24"/>
    <p:sldId id="290" r:id="rId25"/>
    <p:sldId id="344" r:id="rId26"/>
    <p:sldId id="345" r:id="rId27"/>
    <p:sldId id="346" r:id="rId28"/>
    <p:sldId id="347" r:id="rId29"/>
    <p:sldId id="34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125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ableStyles" Target="tableStyles.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E21C65-0ED6-4D4F-8E58-3141B6BBC489}" type="datetimeFigureOut">
              <a:rPr lang="en-US" smtClean="0"/>
              <a:t>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EC4DDD-ED43-4AA9-9003-D40454A2E510}" type="slidenum">
              <a:rPr lang="en-US" smtClean="0"/>
              <a:t>‹#›</a:t>
            </a:fld>
            <a:endParaRPr lang="en-US"/>
          </a:p>
        </p:txBody>
      </p:sp>
    </p:spTree>
    <p:extLst>
      <p:ext uri="{BB962C8B-B14F-4D97-AF65-F5344CB8AC3E}">
        <p14:creationId xmlns:p14="http://schemas.microsoft.com/office/powerpoint/2010/main" val="1398800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9" name="Google Shape;47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842" name="Google Shape;631;p11:notes"/>
          <p:cNvSpPr txBox="1">
            <a:spLocks noGrp="1"/>
          </p:cNvSpPr>
          <p:nvPr>
            <p:ph type="body" idx="1"/>
          </p:nvPr>
        </p:nvSpPr>
        <p:spPr>
          <a:ln/>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35843" name="Google Shape;632;p11:notes"/>
          <p:cNvSpPr>
            <a:spLocks noGrp="1" noRot="1" noChangeAspect="1" noTextEdit="1"/>
          </p:cNvSpPr>
          <p:nvPr>
            <p:ph type="sldImg" idx="2"/>
          </p:nvPr>
        </p:nvSpPr>
        <p:spPr>
          <a:xfrm>
            <a:off x="381000" y="685800"/>
            <a:ext cx="6096000" cy="3429000"/>
          </a:xfrm>
          <a:noFill/>
          <a:ln>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7" name="Google Shape;50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2" name="Google Shape;59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5" name="Google Shape;58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5" name="Google Shape;104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6" name="Google Shape;361;p4:notes"/>
          <p:cNvSpPr txBox="1">
            <a:spLocks noGrp="1"/>
          </p:cNvSpPr>
          <p:nvPr>
            <p:ph type="body" idx="1"/>
          </p:nvPr>
        </p:nvSpPr>
        <p:spPr>
          <a:ln/>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21507" name="Google Shape;362;p4:notes"/>
          <p:cNvSpPr>
            <a:spLocks noGrp="1" noRot="1" noChangeAspect="1" noTextEdit="1"/>
          </p:cNvSpPr>
          <p:nvPr>
            <p:ph type="sldImg" idx="2"/>
          </p:nvPr>
        </p:nvSpPr>
        <p:spPr>
          <a:xfrm>
            <a:off x="381000" y="685800"/>
            <a:ext cx="6096000" cy="3429000"/>
          </a:xfrm>
          <a:noFill/>
          <a:ln>
            <a:headEnd/>
            <a:tailEnd/>
          </a:ln>
        </p:spPr>
      </p:sp>
    </p:spTree>
    <p:extLst>
      <p:ext uri="{BB962C8B-B14F-4D97-AF65-F5344CB8AC3E}">
        <p14:creationId xmlns:p14="http://schemas.microsoft.com/office/powerpoint/2010/main" val="106498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Титульный слайд">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46208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Заголовок раздела">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82023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Заголовок и объект">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7048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8CB1C-0E10-43B8-9FAE-4DC654C65E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F6F04A-0711-4409-9DB4-4A9B935C86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F7EDC8-93FE-44EB-B684-EB47B4ED6960}"/>
              </a:ext>
            </a:extLst>
          </p:cNvPr>
          <p:cNvSpPr>
            <a:spLocks noGrp="1"/>
          </p:cNvSpPr>
          <p:nvPr>
            <p:ph type="dt" sz="half" idx="10"/>
          </p:nvPr>
        </p:nvSpPr>
        <p:spPr/>
        <p:txBody>
          <a:bodyPr/>
          <a:lstStyle/>
          <a:p>
            <a:fld id="{FDDB6E97-A816-48FF-986F-8F2F5F1967DF}" type="datetimeFigureOut">
              <a:rPr lang="en-US" smtClean="0"/>
              <a:t>1/14/2021</a:t>
            </a:fld>
            <a:endParaRPr lang="en-US"/>
          </a:p>
        </p:txBody>
      </p:sp>
      <p:sp>
        <p:nvSpPr>
          <p:cNvPr id="5" name="Footer Placeholder 4">
            <a:extLst>
              <a:ext uri="{FF2B5EF4-FFF2-40B4-BE49-F238E27FC236}">
                <a16:creationId xmlns:a16="http://schemas.microsoft.com/office/drawing/2014/main" id="{226BCAE1-B010-41E8-9532-284DF3A7CC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50AED2-13F4-4163-B873-169C97F1C7ED}"/>
              </a:ext>
            </a:extLst>
          </p:cNvPr>
          <p:cNvSpPr>
            <a:spLocks noGrp="1"/>
          </p:cNvSpPr>
          <p:nvPr>
            <p:ph type="sldNum" sz="quarter" idx="12"/>
          </p:nvPr>
        </p:nvSpPr>
        <p:spPr/>
        <p:txBody>
          <a:bodyPr/>
          <a:lstStyle/>
          <a:p>
            <a:fld id="{0A13A120-CDA1-4A41-9720-DC3E89CB783C}" type="slidenum">
              <a:rPr lang="en-US" smtClean="0"/>
              <a:t>‹#›</a:t>
            </a:fld>
            <a:endParaRPr lang="en-US"/>
          </a:p>
        </p:txBody>
      </p:sp>
    </p:spTree>
    <p:extLst>
      <p:ext uri="{BB962C8B-B14F-4D97-AF65-F5344CB8AC3E}">
        <p14:creationId xmlns:p14="http://schemas.microsoft.com/office/powerpoint/2010/main" val="1394951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4DD39-B7AA-4434-8311-A9316A6604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E9CEC8-7397-41FE-8168-66F6377B59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617BE-B173-467D-9EB4-BD25C0A88064}"/>
              </a:ext>
            </a:extLst>
          </p:cNvPr>
          <p:cNvSpPr>
            <a:spLocks noGrp="1"/>
          </p:cNvSpPr>
          <p:nvPr>
            <p:ph type="dt" sz="half" idx="10"/>
          </p:nvPr>
        </p:nvSpPr>
        <p:spPr/>
        <p:txBody>
          <a:bodyPr/>
          <a:lstStyle/>
          <a:p>
            <a:fld id="{FDDB6E97-A816-48FF-986F-8F2F5F1967DF}" type="datetimeFigureOut">
              <a:rPr lang="en-US" smtClean="0"/>
              <a:t>1/14/2021</a:t>
            </a:fld>
            <a:endParaRPr lang="en-US"/>
          </a:p>
        </p:txBody>
      </p:sp>
      <p:sp>
        <p:nvSpPr>
          <p:cNvPr id="5" name="Footer Placeholder 4">
            <a:extLst>
              <a:ext uri="{FF2B5EF4-FFF2-40B4-BE49-F238E27FC236}">
                <a16:creationId xmlns:a16="http://schemas.microsoft.com/office/drawing/2014/main" id="{B11123F0-D63E-4FBD-A66B-34CDBEFAA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533FC-EAF5-439B-97E2-DD99EF9AD2D8}"/>
              </a:ext>
            </a:extLst>
          </p:cNvPr>
          <p:cNvSpPr>
            <a:spLocks noGrp="1"/>
          </p:cNvSpPr>
          <p:nvPr>
            <p:ph type="sldNum" sz="quarter" idx="12"/>
          </p:nvPr>
        </p:nvSpPr>
        <p:spPr/>
        <p:txBody>
          <a:bodyPr/>
          <a:lstStyle/>
          <a:p>
            <a:fld id="{0A13A120-CDA1-4A41-9720-DC3E89CB783C}" type="slidenum">
              <a:rPr lang="en-US" smtClean="0"/>
              <a:t>‹#›</a:t>
            </a:fld>
            <a:endParaRPr lang="en-US"/>
          </a:p>
        </p:txBody>
      </p:sp>
    </p:spTree>
    <p:extLst>
      <p:ext uri="{BB962C8B-B14F-4D97-AF65-F5344CB8AC3E}">
        <p14:creationId xmlns:p14="http://schemas.microsoft.com/office/powerpoint/2010/main" val="3386249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9FFED-562F-4797-9CDE-020BA1C4ED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D69D2B-203A-4441-AB8E-3867BC8507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2AD2A5-7EDC-46F1-9FF7-45DA81F17D63}"/>
              </a:ext>
            </a:extLst>
          </p:cNvPr>
          <p:cNvSpPr>
            <a:spLocks noGrp="1"/>
          </p:cNvSpPr>
          <p:nvPr>
            <p:ph type="dt" sz="half" idx="10"/>
          </p:nvPr>
        </p:nvSpPr>
        <p:spPr/>
        <p:txBody>
          <a:bodyPr/>
          <a:lstStyle/>
          <a:p>
            <a:fld id="{FDDB6E97-A816-48FF-986F-8F2F5F1967DF}" type="datetimeFigureOut">
              <a:rPr lang="en-US" smtClean="0"/>
              <a:t>1/14/2021</a:t>
            </a:fld>
            <a:endParaRPr lang="en-US"/>
          </a:p>
        </p:txBody>
      </p:sp>
      <p:sp>
        <p:nvSpPr>
          <p:cNvPr id="5" name="Footer Placeholder 4">
            <a:extLst>
              <a:ext uri="{FF2B5EF4-FFF2-40B4-BE49-F238E27FC236}">
                <a16:creationId xmlns:a16="http://schemas.microsoft.com/office/drawing/2014/main" id="{1CE21306-A29B-48C6-A7AD-85713CA070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E3CC8-33DF-47BD-A8BC-A85619410649}"/>
              </a:ext>
            </a:extLst>
          </p:cNvPr>
          <p:cNvSpPr>
            <a:spLocks noGrp="1"/>
          </p:cNvSpPr>
          <p:nvPr>
            <p:ph type="sldNum" sz="quarter" idx="12"/>
          </p:nvPr>
        </p:nvSpPr>
        <p:spPr/>
        <p:txBody>
          <a:bodyPr/>
          <a:lstStyle/>
          <a:p>
            <a:fld id="{0A13A120-CDA1-4A41-9720-DC3E89CB783C}" type="slidenum">
              <a:rPr lang="en-US" smtClean="0"/>
              <a:t>‹#›</a:t>
            </a:fld>
            <a:endParaRPr lang="en-US"/>
          </a:p>
        </p:txBody>
      </p:sp>
    </p:spTree>
    <p:extLst>
      <p:ext uri="{BB962C8B-B14F-4D97-AF65-F5344CB8AC3E}">
        <p14:creationId xmlns:p14="http://schemas.microsoft.com/office/powerpoint/2010/main" val="954783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63CA1-3E68-4FDD-AD1A-8B6B135672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095F5-811E-4FE7-8943-721F54C423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82BE97-EDBA-4996-A993-443C834013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44F9C9-3AFC-4A56-8114-166F51CA48AC}"/>
              </a:ext>
            </a:extLst>
          </p:cNvPr>
          <p:cNvSpPr>
            <a:spLocks noGrp="1"/>
          </p:cNvSpPr>
          <p:nvPr>
            <p:ph type="dt" sz="half" idx="10"/>
          </p:nvPr>
        </p:nvSpPr>
        <p:spPr/>
        <p:txBody>
          <a:bodyPr/>
          <a:lstStyle/>
          <a:p>
            <a:fld id="{FDDB6E97-A816-48FF-986F-8F2F5F1967DF}" type="datetimeFigureOut">
              <a:rPr lang="en-US" smtClean="0"/>
              <a:t>1/14/2021</a:t>
            </a:fld>
            <a:endParaRPr lang="en-US"/>
          </a:p>
        </p:txBody>
      </p:sp>
      <p:sp>
        <p:nvSpPr>
          <p:cNvPr id="6" name="Footer Placeholder 5">
            <a:extLst>
              <a:ext uri="{FF2B5EF4-FFF2-40B4-BE49-F238E27FC236}">
                <a16:creationId xmlns:a16="http://schemas.microsoft.com/office/drawing/2014/main" id="{0AC8BCF5-D1B2-41C4-9E22-78F1D55614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706650-FF73-43D8-AC8C-2B0B50BE8D2E}"/>
              </a:ext>
            </a:extLst>
          </p:cNvPr>
          <p:cNvSpPr>
            <a:spLocks noGrp="1"/>
          </p:cNvSpPr>
          <p:nvPr>
            <p:ph type="sldNum" sz="quarter" idx="12"/>
          </p:nvPr>
        </p:nvSpPr>
        <p:spPr/>
        <p:txBody>
          <a:bodyPr/>
          <a:lstStyle/>
          <a:p>
            <a:fld id="{0A13A120-CDA1-4A41-9720-DC3E89CB783C}" type="slidenum">
              <a:rPr lang="en-US" smtClean="0"/>
              <a:t>‹#›</a:t>
            </a:fld>
            <a:endParaRPr lang="en-US"/>
          </a:p>
        </p:txBody>
      </p:sp>
    </p:spTree>
    <p:extLst>
      <p:ext uri="{BB962C8B-B14F-4D97-AF65-F5344CB8AC3E}">
        <p14:creationId xmlns:p14="http://schemas.microsoft.com/office/powerpoint/2010/main" val="2892921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53B42-32DB-469D-9C1B-5C9C2C3D82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E3E2C4-5AF7-4381-9CB7-5BE31A2319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BC8C89-4A5B-47D1-9128-C73B7BCB4D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0AFDD2-23FD-42A1-A9D2-F70DC65F9E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0DF136-AF4D-4C3E-B886-58936AF5B5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E3F29A-119F-4827-BD6C-CB0955EBB467}"/>
              </a:ext>
            </a:extLst>
          </p:cNvPr>
          <p:cNvSpPr>
            <a:spLocks noGrp="1"/>
          </p:cNvSpPr>
          <p:nvPr>
            <p:ph type="dt" sz="half" idx="10"/>
          </p:nvPr>
        </p:nvSpPr>
        <p:spPr/>
        <p:txBody>
          <a:bodyPr/>
          <a:lstStyle/>
          <a:p>
            <a:fld id="{FDDB6E97-A816-48FF-986F-8F2F5F1967DF}" type="datetimeFigureOut">
              <a:rPr lang="en-US" smtClean="0"/>
              <a:t>1/14/2021</a:t>
            </a:fld>
            <a:endParaRPr lang="en-US"/>
          </a:p>
        </p:txBody>
      </p:sp>
      <p:sp>
        <p:nvSpPr>
          <p:cNvPr id="8" name="Footer Placeholder 7">
            <a:extLst>
              <a:ext uri="{FF2B5EF4-FFF2-40B4-BE49-F238E27FC236}">
                <a16:creationId xmlns:a16="http://schemas.microsoft.com/office/drawing/2014/main" id="{58BBC877-1B7C-4BB4-BEDA-DB0BCD4AE9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747624-D53C-4193-AFB1-18B95BE2CE69}"/>
              </a:ext>
            </a:extLst>
          </p:cNvPr>
          <p:cNvSpPr>
            <a:spLocks noGrp="1"/>
          </p:cNvSpPr>
          <p:nvPr>
            <p:ph type="sldNum" sz="quarter" idx="12"/>
          </p:nvPr>
        </p:nvSpPr>
        <p:spPr/>
        <p:txBody>
          <a:bodyPr/>
          <a:lstStyle/>
          <a:p>
            <a:fld id="{0A13A120-CDA1-4A41-9720-DC3E89CB783C}" type="slidenum">
              <a:rPr lang="en-US" smtClean="0"/>
              <a:t>‹#›</a:t>
            </a:fld>
            <a:endParaRPr lang="en-US"/>
          </a:p>
        </p:txBody>
      </p:sp>
    </p:spTree>
    <p:extLst>
      <p:ext uri="{BB962C8B-B14F-4D97-AF65-F5344CB8AC3E}">
        <p14:creationId xmlns:p14="http://schemas.microsoft.com/office/powerpoint/2010/main" val="482401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8029D-347E-44C0-A805-62B3C40125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652607-B04A-4738-996C-267E1E9B1323}"/>
              </a:ext>
            </a:extLst>
          </p:cNvPr>
          <p:cNvSpPr>
            <a:spLocks noGrp="1"/>
          </p:cNvSpPr>
          <p:nvPr>
            <p:ph type="dt" sz="half" idx="10"/>
          </p:nvPr>
        </p:nvSpPr>
        <p:spPr/>
        <p:txBody>
          <a:bodyPr/>
          <a:lstStyle/>
          <a:p>
            <a:fld id="{FDDB6E97-A816-48FF-986F-8F2F5F1967DF}" type="datetimeFigureOut">
              <a:rPr lang="en-US" smtClean="0"/>
              <a:t>1/14/2021</a:t>
            </a:fld>
            <a:endParaRPr lang="en-US"/>
          </a:p>
        </p:txBody>
      </p:sp>
      <p:sp>
        <p:nvSpPr>
          <p:cNvPr id="4" name="Footer Placeholder 3">
            <a:extLst>
              <a:ext uri="{FF2B5EF4-FFF2-40B4-BE49-F238E27FC236}">
                <a16:creationId xmlns:a16="http://schemas.microsoft.com/office/drawing/2014/main" id="{312C3B23-4C30-457B-9358-F045127865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841243-E26A-4B7C-8066-9F991C1230F0}"/>
              </a:ext>
            </a:extLst>
          </p:cNvPr>
          <p:cNvSpPr>
            <a:spLocks noGrp="1"/>
          </p:cNvSpPr>
          <p:nvPr>
            <p:ph type="sldNum" sz="quarter" idx="12"/>
          </p:nvPr>
        </p:nvSpPr>
        <p:spPr/>
        <p:txBody>
          <a:bodyPr/>
          <a:lstStyle/>
          <a:p>
            <a:fld id="{0A13A120-CDA1-4A41-9720-DC3E89CB783C}" type="slidenum">
              <a:rPr lang="en-US" smtClean="0"/>
              <a:t>‹#›</a:t>
            </a:fld>
            <a:endParaRPr lang="en-US"/>
          </a:p>
        </p:txBody>
      </p:sp>
    </p:spTree>
    <p:extLst>
      <p:ext uri="{BB962C8B-B14F-4D97-AF65-F5344CB8AC3E}">
        <p14:creationId xmlns:p14="http://schemas.microsoft.com/office/powerpoint/2010/main" val="30210697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54A6C7-6554-4338-90D9-DC9AB4C8BF27}"/>
              </a:ext>
            </a:extLst>
          </p:cNvPr>
          <p:cNvSpPr>
            <a:spLocks noGrp="1"/>
          </p:cNvSpPr>
          <p:nvPr>
            <p:ph type="dt" sz="half" idx="10"/>
          </p:nvPr>
        </p:nvSpPr>
        <p:spPr/>
        <p:txBody>
          <a:bodyPr/>
          <a:lstStyle/>
          <a:p>
            <a:fld id="{FDDB6E97-A816-48FF-986F-8F2F5F1967DF}" type="datetimeFigureOut">
              <a:rPr lang="en-US" smtClean="0"/>
              <a:t>1/14/2021</a:t>
            </a:fld>
            <a:endParaRPr lang="en-US"/>
          </a:p>
        </p:txBody>
      </p:sp>
      <p:sp>
        <p:nvSpPr>
          <p:cNvPr id="3" name="Footer Placeholder 2">
            <a:extLst>
              <a:ext uri="{FF2B5EF4-FFF2-40B4-BE49-F238E27FC236}">
                <a16:creationId xmlns:a16="http://schemas.microsoft.com/office/drawing/2014/main" id="{146611F4-4876-48C1-B7D9-407416B339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6BE59D-9B58-47F7-AFDB-1FA528A825F2}"/>
              </a:ext>
            </a:extLst>
          </p:cNvPr>
          <p:cNvSpPr>
            <a:spLocks noGrp="1"/>
          </p:cNvSpPr>
          <p:nvPr>
            <p:ph type="sldNum" sz="quarter" idx="12"/>
          </p:nvPr>
        </p:nvSpPr>
        <p:spPr/>
        <p:txBody>
          <a:bodyPr/>
          <a:lstStyle/>
          <a:p>
            <a:fld id="{0A13A120-CDA1-4A41-9720-DC3E89CB783C}" type="slidenum">
              <a:rPr lang="en-US" smtClean="0"/>
              <a:t>‹#›</a:t>
            </a:fld>
            <a:endParaRPr lang="en-US"/>
          </a:p>
        </p:txBody>
      </p:sp>
    </p:spTree>
    <p:extLst>
      <p:ext uri="{BB962C8B-B14F-4D97-AF65-F5344CB8AC3E}">
        <p14:creationId xmlns:p14="http://schemas.microsoft.com/office/powerpoint/2010/main" val="28644214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39F2-9068-4C11-8665-008604D924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061070-25C4-43B3-9A6B-E090F2852D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D9E76F-64DB-459A-A332-1DEADE79A6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B78BF7-60A8-4A03-8080-7A9D95E64A31}"/>
              </a:ext>
            </a:extLst>
          </p:cNvPr>
          <p:cNvSpPr>
            <a:spLocks noGrp="1"/>
          </p:cNvSpPr>
          <p:nvPr>
            <p:ph type="dt" sz="half" idx="10"/>
          </p:nvPr>
        </p:nvSpPr>
        <p:spPr/>
        <p:txBody>
          <a:bodyPr/>
          <a:lstStyle/>
          <a:p>
            <a:fld id="{FDDB6E97-A816-48FF-986F-8F2F5F1967DF}" type="datetimeFigureOut">
              <a:rPr lang="en-US" smtClean="0"/>
              <a:t>1/14/2021</a:t>
            </a:fld>
            <a:endParaRPr lang="en-US"/>
          </a:p>
        </p:txBody>
      </p:sp>
      <p:sp>
        <p:nvSpPr>
          <p:cNvPr id="6" name="Footer Placeholder 5">
            <a:extLst>
              <a:ext uri="{FF2B5EF4-FFF2-40B4-BE49-F238E27FC236}">
                <a16:creationId xmlns:a16="http://schemas.microsoft.com/office/drawing/2014/main" id="{ECB5B2BD-40E7-429F-9EA3-A9A93F6FBD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2C211A-1646-4EF7-9640-EF9A974004B7}"/>
              </a:ext>
            </a:extLst>
          </p:cNvPr>
          <p:cNvSpPr>
            <a:spLocks noGrp="1"/>
          </p:cNvSpPr>
          <p:nvPr>
            <p:ph type="sldNum" sz="quarter" idx="12"/>
          </p:nvPr>
        </p:nvSpPr>
        <p:spPr/>
        <p:txBody>
          <a:bodyPr/>
          <a:lstStyle/>
          <a:p>
            <a:fld id="{0A13A120-CDA1-4A41-9720-DC3E89CB783C}" type="slidenum">
              <a:rPr lang="en-US" smtClean="0"/>
              <a:t>‹#›</a:t>
            </a:fld>
            <a:endParaRPr lang="en-US"/>
          </a:p>
        </p:txBody>
      </p:sp>
    </p:spTree>
    <p:extLst>
      <p:ext uri="{BB962C8B-B14F-4D97-AF65-F5344CB8AC3E}">
        <p14:creationId xmlns:p14="http://schemas.microsoft.com/office/powerpoint/2010/main" val="406572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Вертикальный заголовок и текст">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74412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E4C38-9D4C-4DB2-A442-05B97FE598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18C7E9-695F-41BA-BCDF-BD7869A0F2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C2FA6A-B093-4BB7-8AC3-F305B1437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141389-CB8A-451C-B224-70539F67A3EE}"/>
              </a:ext>
            </a:extLst>
          </p:cNvPr>
          <p:cNvSpPr>
            <a:spLocks noGrp="1"/>
          </p:cNvSpPr>
          <p:nvPr>
            <p:ph type="dt" sz="half" idx="10"/>
          </p:nvPr>
        </p:nvSpPr>
        <p:spPr/>
        <p:txBody>
          <a:bodyPr/>
          <a:lstStyle/>
          <a:p>
            <a:fld id="{FDDB6E97-A816-48FF-986F-8F2F5F1967DF}" type="datetimeFigureOut">
              <a:rPr lang="en-US" smtClean="0"/>
              <a:t>1/14/2021</a:t>
            </a:fld>
            <a:endParaRPr lang="en-US"/>
          </a:p>
        </p:txBody>
      </p:sp>
      <p:sp>
        <p:nvSpPr>
          <p:cNvPr id="6" name="Footer Placeholder 5">
            <a:extLst>
              <a:ext uri="{FF2B5EF4-FFF2-40B4-BE49-F238E27FC236}">
                <a16:creationId xmlns:a16="http://schemas.microsoft.com/office/drawing/2014/main" id="{9F3FB992-2062-4456-873C-5FD751218F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0F983E-A75D-4948-9383-CBFEAB1B3099}"/>
              </a:ext>
            </a:extLst>
          </p:cNvPr>
          <p:cNvSpPr>
            <a:spLocks noGrp="1"/>
          </p:cNvSpPr>
          <p:nvPr>
            <p:ph type="sldNum" sz="quarter" idx="12"/>
          </p:nvPr>
        </p:nvSpPr>
        <p:spPr/>
        <p:txBody>
          <a:bodyPr/>
          <a:lstStyle/>
          <a:p>
            <a:fld id="{0A13A120-CDA1-4A41-9720-DC3E89CB783C}" type="slidenum">
              <a:rPr lang="en-US" smtClean="0"/>
              <a:t>‹#›</a:t>
            </a:fld>
            <a:endParaRPr lang="en-US"/>
          </a:p>
        </p:txBody>
      </p:sp>
    </p:spTree>
    <p:extLst>
      <p:ext uri="{BB962C8B-B14F-4D97-AF65-F5344CB8AC3E}">
        <p14:creationId xmlns:p14="http://schemas.microsoft.com/office/powerpoint/2010/main" val="1273167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1156D-8D2B-42A1-87A3-7092001CC4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E7D9FA-59EE-4E63-8C3B-A7D2741AD6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02E50D-5D88-4B26-8ECA-F8B2A296B643}"/>
              </a:ext>
            </a:extLst>
          </p:cNvPr>
          <p:cNvSpPr>
            <a:spLocks noGrp="1"/>
          </p:cNvSpPr>
          <p:nvPr>
            <p:ph type="dt" sz="half" idx="10"/>
          </p:nvPr>
        </p:nvSpPr>
        <p:spPr/>
        <p:txBody>
          <a:bodyPr/>
          <a:lstStyle/>
          <a:p>
            <a:fld id="{FDDB6E97-A816-48FF-986F-8F2F5F1967DF}" type="datetimeFigureOut">
              <a:rPr lang="en-US" smtClean="0"/>
              <a:t>1/14/2021</a:t>
            </a:fld>
            <a:endParaRPr lang="en-US"/>
          </a:p>
        </p:txBody>
      </p:sp>
      <p:sp>
        <p:nvSpPr>
          <p:cNvPr id="5" name="Footer Placeholder 4">
            <a:extLst>
              <a:ext uri="{FF2B5EF4-FFF2-40B4-BE49-F238E27FC236}">
                <a16:creationId xmlns:a16="http://schemas.microsoft.com/office/drawing/2014/main" id="{DC35BC60-9314-460A-8B83-139BD2B2E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0556F-EDF8-422D-BA3D-31D300F37A4B}"/>
              </a:ext>
            </a:extLst>
          </p:cNvPr>
          <p:cNvSpPr>
            <a:spLocks noGrp="1"/>
          </p:cNvSpPr>
          <p:nvPr>
            <p:ph type="sldNum" sz="quarter" idx="12"/>
          </p:nvPr>
        </p:nvSpPr>
        <p:spPr/>
        <p:txBody>
          <a:bodyPr/>
          <a:lstStyle/>
          <a:p>
            <a:fld id="{0A13A120-CDA1-4A41-9720-DC3E89CB783C}" type="slidenum">
              <a:rPr lang="en-US" smtClean="0"/>
              <a:t>‹#›</a:t>
            </a:fld>
            <a:endParaRPr lang="en-US"/>
          </a:p>
        </p:txBody>
      </p:sp>
    </p:spTree>
    <p:extLst>
      <p:ext uri="{BB962C8B-B14F-4D97-AF65-F5344CB8AC3E}">
        <p14:creationId xmlns:p14="http://schemas.microsoft.com/office/powerpoint/2010/main" val="16980416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614F5C-879F-40B8-98CA-1991E73904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1659B2-AF4E-44AF-A6A9-5DE6DDD6DA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FD16C-2612-49E5-87B4-B9AAC23FBF78}"/>
              </a:ext>
            </a:extLst>
          </p:cNvPr>
          <p:cNvSpPr>
            <a:spLocks noGrp="1"/>
          </p:cNvSpPr>
          <p:nvPr>
            <p:ph type="dt" sz="half" idx="10"/>
          </p:nvPr>
        </p:nvSpPr>
        <p:spPr/>
        <p:txBody>
          <a:bodyPr/>
          <a:lstStyle/>
          <a:p>
            <a:fld id="{FDDB6E97-A816-48FF-986F-8F2F5F1967DF}" type="datetimeFigureOut">
              <a:rPr lang="en-US" smtClean="0"/>
              <a:t>1/14/2021</a:t>
            </a:fld>
            <a:endParaRPr lang="en-US"/>
          </a:p>
        </p:txBody>
      </p:sp>
      <p:sp>
        <p:nvSpPr>
          <p:cNvPr id="5" name="Footer Placeholder 4">
            <a:extLst>
              <a:ext uri="{FF2B5EF4-FFF2-40B4-BE49-F238E27FC236}">
                <a16:creationId xmlns:a16="http://schemas.microsoft.com/office/drawing/2014/main" id="{9C5CFB5E-4383-4D5F-8E48-781F9532AE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CC528-501D-4713-928D-0594E440374F}"/>
              </a:ext>
            </a:extLst>
          </p:cNvPr>
          <p:cNvSpPr>
            <a:spLocks noGrp="1"/>
          </p:cNvSpPr>
          <p:nvPr>
            <p:ph type="sldNum" sz="quarter" idx="12"/>
          </p:nvPr>
        </p:nvSpPr>
        <p:spPr/>
        <p:txBody>
          <a:bodyPr/>
          <a:lstStyle/>
          <a:p>
            <a:fld id="{0A13A120-CDA1-4A41-9720-DC3E89CB783C}" type="slidenum">
              <a:rPr lang="en-US" smtClean="0"/>
              <a:t>‹#›</a:t>
            </a:fld>
            <a:endParaRPr lang="en-US"/>
          </a:p>
        </p:txBody>
      </p:sp>
    </p:spTree>
    <p:extLst>
      <p:ext uri="{BB962C8B-B14F-4D97-AF65-F5344CB8AC3E}">
        <p14:creationId xmlns:p14="http://schemas.microsoft.com/office/powerpoint/2010/main" val="32002151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46555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pPr>
              <a:defRPr/>
            </a:pPr>
            <a:fld id="{C2377642-152E-4BCE-A268-B2B1D6B6A883}" type="datetimeFigureOut">
              <a:rPr lang="ru-RU"/>
              <a:pPr>
                <a:defRPr/>
              </a:pPr>
              <a:t>14.01.2021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F0EED87E-5626-49C9-83D0-F0D35CA66235}" type="slidenum">
              <a:rPr lang="ru-RU"/>
              <a:pPr>
                <a:defRPr/>
              </a:pPr>
              <a:t>‹#›</a:t>
            </a:fld>
            <a:endParaRPr lang="ru-RU"/>
          </a:p>
        </p:txBody>
      </p:sp>
    </p:spTree>
    <p:extLst>
      <p:ext uri="{BB962C8B-B14F-4D97-AF65-F5344CB8AC3E}">
        <p14:creationId xmlns:p14="http://schemas.microsoft.com/office/powerpoint/2010/main" val="26398367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11E7EE3E-A10A-4A72-93E4-7A2529187213}" type="datetimeFigureOut">
              <a:rPr lang="ru-RU"/>
              <a:pPr>
                <a:defRPr/>
              </a:pPr>
              <a:t>14.01.2021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AF310861-70EA-484A-9999-E9A91B6F46EB}" type="slidenum">
              <a:rPr lang="ru-RU"/>
              <a:pPr>
                <a:defRPr/>
              </a:pPr>
              <a:t>‹#›</a:t>
            </a:fld>
            <a:endParaRPr lang="ru-RU"/>
          </a:p>
        </p:txBody>
      </p:sp>
    </p:spTree>
    <p:extLst>
      <p:ext uri="{BB962C8B-B14F-4D97-AF65-F5344CB8AC3E}">
        <p14:creationId xmlns:p14="http://schemas.microsoft.com/office/powerpoint/2010/main" val="28825386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pPr>
              <a:defRPr/>
            </a:pPr>
            <a:fld id="{04229D1E-0925-4716-BDF4-4A9EF04C3D31}" type="datetimeFigureOut">
              <a:rPr lang="ru-RU"/>
              <a:pPr>
                <a:defRPr/>
              </a:pPr>
              <a:t>14.01.2021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D6D49BEA-7AAB-47B3-94F6-4214801C9618}" type="slidenum">
              <a:rPr lang="ru-RU"/>
              <a:pPr>
                <a:defRPr/>
              </a:pPr>
              <a:t>‹#›</a:t>
            </a:fld>
            <a:endParaRPr lang="ru-RU"/>
          </a:p>
        </p:txBody>
      </p:sp>
    </p:spTree>
    <p:extLst>
      <p:ext uri="{BB962C8B-B14F-4D97-AF65-F5344CB8AC3E}">
        <p14:creationId xmlns:p14="http://schemas.microsoft.com/office/powerpoint/2010/main" val="8428543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3"/>
          <p:cNvSpPr>
            <a:spLocks noGrp="1"/>
          </p:cNvSpPr>
          <p:nvPr>
            <p:ph type="dt" sz="half" idx="10"/>
          </p:nvPr>
        </p:nvSpPr>
        <p:spPr/>
        <p:txBody>
          <a:bodyPr/>
          <a:lstStyle>
            <a:lvl1pPr>
              <a:defRPr/>
            </a:lvl1pPr>
          </a:lstStyle>
          <a:p>
            <a:pPr>
              <a:defRPr/>
            </a:pPr>
            <a:fld id="{CE6A4445-B46B-48F9-A7BE-D7FF1DB2BB30}" type="datetimeFigureOut">
              <a:rPr lang="ru-RU"/>
              <a:pPr>
                <a:defRPr/>
              </a:pPr>
              <a:t>14.01.2021</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1D39D9F2-3169-4AE4-9BEB-168C01DB3753}" type="slidenum">
              <a:rPr lang="ru-RU"/>
              <a:pPr>
                <a:defRPr/>
              </a:pPr>
              <a:t>‹#›</a:t>
            </a:fld>
            <a:endParaRPr lang="ru-RU"/>
          </a:p>
        </p:txBody>
      </p:sp>
    </p:spTree>
    <p:extLst>
      <p:ext uri="{BB962C8B-B14F-4D97-AF65-F5344CB8AC3E}">
        <p14:creationId xmlns:p14="http://schemas.microsoft.com/office/powerpoint/2010/main" val="37258574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3"/>
          <p:cNvSpPr>
            <a:spLocks noGrp="1"/>
          </p:cNvSpPr>
          <p:nvPr>
            <p:ph type="dt" sz="half" idx="10"/>
          </p:nvPr>
        </p:nvSpPr>
        <p:spPr/>
        <p:txBody>
          <a:bodyPr/>
          <a:lstStyle>
            <a:lvl1pPr>
              <a:defRPr/>
            </a:lvl1pPr>
          </a:lstStyle>
          <a:p>
            <a:pPr>
              <a:defRPr/>
            </a:pPr>
            <a:fld id="{9FBF9566-06BB-4CA0-BB82-3DE018CB5C4E}" type="datetimeFigureOut">
              <a:rPr lang="ru-RU"/>
              <a:pPr>
                <a:defRPr/>
              </a:pPr>
              <a:t>14.01.2021</a:t>
            </a:fld>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fld id="{0C29C8A4-89E2-43C6-B9D5-FE34AF1B51DE}" type="slidenum">
              <a:rPr lang="ru-RU"/>
              <a:pPr>
                <a:defRPr/>
              </a:pPr>
              <a:t>‹#›</a:t>
            </a:fld>
            <a:endParaRPr lang="ru-RU"/>
          </a:p>
        </p:txBody>
      </p:sp>
    </p:spTree>
    <p:extLst>
      <p:ext uri="{BB962C8B-B14F-4D97-AF65-F5344CB8AC3E}">
        <p14:creationId xmlns:p14="http://schemas.microsoft.com/office/powerpoint/2010/main" val="33676612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3"/>
          <p:cNvSpPr>
            <a:spLocks noGrp="1"/>
          </p:cNvSpPr>
          <p:nvPr>
            <p:ph type="dt" sz="half" idx="10"/>
          </p:nvPr>
        </p:nvSpPr>
        <p:spPr/>
        <p:txBody>
          <a:bodyPr/>
          <a:lstStyle>
            <a:lvl1pPr>
              <a:defRPr/>
            </a:lvl1pPr>
          </a:lstStyle>
          <a:p>
            <a:pPr>
              <a:defRPr/>
            </a:pPr>
            <a:fld id="{50928B50-C2BD-47C0-B12E-DED754E2F18B}" type="datetimeFigureOut">
              <a:rPr lang="ru-RU"/>
              <a:pPr>
                <a:defRPr/>
              </a:pPr>
              <a:t>14.01.2021</a:t>
            </a:fld>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pPr>
              <a:defRPr/>
            </a:pPr>
            <a:fld id="{542E57FF-3043-49C6-BACB-FF5AB844D9E3}" type="slidenum">
              <a:rPr lang="ru-RU"/>
              <a:pPr>
                <a:defRPr/>
              </a:pPr>
              <a:t>‹#›</a:t>
            </a:fld>
            <a:endParaRPr lang="ru-RU"/>
          </a:p>
        </p:txBody>
      </p:sp>
    </p:spTree>
    <p:extLst>
      <p:ext uri="{BB962C8B-B14F-4D97-AF65-F5344CB8AC3E}">
        <p14:creationId xmlns:p14="http://schemas.microsoft.com/office/powerpoint/2010/main" val="3629359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Заголовок и вертикальный текст">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rot="5400000">
            <a:off x="3920332" y="-1256506"/>
            <a:ext cx="4351337"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722121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BC546FB3-523A-40B5-8223-A7F9135C190E}" type="datetimeFigureOut">
              <a:rPr lang="ru-RU"/>
              <a:pPr>
                <a:defRPr/>
              </a:pPr>
              <a:t>14.01.2021</a:t>
            </a:fld>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pPr>
              <a:defRPr/>
            </a:pPr>
            <a:fld id="{52B0FA09-AD36-4DAE-8E12-0B60256C76ED}" type="slidenum">
              <a:rPr lang="ru-RU"/>
              <a:pPr>
                <a:defRPr/>
              </a:pPr>
              <a:t>‹#›</a:t>
            </a:fld>
            <a:endParaRPr lang="ru-RU"/>
          </a:p>
        </p:txBody>
      </p:sp>
    </p:spTree>
    <p:extLst>
      <p:ext uri="{BB962C8B-B14F-4D97-AF65-F5344CB8AC3E}">
        <p14:creationId xmlns:p14="http://schemas.microsoft.com/office/powerpoint/2010/main" val="34695967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17CD6590-9435-48BE-B686-F231E1DEE882}" type="datetimeFigureOut">
              <a:rPr lang="ru-RU"/>
              <a:pPr>
                <a:defRPr/>
              </a:pPr>
              <a:t>14.01.2021</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6163CEE1-B883-4903-AA44-894FEC1F246C}" type="slidenum">
              <a:rPr lang="ru-RU"/>
              <a:pPr>
                <a:defRPr/>
              </a:pPr>
              <a:t>‹#›</a:t>
            </a:fld>
            <a:endParaRPr lang="ru-RU"/>
          </a:p>
        </p:txBody>
      </p:sp>
    </p:spTree>
    <p:extLst>
      <p:ext uri="{BB962C8B-B14F-4D97-AF65-F5344CB8AC3E}">
        <p14:creationId xmlns:p14="http://schemas.microsoft.com/office/powerpoint/2010/main" val="5763452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E8B09B8B-478D-47B7-B2D8-0814E87DF522}" type="datetimeFigureOut">
              <a:rPr lang="ru-RU"/>
              <a:pPr>
                <a:defRPr/>
              </a:pPr>
              <a:t>14.01.2021</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6058EFA2-F877-47D5-A2DE-89F9E40E69B8}" type="slidenum">
              <a:rPr lang="ru-RU"/>
              <a:pPr>
                <a:defRPr/>
              </a:pPr>
              <a:t>‹#›</a:t>
            </a:fld>
            <a:endParaRPr lang="ru-RU"/>
          </a:p>
        </p:txBody>
      </p:sp>
    </p:spTree>
    <p:extLst>
      <p:ext uri="{BB962C8B-B14F-4D97-AF65-F5344CB8AC3E}">
        <p14:creationId xmlns:p14="http://schemas.microsoft.com/office/powerpoint/2010/main" val="10588701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B9F07018-5941-4870-BB9E-89B6C51D563E}" type="datetimeFigureOut">
              <a:rPr lang="ru-RU"/>
              <a:pPr>
                <a:defRPr/>
              </a:pPr>
              <a:t>14.01.2021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6BCFBD6F-079D-4487-9731-FD7C1158AB25}" type="slidenum">
              <a:rPr lang="ru-RU"/>
              <a:pPr>
                <a:defRPr/>
              </a:pPr>
              <a:t>‹#›</a:t>
            </a:fld>
            <a:endParaRPr lang="ru-RU"/>
          </a:p>
        </p:txBody>
      </p:sp>
    </p:spTree>
    <p:extLst>
      <p:ext uri="{BB962C8B-B14F-4D97-AF65-F5344CB8AC3E}">
        <p14:creationId xmlns:p14="http://schemas.microsoft.com/office/powerpoint/2010/main" val="38843349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A099929D-8965-4FDC-93B4-85B60A27968E}" type="datetimeFigureOut">
              <a:rPr lang="ru-RU"/>
              <a:pPr>
                <a:defRPr/>
              </a:pPr>
              <a:t>14.01.2021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72CFA632-0329-49C6-9DD8-9DA49D8BF7FD}" type="slidenum">
              <a:rPr lang="ru-RU"/>
              <a:pPr>
                <a:defRPr/>
              </a:pPr>
              <a:t>‹#›</a:t>
            </a:fld>
            <a:endParaRPr lang="ru-RU"/>
          </a:p>
        </p:txBody>
      </p:sp>
    </p:spTree>
    <p:extLst>
      <p:ext uri="{BB962C8B-B14F-4D97-AF65-F5344CB8AC3E}">
        <p14:creationId xmlns:p14="http://schemas.microsoft.com/office/powerpoint/2010/main" val="155606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Титульный слайд" userDrawn="1">
  <p:cSld name="1_Титульный слайд">
    <p:spTree>
      <p:nvGrpSpPr>
        <p:cNvPr id="1" name="Shape 11"/>
        <p:cNvGrpSpPr/>
        <p:nvPr/>
      </p:nvGrpSpPr>
      <p:grpSpPr>
        <a:xfrm>
          <a:off x="0" y="0"/>
          <a:ext cx="0" cy="0"/>
          <a:chOff x="0" y="0"/>
          <a:chExt cx="0" cy="0"/>
        </a:xfrm>
      </p:grpSpPr>
    </p:spTree>
    <p:extLst>
      <p:ext uri="{BB962C8B-B14F-4D97-AF65-F5344CB8AC3E}">
        <p14:creationId xmlns:p14="http://schemas.microsoft.com/office/powerpoint/2010/main" val="25361031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pPr>
              <a:defRPr/>
            </a:pPr>
            <a:fld id="{8ECBA28C-F100-427F-B360-D3030F299027}" type="datetimeFigureOut">
              <a:rPr lang="ru-RU"/>
              <a:pPr>
                <a:defRPr/>
              </a:pPr>
              <a:t>14.01.2021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1D5302BA-042E-4FDF-AFF7-595840B5BDB0}" type="slidenum">
              <a:rPr lang="ru-RU"/>
              <a:pPr>
                <a:defRPr/>
              </a:pPr>
              <a:t>‹#›</a:t>
            </a:fld>
            <a:endParaRPr lang="ru-RU"/>
          </a:p>
        </p:txBody>
      </p:sp>
    </p:spTree>
    <p:extLst>
      <p:ext uri="{BB962C8B-B14F-4D97-AF65-F5344CB8AC3E}">
        <p14:creationId xmlns:p14="http://schemas.microsoft.com/office/powerpoint/2010/main" val="4379727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E91E98B9-F26B-4C47-B691-385D439ED305}" type="datetimeFigureOut">
              <a:rPr lang="ru-RU"/>
              <a:pPr>
                <a:defRPr/>
              </a:pPr>
              <a:t>14.01.2021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2C02CA00-A7E6-4AD9-9B8B-4FA011C910D7}" type="slidenum">
              <a:rPr lang="ru-RU"/>
              <a:pPr>
                <a:defRPr/>
              </a:pPr>
              <a:t>‹#›</a:t>
            </a:fld>
            <a:endParaRPr lang="ru-RU"/>
          </a:p>
        </p:txBody>
      </p:sp>
    </p:spTree>
    <p:extLst>
      <p:ext uri="{BB962C8B-B14F-4D97-AF65-F5344CB8AC3E}">
        <p14:creationId xmlns:p14="http://schemas.microsoft.com/office/powerpoint/2010/main" val="11125855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pPr>
              <a:defRPr/>
            </a:pPr>
            <a:fld id="{AF435E5B-F4DC-46BA-BC59-1EA9C1D50249}" type="datetimeFigureOut">
              <a:rPr lang="ru-RU"/>
              <a:pPr>
                <a:defRPr/>
              </a:pPr>
              <a:t>14.01.2021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A8C3AB40-47EA-4516-94C5-C8FF3996B5BC}" type="slidenum">
              <a:rPr lang="ru-RU"/>
              <a:pPr>
                <a:defRPr/>
              </a:pPr>
              <a:t>‹#›</a:t>
            </a:fld>
            <a:endParaRPr lang="ru-RU"/>
          </a:p>
        </p:txBody>
      </p:sp>
    </p:spTree>
    <p:extLst>
      <p:ext uri="{BB962C8B-B14F-4D97-AF65-F5344CB8AC3E}">
        <p14:creationId xmlns:p14="http://schemas.microsoft.com/office/powerpoint/2010/main" val="8494112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3"/>
          <p:cNvSpPr>
            <a:spLocks noGrp="1"/>
          </p:cNvSpPr>
          <p:nvPr>
            <p:ph type="dt" sz="half" idx="10"/>
          </p:nvPr>
        </p:nvSpPr>
        <p:spPr/>
        <p:txBody>
          <a:bodyPr/>
          <a:lstStyle>
            <a:lvl1pPr>
              <a:defRPr/>
            </a:lvl1pPr>
          </a:lstStyle>
          <a:p>
            <a:pPr>
              <a:defRPr/>
            </a:pPr>
            <a:fld id="{AC78D3DC-B008-45BF-81F4-5A6BA6F7D2B1}" type="datetimeFigureOut">
              <a:rPr lang="ru-RU"/>
              <a:pPr>
                <a:defRPr/>
              </a:pPr>
              <a:t>14.01.2021</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66629051-A5B5-43FF-A0DF-6F553E937CAA}" type="slidenum">
              <a:rPr lang="ru-RU"/>
              <a:pPr>
                <a:defRPr/>
              </a:pPr>
              <a:t>‹#›</a:t>
            </a:fld>
            <a:endParaRPr lang="ru-RU"/>
          </a:p>
        </p:txBody>
      </p:sp>
    </p:spTree>
    <p:extLst>
      <p:ext uri="{BB962C8B-B14F-4D97-AF65-F5344CB8AC3E}">
        <p14:creationId xmlns:p14="http://schemas.microsoft.com/office/powerpoint/2010/main" val="4218162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Рисунок с подписью">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1" name="Google Shape;31;p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763129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3"/>
          <p:cNvSpPr>
            <a:spLocks noGrp="1"/>
          </p:cNvSpPr>
          <p:nvPr>
            <p:ph type="dt" sz="half" idx="10"/>
          </p:nvPr>
        </p:nvSpPr>
        <p:spPr/>
        <p:txBody>
          <a:bodyPr/>
          <a:lstStyle>
            <a:lvl1pPr>
              <a:defRPr/>
            </a:lvl1pPr>
          </a:lstStyle>
          <a:p>
            <a:pPr>
              <a:defRPr/>
            </a:pPr>
            <a:fld id="{F520170F-79AF-49FB-91C5-A25C346F6DBD}" type="datetimeFigureOut">
              <a:rPr lang="ru-RU"/>
              <a:pPr>
                <a:defRPr/>
              </a:pPr>
              <a:t>14.01.2021</a:t>
            </a:fld>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fld id="{01251072-4AF2-4778-8858-77C5770D282C}" type="slidenum">
              <a:rPr lang="ru-RU"/>
              <a:pPr>
                <a:defRPr/>
              </a:pPr>
              <a:t>‹#›</a:t>
            </a:fld>
            <a:endParaRPr lang="ru-RU"/>
          </a:p>
        </p:txBody>
      </p:sp>
    </p:spTree>
    <p:extLst>
      <p:ext uri="{BB962C8B-B14F-4D97-AF65-F5344CB8AC3E}">
        <p14:creationId xmlns:p14="http://schemas.microsoft.com/office/powerpoint/2010/main" val="404296746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3"/>
          <p:cNvSpPr>
            <a:spLocks noGrp="1"/>
          </p:cNvSpPr>
          <p:nvPr>
            <p:ph type="dt" sz="half" idx="10"/>
          </p:nvPr>
        </p:nvSpPr>
        <p:spPr/>
        <p:txBody>
          <a:bodyPr/>
          <a:lstStyle>
            <a:lvl1pPr>
              <a:defRPr/>
            </a:lvl1pPr>
          </a:lstStyle>
          <a:p>
            <a:pPr>
              <a:defRPr/>
            </a:pPr>
            <a:fld id="{FE484B87-19D1-48D0-B9F2-CCAC862CCA43}" type="datetimeFigureOut">
              <a:rPr lang="ru-RU"/>
              <a:pPr>
                <a:defRPr/>
              </a:pPr>
              <a:t>14.01.2021</a:t>
            </a:fld>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pPr>
              <a:defRPr/>
            </a:pPr>
            <a:fld id="{7D4FC326-33CA-4707-A634-28DA06810CEE}" type="slidenum">
              <a:rPr lang="ru-RU"/>
              <a:pPr>
                <a:defRPr/>
              </a:pPr>
              <a:t>‹#›</a:t>
            </a:fld>
            <a:endParaRPr lang="ru-RU"/>
          </a:p>
        </p:txBody>
      </p:sp>
    </p:spTree>
    <p:extLst>
      <p:ext uri="{BB962C8B-B14F-4D97-AF65-F5344CB8AC3E}">
        <p14:creationId xmlns:p14="http://schemas.microsoft.com/office/powerpoint/2010/main" val="23984305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F6E31F94-5142-4499-B6A7-D806500A896F}" type="datetimeFigureOut">
              <a:rPr lang="ru-RU"/>
              <a:pPr>
                <a:defRPr/>
              </a:pPr>
              <a:t>14.01.2021</a:t>
            </a:fld>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pPr>
              <a:defRPr/>
            </a:pPr>
            <a:fld id="{06D31998-8EEF-4FA2-8DDD-A8E89E9AF6AD}" type="slidenum">
              <a:rPr lang="ru-RU"/>
              <a:pPr>
                <a:defRPr/>
              </a:pPr>
              <a:t>‹#›</a:t>
            </a:fld>
            <a:endParaRPr lang="ru-RU"/>
          </a:p>
        </p:txBody>
      </p:sp>
    </p:spTree>
    <p:extLst>
      <p:ext uri="{BB962C8B-B14F-4D97-AF65-F5344CB8AC3E}">
        <p14:creationId xmlns:p14="http://schemas.microsoft.com/office/powerpoint/2010/main" val="24328756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E92923FC-738F-4FF5-8780-4594B248ED90}" type="datetimeFigureOut">
              <a:rPr lang="ru-RU"/>
              <a:pPr>
                <a:defRPr/>
              </a:pPr>
              <a:t>14.01.2021</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A08C23E2-1C38-4DAC-9785-62742C792A21}" type="slidenum">
              <a:rPr lang="ru-RU"/>
              <a:pPr>
                <a:defRPr/>
              </a:pPr>
              <a:t>‹#›</a:t>
            </a:fld>
            <a:endParaRPr lang="ru-RU"/>
          </a:p>
        </p:txBody>
      </p:sp>
    </p:spTree>
    <p:extLst>
      <p:ext uri="{BB962C8B-B14F-4D97-AF65-F5344CB8AC3E}">
        <p14:creationId xmlns:p14="http://schemas.microsoft.com/office/powerpoint/2010/main" val="36446301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0551811A-C6A1-422F-80D8-E02E74F2A97D}" type="datetimeFigureOut">
              <a:rPr lang="ru-RU"/>
              <a:pPr>
                <a:defRPr/>
              </a:pPr>
              <a:t>14.01.2021</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818BFEB9-96B6-46F1-9B12-5702B0DFCC02}" type="slidenum">
              <a:rPr lang="ru-RU"/>
              <a:pPr>
                <a:defRPr/>
              </a:pPr>
              <a:t>‹#›</a:t>
            </a:fld>
            <a:endParaRPr lang="ru-RU"/>
          </a:p>
        </p:txBody>
      </p:sp>
    </p:spTree>
    <p:extLst>
      <p:ext uri="{BB962C8B-B14F-4D97-AF65-F5344CB8AC3E}">
        <p14:creationId xmlns:p14="http://schemas.microsoft.com/office/powerpoint/2010/main" val="15720252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DB1A3E4E-36BB-472B-A77F-8BFF312C9E3D}" type="datetimeFigureOut">
              <a:rPr lang="ru-RU"/>
              <a:pPr>
                <a:defRPr/>
              </a:pPr>
              <a:t>14.01.2021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D68863B2-619C-46E5-AEA5-B5D99F385230}" type="slidenum">
              <a:rPr lang="ru-RU"/>
              <a:pPr>
                <a:defRPr/>
              </a:pPr>
              <a:t>‹#›</a:t>
            </a:fld>
            <a:endParaRPr lang="ru-RU"/>
          </a:p>
        </p:txBody>
      </p:sp>
    </p:spTree>
    <p:extLst>
      <p:ext uri="{BB962C8B-B14F-4D97-AF65-F5344CB8AC3E}">
        <p14:creationId xmlns:p14="http://schemas.microsoft.com/office/powerpoint/2010/main" val="42724647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EE9B2808-B24F-46AA-AF80-6A41BE209655}" type="datetimeFigureOut">
              <a:rPr lang="ru-RU"/>
              <a:pPr>
                <a:defRPr/>
              </a:pPr>
              <a:t>14.01.2021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9EE9BA08-3138-46F8-BE33-1E733292F1F7}" type="slidenum">
              <a:rPr lang="ru-RU"/>
              <a:pPr>
                <a:defRPr/>
              </a:pPr>
              <a:t>‹#›</a:t>
            </a:fld>
            <a:endParaRPr lang="ru-RU"/>
          </a:p>
        </p:txBody>
      </p:sp>
    </p:spTree>
    <p:extLst>
      <p:ext uri="{BB962C8B-B14F-4D97-AF65-F5344CB8AC3E}">
        <p14:creationId xmlns:p14="http://schemas.microsoft.com/office/powerpoint/2010/main" val="30517236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Титульный слайд" type="title">
  <p:cSld name="Титульный слайд">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anchor="b"/>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 name="Google Shape;14;p2"/>
          <p:cNvSpPr txBox="1">
            <a:spLocks noGrp="1"/>
          </p:cNvSpPr>
          <p:nvPr>
            <p:ph type="dt" idx="10"/>
          </p:nvPr>
        </p:nvSpPr>
        <p:spPr/>
        <p:txBody>
          <a:bodyPr/>
          <a:lstStyle>
            <a:lvl1pPr>
              <a:defRPr/>
            </a:lvl1pPr>
          </a:lstStyle>
          <a:p>
            <a:endParaRPr lang="en-US" altLang="en-US"/>
          </a:p>
        </p:txBody>
      </p:sp>
      <p:sp>
        <p:nvSpPr>
          <p:cNvPr id="5" name="Google Shape;15;p2"/>
          <p:cNvSpPr txBox="1">
            <a:spLocks noGrp="1"/>
          </p:cNvSpPr>
          <p:nvPr>
            <p:ph type="ftr" idx="11"/>
          </p:nvPr>
        </p:nvSpPr>
        <p:spPr/>
        <p:txBody>
          <a:bodyPr/>
          <a:lstStyle>
            <a:lvl1pPr>
              <a:defRPr/>
            </a:lvl1pPr>
          </a:lstStyle>
          <a:p>
            <a:endParaRPr lang="en-US" altLang="en-US"/>
          </a:p>
        </p:txBody>
      </p:sp>
      <p:sp>
        <p:nvSpPr>
          <p:cNvPr id="6" name="Google Shape;16;p2"/>
          <p:cNvSpPr txBox="1">
            <a:spLocks noGrp="1"/>
          </p:cNvSpPr>
          <p:nvPr>
            <p:ph type="sldNum" idx="12"/>
          </p:nvPr>
        </p:nvSpPr>
        <p:spPr/>
        <p:txBody>
          <a:bodyPr/>
          <a:lstStyle>
            <a:lvl1pPr>
              <a:defRPr/>
            </a:lvl1pPr>
          </a:lstStyle>
          <a:p>
            <a:fld id="{73D70051-9B8C-4B20-BB6E-47A368572C69}" type="slidenum">
              <a:rPr lang="en-US" altLang="en-US"/>
              <a:pPr/>
              <a:t>‹#›</a:t>
            </a:fld>
            <a:endParaRPr lang="en-US" altLang="en-US"/>
          </a:p>
        </p:txBody>
      </p:sp>
    </p:spTree>
    <p:extLst>
      <p:ext uri="{BB962C8B-B14F-4D97-AF65-F5344CB8AC3E}">
        <p14:creationId xmlns:p14="http://schemas.microsoft.com/office/powerpoint/2010/main" val="36409470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Вертикальный заголовок и текст">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rot="5400000">
            <a:off x="7133431" y="1956594"/>
            <a:ext cx="5811838" cy="2628900"/>
          </a:xfrm>
          <a:prstGeom prst="rect">
            <a:avLst/>
          </a:prstGeom>
          <a:noFill/>
          <a:ln>
            <a:noFill/>
          </a:ln>
        </p:spPr>
        <p:txBody>
          <a:bodyPr spcFirstLastPara="1"/>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rot="5400000">
            <a:off x="1799431" y="-596106"/>
            <a:ext cx="5811838" cy="7734300"/>
          </a:xfrm>
          <a:prstGeom prst="rect">
            <a:avLst/>
          </a:prstGeom>
          <a:noFill/>
          <a:ln>
            <a:noFill/>
          </a:ln>
        </p:spPr>
        <p:txBody>
          <a:bodyPr spcFirstLastPara="1"/>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 name="Google Shape;20;p3"/>
          <p:cNvSpPr txBox="1">
            <a:spLocks noGrp="1"/>
          </p:cNvSpPr>
          <p:nvPr>
            <p:ph type="dt" idx="10"/>
          </p:nvPr>
        </p:nvSpPr>
        <p:spPr/>
        <p:txBody>
          <a:bodyPr/>
          <a:lstStyle>
            <a:lvl1pPr>
              <a:defRPr/>
            </a:lvl1pPr>
          </a:lstStyle>
          <a:p>
            <a:endParaRPr lang="en-US" altLang="en-US"/>
          </a:p>
        </p:txBody>
      </p:sp>
      <p:sp>
        <p:nvSpPr>
          <p:cNvPr id="5" name="Google Shape;21;p3"/>
          <p:cNvSpPr txBox="1">
            <a:spLocks noGrp="1"/>
          </p:cNvSpPr>
          <p:nvPr>
            <p:ph type="ftr" idx="11"/>
          </p:nvPr>
        </p:nvSpPr>
        <p:spPr/>
        <p:txBody>
          <a:bodyPr/>
          <a:lstStyle>
            <a:lvl1pPr>
              <a:defRPr/>
            </a:lvl1pPr>
          </a:lstStyle>
          <a:p>
            <a:endParaRPr lang="en-US" altLang="en-US"/>
          </a:p>
        </p:txBody>
      </p:sp>
      <p:sp>
        <p:nvSpPr>
          <p:cNvPr id="6" name="Google Shape;22;p3"/>
          <p:cNvSpPr txBox="1">
            <a:spLocks noGrp="1"/>
          </p:cNvSpPr>
          <p:nvPr>
            <p:ph type="sldNum" idx="12"/>
          </p:nvPr>
        </p:nvSpPr>
        <p:spPr/>
        <p:txBody>
          <a:bodyPr/>
          <a:lstStyle>
            <a:lvl1pPr>
              <a:defRPr/>
            </a:lvl1pPr>
          </a:lstStyle>
          <a:p>
            <a:fld id="{E3670E8E-124D-4C18-9421-8E9408991904}" type="slidenum">
              <a:rPr lang="en-US" altLang="en-US"/>
              <a:pPr/>
              <a:t>‹#›</a:t>
            </a:fld>
            <a:endParaRPr lang="en-US" altLang="en-US"/>
          </a:p>
        </p:txBody>
      </p:sp>
    </p:spTree>
    <p:extLst>
      <p:ext uri="{BB962C8B-B14F-4D97-AF65-F5344CB8AC3E}">
        <p14:creationId xmlns:p14="http://schemas.microsoft.com/office/powerpoint/2010/main" val="392582274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Заголовок и вертикальный текст">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8200" y="365125"/>
            <a:ext cx="10515600" cy="1325562"/>
          </a:xfrm>
          <a:prstGeom prst="rect">
            <a:avLst/>
          </a:prstGeom>
          <a:noFill/>
          <a:ln>
            <a:noFill/>
          </a:ln>
        </p:spPr>
        <p:txBody>
          <a:bodyPr spcFirstLastPara="1"/>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rot="5400000">
            <a:off x="3920332" y="-1256506"/>
            <a:ext cx="4351337" cy="10515600"/>
          </a:xfrm>
          <a:prstGeom prst="rect">
            <a:avLst/>
          </a:prstGeom>
          <a:noFill/>
          <a:ln>
            <a:noFill/>
          </a:ln>
        </p:spPr>
        <p:txBody>
          <a:bodyPr spcFirstLastPara="1"/>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 name="Google Shape;26;p4"/>
          <p:cNvSpPr txBox="1">
            <a:spLocks noGrp="1"/>
          </p:cNvSpPr>
          <p:nvPr>
            <p:ph type="dt" idx="10"/>
          </p:nvPr>
        </p:nvSpPr>
        <p:spPr/>
        <p:txBody>
          <a:bodyPr/>
          <a:lstStyle>
            <a:lvl1pPr>
              <a:defRPr/>
            </a:lvl1pPr>
          </a:lstStyle>
          <a:p>
            <a:endParaRPr lang="en-US" altLang="en-US"/>
          </a:p>
        </p:txBody>
      </p:sp>
      <p:sp>
        <p:nvSpPr>
          <p:cNvPr id="5" name="Google Shape;27;p4"/>
          <p:cNvSpPr txBox="1">
            <a:spLocks noGrp="1"/>
          </p:cNvSpPr>
          <p:nvPr>
            <p:ph type="ftr" idx="11"/>
          </p:nvPr>
        </p:nvSpPr>
        <p:spPr/>
        <p:txBody>
          <a:bodyPr/>
          <a:lstStyle>
            <a:lvl1pPr>
              <a:defRPr/>
            </a:lvl1pPr>
          </a:lstStyle>
          <a:p>
            <a:endParaRPr lang="en-US" altLang="en-US"/>
          </a:p>
        </p:txBody>
      </p:sp>
      <p:sp>
        <p:nvSpPr>
          <p:cNvPr id="6" name="Google Shape;28;p4"/>
          <p:cNvSpPr txBox="1">
            <a:spLocks noGrp="1"/>
          </p:cNvSpPr>
          <p:nvPr>
            <p:ph type="sldNum" idx="12"/>
          </p:nvPr>
        </p:nvSpPr>
        <p:spPr/>
        <p:txBody>
          <a:bodyPr/>
          <a:lstStyle>
            <a:lvl1pPr>
              <a:defRPr/>
            </a:lvl1pPr>
          </a:lstStyle>
          <a:p>
            <a:fld id="{A5D46893-D742-4D8B-B23D-6108E70ED59A}" type="slidenum">
              <a:rPr lang="en-US" altLang="en-US"/>
              <a:pPr/>
              <a:t>‹#›</a:t>
            </a:fld>
            <a:endParaRPr lang="en-US" altLang="en-US"/>
          </a:p>
        </p:txBody>
      </p:sp>
    </p:spTree>
    <p:extLst>
      <p:ext uri="{BB962C8B-B14F-4D97-AF65-F5344CB8AC3E}">
        <p14:creationId xmlns:p14="http://schemas.microsoft.com/office/powerpoint/2010/main" val="377567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Объект с подписью">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9" name="Google Shape;39;p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0" name="Google Shape;4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8168961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Рисунок с подписью">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9788" y="457200"/>
            <a:ext cx="3932237" cy="1600200"/>
          </a:xfrm>
          <a:prstGeom prst="rect">
            <a:avLst/>
          </a:prstGeom>
          <a:noFill/>
          <a:ln>
            <a:noFill/>
          </a:ln>
        </p:spPr>
        <p:txBody>
          <a:bodyPr spcFirstLastPara="1" anchor="b"/>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1" name="Google Shape;31;p5"/>
          <p:cNvSpPr>
            <a:spLocks noGrp="1"/>
          </p:cNvSpPr>
          <p:nvPr>
            <p:ph type="pic" idx="2"/>
          </p:nvPr>
        </p:nvSpPr>
        <p:spPr>
          <a:xfrm>
            <a:off x="5183188" y="987425"/>
            <a:ext cx="6172200" cy="4873625"/>
          </a:xfrm>
          <a:prstGeom prst="rect">
            <a:avLst/>
          </a:prstGeom>
          <a:noFill/>
          <a:ln>
            <a:noFill/>
          </a:ln>
        </p:spPr>
        <p:txBody>
          <a:bodyPr spcFirstLastPara="1"/>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pPr lvl="0"/>
            <a:endParaRPr noProof="0">
              <a:sym typeface="Calibri"/>
            </a:endParaRPr>
          </a:p>
        </p:txBody>
      </p:sp>
      <p:sp>
        <p:nvSpPr>
          <p:cNvPr id="32" name="Google Shape;32;p5"/>
          <p:cNvSpPr txBox="1">
            <a:spLocks noGrp="1"/>
          </p:cNvSpPr>
          <p:nvPr>
            <p:ph type="body" idx="1"/>
          </p:nvPr>
        </p:nvSpPr>
        <p:spPr>
          <a:xfrm>
            <a:off x="839788" y="2057400"/>
            <a:ext cx="3932237" cy="3811588"/>
          </a:xfrm>
          <a:prstGeom prst="rect">
            <a:avLst/>
          </a:prstGeom>
          <a:noFill/>
          <a:ln>
            <a:noFill/>
          </a:ln>
        </p:spPr>
        <p:txBody>
          <a:bodyPr spcFirstLastPara="1"/>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 name="Google Shape;33;p5"/>
          <p:cNvSpPr txBox="1">
            <a:spLocks noGrp="1"/>
          </p:cNvSpPr>
          <p:nvPr>
            <p:ph type="dt" idx="10"/>
          </p:nvPr>
        </p:nvSpPr>
        <p:spPr/>
        <p:txBody>
          <a:bodyPr/>
          <a:lstStyle>
            <a:lvl1pPr>
              <a:defRPr/>
            </a:lvl1pPr>
          </a:lstStyle>
          <a:p>
            <a:endParaRPr lang="en-US" altLang="en-US"/>
          </a:p>
        </p:txBody>
      </p:sp>
      <p:sp>
        <p:nvSpPr>
          <p:cNvPr id="6" name="Google Shape;34;p5"/>
          <p:cNvSpPr txBox="1">
            <a:spLocks noGrp="1"/>
          </p:cNvSpPr>
          <p:nvPr>
            <p:ph type="ftr" idx="11"/>
          </p:nvPr>
        </p:nvSpPr>
        <p:spPr/>
        <p:txBody>
          <a:bodyPr/>
          <a:lstStyle>
            <a:lvl1pPr>
              <a:defRPr/>
            </a:lvl1pPr>
          </a:lstStyle>
          <a:p>
            <a:endParaRPr lang="en-US" altLang="en-US"/>
          </a:p>
        </p:txBody>
      </p:sp>
      <p:sp>
        <p:nvSpPr>
          <p:cNvPr id="7" name="Google Shape;35;p5"/>
          <p:cNvSpPr txBox="1">
            <a:spLocks noGrp="1"/>
          </p:cNvSpPr>
          <p:nvPr>
            <p:ph type="sldNum" idx="12"/>
          </p:nvPr>
        </p:nvSpPr>
        <p:spPr/>
        <p:txBody>
          <a:bodyPr/>
          <a:lstStyle>
            <a:lvl1pPr>
              <a:defRPr/>
            </a:lvl1pPr>
          </a:lstStyle>
          <a:p>
            <a:fld id="{6C59E740-DD08-4A42-BE16-6427BCBDAE92}" type="slidenum">
              <a:rPr lang="en-US" altLang="en-US"/>
              <a:pPr/>
              <a:t>‹#›</a:t>
            </a:fld>
            <a:endParaRPr lang="en-US" altLang="en-US"/>
          </a:p>
        </p:txBody>
      </p:sp>
    </p:spTree>
    <p:extLst>
      <p:ext uri="{BB962C8B-B14F-4D97-AF65-F5344CB8AC3E}">
        <p14:creationId xmlns:p14="http://schemas.microsoft.com/office/powerpoint/2010/main" val="365949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Объект с подписью">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457200"/>
            <a:ext cx="3932237" cy="1600200"/>
          </a:xfrm>
          <a:prstGeom prst="rect">
            <a:avLst/>
          </a:prstGeom>
          <a:noFill/>
          <a:ln>
            <a:noFill/>
          </a:ln>
        </p:spPr>
        <p:txBody>
          <a:bodyPr spcFirstLastPara="1" anchor="b"/>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5183188" y="987425"/>
            <a:ext cx="6172200" cy="4873625"/>
          </a:xfrm>
          <a:prstGeom prst="rect">
            <a:avLst/>
          </a:prstGeom>
          <a:noFill/>
          <a:ln>
            <a:noFill/>
          </a:ln>
        </p:spPr>
        <p:txBody>
          <a:bodyPr spcFirstLastPara="1"/>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9" name="Google Shape;39;p6"/>
          <p:cNvSpPr txBox="1">
            <a:spLocks noGrp="1"/>
          </p:cNvSpPr>
          <p:nvPr>
            <p:ph type="body" idx="2"/>
          </p:nvPr>
        </p:nvSpPr>
        <p:spPr>
          <a:xfrm>
            <a:off x="839788" y="2057400"/>
            <a:ext cx="3932237" cy="3811588"/>
          </a:xfrm>
          <a:prstGeom prst="rect">
            <a:avLst/>
          </a:prstGeom>
          <a:noFill/>
          <a:ln>
            <a:noFill/>
          </a:ln>
        </p:spPr>
        <p:txBody>
          <a:bodyPr spcFirstLastPara="1"/>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 name="Google Shape;40;p6"/>
          <p:cNvSpPr txBox="1">
            <a:spLocks noGrp="1"/>
          </p:cNvSpPr>
          <p:nvPr>
            <p:ph type="dt" idx="10"/>
          </p:nvPr>
        </p:nvSpPr>
        <p:spPr/>
        <p:txBody>
          <a:bodyPr/>
          <a:lstStyle>
            <a:lvl1pPr>
              <a:defRPr/>
            </a:lvl1pPr>
          </a:lstStyle>
          <a:p>
            <a:endParaRPr lang="en-US" altLang="en-US"/>
          </a:p>
        </p:txBody>
      </p:sp>
      <p:sp>
        <p:nvSpPr>
          <p:cNvPr id="6" name="Google Shape;41;p6"/>
          <p:cNvSpPr txBox="1">
            <a:spLocks noGrp="1"/>
          </p:cNvSpPr>
          <p:nvPr>
            <p:ph type="ftr" idx="11"/>
          </p:nvPr>
        </p:nvSpPr>
        <p:spPr/>
        <p:txBody>
          <a:bodyPr/>
          <a:lstStyle>
            <a:lvl1pPr>
              <a:defRPr/>
            </a:lvl1pPr>
          </a:lstStyle>
          <a:p>
            <a:endParaRPr lang="en-US" altLang="en-US"/>
          </a:p>
        </p:txBody>
      </p:sp>
      <p:sp>
        <p:nvSpPr>
          <p:cNvPr id="7" name="Google Shape;42;p6"/>
          <p:cNvSpPr txBox="1">
            <a:spLocks noGrp="1"/>
          </p:cNvSpPr>
          <p:nvPr>
            <p:ph type="sldNum" idx="12"/>
          </p:nvPr>
        </p:nvSpPr>
        <p:spPr/>
        <p:txBody>
          <a:bodyPr/>
          <a:lstStyle>
            <a:lvl1pPr>
              <a:defRPr/>
            </a:lvl1pPr>
          </a:lstStyle>
          <a:p>
            <a:fld id="{E040D768-8F18-45A0-828F-0E709F092B18}" type="slidenum">
              <a:rPr lang="en-US" altLang="en-US"/>
              <a:pPr/>
              <a:t>‹#›</a:t>
            </a:fld>
            <a:endParaRPr lang="en-US" altLang="en-US"/>
          </a:p>
        </p:txBody>
      </p:sp>
    </p:spTree>
    <p:extLst>
      <p:ext uri="{BB962C8B-B14F-4D97-AF65-F5344CB8AC3E}">
        <p14:creationId xmlns:p14="http://schemas.microsoft.com/office/powerpoint/2010/main" val="36346095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Пустой слайд" type="blank">
  <p:cSld name="Пустой слайд">
    <p:spTree>
      <p:nvGrpSpPr>
        <p:cNvPr id="1" name="Shape 43"/>
        <p:cNvGrpSpPr/>
        <p:nvPr/>
      </p:nvGrpSpPr>
      <p:grpSpPr>
        <a:xfrm>
          <a:off x="0" y="0"/>
          <a:ext cx="0" cy="0"/>
          <a:chOff x="0" y="0"/>
          <a:chExt cx="0" cy="0"/>
        </a:xfrm>
      </p:grpSpPr>
      <p:sp>
        <p:nvSpPr>
          <p:cNvPr id="2" name="Google Shape;44;p7"/>
          <p:cNvSpPr txBox="1">
            <a:spLocks noGrp="1"/>
          </p:cNvSpPr>
          <p:nvPr>
            <p:ph type="dt" idx="10"/>
          </p:nvPr>
        </p:nvSpPr>
        <p:spPr/>
        <p:txBody>
          <a:bodyPr/>
          <a:lstStyle>
            <a:lvl1pPr>
              <a:defRPr/>
            </a:lvl1pPr>
          </a:lstStyle>
          <a:p>
            <a:endParaRPr lang="en-US" altLang="en-US"/>
          </a:p>
        </p:txBody>
      </p:sp>
      <p:sp>
        <p:nvSpPr>
          <p:cNvPr id="3" name="Google Shape;45;p7"/>
          <p:cNvSpPr txBox="1">
            <a:spLocks noGrp="1"/>
          </p:cNvSpPr>
          <p:nvPr>
            <p:ph type="ftr" idx="11"/>
          </p:nvPr>
        </p:nvSpPr>
        <p:spPr/>
        <p:txBody>
          <a:bodyPr/>
          <a:lstStyle>
            <a:lvl1pPr>
              <a:defRPr/>
            </a:lvl1pPr>
          </a:lstStyle>
          <a:p>
            <a:endParaRPr lang="en-US" altLang="en-US"/>
          </a:p>
        </p:txBody>
      </p:sp>
      <p:sp>
        <p:nvSpPr>
          <p:cNvPr id="4" name="Google Shape;46;p7"/>
          <p:cNvSpPr txBox="1">
            <a:spLocks noGrp="1"/>
          </p:cNvSpPr>
          <p:nvPr>
            <p:ph type="sldNum" idx="12"/>
          </p:nvPr>
        </p:nvSpPr>
        <p:spPr/>
        <p:txBody>
          <a:bodyPr/>
          <a:lstStyle>
            <a:lvl1pPr>
              <a:defRPr/>
            </a:lvl1pPr>
          </a:lstStyle>
          <a:p>
            <a:fld id="{ABCED06E-F683-4447-B2CA-E07BD31039AA}" type="slidenum">
              <a:rPr lang="en-US" altLang="en-US"/>
              <a:pPr/>
              <a:t>‹#›</a:t>
            </a:fld>
            <a:endParaRPr lang="en-US" altLang="en-US"/>
          </a:p>
        </p:txBody>
      </p:sp>
    </p:spTree>
    <p:extLst>
      <p:ext uri="{BB962C8B-B14F-4D97-AF65-F5344CB8AC3E}">
        <p14:creationId xmlns:p14="http://schemas.microsoft.com/office/powerpoint/2010/main" val="135988832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Только заголовок">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838200" y="365125"/>
            <a:ext cx="10515600" cy="1325562"/>
          </a:xfrm>
          <a:prstGeom prst="rect">
            <a:avLst/>
          </a:prstGeom>
          <a:noFill/>
          <a:ln>
            <a:noFill/>
          </a:ln>
        </p:spPr>
        <p:txBody>
          <a:bodyPr spcFirstLastPara="1"/>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 name="Google Shape;49;p8"/>
          <p:cNvSpPr txBox="1">
            <a:spLocks noGrp="1"/>
          </p:cNvSpPr>
          <p:nvPr>
            <p:ph type="dt" idx="10"/>
          </p:nvPr>
        </p:nvSpPr>
        <p:spPr/>
        <p:txBody>
          <a:bodyPr/>
          <a:lstStyle>
            <a:lvl1pPr>
              <a:defRPr/>
            </a:lvl1pPr>
          </a:lstStyle>
          <a:p>
            <a:endParaRPr lang="en-US" altLang="en-US"/>
          </a:p>
        </p:txBody>
      </p:sp>
      <p:sp>
        <p:nvSpPr>
          <p:cNvPr id="4" name="Google Shape;50;p8"/>
          <p:cNvSpPr txBox="1">
            <a:spLocks noGrp="1"/>
          </p:cNvSpPr>
          <p:nvPr>
            <p:ph type="ftr" idx="11"/>
          </p:nvPr>
        </p:nvSpPr>
        <p:spPr/>
        <p:txBody>
          <a:bodyPr/>
          <a:lstStyle>
            <a:lvl1pPr>
              <a:defRPr/>
            </a:lvl1pPr>
          </a:lstStyle>
          <a:p>
            <a:endParaRPr lang="en-US" altLang="en-US"/>
          </a:p>
        </p:txBody>
      </p:sp>
      <p:sp>
        <p:nvSpPr>
          <p:cNvPr id="5" name="Google Shape;51;p8"/>
          <p:cNvSpPr txBox="1">
            <a:spLocks noGrp="1"/>
          </p:cNvSpPr>
          <p:nvPr>
            <p:ph type="sldNum" idx="12"/>
          </p:nvPr>
        </p:nvSpPr>
        <p:spPr/>
        <p:txBody>
          <a:bodyPr/>
          <a:lstStyle>
            <a:lvl1pPr>
              <a:defRPr/>
            </a:lvl1pPr>
          </a:lstStyle>
          <a:p>
            <a:fld id="{4909D758-D863-431F-86E2-325D8909F2B3}" type="slidenum">
              <a:rPr lang="en-US" altLang="en-US"/>
              <a:pPr/>
              <a:t>‹#›</a:t>
            </a:fld>
            <a:endParaRPr lang="en-US" altLang="en-US"/>
          </a:p>
        </p:txBody>
      </p:sp>
    </p:spTree>
    <p:extLst>
      <p:ext uri="{BB962C8B-B14F-4D97-AF65-F5344CB8AC3E}">
        <p14:creationId xmlns:p14="http://schemas.microsoft.com/office/powerpoint/2010/main" val="21772687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Сравнение" type="twoTxTwoObj">
  <p:cSld name="Сравнение">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839788" y="365125"/>
            <a:ext cx="10515600" cy="1325563"/>
          </a:xfrm>
          <a:prstGeom prst="rect">
            <a:avLst/>
          </a:prstGeom>
          <a:noFill/>
          <a:ln>
            <a:noFill/>
          </a:ln>
        </p:spPr>
        <p:txBody>
          <a:bodyPr spcFirstLastPara="1"/>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4" name="Google Shape;54;p9"/>
          <p:cNvSpPr txBox="1">
            <a:spLocks noGrp="1"/>
          </p:cNvSpPr>
          <p:nvPr>
            <p:ph type="body" idx="1"/>
          </p:nvPr>
        </p:nvSpPr>
        <p:spPr>
          <a:xfrm>
            <a:off x="839788" y="1681163"/>
            <a:ext cx="5157787" cy="823912"/>
          </a:xfrm>
          <a:prstGeom prst="rect">
            <a:avLst/>
          </a:prstGeom>
          <a:noFill/>
          <a:ln>
            <a:noFill/>
          </a:ln>
        </p:spPr>
        <p:txBody>
          <a:bodyPr spcFirstLastPara="1" anchor="b"/>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9"/>
          <p:cNvSpPr txBox="1">
            <a:spLocks noGrp="1"/>
          </p:cNvSpPr>
          <p:nvPr>
            <p:ph type="body" idx="2"/>
          </p:nvPr>
        </p:nvSpPr>
        <p:spPr>
          <a:xfrm>
            <a:off x="839788" y="2505075"/>
            <a:ext cx="5157787" cy="3684588"/>
          </a:xfrm>
          <a:prstGeom prst="rect">
            <a:avLst/>
          </a:prstGeom>
          <a:noFill/>
          <a:ln>
            <a:noFill/>
          </a:ln>
        </p:spPr>
        <p:txBody>
          <a:bodyPr spcFirstLastPara="1"/>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9"/>
          <p:cNvSpPr txBox="1">
            <a:spLocks noGrp="1"/>
          </p:cNvSpPr>
          <p:nvPr>
            <p:ph type="body" idx="3"/>
          </p:nvPr>
        </p:nvSpPr>
        <p:spPr>
          <a:xfrm>
            <a:off x="6172200" y="1681163"/>
            <a:ext cx="5183188" cy="823912"/>
          </a:xfrm>
          <a:prstGeom prst="rect">
            <a:avLst/>
          </a:prstGeom>
          <a:noFill/>
          <a:ln>
            <a:noFill/>
          </a:ln>
        </p:spPr>
        <p:txBody>
          <a:bodyPr spcFirstLastPara="1" anchor="b"/>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9"/>
          <p:cNvSpPr txBox="1">
            <a:spLocks noGrp="1"/>
          </p:cNvSpPr>
          <p:nvPr>
            <p:ph type="body" idx="4"/>
          </p:nvPr>
        </p:nvSpPr>
        <p:spPr>
          <a:xfrm>
            <a:off x="6172200" y="2505075"/>
            <a:ext cx="5183188" cy="3684588"/>
          </a:xfrm>
          <a:prstGeom prst="rect">
            <a:avLst/>
          </a:prstGeom>
          <a:noFill/>
          <a:ln>
            <a:noFill/>
          </a:ln>
        </p:spPr>
        <p:txBody>
          <a:bodyPr spcFirstLastPara="1"/>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 name="Google Shape;58;p9"/>
          <p:cNvSpPr txBox="1">
            <a:spLocks noGrp="1"/>
          </p:cNvSpPr>
          <p:nvPr>
            <p:ph type="dt" idx="10"/>
          </p:nvPr>
        </p:nvSpPr>
        <p:spPr/>
        <p:txBody>
          <a:bodyPr/>
          <a:lstStyle>
            <a:lvl1pPr>
              <a:defRPr/>
            </a:lvl1pPr>
          </a:lstStyle>
          <a:p>
            <a:endParaRPr lang="en-US" altLang="en-US"/>
          </a:p>
        </p:txBody>
      </p:sp>
      <p:sp>
        <p:nvSpPr>
          <p:cNvPr id="8" name="Google Shape;59;p9"/>
          <p:cNvSpPr txBox="1">
            <a:spLocks noGrp="1"/>
          </p:cNvSpPr>
          <p:nvPr>
            <p:ph type="ftr" idx="11"/>
          </p:nvPr>
        </p:nvSpPr>
        <p:spPr/>
        <p:txBody>
          <a:bodyPr/>
          <a:lstStyle>
            <a:lvl1pPr>
              <a:defRPr/>
            </a:lvl1pPr>
          </a:lstStyle>
          <a:p>
            <a:endParaRPr lang="en-US" altLang="en-US"/>
          </a:p>
        </p:txBody>
      </p:sp>
      <p:sp>
        <p:nvSpPr>
          <p:cNvPr id="9" name="Google Shape;60;p9"/>
          <p:cNvSpPr txBox="1">
            <a:spLocks noGrp="1"/>
          </p:cNvSpPr>
          <p:nvPr>
            <p:ph type="sldNum" idx="12"/>
          </p:nvPr>
        </p:nvSpPr>
        <p:spPr/>
        <p:txBody>
          <a:bodyPr/>
          <a:lstStyle>
            <a:lvl1pPr>
              <a:defRPr/>
            </a:lvl1pPr>
          </a:lstStyle>
          <a:p>
            <a:fld id="{54EE90A9-F267-4571-9EED-D580F7A6DEDB}" type="slidenum">
              <a:rPr lang="en-US" altLang="en-US"/>
              <a:pPr/>
              <a:t>‹#›</a:t>
            </a:fld>
            <a:endParaRPr lang="en-US" altLang="en-US"/>
          </a:p>
        </p:txBody>
      </p:sp>
    </p:spTree>
    <p:extLst>
      <p:ext uri="{BB962C8B-B14F-4D97-AF65-F5344CB8AC3E}">
        <p14:creationId xmlns:p14="http://schemas.microsoft.com/office/powerpoint/2010/main" val="2897145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Два объекта" type="twoObj">
  <p:cSld name="Два объекта">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8200" y="365125"/>
            <a:ext cx="10515600" cy="1325562"/>
          </a:xfrm>
          <a:prstGeom prst="rect">
            <a:avLst/>
          </a:prstGeom>
          <a:noFill/>
          <a:ln>
            <a:noFill/>
          </a:ln>
        </p:spPr>
        <p:txBody>
          <a:bodyPr spcFirstLastPara="1"/>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3" name="Google Shape;63;p10"/>
          <p:cNvSpPr txBox="1">
            <a:spLocks noGrp="1"/>
          </p:cNvSpPr>
          <p:nvPr>
            <p:ph type="body" idx="1"/>
          </p:nvPr>
        </p:nvSpPr>
        <p:spPr>
          <a:xfrm>
            <a:off x="838200" y="1825625"/>
            <a:ext cx="5181600" cy="4351338"/>
          </a:xfrm>
          <a:prstGeom prst="rect">
            <a:avLst/>
          </a:prstGeom>
          <a:noFill/>
          <a:ln>
            <a:noFill/>
          </a:ln>
        </p:spPr>
        <p:txBody>
          <a:bodyPr spcFirstLastPara="1"/>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0"/>
          <p:cNvSpPr txBox="1">
            <a:spLocks noGrp="1"/>
          </p:cNvSpPr>
          <p:nvPr>
            <p:ph type="body" idx="2"/>
          </p:nvPr>
        </p:nvSpPr>
        <p:spPr>
          <a:xfrm>
            <a:off x="6172200" y="1825625"/>
            <a:ext cx="5181600" cy="4351338"/>
          </a:xfrm>
          <a:prstGeom prst="rect">
            <a:avLst/>
          </a:prstGeom>
          <a:noFill/>
          <a:ln>
            <a:noFill/>
          </a:ln>
        </p:spPr>
        <p:txBody>
          <a:bodyPr spcFirstLastPara="1"/>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 name="Google Shape;65;p10"/>
          <p:cNvSpPr txBox="1">
            <a:spLocks noGrp="1"/>
          </p:cNvSpPr>
          <p:nvPr>
            <p:ph type="dt" idx="10"/>
          </p:nvPr>
        </p:nvSpPr>
        <p:spPr/>
        <p:txBody>
          <a:bodyPr/>
          <a:lstStyle>
            <a:lvl1pPr>
              <a:defRPr/>
            </a:lvl1pPr>
          </a:lstStyle>
          <a:p>
            <a:endParaRPr lang="en-US" altLang="en-US"/>
          </a:p>
        </p:txBody>
      </p:sp>
      <p:sp>
        <p:nvSpPr>
          <p:cNvPr id="6" name="Google Shape;66;p10"/>
          <p:cNvSpPr txBox="1">
            <a:spLocks noGrp="1"/>
          </p:cNvSpPr>
          <p:nvPr>
            <p:ph type="ftr" idx="11"/>
          </p:nvPr>
        </p:nvSpPr>
        <p:spPr/>
        <p:txBody>
          <a:bodyPr/>
          <a:lstStyle>
            <a:lvl1pPr>
              <a:defRPr/>
            </a:lvl1pPr>
          </a:lstStyle>
          <a:p>
            <a:endParaRPr lang="en-US" altLang="en-US"/>
          </a:p>
        </p:txBody>
      </p:sp>
      <p:sp>
        <p:nvSpPr>
          <p:cNvPr id="7" name="Google Shape;67;p10"/>
          <p:cNvSpPr txBox="1">
            <a:spLocks noGrp="1"/>
          </p:cNvSpPr>
          <p:nvPr>
            <p:ph type="sldNum" idx="12"/>
          </p:nvPr>
        </p:nvSpPr>
        <p:spPr/>
        <p:txBody>
          <a:bodyPr/>
          <a:lstStyle>
            <a:lvl1pPr>
              <a:defRPr/>
            </a:lvl1pPr>
          </a:lstStyle>
          <a:p>
            <a:fld id="{CCBA7C75-1588-4818-9AF6-D8C14C8050BF}" type="slidenum">
              <a:rPr lang="en-US" altLang="en-US"/>
              <a:pPr/>
              <a:t>‹#›</a:t>
            </a:fld>
            <a:endParaRPr lang="en-US" altLang="en-US"/>
          </a:p>
        </p:txBody>
      </p:sp>
    </p:spTree>
    <p:extLst>
      <p:ext uri="{BB962C8B-B14F-4D97-AF65-F5344CB8AC3E}">
        <p14:creationId xmlns:p14="http://schemas.microsoft.com/office/powerpoint/2010/main" val="417585570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Заголовок раздела">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1850" y="1709738"/>
            <a:ext cx="10515600" cy="2852737"/>
          </a:xfrm>
          <a:prstGeom prst="rect">
            <a:avLst/>
          </a:prstGeom>
          <a:noFill/>
          <a:ln>
            <a:noFill/>
          </a:ln>
        </p:spPr>
        <p:txBody>
          <a:bodyPr spcFirstLastPara="1" anchor="b"/>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a:off x="831850" y="4589463"/>
            <a:ext cx="10515600" cy="1500187"/>
          </a:xfrm>
          <a:prstGeom prst="rect">
            <a:avLst/>
          </a:prstGeom>
          <a:noFill/>
          <a:ln>
            <a:noFill/>
          </a:ln>
        </p:spPr>
        <p:txBody>
          <a:bodyPr spcFirstLastPara="1"/>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 name="Google Shape;71;p11"/>
          <p:cNvSpPr txBox="1">
            <a:spLocks noGrp="1"/>
          </p:cNvSpPr>
          <p:nvPr>
            <p:ph type="dt" idx="10"/>
          </p:nvPr>
        </p:nvSpPr>
        <p:spPr/>
        <p:txBody>
          <a:bodyPr/>
          <a:lstStyle>
            <a:lvl1pPr>
              <a:defRPr/>
            </a:lvl1pPr>
          </a:lstStyle>
          <a:p>
            <a:endParaRPr lang="en-US" altLang="en-US"/>
          </a:p>
        </p:txBody>
      </p:sp>
      <p:sp>
        <p:nvSpPr>
          <p:cNvPr id="5" name="Google Shape;72;p11"/>
          <p:cNvSpPr txBox="1">
            <a:spLocks noGrp="1"/>
          </p:cNvSpPr>
          <p:nvPr>
            <p:ph type="ftr" idx="11"/>
          </p:nvPr>
        </p:nvSpPr>
        <p:spPr/>
        <p:txBody>
          <a:bodyPr/>
          <a:lstStyle>
            <a:lvl1pPr>
              <a:defRPr/>
            </a:lvl1pPr>
          </a:lstStyle>
          <a:p>
            <a:endParaRPr lang="en-US" altLang="en-US"/>
          </a:p>
        </p:txBody>
      </p:sp>
      <p:sp>
        <p:nvSpPr>
          <p:cNvPr id="6" name="Google Shape;73;p11"/>
          <p:cNvSpPr txBox="1">
            <a:spLocks noGrp="1"/>
          </p:cNvSpPr>
          <p:nvPr>
            <p:ph type="sldNum" idx="12"/>
          </p:nvPr>
        </p:nvSpPr>
        <p:spPr/>
        <p:txBody>
          <a:bodyPr/>
          <a:lstStyle>
            <a:lvl1pPr>
              <a:defRPr/>
            </a:lvl1pPr>
          </a:lstStyle>
          <a:p>
            <a:fld id="{6CDB2AB0-7350-44F4-B3AB-01317DC35083}" type="slidenum">
              <a:rPr lang="en-US" altLang="en-US"/>
              <a:pPr/>
              <a:t>‹#›</a:t>
            </a:fld>
            <a:endParaRPr lang="en-US" altLang="en-US"/>
          </a:p>
        </p:txBody>
      </p:sp>
    </p:spTree>
    <p:extLst>
      <p:ext uri="{BB962C8B-B14F-4D97-AF65-F5344CB8AC3E}">
        <p14:creationId xmlns:p14="http://schemas.microsoft.com/office/powerpoint/2010/main" val="28398967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Заголовок и объект">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838200" y="365125"/>
            <a:ext cx="10515600" cy="1325562"/>
          </a:xfrm>
          <a:prstGeom prst="rect">
            <a:avLst/>
          </a:prstGeom>
          <a:noFill/>
          <a:ln>
            <a:noFill/>
          </a:ln>
        </p:spPr>
        <p:txBody>
          <a:bodyPr spcFirstLastPara="1"/>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a:off x="838200" y="1825625"/>
            <a:ext cx="10515600" cy="4351337"/>
          </a:xfrm>
          <a:prstGeom prst="rect">
            <a:avLst/>
          </a:prstGeom>
          <a:noFill/>
          <a:ln>
            <a:noFill/>
          </a:ln>
        </p:spPr>
        <p:txBody>
          <a:bodyPr spcFirstLastPara="1"/>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 name="Google Shape;77;p12"/>
          <p:cNvSpPr txBox="1">
            <a:spLocks noGrp="1"/>
          </p:cNvSpPr>
          <p:nvPr>
            <p:ph type="dt" idx="10"/>
          </p:nvPr>
        </p:nvSpPr>
        <p:spPr/>
        <p:txBody>
          <a:bodyPr/>
          <a:lstStyle>
            <a:lvl1pPr>
              <a:defRPr/>
            </a:lvl1pPr>
          </a:lstStyle>
          <a:p>
            <a:endParaRPr lang="en-US" altLang="en-US"/>
          </a:p>
        </p:txBody>
      </p:sp>
      <p:sp>
        <p:nvSpPr>
          <p:cNvPr id="5" name="Google Shape;78;p12"/>
          <p:cNvSpPr txBox="1">
            <a:spLocks noGrp="1"/>
          </p:cNvSpPr>
          <p:nvPr>
            <p:ph type="ftr" idx="11"/>
          </p:nvPr>
        </p:nvSpPr>
        <p:spPr/>
        <p:txBody>
          <a:bodyPr/>
          <a:lstStyle>
            <a:lvl1pPr>
              <a:defRPr/>
            </a:lvl1pPr>
          </a:lstStyle>
          <a:p>
            <a:endParaRPr lang="en-US" altLang="en-US"/>
          </a:p>
        </p:txBody>
      </p:sp>
      <p:sp>
        <p:nvSpPr>
          <p:cNvPr id="6" name="Google Shape;79;p12"/>
          <p:cNvSpPr txBox="1">
            <a:spLocks noGrp="1"/>
          </p:cNvSpPr>
          <p:nvPr>
            <p:ph type="sldNum" idx="12"/>
          </p:nvPr>
        </p:nvSpPr>
        <p:spPr/>
        <p:txBody>
          <a:bodyPr/>
          <a:lstStyle>
            <a:lvl1pPr>
              <a:defRPr/>
            </a:lvl1pPr>
          </a:lstStyle>
          <a:p>
            <a:fld id="{7568F119-4E70-4757-808C-20737A9F962C}" type="slidenum">
              <a:rPr lang="en-US" altLang="en-US"/>
              <a:pPr/>
              <a:t>‹#›</a:t>
            </a:fld>
            <a:endParaRPr lang="en-US" altLang="en-US"/>
          </a:p>
        </p:txBody>
      </p:sp>
    </p:spTree>
    <p:extLst>
      <p:ext uri="{BB962C8B-B14F-4D97-AF65-F5344CB8AC3E}">
        <p14:creationId xmlns:p14="http://schemas.microsoft.com/office/powerpoint/2010/main" val="32508626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E57D9-99ED-1A40-A7A3-40A5AA2777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306F10-97F4-D540-B2EA-84F71398B3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B6AFB2-A930-7742-8436-6DCF71C6101F}"/>
              </a:ext>
            </a:extLst>
          </p:cNvPr>
          <p:cNvSpPr>
            <a:spLocks noGrp="1"/>
          </p:cNvSpPr>
          <p:nvPr>
            <p:ph type="dt" sz="half" idx="10"/>
          </p:nvPr>
        </p:nvSpPr>
        <p:spPr/>
        <p:txBody>
          <a:bodyPr/>
          <a:lstStyle/>
          <a:p>
            <a:fld id="{C2AF5FA8-569C-F642-A839-C6408FF53543}" type="datetimeFigureOut">
              <a:rPr lang="en-US" smtClean="0"/>
              <a:t>1/13/2021</a:t>
            </a:fld>
            <a:endParaRPr lang="en-US"/>
          </a:p>
        </p:txBody>
      </p:sp>
      <p:sp>
        <p:nvSpPr>
          <p:cNvPr id="5" name="Footer Placeholder 4">
            <a:extLst>
              <a:ext uri="{FF2B5EF4-FFF2-40B4-BE49-F238E27FC236}">
                <a16:creationId xmlns:a16="http://schemas.microsoft.com/office/drawing/2014/main" id="{9F6AFF11-4C2B-294C-802E-C0F447C955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15280-5BDB-A94A-9DF5-E19FA00DC583}"/>
              </a:ext>
            </a:extLst>
          </p:cNvPr>
          <p:cNvSpPr>
            <a:spLocks noGrp="1"/>
          </p:cNvSpPr>
          <p:nvPr>
            <p:ph type="sldNum" sz="quarter" idx="12"/>
          </p:nvPr>
        </p:nvSpPr>
        <p:spPr/>
        <p:txBody>
          <a:bodyPr/>
          <a:lstStyle/>
          <a:p>
            <a:fld id="{CEDEF9C1-0071-4D4A-89AA-0CC05A8019E4}" type="slidenum">
              <a:rPr lang="en-US" smtClean="0"/>
              <a:t>‹#›</a:t>
            </a:fld>
            <a:endParaRPr lang="en-US"/>
          </a:p>
        </p:txBody>
      </p:sp>
    </p:spTree>
    <p:extLst>
      <p:ext uri="{BB962C8B-B14F-4D97-AF65-F5344CB8AC3E}">
        <p14:creationId xmlns:p14="http://schemas.microsoft.com/office/powerpoint/2010/main" val="31512174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CCA2-AD31-244C-9B54-57EE3E53E1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81446A-44EE-D742-B12E-FF5C2F6A66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461EBF-A8F9-5048-8B59-00A16168329E}"/>
              </a:ext>
            </a:extLst>
          </p:cNvPr>
          <p:cNvSpPr>
            <a:spLocks noGrp="1"/>
          </p:cNvSpPr>
          <p:nvPr>
            <p:ph type="dt" sz="half" idx="10"/>
          </p:nvPr>
        </p:nvSpPr>
        <p:spPr/>
        <p:txBody>
          <a:bodyPr/>
          <a:lstStyle/>
          <a:p>
            <a:fld id="{C2AF5FA8-569C-F642-A839-C6408FF53543}" type="datetimeFigureOut">
              <a:rPr lang="en-US" smtClean="0"/>
              <a:t>1/13/2021</a:t>
            </a:fld>
            <a:endParaRPr lang="en-US"/>
          </a:p>
        </p:txBody>
      </p:sp>
      <p:sp>
        <p:nvSpPr>
          <p:cNvPr id="5" name="Footer Placeholder 4">
            <a:extLst>
              <a:ext uri="{FF2B5EF4-FFF2-40B4-BE49-F238E27FC236}">
                <a16:creationId xmlns:a16="http://schemas.microsoft.com/office/drawing/2014/main" id="{F76C1A9F-8782-7542-BE0A-431D72EC59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768DE6-A2CD-BB45-A2A2-8C6B4FE179EE}"/>
              </a:ext>
            </a:extLst>
          </p:cNvPr>
          <p:cNvSpPr>
            <a:spLocks noGrp="1"/>
          </p:cNvSpPr>
          <p:nvPr>
            <p:ph type="sldNum" sz="quarter" idx="12"/>
          </p:nvPr>
        </p:nvSpPr>
        <p:spPr/>
        <p:txBody>
          <a:bodyPr/>
          <a:lstStyle/>
          <a:p>
            <a:fld id="{CEDEF9C1-0071-4D4A-89AA-0CC05A8019E4}" type="slidenum">
              <a:rPr lang="en-US" smtClean="0"/>
              <a:t>‹#›</a:t>
            </a:fld>
            <a:endParaRPr lang="en-US"/>
          </a:p>
        </p:txBody>
      </p:sp>
    </p:spTree>
    <p:extLst>
      <p:ext uri="{BB962C8B-B14F-4D97-AF65-F5344CB8AC3E}">
        <p14:creationId xmlns:p14="http://schemas.microsoft.com/office/powerpoint/2010/main" val="1565232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Пустой слайд" type="blank">
  <p:cSld name="Пустой слайд">
    <p:spTree>
      <p:nvGrpSpPr>
        <p:cNvPr id="1" name="Shape 43"/>
        <p:cNvGrpSpPr/>
        <p:nvPr/>
      </p:nvGrpSpPr>
      <p:grpSpPr>
        <a:xfrm>
          <a:off x="0" y="0"/>
          <a:ext cx="0" cy="0"/>
          <a:chOff x="0" y="0"/>
          <a:chExt cx="0" cy="0"/>
        </a:xfrm>
      </p:grpSpPr>
      <p:sp>
        <p:nvSpPr>
          <p:cNvPr id="44" name="Google Shape;4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0843552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37C56-842A-D141-93C0-145759779A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07B2F1-A101-4A4B-814F-2B2A006CAB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C0DE33-5248-B044-B8CD-C8A8BD253962}"/>
              </a:ext>
            </a:extLst>
          </p:cNvPr>
          <p:cNvSpPr>
            <a:spLocks noGrp="1"/>
          </p:cNvSpPr>
          <p:nvPr>
            <p:ph type="dt" sz="half" idx="10"/>
          </p:nvPr>
        </p:nvSpPr>
        <p:spPr/>
        <p:txBody>
          <a:bodyPr/>
          <a:lstStyle/>
          <a:p>
            <a:fld id="{C2AF5FA8-569C-F642-A839-C6408FF53543}" type="datetimeFigureOut">
              <a:rPr lang="en-US" smtClean="0"/>
              <a:t>1/13/2021</a:t>
            </a:fld>
            <a:endParaRPr lang="en-US"/>
          </a:p>
        </p:txBody>
      </p:sp>
      <p:sp>
        <p:nvSpPr>
          <p:cNvPr id="5" name="Footer Placeholder 4">
            <a:extLst>
              <a:ext uri="{FF2B5EF4-FFF2-40B4-BE49-F238E27FC236}">
                <a16:creationId xmlns:a16="http://schemas.microsoft.com/office/drawing/2014/main" id="{3B3DC924-E96B-B949-A371-F442A15EC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6A7E24-A5C0-C84B-A770-BACC88C5BDD9}"/>
              </a:ext>
            </a:extLst>
          </p:cNvPr>
          <p:cNvSpPr>
            <a:spLocks noGrp="1"/>
          </p:cNvSpPr>
          <p:nvPr>
            <p:ph type="sldNum" sz="quarter" idx="12"/>
          </p:nvPr>
        </p:nvSpPr>
        <p:spPr/>
        <p:txBody>
          <a:bodyPr/>
          <a:lstStyle/>
          <a:p>
            <a:fld id="{CEDEF9C1-0071-4D4A-89AA-0CC05A8019E4}" type="slidenum">
              <a:rPr lang="en-US" smtClean="0"/>
              <a:t>‹#›</a:t>
            </a:fld>
            <a:endParaRPr lang="en-US"/>
          </a:p>
        </p:txBody>
      </p:sp>
    </p:spTree>
    <p:extLst>
      <p:ext uri="{BB962C8B-B14F-4D97-AF65-F5344CB8AC3E}">
        <p14:creationId xmlns:p14="http://schemas.microsoft.com/office/powerpoint/2010/main" val="113547169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2CCA2-D615-1944-90DD-2506E112E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08C41A-D70B-2745-9F90-5FFF510207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E23CE2-E3C8-B744-9BAE-6FC87E55C8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ABA3AD-D18F-5945-9F21-7874E97B59AA}"/>
              </a:ext>
            </a:extLst>
          </p:cNvPr>
          <p:cNvSpPr>
            <a:spLocks noGrp="1"/>
          </p:cNvSpPr>
          <p:nvPr>
            <p:ph type="dt" sz="half" idx="10"/>
          </p:nvPr>
        </p:nvSpPr>
        <p:spPr/>
        <p:txBody>
          <a:bodyPr/>
          <a:lstStyle/>
          <a:p>
            <a:fld id="{C2AF5FA8-569C-F642-A839-C6408FF53543}" type="datetimeFigureOut">
              <a:rPr lang="en-US" smtClean="0"/>
              <a:t>1/13/2021</a:t>
            </a:fld>
            <a:endParaRPr lang="en-US"/>
          </a:p>
        </p:txBody>
      </p:sp>
      <p:sp>
        <p:nvSpPr>
          <p:cNvPr id="6" name="Footer Placeholder 5">
            <a:extLst>
              <a:ext uri="{FF2B5EF4-FFF2-40B4-BE49-F238E27FC236}">
                <a16:creationId xmlns:a16="http://schemas.microsoft.com/office/drawing/2014/main" id="{6422924E-3633-E44E-A55A-8275A4CB86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139D93-728D-8344-9456-FDD6684DAA75}"/>
              </a:ext>
            </a:extLst>
          </p:cNvPr>
          <p:cNvSpPr>
            <a:spLocks noGrp="1"/>
          </p:cNvSpPr>
          <p:nvPr>
            <p:ph type="sldNum" sz="quarter" idx="12"/>
          </p:nvPr>
        </p:nvSpPr>
        <p:spPr/>
        <p:txBody>
          <a:bodyPr/>
          <a:lstStyle/>
          <a:p>
            <a:fld id="{CEDEF9C1-0071-4D4A-89AA-0CC05A8019E4}" type="slidenum">
              <a:rPr lang="en-US" smtClean="0"/>
              <a:t>‹#›</a:t>
            </a:fld>
            <a:endParaRPr lang="en-US"/>
          </a:p>
        </p:txBody>
      </p:sp>
    </p:spTree>
    <p:extLst>
      <p:ext uri="{BB962C8B-B14F-4D97-AF65-F5344CB8AC3E}">
        <p14:creationId xmlns:p14="http://schemas.microsoft.com/office/powerpoint/2010/main" val="126075206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84788-C4AE-7B48-891E-F3FCF273E3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817718-4155-F640-AA21-F5A0026CB3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0DF77D-4101-2248-B8CF-7ED7BA5DFE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C5145D-3D1A-E245-ACB9-DC84D56C4C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7CCF87-929D-1D4F-A595-424DBECDCA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6E825A-A6A4-A542-8D57-6F540E77477F}"/>
              </a:ext>
            </a:extLst>
          </p:cNvPr>
          <p:cNvSpPr>
            <a:spLocks noGrp="1"/>
          </p:cNvSpPr>
          <p:nvPr>
            <p:ph type="dt" sz="half" idx="10"/>
          </p:nvPr>
        </p:nvSpPr>
        <p:spPr/>
        <p:txBody>
          <a:bodyPr/>
          <a:lstStyle/>
          <a:p>
            <a:fld id="{C2AF5FA8-569C-F642-A839-C6408FF53543}" type="datetimeFigureOut">
              <a:rPr lang="en-US" smtClean="0"/>
              <a:t>1/13/2021</a:t>
            </a:fld>
            <a:endParaRPr lang="en-US"/>
          </a:p>
        </p:txBody>
      </p:sp>
      <p:sp>
        <p:nvSpPr>
          <p:cNvPr id="8" name="Footer Placeholder 7">
            <a:extLst>
              <a:ext uri="{FF2B5EF4-FFF2-40B4-BE49-F238E27FC236}">
                <a16:creationId xmlns:a16="http://schemas.microsoft.com/office/drawing/2014/main" id="{ED16062F-840A-1544-9F6E-31D35FD1C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A7834F-8B60-4A49-94C1-7F125C4E8C1C}"/>
              </a:ext>
            </a:extLst>
          </p:cNvPr>
          <p:cNvSpPr>
            <a:spLocks noGrp="1"/>
          </p:cNvSpPr>
          <p:nvPr>
            <p:ph type="sldNum" sz="quarter" idx="12"/>
          </p:nvPr>
        </p:nvSpPr>
        <p:spPr/>
        <p:txBody>
          <a:bodyPr/>
          <a:lstStyle/>
          <a:p>
            <a:fld id="{CEDEF9C1-0071-4D4A-89AA-0CC05A8019E4}" type="slidenum">
              <a:rPr lang="en-US" smtClean="0"/>
              <a:t>‹#›</a:t>
            </a:fld>
            <a:endParaRPr lang="en-US"/>
          </a:p>
        </p:txBody>
      </p:sp>
    </p:spTree>
    <p:extLst>
      <p:ext uri="{BB962C8B-B14F-4D97-AF65-F5344CB8AC3E}">
        <p14:creationId xmlns:p14="http://schemas.microsoft.com/office/powerpoint/2010/main" val="51982989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B37F-6BE6-6044-BE57-5B7E6CA8BD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31A27C-64B1-944E-92CE-057209640A85}"/>
              </a:ext>
            </a:extLst>
          </p:cNvPr>
          <p:cNvSpPr>
            <a:spLocks noGrp="1"/>
          </p:cNvSpPr>
          <p:nvPr>
            <p:ph type="dt" sz="half" idx="10"/>
          </p:nvPr>
        </p:nvSpPr>
        <p:spPr/>
        <p:txBody>
          <a:bodyPr/>
          <a:lstStyle/>
          <a:p>
            <a:fld id="{C2AF5FA8-569C-F642-A839-C6408FF53543}" type="datetimeFigureOut">
              <a:rPr lang="en-US" smtClean="0"/>
              <a:t>1/13/2021</a:t>
            </a:fld>
            <a:endParaRPr lang="en-US"/>
          </a:p>
        </p:txBody>
      </p:sp>
      <p:sp>
        <p:nvSpPr>
          <p:cNvPr id="4" name="Footer Placeholder 3">
            <a:extLst>
              <a:ext uri="{FF2B5EF4-FFF2-40B4-BE49-F238E27FC236}">
                <a16:creationId xmlns:a16="http://schemas.microsoft.com/office/drawing/2014/main" id="{FF4C7AD3-4EF3-6545-85D1-C807388786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09C497-03F8-634D-8B41-09D7A1300E8F}"/>
              </a:ext>
            </a:extLst>
          </p:cNvPr>
          <p:cNvSpPr>
            <a:spLocks noGrp="1"/>
          </p:cNvSpPr>
          <p:nvPr>
            <p:ph type="sldNum" sz="quarter" idx="12"/>
          </p:nvPr>
        </p:nvSpPr>
        <p:spPr/>
        <p:txBody>
          <a:bodyPr/>
          <a:lstStyle/>
          <a:p>
            <a:fld id="{CEDEF9C1-0071-4D4A-89AA-0CC05A8019E4}" type="slidenum">
              <a:rPr lang="en-US" smtClean="0"/>
              <a:t>‹#›</a:t>
            </a:fld>
            <a:endParaRPr lang="en-US"/>
          </a:p>
        </p:txBody>
      </p:sp>
    </p:spTree>
    <p:extLst>
      <p:ext uri="{BB962C8B-B14F-4D97-AF65-F5344CB8AC3E}">
        <p14:creationId xmlns:p14="http://schemas.microsoft.com/office/powerpoint/2010/main" val="24506585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2DC836-6369-2448-9882-94E658B4E85A}"/>
              </a:ext>
            </a:extLst>
          </p:cNvPr>
          <p:cNvSpPr>
            <a:spLocks noGrp="1"/>
          </p:cNvSpPr>
          <p:nvPr>
            <p:ph type="dt" sz="half" idx="10"/>
          </p:nvPr>
        </p:nvSpPr>
        <p:spPr/>
        <p:txBody>
          <a:bodyPr/>
          <a:lstStyle/>
          <a:p>
            <a:fld id="{C2AF5FA8-569C-F642-A839-C6408FF53543}" type="datetimeFigureOut">
              <a:rPr lang="en-US" smtClean="0"/>
              <a:t>1/13/2021</a:t>
            </a:fld>
            <a:endParaRPr lang="en-US"/>
          </a:p>
        </p:txBody>
      </p:sp>
      <p:sp>
        <p:nvSpPr>
          <p:cNvPr id="3" name="Footer Placeholder 2">
            <a:extLst>
              <a:ext uri="{FF2B5EF4-FFF2-40B4-BE49-F238E27FC236}">
                <a16:creationId xmlns:a16="http://schemas.microsoft.com/office/drawing/2014/main" id="{EAA2AF1A-B432-4F47-9449-315D37648C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14A86B-12F9-DF44-B8C9-71BF989E7482}"/>
              </a:ext>
            </a:extLst>
          </p:cNvPr>
          <p:cNvSpPr>
            <a:spLocks noGrp="1"/>
          </p:cNvSpPr>
          <p:nvPr>
            <p:ph type="sldNum" sz="quarter" idx="12"/>
          </p:nvPr>
        </p:nvSpPr>
        <p:spPr/>
        <p:txBody>
          <a:bodyPr/>
          <a:lstStyle/>
          <a:p>
            <a:fld id="{CEDEF9C1-0071-4D4A-89AA-0CC05A8019E4}" type="slidenum">
              <a:rPr lang="en-US" smtClean="0"/>
              <a:t>‹#›</a:t>
            </a:fld>
            <a:endParaRPr lang="en-US"/>
          </a:p>
        </p:txBody>
      </p:sp>
    </p:spTree>
    <p:extLst>
      <p:ext uri="{BB962C8B-B14F-4D97-AF65-F5344CB8AC3E}">
        <p14:creationId xmlns:p14="http://schemas.microsoft.com/office/powerpoint/2010/main" val="80270873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CA11-F5F2-7942-91FA-66526E94E4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E7AFB6-0789-464D-8AF6-83A43497DB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CA69B5-246F-EC43-A546-7FD5A0119E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58FCFF-EFF6-4741-813A-EAD0C0CF6D00}"/>
              </a:ext>
            </a:extLst>
          </p:cNvPr>
          <p:cNvSpPr>
            <a:spLocks noGrp="1"/>
          </p:cNvSpPr>
          <p:nvPr>
            <p:ph type="dt" sz="half" idx="10"/>
          </p:nvPr>
        </p:nvSpPr>
        <p:spPr/>
        <p:txBody>
          <a:bodyPr/>
          <a:lstStyle/>
          <a:p>
            <a:fld id="{C2AF5FA8-569C-F642-A839-C6408FF53543}" type="datetimeFigureOut">
              <a:rPr lang="en-US" smtClean="0"/>
              <a:t>1/13/2021</a:t>
            </a:fld>
            <a:endParaRPr lang="en-US"/>
          </a:p>
        </p:txBody>
      </p:sp>
      <p:sp>
        <p:nvSpPr>
          <p:cNvPr id="6" name="Footer Placeholder 5">
            <a:extLst>
              <a:ext uri="{FF2B5EF4-FFF2-40B4-BE49-F238E27FC236}">
                <a16:creationId xmlns:a16="http://schemas.microsoft.com/office/drawing/2014/main" id="{30A6CF35-1F43-F346-8F61-96AE46E324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0436BE-B746-F849-8162-CC9077D69480}"/>
              </a:ext>
            </a:extLst>
          </p:cNvPr>
          <p:cNvSpPr>
            <a:spLocks noGrp="1"/>
          </p:cNvSpPr>
          <p:nvPr>
            <p:ph type="sldNum" sz="quarter" idx="12"/>
          </p:nvPr>
        </p:nvSpPr>
        <p:spPr/>
        <p:txBody>
          <a:bodyPr/>
          <a:lstStyle/>
          <a:p>
            <a:fld id="{CEDEF9C1-0071-4D4A-89AA-0CC05A8019E4}" type="slidenum">
              <a:rPr lang="en-US" smtClean="0"/>
              <a:t>‹#›</a:t>
            </a:fld>
            <a:endParaRPr lang="en-US"/>
          </a:p>
        </p:txBody>
      </p:sp>
    </p:spTree>
    <p:extLst>
      <p:ext uri="{BB962C8B-B14F-4D97-AF65-F5344CB8AC3E}">
        <p14:creationId xmlns:p14="http://schemas.microsoft.com/office/powerpoint/2010/main" val="20169420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7878F-FEC7-2A42-8A24-383458FE02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8A84D0-6791-5D46-84B6-8050018ABA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F62AF4E-780C-1042-BA6A-8FEE78EBD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09DDE4-64B8-E74E-AB82-4CA3291138E8}"/>
              </a:ext>
            </a:extLst>
          </p:cNvPr>
          <p:cNvSpPr>
            <a:spLocks noGrp="1"/>
          </p:cNvSpPr>
          <p:nvPr>
            <p:ph type="dt" sz="half" idx="10"/>
          </p:nvPr>
        </p:nvSpPr>
        <p:spPr/>
        <p:txBody>
          <a:bodyPr/>
          <a:lstStyle/>
          <a:p>
            <a:fld id="{C2AF5FA8-569C-F642-A839-C6408FF53543}" type="datetimeFigureOut">
              <a:rPr lang="en-US" smtClean="0"/>
              <a:t>1/13/2021</a:t>
            </a:fld>
            <a:endParaRPr lang="en-US"/>
          </a:p>
        </p:txBody>
      </p:sp>
      <p:sp>
        <p:nvSpPr>
          <p:cNvPr id="6" name="Footer Placeholder 5">
            <a:extLst>
              <a:ext uri="{FF2B5EF4-FFF2-40B4-BE49-F238E27FC236}">
                <a16:creationId xmlns:a16="http://schemas.microsoft.com/office/drawing/2014/main" id="{01BC4C5B-C060-8149-8D51-C8A2BFF2D5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13A8A3-A3A0-9041-A894-8CC99A88E4B1}"/>
              </a:ext>
            </a:extLst>
          </p:cNvPr>
          <p:cNvSpPr>
            <a:spLocks noGrp="1"/>
          </p:cNvSpPr>
          <p:nvPr>
            <p:ph type="sldNum" sz="quarter" idx="12"/>
          </p:nvPr>
        </p:nvSpPr>
        <p:spPr/>
        <p:txBody>
          <a:bodyPr/>
          <a:lstStyle/>
          <a:p>
            <a:fld id="{CEDEF9C1-0071-4D4A-89AA-0CC05A8019E4}" type="slidenum">
              <a:rPr lang="en-US" smtClean="0"/>
              <a:t>‹#›</a:t>
            </a:fld>
            <a:endParaRPr lang="en-US"/>
          </a:p>
        </p:txBody>
      </p:sp>
    </p:spTree>
    <p:extLst>
      <p:ext uri="{BB962C8B-B14F-4D97-AF65-F5344CB8AC3E}">
        <p14:creationId xmlns:p14="http://schemas.microsoft.com/office/powerpoint/2010/main" val="124284724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76CFA-A26F-AF40-BF69-162335AAC3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02461B-5602-5449-AE09-D5B7182A11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5F0DBE-B642-E043-BD9B-3F21EE12520C}"/>
              </a:ext>
            </a:extLst>
          </p:cNvPr>
          <p:cNvSpPr>
            <a:spLocks noGrp="1"/>
          </p:cNvSpPr>
          <p:nvPr>
            <p:ph type="dt" sz="half" idx="10"/>
          </p:nvPr>
        </p:nvSpPr>
        <p:spPr/>
        <p:txBody>
          <a:bodyPr/>
          <a:lstStyle/>
          <a:p>
            <a:fld id="{C2AF5FA8-569C-F642-A839-C6408FF53543}" type="datetimeFigureOut">
              <a:rPr lang="en-US" smtClean="0"/>
              <a:t>1/13/2021</a:t>
            </a:fld>
            <a:endParaRPr lang="en-US"/>
          </a:p>
        </p:txBody>
      </p:sp>
      <p:sp>
        <p:nvSpPr>
          <p:cNvPr id="5" name="Footer Placeholder 4">
            <a:extLst>
              <a:ext uri="{FF2B5EF4-FFF2-40B4-BE49-F238E27FC236}">
                <a16:creationId xmlns:a16="http://schemas.microsoft.com/office/drawing/2014/main" id="{932531FB-7305-304D-AE14-8C2985B1F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324DC4-60A6-4E49-862A-545DD4BB52E4}"/>
              </a:ext>
            </a:extLst>
          </p:cNvPr>
          <p:cNvSpPr>
            <a:spLocks noGrp="1"/>
          </p:cNvSpPr>
          <p:nvPr>
            <p:ph type="sldNum" sz="quarter" idx="12"/>
          </p:nvPr>
        </p:nvSpPr>
        <p:spPr/>
        <p:txBody>
          <a:bodyPr/>
          <a:lstStyle/>
          <a:p>
            <a:fld id="{CEDEF9C1-0071-4D4A-89AA-0CC05A8019E4}" type="slidenum">
              <a:rPr lang="en-US" smtClean="0"/>
              <a:t>‹#›</a:t>
            </a:fld>
            <a:endParaRPr lang="en-US"/>
          </a:p>
        </p:txBody>
      </p:sp>
    </p:spTree>
    <p:extLst>
      <p:ext uri="{BB962C8B-B14F-4D97-AF65-F5344CB8AC3E}">
        <p14:creationId xmlns:p14="http://schemas.microsoft.com/office/powerpoint/2010/main" val="374196918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281915-E72F-7E49-B895-A1A7DB6870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0D89F0-29FD-174F-84B1-D02F6390C0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82376B-4AC4-2A44-9594-8A5CE5CDC428}"/>
              </a:ext>
            </a:extLst>
          </p:cNvPr>
          <p:cNvSpPr>
            <a:spLocks noGrp="1"/>
          </p:cNvSpPr>
          <p:nvPr>
            <p:ph type="dt" sz="half" idx="10"/>
          </p:nvPr>
        </p:nvSpPr>
        <p:spPr/>
        <p:txBody>
          <a:bodyPr/>
          <a:lstStyle/>
          <a:p>
            <a:fld id="{C2AF5FA8-569C-F642-A839-C6408FF53543}" type="datetimeFigureOut">
              <a:rPr lang="en-US" smtClean="0"/>
              <a:t>1/13/2021</a:t>
            </a:fld>
            <a:endParaRPr lang="en-US"/>
          </a:p>
        </p:txBody>
      </p:sp>
      <p:sp>
        <p:nvSpPr>
          <p:cNvPr id="5" name="Footer Placeholder 4">
            <a:extLst>
              <a:ext uri="{FF2B5EF4-FFF2-40B4-BE49-F238E27FC236}">
                <a16:creationId xmlns:a16="http://schemas.microsoft.com/office/drawing/2014/main" id="{96CE4BE4-84B8-7F4E-830F-ED5ADDFB9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EEE5E-8BD7-0341-8DAF-016D674E009A}"/>
              </a:ext>
            </a:extLst>
          </p:cNvPr>
          <p:cNvSpPr>
            <a:spLocks noGrp="1"/>
          </p:cNvSpPr>
          <p:nvPr>
            <p:ph type="sldNum" sz="quarter" idx="12"/>
          </p:nvPr>
        </p:nvSpPr>
        <p:spPr/>
        <p:txBody>
          <a:bodyPr/>
          <a:lstStyle/>
          <a:p>
            <a:fld id="{CEDEF9C1-0071-4D4A-89AA-0CC05A8019E4}" type="slidenum">
              <a:rPr lang="en-US" smtClean="0"/>
              <a:t>‹#›</a:t>
            </a:fld>
            <a:endParaRPr lang="en-US"/>
          </a:p>
        </p:txBody>
      </p:sp>
    </p:spTree>
    <p:extLst>
      <p:ext uri="{BB962C8B-B14F-4D97-AF65-F5344CB8AC3E}">
        <p14:creationId xmlns:p14="http://schemas.microsoft.com/office/powerpoint/2010/main" val="135055316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4261319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Только заголовок">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9" name="Google Shape;4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9121120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_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GB" dirty="0"/>
              <a:t>Click to edit Master title style</a:t>
            </a:r>
          </a:p>
        </p:txBody>
      </p:sp>
    </p:spTree>
    <p:extLst>
      <p:ext uri="{BB962C8B-B14F-4D97-AF65-F5344CB8AC3E}">
        <p14:creationId xmlns:p14="http://schemas.microsoft.com/office/powerpoint/2010/main" val="349817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Сравнение" type="twoTxTwoObj">
  <p:cSld name="Сравнение">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4" name="Google Shape;54;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45687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Два объекта" type="twoObj">
  <p:cSld name="Два объекта">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3" name="Google Shape;63;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9862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61887332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629A0A-3242-4058-9919-121AD18B0D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C83D12-15A7-49B6-96D9-DF8E7BF086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1D156-4CB9-44AD-B682-DDD3213312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DB6E97-A816-48FF-986F-8F2F5F1967DF}" type="datetimeFigureOut">
              <a:rPr lang="en-US" smtClean="0"/>
              <a:t>1/14/2021</a:t>
            </a:fld>
            <a:endParaRPr lang="en-US"/>
          </a:p>
        </p:txBody>
      </p:sp>
      <p:sp>
        <p:nvSpPr>
          <p:cNvPr id="5" name="Footer Placeholder 4">
            <a:extLst>
              <a:ext uri="{FF2B5EF4-FFF2-40B4-BE49-F238E27FC236}">
                <a16:creationId xmlns:a16="http://schemas.microsoft.com/office/drawing/2014/main" id="{6C4085FC-656C-4747-855F-C774B86677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5E74C9-F66E-47FD-8887-830C2C523A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3A120-CDA1-4A41-9720-DC3E89CB783C}" type="slidenum">
              <a:rPr lang="en-US" smtClean="0"/>
              <a:t>‹#›</a:t>
            </a:fld>
            <a:endParaRPr lang="en-US"/>
          </a:p>
        </p:txBody>
      </p:sp>
    </p:spTree>
    <p:extLst>
      <p:ext uri="{BB962C8B-B14F-4D97-AF65-F5344CB8AC3E}">
        <p14:creationId xmlns:p14="http://schemas.microsoft.com/office/powerpoint/2010/main" val="193327993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1027" name="Текст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ABD95555-FDCD-4D00-B2F8-D66A976CBEC9}" type="datetimeFigureOut">
              <a:rPr lang="ru-RU"/>
              <a:pPr>
                <a:defRPr/>
              </a:pPr>
              <a:t>14.01.2021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67541D93-D270-4D42-B5BC-06CFCEF56523}" type="slidenum">
              <a:rPr lang="ru-RU"/>
              <a:pPr>
                <a:defRPr/>
              </a:pPr>
              <a:t>‹#›</a:t>
            </a:fld>
            <a:endParaRPr lang="ru-RU"/>
          </a:p>
        </p:txBody>
      </p:sp>
    </p:spTree>
    <p:extLst>
      <p:ext uri="{BB962C8B-B14F-4D97-AF65-F5344CB8AC3E}">
        <p14:creationId xmlns:p14="http://schemas.microsoft.com/office/powerpoint/2010/main" val="282208504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1027" name="Текст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858084FB-8AF3-4C3F-8E0C-10EA8E2837A1}" type="datetimeFigureOut">
              <a:rPr lang="ru-RU"/>
              <a:pPr>
                <a:defRPr/>
              </a:pPr>
              <a:t>14.01.2021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80A51389-88FD-4EA1-A4D4-6AB12CB9ED22}" type="slidenum">
              <a:rPr lang="ru-RU"/>
              <a:pPr>
                <a:defRPr/>
              </a:pPr>
              <a:t>‹#›</a:t>
            </a:fld>
            <a:endParaRPr lang="ru-RU"/>
          </a:p>
        </p:txBody>
      </p:sp>
    </p:spTree>
    <p:extLst>
      <p:ext uri="{BB962C8B-B14F-4D97-AF65-F5344CB8AC3E}">
        <p14:creationId xmlns:p14="http://schemas.microsoft.com/office/powerpoint/2010/main" val="160138421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Google Shape;6;p1"/>
          <p:cNvSpPr txBox="1">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p>
            <a:pPr lvl="0"/>
            <a:endParaRPr lang="en-US" altLang="en-US">
              <a:sym typeface="Arial" panose="020B0604020202020204" pitchFamily="34" charset="0"/>
            </a:endParaRPr>
          </a:p>
        </p:txBody>
      </p:sp>
      <p:sp>
        <p:nvSpPr>
          <p:cNvPr id="1027" name="Google Shape;7;p1"/>
          <p:cNvSpPr txBox="1">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t" anchorCtr="0" compatLnSpc="1">
            <a:prstTxWarp prst="textNoShape">
              <a:avLst/>
            </a:prstTxWarp>
          </a:bodyPr>
          <a:lstStyle/>
          <a:p>
            <a:pPr lvl="0"/>
            <a:endParaRPr lang="en-US" altLang="en-US">
              <a:sym typeface="Arial" panose="020B0604020202020204" pitchFamily="34" charset="0"/>
            </a:endParaRPr>
          </a:p>
        </p:txBody>
      </p:sp>
      <p:sp>
        <p:nvSpPr>
          <p:cNvPr id="1028" name="Google Shape;8;p1"/>
          <p:cNvSpPr txBox="1">
            <a:spLocks noGrp="1"/>
          </p:cNvSpPr>
          <p:nvPr>
            <p:ph type="dt" idx="10"/>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eaLnBrk="1" hangingPunct="1">
              <a:buClr>
                <a:srgbClr val="000000"/>
              </a:buClr>
              <a:buSzPts val="1400"/>
              <a:buFont typeface="Arial" panose="020B0604020202020204" pitchFamily="34" charset="0"/>
              <a:buNone/>
              <a:defRPr sz="1200">
                <a:solidFill>
                  <a:srgbClr val="898989"/>
                </a:solidFill>
                <a:latin typeface="Calibri" panose="020F0502020204030204" pitchFamily="34" charset="0"/>
                <a:cs typeface="Calibri" panose="020F0502020204030204" pitchFamily="34" charset="0"/>
                <a:sym typeface="Calibri" panose="020F0502020204030204" pitchFamily="34" charset="0"/>
              </a:defRPr>
            </a:lvl1pPr>
          </a:lstStyle>
          <a:p>
            <a:endParaRPr lang="en-US" altLang="en-US"/>
          </a:p>
        </p:txBody>
      </p:sp>
      <p:sp>
        <p:nvSpPr>
          <p:cNvPr id="1029" name="Google Shape;9;p1"/>
          <p:cNvSpPr txBox="1">
            <a:spLocks noGrp="1"/>
          </p:cNvSpPr>
          <p:nvPr>
            <p:ph type="ftr" idx="11"/>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eaLnBrk="1" hangingPunct="1">
              <a:buClr>
                <a:srgbClr val="000000"/>
              </a:buClr>
              <a:buSzPts val="1400"/>
              <a:buFont typeface="Arial" panose="020B0604020202020204" pitchFamily="34" charset="0"/>
              <a:buNone/>
              <a:defRPr sz="1800">
                <a:latin typeface="Calibri" panose="020F0502020204030204" pitchFamily="34" charset="0"/>
                <a:cs typeface="Calibri" panose="020F0502020204030204" pitchFamily="34" charset="0"/>
                <a:sym typeface="Calibri" panose="020F0502020204030204" pitchFamily="34" charset="0"/>
              </a:defRPr>
            </a:lvl1pPr>
          </a:lstStyle>
          <a:p>
            <a:endParaRPr lang="en-US" altLang="en-US"/>
          </a:p>
        </p:txBody>
      </p:sp>
      <p:sp>
        <p:nvSpPr>
          <p:cNvPr id="1030" name="Google Shape;10;p1"/>
          <p:cNvSpPr txBox="1">
            <a:spLocks noGrp="1"/>
          </p:cNvSpPr>
          <p:nvPr>
            <p:ph type="sldNum" idx="12"/>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Clr>
                <a:srgbClr val="898989"/>
              </a:buClr>
              <a:buSzPts val="1200"/>
              <a:buFont typeface="Calibri" panose="020F0502020204030204" pitchFamily="34" charset="0"/>
              <a:buNone/>
              <a:defRPr sz="1200">
                <a:solidFill>
                  <a:srgbClr val="898989"/>
                </a:solidFill>
                <a:latin typeface="Calibri" panose="020F0502020204030204" pitchFamily="34" charset="0"/>
                <a:cs typeface="Calibri" panose="020F0502020204030204" pitchFamily="34" charset="0"/>
                <a:sym typeface="Calibri" panose="020F0502020204030204" pitchFamily="34" charset="0"/>
              </a:defRPr>
            </a:lvl1pPr>
          </a:lstStyle>
          <a:p>
            <a:fld id="{599079CE-F572-4B6A-8284-A2BA78D01DFA}" type="slidenum">
              <a:rPr lang="en-US" altLang="en-US"/>
              <a:pPr/>
              <a:t>‹#›</a:t>
            </a:fld>
            <a:endParaRPr lang="en-US" altLang="en-US" sz="14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69596979"/>
      </p:ext>
    </p:extLst>
  </p:cSld>
  <p:clrMap bg1="lt1" tx1="dk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C28769-45FB-E142-85BE-78A90F01A2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AD6F86-3029-AC49-A73A-EBC46781F1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4826D6-59CC-2543-8830-1093377243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AF5FA8-569C-F642-A839-C6408FF53543}" type="datetimeFigureOut">
              <a:rPr lang="en-US" smtClean="0"/>
              <a:t>1/13/2021</a:t>
            </a:fld>
            <a:endParaRPr lang="en-US"/>
          </a:p>
        </p:txBody>
      </p:sp>
      <p:sp>
        <p:nvSpPr>
          <p:cNvPr id="5" name="Footer Placeholder 4">
            <a:extLst>
              <a:ext uri="{FF2B5EF4-FFF2-40B4-BE49-F238E27FC236}">
                <a16:creationId xmlns:a16="http://schemas.microsoft.com/office/drawing/2014/main" id="{198F3B64-875C-0547-AF55-2F0FBA9E63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2F143E-F795-074D-9108-3025C3CDFD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DEF9C1-0071-4D4A-89AA-0CC05A8019E4}" type="slidenum">
              <a:rPr lang="en-US" smtClean="0"/>
              <a:t>‹#›</a:t>
            </a:fld>
            <a:endParaRPr lang="en-US"/>
          </a:p>
        </p:txBody>
      </p:sp>
    </p:spTree>
    <p:extLst>
      <p:ext uri="{BB962C8B-B14F-4D97-AF65-F5344CB8AC3E}">
        <p14:creationId xmlns:p14="http://schemas.microsoft.com/office/powerpoint/2010/main" val="125511722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impleslides.co/" TargetMode="Externa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1A90D2-6525-4638-BB0D-F4A179C6D952}"/>
              </a:ext>
            </a:extLst>
          </p:cNvPr>
          <p:cNvSpPr>
            <a:spLocks noGrp="1"/>
          </p:cNvSpPr>
          <p:nvPr>
            <p:ph type="title"/>
          </p:nvPr>
        </p:nvSpPr>
        <p:spPr>
          <a:xfrm>
            <a:off x="839570" y="248509"/>
            <a:ext cx="10512862" cy="1325218"/>
          </a:xfrm>
        </p:spPr>
        <p:txBody>
          <a:bodyPr/>
          <a:lstStyle/>
          <a:p>
            <a:pPr algn="ctr"/>
            <a:r>
              <a:rPr lang="en-US" b="1" dirty="0"/>
              <a:t>Here’s Your FREE Sample</a:t>
            </a:r>
          </a:p>
        </p:txBody>
      </p:sp>
      <p:sp>
        <p:nvSpPr>
          <p:cNvPr id="9" name="Subtitle 2">
            <a:extLst>
              <a:ext uri="{FF2B5EF4-FFF2-40B4-BE49-F238E27FC236}">
                <a16:creationId xmlns:a16="http://schemas.microsoft.com/office/drawing/2014/main" id="{5ADB9219-FA72-4E62-9106-F87897BDCE5F}"/>
              </a:ext>
            </a:extLst>
          </p:cNvPr>
          <p:cNvSpPr txBox="1">
            <a:spLocks/>
          </p:cNvSpPr>
          <p:nvPr/>
        </p:nvSpPr>
        <p:spPr>
          <a:xfrm>
            <a:off x="839569" y="1989589"/>
            <a:ext cx="5256431" cy="4119144"/>
          </a:xfrm>
          <a:prstGeom prst="rect">
            <a:avLst/>
          </a:prstGeom>
        </p:spPr>
        <p:txBody>
          <a:bodyPr vert="horz" lIns="91416" tIns="45708" rIns="91416" bIns="4570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457086"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000000"/>
                </a:solidFill>
                <a:effectLst/>
                <a:uLnTx/>
                <a:uFillTx/>
                <a:latin typeface="Tw Cen MT" panose="020B0602020104020603" pitchFamily="34" charset="0"/>
                <a:ea typeface="+mn-ea"/>
                <a:cs typeface="Helvetica"/>
                <a:sym typeface="Calibri"/>
              </a:rPr>
              <a:t>Unlock Full Access to Simple Slides:</a:t>
            </a:r>
          </a:p>
          <a:p>
            <a:pPr marL="685800" marR="0" lvl="1" indent="-228600" algn="l" defTabSz="914400" rtl="0" eaLnBrk="1" fontAlgn="auto" latinLnBrk="0" hangingPunct="1">
              <a:lnSpc>
                <a:spcPct val="90000"/>
              </a:lnSpc>
              <a:spcBef>
                <a:spcPts val="500"/>
              </a:spcBef>
              <a:spcAft>
                <a:spcPts val="0"/>
              </a:spcAft>
              <a:buClr>
                <a:prstClr val="black"/>
              </a:buClr>
              <a:buSzPts val="1600"/>
              <a:buFont typeface="Arial"/>
              <a:buChar char="•"/>
              <a:tabLst/>
              <a:defRPr/>
            </a:pPr>
            <a:r>
              <a:rPr kumimoji="0" lang="en-US" sz="1600" b="0" i="0" u="none" strike="noStrike" kern="1200" cap="none" spc="0" normalizeH="0" baseline="0" noProof="0" dirty="0">
                <a:ln>
                  <a:noFill/>
                </a:ln>
                <a:solidFill>
                  <a:prstClr val="black"/>
                </a:solidFill>
                <a:effectLst/>
                <a:uLnTx/>
                <a:uFillTx/>
                <a:latin typeface="Twentieth Century"/>
                <a:ea typeface="Twentieth Century"/>
                <a:cs typeface="Twentieth Century"/>
                <a:sym typeface="Twentieth Century"/>
              </a:rPr>
              <a:t>10,000+ Slides &amp; Infographics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
                <a:prstClr val="black"/>
              </a:buClr>
              <a:buSzPts val="1600"/>
              <a:buFont typeface="Arial"/>
              <a:buChar char="•"/>
              <a:tabLst/>
              <a:defRPr/>
            </a:pPr>
            <a:r>
              <a:rPr kumimoji="0" lang="en-US" sz="1600" b="0" i="0" u="none" strike="noStrike" kern="1200" cap="none" spc="0" normalizeH="0" baseline="0" noProof="0" dirty="0">
                <a:ln>
                  <a:noFill/>
                </a:ln>
                <a:solidFill>
                  <a:prstClr val="black"/>
                </a:solidFill>
                <a:effectLst/>
                <a:uLnTx/>
                <a:uFillTx/>
                <a:latin typeface="Twentieth Century"/>
                <a:ea typeface="Twentieth Century"/>
                <a:cs typeface="Twentieth Century"/>
                <a:sym typeface="Twentieth Century"/>
              </a:rPr>
              <a:t>2,000+ Icons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
                <a:prstClr val="black"/>
              </a:buClr>
              <a:buSzPts val="1600"/>
              <a:buFont typeface="Arial"/>
              <a:buChar char="•"/>
              <a:tabLst/>
              <a:defRPr/>
            </a:pPr>
            <a:r>
              <a:rPr kumimoji="0" lang="en-US" sz="1600" b="0" i="0" u="none" strike="noStrike" kern="1200" cap="none" spc="0" normalizeH="0" baseline="0" noProof="0" dirty="0">
                <a:ln>
                  <a:noFill/>
                </a:ln>
                <a:solidFill>
                  <a:prstClr val="black"/>
                </a:solidFill>
                <a:effectLst/>
                <a:uLnTx/>
                <a:uFillTx/>
                <a:latin typeface="Twentieth Century"/>
                <a:ea typeface="Twentieth Century"/>
                <a:cs typeface="Twentieth Century"/>
                <a:sym typeface="Twentieth Century"/>
              </a:rPr>
              <a:t>Easy to Edit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
                <a:prstClr val="black"/>
              </a:buClr>
              <a:buSzPts val="1600"/>
              <a:buFont typeface="Arial"/>
              <a:buChar char="•"/>
              <a:tabLst/>
              <a:defRPr/>
            </a:pPr>
            <a:r>
              <a:rPr kumimoji="0" lang="en-US" sz="1600" b="0" i="0" u="none" strike="noStrike" kern="1200" cap="none" spc="0" normalizeH="0" baseline="0" noProof="0" dirty="0">
                <a:ln>
                  <a:noFill/>
                </a:ln>
                <a:solidFill>
                  <a:prstClr val="black"/>
                </a:solidFill>
                <a:effectLst/>
                <a:uLnTx/>
                <a:uFillTx/>
                <a:latin typeface="Twentieth Century"/>
                <a:ea typeface="Twentieth Century"/>
                <a:cs typeface="Twentieth Century"/>
                <a:sym typeface="Twentieth Century"/>
              </a:rPr>
              <a:t>Fully Customizable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
                <a:prstClr val="black"/>
              </a:buClr>
              <a:buSzPts val="1600"/>
              <a:buFont typeface="Arial"/>
              <a:buChar char="•"/>
              <a:tabLst/>
              <a:defRPr/>
            </a:pPr>
            <a:r>
              <a:rPr kumimoji="0" lang="en-US" sz="1600" b="1" i="0" u="none" strike="noStrike" kern="1200" cap="none" spc="0" normalizeH="0" baseline="0" noProof="0" dirty="0">
                <a:ln>
                  <a:noFill/>
                </a:ln>
                <a:solidFill>
                  <a:prstClr val="black"/>
                </a:solidFill>
                <a:effectLst/>
                <a:uLnTx/>
                <a:uFillTx/>
                <a:latin typeface="Twentieth Century"/>
                <a:ea typeface="+mn-ea"/>
                <a:cs typeface="+mn-cs"/>
                <a:sym typeface="Twentieth Century"/>
              </a:rPr>
              <a:t>Premium Package Includes:</a:t>
            </a:r>
          </a:p>
          <a:p>
            <a:pPr marL="1143000" marR="0" lvl="2" indent="-228600" algn="l" defTabSz="914400" rtl="0" eaLnBrk="1" fontAlgn="auto" latinLnBrk="0" hangingPunct="1">
              <a:lnSpc>
                <a:spcPct val="90000"/>
              </a:lnSpc>
              <a:spcBef>
                <a:spcPts val="500"/>
              </a:spcBef>
              <a:spcAft>
                <a:spcPts val="0"/>
              </a:spcAft>
              <a:buClr>
                <a:prstClr val="black"/>
              </a:buClr>
              <a:buSzPts val="1600"/>
              <a:buFont typeface="Arial"/>
              <a:buChar char="•"/>
              <a:tabLst/>
              <a:defRPr/>
            </a:pPr>
            <a:r>
              <a:rPr kumimoji="0" lang="en-US" sz="1500" b="1" i="0" u="none" strike="noStrike" kern="1200" cap="none" spc="0" normalizeH="0" baseline="0" noProof="0" dirty="0">
                <a:ln>
                  <a:noFill/>
                </a:ln>
                <a:solidFill>
                  <a:prstClr val="black"/>
                </a:solidFill>
                <a:effectLst/>
                <a:uLnTx/>
                <a:uFillTx/>
                <a:latin typeface="Calibri" panose="020F0502020204030204"/>
                <a:ea typeface="+mn-ea"/>
                <a:cs typeface="+mn-cs"/>
              </a:rPr>
              <a:t>Monthly Slide Updates</a:t>
            </a:r>
          </a:p>
          <a:p>
            <a:pPr marL="1143000" marR="0" lvl="2" indent="-228600" algn="l" defTabSz="914400" rtl="0" eaLnBrk="1" fontAlgn="auto" latinLnBrk="0" hangingPunct="1">
              <a:lnSpc>
                <a:spcPct val="90000"/>
              </a:lnSpc>
              <a:spcBef>
                <a:spcPts val="500"/>
              </a:spcBef>
              <a:spcAft>
                <a:spcPts val="0"/>
              </a:spcAft>
              <a:buClr>
                <a:prstClr val="black"/>
              </a:buClr>
              <a:buSzPts val="1600"/>
              <a:buFont typeface="Arial"/>
              <a:buChar char="•"/>
              <a:tabLst/>
              <a:defRPr/>
            </a:pPr>
            <a:r>
              <a:rPr kumimoji="0" lang="en-US" sz="1500" b="1" i="0" u="none" strike="noStrike" kern="1200" cap="none" spc="0" normalizeH="0" baseline="0" noProof="0" dirty="0">
                <a:ln>
                  <a:noFill/>
                </a:ln>
                <a:solidFill>
                  <a:prstClr val="black"/>
                </a:solidFill>
                <a:effectLst/>
                <a:uLnTx/>
                <a:uFillTx/>
                <a:latin typeface="Calibri" panose="020F0502020204030204"/>
                <a:ea typeface="+mn-ea"/>
                <a:cs typeface="+mn-cs"/>
              </a:rPr>
              <a:t>PowerPoint, Excel &amp; Word 101 Courses</a:t>
            </a:r>
          </a:p>
          <a:p>
            <a:pPr marL="0" marR="0" lvl="0" indent="0" algn="l" defTabSz="457086"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rgbClr val="000000"/>
              </a:solidFill>
              <a:effectLst/>
              <a:uLnTx/>
              <a:uFillTx/>
              <a:latin typeface="Tw Cen MT" panose="020B0602020104020603" pitchFamily="34" charset="0"/>
              <a:ea typeface="+mn-ea"/>
              <a:cs typeface="Helvetica"/>
              <a:sym typeface="Calibri"/>
            </a:endParaRPr>
          </a:p>
          <a:p>
            <a:pPr marL="0" marR="0" lvl="0" indent="0" algn="l" defTabSz="457086"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000000"/>
                </a:solidFill>
                <a:effectLst/>
                <a:uLnTx/>
                <a:uFillTx/>
                <a:latin typeface="Tw Cen MT" panose="020B0602020104020603" pitchFamily="34" charset="0"/>
                <a:ea typeface="+mn-ea"/>
                <a:cs typeface="Helvetica"/>
                <a:sym typeface="Calibri"/>
              </a:rPr>
              <a:t>Plus, Save 15% For Trying our Sample!</a:t>
            </a:r>
          </a:p>
          <a:p>
            <a:pPr marL="0" marR="0" lvl="0" indent="0" algn="l" defTabSz="457086"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Tw Cen MT" panose="020B0602020104020603" pitchFamily="34" charset="0"/>
                <a:ea typeface="+mn-ea"/>
                <a:cs typeface="Helvetica"/>
                <a:sym typeface="Calibri"/>
              </a:rPr>
              <a:t>Use </a:t>
            </a:r>
            <a:r>
              <a:rPr kumimoji="0" lang="en-US" sz="1600" b="0" i="0" u="none" strike="noStrike" kern="1200" cap="none" spc="0" normalizeH="0" baseline="0" noProof="0">
                <a:ln>
                  <a:noFill/>
                </a:ln>
                <a:solidFill>
                  <a:srgbClr val="000000"/>
                </a:solidFill>
                <a:effectLst/>
                <a:uLnTx/>
                <a:uFillTx/>
                <a:latin typeface="Tw Cen MT" panose="020B0602020104020603" pitchFamily="34" charset="0"/>
                <a:ea typeface="+mn-ea"/>
                <a:cs typeface="Helvetica"/>
                <a:sym typeface="Calibri"/>
              </a:rPr>
              <a:t>Code </a:t>
            </a:r>
            <a:r>
              <a:rPr kumimoji="0" lang="en-US" sz="1600" b="0" i="0" u="none" strike="noStrike" kern="1200" cap="none" spc="0" normalizeH="0" baseline="0" noProof="0">
                <a:ln>
                  <a:noFill/>
                </a:ln>
                <a:solidFill>
                  <a:srgbClr val="000000"/>
                </a:solidFill>
                <a:effectLst/>
                <a:uLnTx/>
                <a:uFillTx/>
                <a:latin typeface="Tw Cen MT" panose="020B0602020104020603" pitchFamily="34" charset="0"/>
                <a:ea typeface="+mn-ea"/>
                <a:cs typeface="+mn-cs"/>
                <a:sym typeface="Calibri"/>
              </a:rPr>
              <a:t>“Sample15</a:t>
            </a:r>
            <a:r>
              <a:rPr lang="en-US" sz="1600">
                <a:solidFill>
                  <a:srgbClr val="000000"/>
                </a:solidFill>
                <a:latin typeface="Tw Cen MT" panose="020B0602020104020603" pitchFamily="34" charset="0"/>
                <a:sym typeface="Calibri"/>
              </a:rPr>
              <a:t>”</a:t>
            </a:r>
            <a:endParaRPr kumimoji="0" lang="en-US" sz="1600" b="0" i="0" u="none" strike="noStrike" kern="1200" cap="none" spc="0" normalizeH="0" baseline="0" noProof="0" dirty="0">
              <a:ln>
                <a:noFill/>
              </a:ln>
              <a:solidFill>
                <a:srgbClr val="000000"/>
              </a:solidFill>
              <a:effectLst/>
              <a:uLnTx/>
              <a:uFillTx/>
              <a:latin typeface="Tw Cen MT" panose="020B0602020104020603" pitchFamily="34" charset="0"/>
              <a:ea typeface="+mn-ea"/>
              <a:cs typeface="Helvetica"/>
              <a:sym typeface="Calibri"/>
            </a:endParaRPr>
          </a:p>
        </p:txBody>
      </p:sp>
      <p:sp>
        <p:nvSpPr>
          <p:cNvPr id="2" name="Rectangle: Rounded Corners 1">
            <a:hlinkClick r:id="rId2"/>
            <a:extLst>
              <a:ext uri="{FF2B5EF4-FFF2-40B4-BE49-F238E27FC236}">
                <a16:creationId xmlns:a16="http://schemas.microsoft.com/office/drawing/2014/main" id="{1A1DED2E-DA0D-4AE5-8A5A-AE5A1D56A17B}"/>
              </a:ext>
            </a:extLst>
          </p:cNvPr>
          <p:cNvSpPr/>
          <p:nvPr/>
        </p:nvSpPr>
        <p:spPr>
          <a:xfrm>
            <a:off x="839569" y="5876146"/>
            <a:ext cx="3740820" cy="465174"/>
          </a:xfrm>
          <a:prstGeom prst="roundRect">
            <a:avLst/>
          </a:prstGeom>
          <a:solidFill>
            <a:srgbClr val="ED12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Unlock Access</a:t>
            </a:r>
          </a:p>
        </p:txBody>
      </p:sp>
      <p:pic>
        <p:nvPicPr>
          <p:cNvPr id="6" name="Picture 5" descr="Text, logo&#10;&#10;Description automatically generated">
            <a:extLst>
              <a:ext uri="{FF2B5EF4-FFF2-40B4-BE49-F238E27FC236}">
                <a16:creationId xmlns:a16="http://schemas.microsoft.com/office/drawing/2014/main" id="{52733048-6C44-4C65-9700-694676098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9196" y="5717212"/>
            <a:ext cx="2211800" cy="502810"/>
          </a:xfrm>
          <a:prstGeom prst="rect">
            <a:avLst/>
          </a:prstGeom>
        </p:spPr>
      </p:pic>
      <p:pic>
        <p:nvPicPr>
          <p:cNvPr id="12" name="Picture 11" descr="Graphical user interface&#10;&#10;Description automatically generated">
            <a:extLst>
              <a:ext uri="{FF2B5EF4-FFF2-40B4-BE49-F238E27FC236}">
                <a16:creationId xmlns:a16="http://schemas.microsoft.com/office/drawing/2014/main" id="{EA5DEFB4-0F4A-48DE-8F98-A6B362AEA0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1294" y="2146608"/>
            <a:ext cx="2351313" cy="1371600"/>
          </a:xfrm>
          <a:prstGeom prst="rect">
            <a:avLst/>
          </a:prstGeom>
        </p:spPr>
      </p:pic>
      <p:pic>
        <p:nvPicPr>
          <p:cNvPr id="14" name="Picture 13" descr="A picture containing refrigerator, room&#10;&#10;Description automatically generated">
            <a:extLst>
              <a:ext uri="{FF2B5EF4-FFF2-40B4-BE49-F238E27FC236}">
                <a16:creationId xmlns:a16="http://schemas.microsoft.com/office/drawing/2014/main" id="{4989B76B-C915-40B1-BB8A-0DBD51F4AE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87232" y="2146608"/>
            <a:ext cx="2344616" cy="1371600"/>
          </a:xfrm>
          <a:prstGeom prst="rect">
            <a:avLst/>
          </a:prstGeom>
        </p:spPr>
      </p:pic>
      <p:pic>
        <p:nvPicPr>
          <p:cNvPr id="16" name="Picture 15" descr="Graphical user interface, application&#10;&#10;Description automatically generated">
            <a:extLst>
              <a:ext uri="{FF2B5EF4-FFF2-40B4-BE49-F238E27FC236}">
                <a16:creationId xmlns:a16="http://schemas.microsoft.com/office/drawing/2014/main" id="{5A89C554-7501-47FD-B4D7-3E21135F8A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12682" y="3760958"/>
            <a:ext cx="2364828" cy="1371600"/>
          </a:xfrm>
          <a:prstGeom prst="rect">
            <a:avLst/>
          </a:prstGeom>
        </p:spPr>
      </p:pic>
    </p:spTree>
    <p:extLst>
      <p:ext uri="{BB962C8B-B14F-4D97-AF65-F5344CB8AC3E}">
        <p14:creationId xmlns:p14="http://schemas.microsoft.com/office/powerpoint/2010/main" val="3615802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6"/>
          <p:cNvSpPr>
            <a:spLocks noChangeArrowheads="1"/>
          </p:cNvSpPr>
          <p:nvPr/>
        </p:nvSpPr>
        <p:spPr bwMode="auto">
          <a:xfrm>
            <a:off x="9107488" y="603251"/>
            <a:ext cx="14271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Bef>
                <a:spcPct val="0"/>
              </a:spcBef>
              <a:spcAft>
                <a:spcPct val="0"/>
              </a:spcAft>
              <a:defRPr>
                <a:solidFill>
                  <a:schemeClr val="tx1"/>
                </a:solidFill>
                <a:latin typeface="Calibri" panose="020F0502020204030204" pitchFamily="34" charset="0"/>
              </a:defRPr>
            </a:lvl6pPr>
            <a:lvl7pPr eaLnBrk="0" fontAlgn="base" hangingPunct="0">
              <a:spcBef>
                <a:spcPct val="0"/>
              </a:spcBef>
              <a:spcAft>
                <a:spcPct val="0"/>
              </a:spcAft>
              <a:defRPr>
                <a:solidFill>
                  <a:schemeClr val="tx1"/>
                </a:solidFill>
                <a:latin typeface="Calibri" panose="020F0502020204030204" pitchFamily="34" charset="0"/>
              </a:defRPr>
            </a:lvl7pPr>
            <a:lvl8pPr eaLnBrk="0" fontAlgn="base" hangingPunct="0">
              <a:spcBef>
                <a:spcPct val="0"/>
              </a:spcBef>
              <a:spcAft>
                <a:spcPct val="0"/>
              </a:spcAft>
              <a:defRPr>
                <a:solidFill>
                  <a:schemeClr val="tx1"/>
                </a:solidFill>
                <a:latin typeface="Calibri" panose="020F0502020204030204" pitchFamily="34" charset="0"/>
              </a:defRPr>
            </a:lvl8pPr>
            <a:lvl9pPr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38C4D1"/>
                </a:solidFill>
                <a:effectLst/>
                <a:uLnTx/>
                <a:uFillTx/>
                <a:latin typeface="Open Sans Semibold" panose="020B0706030804020204" pitchFamily="34" charset="0"/>
                <a:cs typeface="Arial"/>
                <a:sym typeface="Arial"/>
              </a:rPr>
              <a:t>PRODUCT A</a:t>
            </a:r>
            <a:endParaRPr kumimoji="0" lang="en-US" altLang="en-US" sz="1800" b="0" i="0" u="none" strike="noStrike" kern="0" cap="none" spc="0" normalizeH="0" baseline="0" noProof="0">
              <a:ln>
                <a:noFill/>
              </a:ln>
              <a:solidFill>
                <a:srgbClr val="000000"/>
              </a:solidFill>
              <a:effectLst/>
              <a:uLnTx/>
              <a:uFillTx/>
              <a:latin typeface="Calibri" panose="020F0502020204030204" pitchFamily="34" charset="0"/>
              <a:cs typeface="Arial"/>
              <a:sym typeface="Arial"/>
            </a:endParaRPr>
          </a:p>
        </p:txBody>
      </p:sp>
      <p:sp>
        <p:nvSpPr>
          <p:cNvPr id="22" name="Rectangle 7"/>
          <p:cNvSpPr>
            <a:spLocks noChangeArrowheads="1"/>
          </p:cNvSpPr>
          <p:nvPr/>
        </p:nvSpPr>
        <p:spPr bwMode="auto">
          <a:xfrm>
            <a:off x="1739900" y="590551"/>
            <a:ext cx="14271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Bef>
                <a:spcPct val="0"/>
              </a:spcBef>
              <a:spcAft>
                <a:spcPct val="0"/>
              </a:spcAft>
              <a:defRPr>
                <a:solidFill>
                  <a:schemeClr val="tx1"/>
                </a:solidFill>
                <a:latin typeface="Calibri" panose="020F0502020204030204" pitchFamily="34" charset="0"/>
              </a:defRPr>
            </a:lvl6pPr>
            <a:lvl7pPr eaLnBrk="0" fontAlgn="base" hangingPunct="0">
              <a:spcBef>
                <a:spcPct val="0"/>
              </a:spcBef>
              <a:spcAft>
                <a:spcPct val="0"/>
              </a:spcAft>
              <a:defRPr>
                <a:solidFill>
                  <a:schemeClr val="tx1"/>
                </a:solidFill>
                <a:latin typeface="Calibri" panose="020F0502020204030204" pitchFamily="34" charset="0"/>
              </a:defRPr>
            </a:lvl7pPr>
            <a:lvl8pPr eaLnBrk="0" fontAlgn="base" hangingPunct="0">
              <a:spcBef>
                <a:spcPct val="0"/>
              </a:spcBef>
              <a:spcAft>
                <a:spcPct val="0"/>
              </a:spcAft>
              <a:defRPr>
                <a:solidFill>
                  <a:schemeClr val="tx1"/>
                </a:solidFill>
                <a:latin typeface="Calibri" panose="020F0502020204030204" pitchFamily="34" charset="0"/>
              </a:defRPr>
            </a:lvl8pPr>
            <a:lvl9pPr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FB8321"/>
                </a:solidFill>
                <a:effectLst/>
                <a:uLnTx/>
                <a:uFillTx/>
                <a:latin typeface="Open Sans Semibold" panose="020B0706030804020204" pitchFamily="34" charset="0"/>
                <a:cs typeface="Arial"/>
                <a:sym typeface="Arial"/>
              </a:rPr>
              <a:t>PRODUCT A</a:t>
            </a:r>
            <a:endParaRPr kumimoji="0" lang="en-US" altLang="en-US" sz="1800" b="0" i="0" u="none" strike="noStrike" kern="0" cap="none" spc="0" normalizeH="0" baseline="0" noProof="0">
              <a:ln>
                <a:noFill/>
              </a:ln>
              <a:solidFill>
                <a:srgbClr val="000000"/>
              </a:solidFill>
              <a:effectLst/>
              <a:uLnTx/>
              <a:uFillTx/>
              <a:latin typeface="Calibri" panose="020F0502020204030204" pitchFamily="34" charset="0"/>
              <a:cs typeface="Arial"/>
              <a:sym typeface="Arial"/>
            </a:endParaRPr>
          </a:p>
        </p:txBody>
      </p:sp>
      <p:sp>
        <p:nvSpPr>
          <p:cNvPr id="23" name="Rectangle 8"/>
          <p:cNvSpPr>
            <a:spLocks noChangeArrowheads="1"/>
          </p:cNvSpPr>
          <p:nvPr/>
        </p:nvSpPr>
        <p:spPr bwMode="auto">
          <a:xfrm>
            <a:off x="9107488" y="5359401"/>
            <a:ext cx="14398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Bef>
                <a:spcPct val="0"/>
              </a:spcBef>
              <a:spcAft>
                <a:spcPct val="0"/>
              </a:spcAft>
              <a:defRPr>
                <a:solidFill>
                  <a:schemeClr val="tx1"/>
                </a:solidFill>
                <a:latin typeface="Calibri" panose="020F0502020204030204" pitchFamily="34" charset="0"/>
              </a:defRPr>
            </a:lvl6pPr>
            <a:lvl7pPr eaLnBrk="0" fontAlgn="base" hangingPunct="0">
              <a:spcBef>
                <a:spcPct val="0"/>
              </a:spcBef>
              <a:spcAft>
                <a:spcPct val="0"/>
              </a:spcAft>
              <a:defRPr>
                <a:solidFill>
                  <a:schemeClr val="tx1"/>
                </a:solidFill>
                <a:latin typeface="Calibri" panose="020F0502020204030204" pitchFamily="34" charset="0"/>
              </a:defRPr>
            </a:lvl7pPr>
            <a:lvl8pPr eaLnBrk="0" fontAlgn="base" hangingPunct="0">
              <a:spcBef>
                <a:spcPct val="0"/>
              </a:spcBef>
              <a:spcAft>
                <a:spcPct val="0"/>
              </a:spcAft>
              <a:defRPr>
                <a:solidFill>
                  <a:schemeClr val="tx1"/>
                </a:solidFill>
                <a:latin typeface="Calibri" panose="020F0502020204030204" pitchFamily="34" charset="0"/>
              </a:defRPr>
            </a:lvl8pPr>
            <a:lvl9pPr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38C4D1"/>
                </a:solidFill>
                <a:effectLst/>
                <a:uLnTx/>
                <a:uFillTx/>
                <a:latin typeface="Open Sans Semibold" panose="020B0706030804020204" pitchFamily="34" charset="0"/>
                <a:cs typeface="Arial"/>
                <a:sym typeface="Arial"/>
              </a:rPr>
              <a:t>PRODUCT D</a:t>
            </a:r>
            <a:endParaRPr kumimoji="0" lang="en-US" altLang="en-US" sz="1800" b="0" i="0" u="none" strike="noStrike" kern="0" cap="none" spc="0" normalizeH="0" baseline="0" noProof="0">
              <a:ln>
                <a:noFill/>
              </a:ln>
              <a:solidFill>
                <a:srgbClr val="000000"/>
              </a:solidFill>
              <a:effectLst/>
              <a:uLnTx/>
              <a:uFillTx/>
              <a:latin typeface="Calibri" panose="020F0502020204030204" pitchFamily="34" charset="0"/>
              <a:cs typeface="Arial"/>
              <a:sym typeface="Arial"/>
            </a:endParaRPr>
          </a:p>
        </p:txBody>
      </p:sp>
      <p:sp>
        <p:nvSpPr>
          <p:cNvPr id="24" name="Rectangle 9"/>
          <p:cNvSpPr>
            <a:spLocks noChangeArrowheads="1"/>
          </p:cNvSpPr>
          <p:nvPr/>
        </p:nvSpPr>
        <p:spPr bwMode="auto">
          <a:xfrm>
            <a:off x="9918700" y="2047876"/>
            <a:ext cx="1430337"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Bef>
                <a:spcPct val="0"/>
              </a:spcBef>
              <a:spcAft>
                <a:spcPct val="0"/>
              </a:spcAft>
              <a:defRPr>
                <a:solidFill>
                  <a:schemeClr val="tx1"/>
                </a:solidFill>
                <a:latin typeface="Calibri" panose="020F0502020204030204" pitchFamily="34" charset="0"/>
              </a:defRPr>
            </a:lvl6pPr>
            <a:lvl7pPr eaLnBrk="0" fontAlgn="base" hangingPunct="0">
              <a:spcBef>
                <a:spcPct val="0"/>
              </a:spcBef>
              <a:spcAft>
                <a:spcPct val="0"/>
              </a:spcAft>
              <a:defRPr>
                <a:solidFill>
                  <a:schemeClr val="tx1"/>
                </a:solidFill>
                <a:latin typeface="Calibri" panose="020F0502020204030204" pitchFamily="34" charset="0"/>
              </a:defRPr>
            </a:lvl7pPr>
            <a:lvl8pPr eaLnBrk="0" fontAlgn="base" hangingPunct="0">
              <a:spcBef>
                <a:spcPct val="0"/>
              </a:spcBef>
              <a:spcAft>
                <a:spcPct val="0"/>
              </a:spcAft>
              <a:defRPr>
                <a:solidFill>
                  <a:schemeClr val="tx1"/>
                </a:solidFill>
                <a:latin typeface="Calibri" panose="020F0502020204030204" pitchFamily="34" charset="0"/>
              </a:defRPr>
            </a:lvl8pPr>
            <a:lvl9pPr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38C4D1"/>
                </a:solidFill>
                <a:effectLst/>
                <a:uLnTx/>
                <a:uFillTx/>
                <a:latin typeface="Open Sans Semibold" panose="020B0706030804020204" pitchFamily="34" charset="0"/>
                <a:cs typeface="Arial"/>
                <a:sym typeface="Arial"/>
              </a:rPr>
              <a:t>CRODUCT B</a:t>
            </a:r>
            <a:endParaRPr kumimoji="0" lang="en-US" altLang="en-US" sz="1800" b="0" i="0" u="none" strike="noStrike" kern="0" cap="none" spc="0" normalizeH="0" baseline="0" noProof="0">
              <a:ln>
                <a:noFill/>
              </a:ln>
              <a:solidFill>
                <a:srgbClr val="000000"/>
              </a:solidFill>
              <a:effectLst/>
              <a:uLnTx/>
              <a:uFillTx/>
              <a:latin typeface="Calibri" panose="020F0502020204030204" pitchFamily="34" charset="0"/>
              <a:cs typeface="Arial"/>
              <a:sym typeface="Arial"/>
            </a:endParaRPr>
          </a:p>
        </p:txBody>
      </p:sp>
      <p:sp>
        <p:nvSpPr>
          <p:cNvPr id="25" name="Rectangle 10"/>
          <p:cNvSpPr>
            <a:spLocks noChangeArrowheads="1"/>
          </p:cNvSpPr>
          <p:nvPr/>
        </p:nvSpPr>
        <p:spPr bwMode="auto">
          <a:xfrm>
            <a:off x="9918700" y="3905251"/>
            <a:ext cx="1417637"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Bef>
                <a:spcPct val="0"/>
              </a:spcBef>
              <a:spcAft>
                <a:spcPct val="0"/>
              </a:spcAft>
              <a:defRPr>
                <a:solidFill>
                  <a:schemeClr val="tx1"/>
                </a:solidFill>
                <a:latin typeface="Calibri" panose="020F0502020204030204" pitchFamily="34" charset="0"/>
              </a:defRPr>
            </a:lvl6pPr>
            <a:lvl7pPr eaLnBrk="0" fontAlgn="base" hangingPunct="0">
              <a:spcBef>
                <a:spcPct val="0"/>
              </a:spcBef>
              <a:spcAft>
                <a:spcPct val="0"/>
              </a:spcAft>
              <a:defRPr>
                <a:solidFill>
                  <a:schemeClr val="tx1"/>
                </a:solidFill>
                <a:latin typeface="Calibri" panose="020F0502020204030204" pitchFamily="34" charset="0"/>
              </a:defRPr>
            </a:lvl7pPr>
            <a:lvl8pPr eaLnBrk="0" fontAlgn="base" hangingPunct="0">
              <a:spcBef>
                <a:spcPct val="0"/>
              </a:spcBef>
              <a:spcAft>
                <a:spcPct val="0"/>
              </a:spcAft>
              <a:defRPr>
                <a:solidFill>
                  <a:schemeClr val="tx1"/>
                </a:solidFill>
                <a:latin typeface="Calibri" panose="020F0502020204030204" pitchFamily="34" charset="0"/>
              </a:defRPr>
            </a:lvl8pPr>
            <a:lvl9pPr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38C4D1"/>
                </a:solidFill>
                <a:effectLst/>
                <a:uLnTx/>
                <a:uFillTx/>
                <a:latin typeface="Open Sans Semibold" panose="020B0706030804020204" pitchFamily="34" charset="0"/>
                <a:cs typeface="Arial"/>
                <a:sym typeface="Arial"/>
              </a:rPr>
              <a:t>PRODUCT C</a:t>
            </a:r>
            <a:endParaRPr kumimoji="0" lang="en-US" altLang="en-US" sz="1800" b="0" i="0" u="none" strike="noStrike" kern="0" cap="none" spc="0" normalizeH="0" baseline="0" noProof="0">
              <a:ln>
                <a:noFill/>
              </a:ln>
              <a:solidFill>
                <a:srgbClr val="000000"/>
              </a:solidFill>
              <a:effectLst/>
              <a:uLnTx/>
              <a:uFillTx/>
              <a:latin typeface="Calibri" panose="020F0502020204030204" pitchFamily="34" charset="0"/>
              <a:cs typeface="Arial"/>
              <a:sym typeface="Arial"/>
            </a:endParaRPr>
          </a:p>
        </p:txBody>
      </p:sp>
      <p:sp>
        <p:nvSpPr>
          <p:cNvPr id="26" name="Rectangle 11"/>
          <p:cNvSpPr>
            <a:spLocks noChangeArrowheads="1"/>
          </p:cNvSpPr>
          <p:nvPr/>
        </p:nvSpPr>
        <p:spPr bwMode="auto">
          <a:xfrm>
            <a:off x="1725613" y="5359401"/>
            <a:ext cx="14398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Bef>
                <a:spcPct val="0"/>
              </a:spcBef>
              <a:spcAft>
                <a:spcPct val="0"/>
              </a:spcAft>
              <a:defRPr>
                <a:solidFill>
                  <a:schemeClr val="tx1"/>
                </a:solidFill>
                <a:latin typeface="Calibri" panose="020F0502020204030204" pitchFamily="34" charset="0"/>
              </a:defRPr>
            </a:lvl6pPr>
            <a:lvl7pPr eaLnBrk="0" fontAlgn="base" hangingPunct="0">
              <a:spcBef>
                <a:spcPct val="0"/>
              </a:spcBef>
              <a:spcAft>
                <a:spcPct val="0"/>
              </a:spcAft>
              <a:defRPr>
                <a:solidFill>
                  <a:schemeClr val="tx1"/>
                </a:solidFill>
                <a:latin typeface="Calibri" panose="020F0502020204030204" pitchFamily="34" charset="0"/>
              </a:defRPr>
            </a:lvl7pPr>
            <a:lvl8pPr eaLnBrk="0" fontAlgn="base" hangingPunct="0">
              <a:spcBef>
                <a:spcPct val="0"/>
              </a:spcBef>
              <a:spcAft>
                <a:spcPct val="0"/>
              </a:spcAft>
              <a:defRPr>
                <a:solidFill>
                  <a:schemeClr val="tx1"/>
                </a:solidFill>
                <a:latin typeface="Calibri" panose="020F0502020204030204" pitchFamily="34" charset="0"/>
              </a:defRPr>
            </a:lvl8pPr>
            <a:lvl9pPr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FB8321"/>
                </a:solidFill>
                <a:effectLst/>
                <a:uLnTx/>
                <a:uFillTx/>
                <a:latin typeface="Open Sans Semibold" panose="020B0706030804020204" pitchFamily="34" charset="0"/>
                <a:cs typeface="Arial"/>
                <a:sym typeface="Arial"/>
              </a:rPr>
              <a:t>PRODUCT D</a:t>
            </a:r>
            <a:endParaRPr kumimoji="0" lang="en-US" altLang="en-US" sz="1800" b="0" i="0" u="none" strike="noStrike" kern="0" cap="none" spc="0" normalizeH="0" baseline="0" noProof="0">
              <a:ln>
                <a:noFill/>
              </a:ln>
              <a:solidFill>
                <a:srgbClr val="000000"/>
              </a:solidFill>
              <a:effectLst/>
              <a:uLnTx/>
              <a:uFillTx/>
              <a:latin typeface="Calibri" panose="020F0502020204030204" pitchFamily="34" charset="0"/>
              <a:cs typeface="Arial"/>
              <a:sym typeface="Arial"/>
            </a:endParaRPr>
          </a:p>
        </p:txBody>
      </p:sp>
      <p:sp>
        <p:nvSpPr>
          <p:cNvPr id="27" name="Rectangle 12"/>
          <p:cNvSpPr>
            <a:spLocks noChangeArrowheads="1"/>
          </p:cNvSpPr>
          <p:nvPr/>
        </p:nvSpPr>
        <p:spPr bwMode="auto">
          <a:xfrm>
            <a:off x="944563" y="3902076"/>
            <a:ext cx="1417637"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Bef>
                <a:spcPct val="0"/>
              </a:spcBef>
              <a:spcAft>
                <a:spcPct val="0"/>
              </a:spcAft>
              <a:defRPr>
                <a:solidFill>
                  <a:schemeClr val="tx1"/>
                </a:solidFill>
                <a:latin typeface="Calibri" panose="020F0502020204030204" pitchFamily="34" charset="0"/>
              </a:defRPr>
            </a:lvl6pPr>
            <a:lvl7pPr eaLnBrk="0" fontAlgn="base" hangingPunct="0">
              <a:spcBef>
                <a:spcPct val="0"/>
              </a:spcBef>
              <a:spcAft>
                <a:spcPct val="0"/>
              </a:spcAft>
              <a:defRPr>
                <a:solidFill>
                  <a:schemeClr val="tx1"/>
                </a:solidFill>
                <a:latin typeface="Calibri" panose="020F0502020204030204" pitchFamily="34" charset="0"/>
              </a:defRPr>
            </a:lvl7pPr>
            <a:lvl8pPr eaLnBrk="0" fontAlgn="base" hangingPunct="0">
              <a:spcBef>
                <a:spcPct val="0"/>
              </a:spcBef>
              <a:spcAft>
                <a:spcPct val="0"/>
              </a:spcAft>
              <a:defRPr>
                <a:solidFill>
                  <a:schemeClr val="tx1"/>
                </a:solidFill>
                <a:latin typeface="Calibri" panose="020F0502020204030204" pitchFamily="34" charset="0"/>
              </a:defRPr>
            </a:lvl8pPr>
            <a:lvl9pPr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FB8321"/>
                </a:solidFill>
                <a:effectLst/>
                <a:uLnTx/>
                <a:uFillTx/>
                <a:latin typeface="Open Sans Semibold" panose="020B0706030804020204" pitchFamily="34" charset="0"/>
                <a:cs typeface="Arial"/>
                <a:sym typeface="Arial"/>
              </a:rPr>
              <a:t>PRODUCT C</a:t>
            </a:r>
            <a:endParaRPr kumimoji="0" lang="en-US" altLang="en-US" sz="1800" b="0" i="0" u="none" strike="noStrike" kern="0" cap="none" spc="0" normalizeH="0" baseline="0" noProof="0">
              <a:ln>
                <a:noFill/>
              </a:ln>
              <a:solidFill>
                <a:srgbClr val="000000"/>
              </a:solidFill>
              <a:effectLst/>
              <a:uLnTx/>
              <a:uFillTx/>
              <a:latin typeface="Calibri" panose="020F0502020204030204" pitchFamily="34" charset="0"/>
              <a:cs typeface="Arial"/>
              <a:sym typeface="Arial"/>
            </a:endParaRPr>
          </a:p>
        </p:txBody>
      </p:sp>
      <p:sp>
        <p:nvSpPr>
          <p:cNvPr id="28" name="Rectangle 13"/>
          <p:cNvSpPr>
            <a:spLocks noChangeArrowheads="1"/>
          </p:cNvSpPr>
          <p:nvPr/>
        </p:nvSpPr>
        <p:spPr bwMode="auto">
          <a:xfrm>
            <a:off x="941388" y="2082801"/>
            <a:ext cx="14271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Bef>
                <a:spcPct val="0"/>
              </a:spcBef>
              <a:spcAft>
                <a:spcPct val="0"/>
              </a:spcAft>
              <a:defRPr>
                <a:solidFill>
                  <a:schemeClr val="tx1"/>
                </a:solidFill>
                <a:latin typeface="Calibri" panose="020F0502020204030204" pitchFamily="34" charset="0"/>
              </a:defRPr>
            </a:lvl6pPr>
            <a:lvl7pPr eaLnBrk="0" fontAlgn="base" hangingPunct="0">
              <a:spcBef>
                <a:spcPct val="0"/>
              </a:spcBef>
              <a:spcAft>
                <a:spcPct val="0"/>
              </a:spcAft>
              <a:defRPr>
                <a:solidFill>
                  <a:schemeClr val="tx1"/>
                </a:solidFill>
                <a:latin typeface="Calibri" panose="020F0502020204030204" pitchFamily="34" charset="0"/>
              </a:defRPr>
            </a:lvl7pPr>
            <a:lvl8pPr eaLnBrk="0" fontAlgn="base" hangingPunct="0">
              <a:spcBef>
                <a:spcPct val="0"/>
              </a:spcBef>
              <a:spcAft>
                <a:spcPct val="0"/>
              </a:spcAft>
              <a:defRPr>
                <a:solidFill>
                  <a:schemeClr val="tx1"/>
                </a:solidFill>
                <a:latin typeface="Calibri" panose="020F0502020204030204" pitchFamily="34" charset="0"/>
              </a:defRPr>
            </a:lvl8pPr>
            <a:lvl9pPr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FB8321"/>
                </a:solidFill>
                <a:effectLst/>
                <a:uLnTx/>
                <a:uFillTx/>
                <a:latin typeface="Open Sans Semibold" panose="020B0706030804020204" pitchFamily="34" charset="0"/>
                <a:cs typeface="Arial"/>
                <a:sym typeface="Arial"/>
              </a:rPr>
              <a:t>PRODUCT B</a:t>
            </a:r>
            <a:endParaRPr kumimoji="0" lang="en-US" altLang="en-US" sz="1800" b="0" i="0" u="none" strike="noStrike" kern="0" cap="none" spc="0" normalizeH="0" baseline="0" noProof="0">
              <a:ln>
                <a:noFill/>
              </a:ln>
              <a:solidFill>
                <a:srgbClr val="000000"/>
              </a:solidFill>
              <a:effectLst/>
              <a:uLnTx/>
              <a:uFillTx/>
              <a:latin typeface="Calibri" panose="020F0502020204030204" pitchFamily="34" charset="0"/>
              <a:cs typeface="Arial"/>
              <a:sym typeface="Arial"/>
            </a:endParaRPr>
          </a:p>
        </p:txBody>
      </p:sp>
      <p:grpSp>
        <p:nvGrpSpPr>
          <p:cNvPr id="2" name="Группа 1">
            <a:extLst>
              <a:ext uri="{FF2B5EF4-FFF2-40B4-BE49-F238E27FC236}">
                <a16:creationId xmlns:a16="http://schemas.microsoft.com/office/drawing/2014/main" id="{3A805A60-27CB-DF49-A784-F7E9D5C5E233}"/>
              </a:ext>
            </a:extLst>
          </p:cNvPr>
          <p:cNvGrpSpPr/>
          <p:nvPr/>
        </p:nvGrpSpPr>
        <p:grpSpPr>
          <a:xfrm>
            <a:off x="6408738" y="1420813"/>
            <a:ext cx="1614487" cy="4035426"/>
            <a:chOff x="6408738" y="1420813"/>
            <a:chExt cx="1614487" cy="4035426"/>
          </a:xfrm>
        </p:grpSpPr>
        <p:sp>
          <p:nvSpPr>
            <p:cNvPr id="29" name="Oval 14"/>
            <p:cNvSpPr>
              <a:spLocks noChangeArrowheads="1"/>
            </p:cNvSpPr>
            <p:nvPr/>
          </p:nvSpPr>
          <p:spPr bwMode="auto">
            <a:xfrm>
              <a:off x="6896100" y="1420813"/>
              <a:ext cx="679450" cy="684213"/>
            </a:xfrm>
            <a:prstGeom prst="ellipse">
              <a:avLst/>
            </a:prstGeom>
            <a:solidFill>
              <a:srgbClr val="38C4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Freeform 15"/>
            <p:cNvSpPr>
              <a:spLocks/>
            </p:cNvSpPr>
            <p:nvPr/>
          </p:nvSpPr>
          <p:spPr bwMode="auto">
            <a:xfrm>
              <a:off x="6408738" y="2184401"/>
              <a:ext cx="1614487" cy="3271838"/>
            </a:xfrm>
            <a:custGeom>
              <a:avLst/>
              <a:gdLst>
                <a:gd name="T0" fmla="*/ 305 w 368"/>
                <a:gd name="T1" fmla="*/ 0 h 745"/>
                <a:gd name="T2" fmla="*/ 300 w 368"/>
                <a:gd name="T3" fmla="*/ 0 h 745"/>
                <a:gd name="T4" fmla="*/ 284 w 368"/>
                <a:gd name="T5" fmla="*/ 0 h 745"/>
                <a:gd name="T6" fmla="*/ 195 w 368"/>
                <a:gd name="T7" fmla="*/ 0 h 745"/>
                <a:gd name="T8" fmla="*/ 191 w 368"/>
                <a:gd name="T9" fmla="*/ 0 h 745"/>
                <a:gd name="T10" fmla="*/ 186 w 368"/>
                <a:gd name="T11" fmla="*/ 0 h 745"/>
                <a:gd name="T12" fmla="*/ 174 w 368"/>
                <a:gd name="T13" fmla="*/ 0 h 745"/>
                <a:gd name="T14" fmla="*/ 84 w 368"/>
                <a:gd name="T15" fmla="*/ 0 h 745"/>
                <a:gd name="T16" fmla="*/ 68 w 368"/>
                <a:gd name="T17" fmla="*/ 0 h 745"/>
                <a:gd name="T18" fmla="*/ 63 w 368"/>
                <a:gd name="T19" fmla="*/ 0 h 745"/>
                <a:gd name="T20" fmla="*/ 0 w 368"/>
                <a:gd name="T21" fmla="*/ 62 h 745"/>
                <a:gd name="T22" fmla="*/ 0 w 368"/>
                <a:gd name="T23" fmla="*/ 336 h 745"/>
                <a:gd name="T24" fmla="*/ 35 w 368"/>
                <a:gd name="T25" fmla="*/ 372 h 745"/>
                <a:gd name="T26" fmla="*/ 70 w 368"/>
                <a:gd name="T27" fmla="*/ 337 h 745"/>
                <a:gd name="T28" fmla="*/ 70 w 368"/>
                <a:gd name="T29" fmla="*/ 131 h 745"/>
                <a:gd name="T30" fmla="*/ 77 w 368"/>
                <a:gd name="T31" fmla="*/ 124 h 745"/>
                <a:gd name="T32" fmla="*/ 77 w 368"/>
                <a:gd name="T33" fmla="*/ 124 h 745"/>
                <a:gd name="T34" fmla="*/ 84 w 368"/>
                <a:gd name="T35" fmla="*/ 131 h 745"/>
                <a:gd name="T36" fmla="*/ 84 w 368"/>
                <a:gd name="T37" fmla="*/ 698 h 745"/>
                <a:gd name="T38" fmla="*/ 127 w 368"/>
                <a:gd name="T39" fmla="*/ 744 h 745"/>
                <a:gd name="T40" fmla="*/ 174 w 368"/>
                <a:gd name="T41" fmla="*/ 700 h 745"/>
                <a:gd name="T42" fmla="*/ 174 w 368"/>
                <a:gd name="T43" fmla="*/ 418 h 745"/>
                <a:gd name="T44" fmla="*/ 186 w 368"/>
                <a:gd name="T45" fmla="*/ 418 h 745"/>
                <a:gd name="T46" fmla="*/ 191 w 368"/>
                <a:gd name="T47" fmla="*/ 418 h 745"/>
                <a:gd name="T48" fmla="*/ 195 w 368"/>
                <a:gd name="T49" fmla="*/ 418 h 745"/>
                <a:gd name="T50" fmla="*/ 195 w 368"/>
                <a:gd name="T51" fmla="*/ 698 h 745"/>
                <a:gd name="T52" fmla="*/ 237 w 368"/>
                <a:gd name="T53" fmla="*/ 744 h 745"/>
                <a:gd name="T54" fmla="*/ 284 w 368"/>
                <a:gd name="T55" fmla="*/ 700 h 745"/>
                <a:gd name="T56" fmla="*/ 284 w 368"/>
                <a:gd name="T57" fmla="*/ 131 h 745"/>
                <a:gd name="T58" fmla="*/ 291 w 368"/>
                <a:gd name="T59" fmla="*/ 124 h 745"/>
                <a:gd name="T60" fmla="*/ 291 w 368"/>
                <a:gd name="T61" fmla="*/ 124 h 745"/>
                <a:gd name="T62" fmla="*/ 298 w 368"/>
                <a:gd name="T63" fmla="*/ 131 h 745"/>
                <a:gd name="T64" fmla="*/ 298 w 368"/>
                <a:gd name="T65" fmla="*/ 336 h 745"/>
                <a:gd name="T66" fmla="*/ 332 w 368"/>
                <a:gd name="T67" fmla="*/ 372 h 745"/>
                <a:gd name="T68" fmla="*/ 368 w 368"/>
                <a:gd name="T69" fmla="*/ 337 h 745"/>
                <a:gd name="T70" fmla="*/ 368 w 368"/>
                <a:gd name="T71" fmla="*/ 62 h 745"/>
                <a:gd name="T72" fmla="*/ 305 w 368"/>
                <a:gd name="T73" fmla="*/ 0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8" h="745">
                  <a:moveTo>
                    <a:pt x="305" y="0"/>
                  </a:moveTo>
                  <a:cubicBezTo>
                    <a:pt x="300" y="0"/>
                    <a:pt x="300" y="0"/>
                    <a:pt x="300" y="0"/>
                  </a:cubicBezTo>
                  <a:cubicBezTo>
                    <a:pt x="284" y="0"/>
                    <a:pt x="284" y="0"/>
                    <a:pt x="284" y="0"/>
                  </a:cubicBezTo>
                  <a:cubicBezTo>
                    <a:pt x="195" y="0"/>
                    <a:pt x="195" y="0"/>
                    <a:pt x="195" y="0"/>
                  </a:cubicBezTo>
                  <a:cubicBezTo>
                    <a:pt x="191" y="0"/>
                    <a:pt x="191" y="0"/>
                    <a:pt x="191" y="0"/>
                  </a:cubicBezTo>
                  <a:cubicBezTo>
                    <a:pt x="186" y="0"/>
                    <a:pt x="186" y="0"/>
                    <a:pt x="186" y="0"/>
                  </a:cubicBezTo>
                  <a:cubicBezTo>
                    <a:pt x="174" y="0"/>
                    <a:pt x="174" y="0"/>
                    <a:pt x="174" y="0"/>
                  </a:cubicBezTo>
                  <a:cubicBezTo>
                    <a:pt x="84" y="0"/>
                    <a:pt x="84" y="0"/>
                    <a:pt x="84" y="0"/>
                  </a:cubicBezTo>
                  <a:cubicBezTo>
                    <a:pt x="68" y="0"/>
                    <a:pt x="68" y="0"/>
                    <a:pt x="68" y="0"/>
                  </a:cubicBezTo>
                  <a:cubicBezTo>
                    <a:pt x="63" y="0"/>
                    <a:pt x="63" y="0"/>
                    <a:pt x="63" y="0"/>
                  </a:cubicBezTo>
                  <a:cubicBezTo>
                    <a:pt x="28" y="0"/>
                    <a:pt x="0" y="28"/>
                    <a:pt x="0" y="62"/>
                  </a:cubicBezTo>
                  <a:cubicBezTo>
                    <a:pt x="0" y="336"/>
                    <a:pt x="0" y="336"/>
                    <a:pt x="0" y="336"/>
                  </a:cubicBezTo>
                  <a:cubicBezTo>
                    <a:pt x="0" y="355"/>
                    <a:pt x="15" y="372"/>
                    <a:pt x="35" y="372"/>
                  </a:cubicBezTo>
                  <a:cubicBezTo>
                    <a:pt x="54" y="372"/>
                    <a:pt x="70" y="356"/>
                    <a:pt x="70" y="337"/>
                  </a:cubicBezTo>
                  <a:cubicBezTo>
                    <a:pt x="70" y="131"/>
                    <a:pt x="70" y="131"/>
                    <a:pt x="70" y="131"/>
                  </a:cubicBezTo>
                  <a:cubicBezTo>
                    <a:pt x="70" y="127"/>
                    <a:pt x="73" y="124"/>
                    <a:pt x="77" y="124"/>
                  </a:cubicBezTo>
                  <a:cubicBezTo>
                    <a:pt x="77" y="124"/>
                    <a:pt x="77" y="124"/>
                    <a:pt x="77" y="124"/>
                  </a:cubicBezTo>
                  <a:cubicBezTo>
                    <a:pt x="81" y="124"/>
                    <a:pt x="84" y="127"/>
                    <a:pt x="84" y="131"/>
                  </a:cubicBezTo>
                  <a:cubicBezTo>
                    <a:pt x="84" y="698"/>
                    <a:pt x="84" y="698"/>
                    <a:pt x="84" y="698"/>
                  </a:cubicBezTo>
                  <a:cubicBezTo>
                    <a:pt x="84" y="722"/>
                    <a:pt x="103" y="743"/>
                    <a:pt x="127" y="744"/>
                  </a:cubicBezTo>
                  <a:cubicBezTo>
                    <a:pt x="152" y="745"/>
                    <a:pt x="174" y="725"/>
                    <a:pt x="174" y="700"/>
                  </a:cubicBezTo>
                  <a:cubicBezTo>
                    <a:pt x="174" y="418"/>
                    <a:pt x="174" y="418"/>
                    <a:pt x="174" y="418"/>
                  </a:cubicBezTo>
                  <a:cubicBezTo>
                    <a:pt x="186" y="418"/>
                    <a:pt x="186" y="418"/>
                    <a:pt x="186" y="418"/>
                  </a:cubicBezTo>
                  <a:cubicBezTo>
                    <a:pt x="191" y="418"/>
                    <a:pt x="191" y="418"/>
                    <a:pt x="191" y="418"/>
                  </a:cubicBezTo>
                  <a:cubicBezTo>
                    <a:pt x="195" y="418"/>
                    <a:pt x="195" y="418"/>
                    <a:pt x="195" y="418"/>
                  </a:cubicBezTo>
                  <a:cubicBezTo>
                    <a:pt x="195" y="698"/>
                    <a:pt x="195" y="698"/>
                    <a:pt x="195" y="698"/>
                  </a:cubicBezTo>
                  <a:cubicBezTo>
                    <a:pt x="195" y="722"/>
                    <a:pt x="213" y="743"/>
                    <a:pt x="237" y="744"/>
                  </a:cubicBezTo>
                  <a:cubicBezTo>
                    <a:pt x="263" y="745"/>
                    <a:pt x="284" y="725"/>
                    <a:pt x="284" y="700"/>
                  </a:cubicBezTo>
                  <a:cubicBezTo>
                    <a:pt x="284" y="131"/>
                    <a:pt x="284" y="131"/>
                    <a:pt x="284" y="131"/>
                  </a:cubicBezTo>
                  <a:cubicBezTo>
                    <a:pt x="284" y="127"/>
                    <a:pt x="287" y="124"/>
                    <a:pt x="291" y="124"/>
                  </a:cubicBezTo>
                  <a:cubicBezTo>
                    <a:pt x="291" y="124"/>
                    <a:pt x="291" y="124"/>
                    <a:pt x="291" y="124"/>
                  </a:cubicBezTo>
                  <a:cubicBezTo>
                    <a:pt x="295" y="124"/>
                    <a:pt x="298" y="127"/>
                    <a:pt x="298" y="131"/>
                  </a:cubicBezTo>
                  <a:cubicBezTo>
                    <a:pt x="298" y="336"/>
                    <a:pt x="298" y="336"/>
                    <a:pt x="298" y="336"/>
                  </a:cubicBezTo>
                  <a:cubicBezTo>
                    <a:pt x="298" y="355"/>
                    <a:pt x="313" y="372"/>
                    <a:pt x="332" y="372"/>
                  </a:cubicBezTo>
                  <a:cubicBezTo>
                    <a:pt x="352" y="372"/>
                    <a:pt x="368" y="356"/>
                    <a:pt x="368" y="337"/>
                  </a:cubicBezTo>
                  <a:cubicBezTo>
                    <a:pt x="368" y="62"/>
                    <a:pt x="368" y="62"/>
                    <a:pt x="368" y="62"/>
                  </a:cubicBezTo>
                  <a:cubicBezTo>
                    <a:pt x="368" y="28"/>
                    <a:pt x="340" y="0"/>
                    <a:pt x="305" y="0"/>
                  </a:cubicBezTo>
                  <a:close/>
                </a:path>
              </a:pathLst>
            </a:custGeom>
            <a:solidFill>
              <a:srgbClr val="38C4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 name="Группа 2">
            <a:extLst>
              <a:ext uri="{FF2B5EF4-FFF2-40B4-BE49-F238E27FC236}">
                <a16:creationId xmlns:a16="http://schemas.microsoft.com/office/drawing/2014/main" id="{EE48C848-104D-B44A-BB94-4CDE13A028D3}"/>
              </a:ext>
            </a:extLst>
          </p:cNvPr>
          <p:cNvGrpSpPr/>
          <p:nvPr/>
        </p:nvGrpSpPr>
        <p:grpSpPr>
          <a:xfrm>
            <a:off x="4140200" y="1420813"/>
            <a:ext cx="2162175" cy="4030663"/>
            <a:chOff x="4140200" y="1420813"/>
            <a:chExt cx="2162175" cy="4030663"/>
          </a:xfrm>
        </p:grpSpPr>
        <p:sp>
          <p:nvSpPr>
            <p:cNvPr id="31" name="Freeform 16"/>
            <p:cNvSpPr>
              <a:spLocks/>
            </p:cNvSpPr>
            <p:nvPr/>
          </p:nvSpPr>
          <p:spPr bwMode="auto">
            <a:xfrm>
              <a:off x="4140200" y="2184401"/>
              <a:ext cx="2162175" cy="3267075"/>
            </a:xfrm>
            <a:custGeom>
              <a:avLst/>
              <a:gdLst>
                <a:gd name="T0" fmla="*/ 486 w 493"/>
                <a:gd name="T1" fmla="*/ 291 h 744"/>
                <a:gd name="T2" fmla="*/ 399 w 493"/>
                <a:gd name="T3" fmla="*/ 37 h 744"/>
                <a:gd name="T4" fmla="*/ 347 w 493"/>
                <a:gd name="T5" fmla="*/ 0 h 744"/>
                <a:gd name="T6" fmla="*/ 247 w 493"/>
                <a:gd name="T7" fmla="*/ 0 h 744"/>
                <a:gd name="T8" fmla="*/ 146 w 493"/>
                <a:gd name="T9" fmla="*/ 0 h 744"/>
                <a:gd name="T10" fmla="*/ 94 w 493"/>
                <a:gd name="T11" fmla="*/ 37 h 744"/>
                <a:gd name="T12" fmla="*/ 8 w 493"/>
                <a:gd name="T13" fmla="*/ 289 h 744"/>
                <a:gd name="T14" fmla="*/ 42 w 493"/>
                <a:gd name="T15" fmla="*/ 337 h 744"/>
                <a:gd name="T16" fmla="*/ 42 w 493"/>
                <a:gd name="T17" fmla="*/ 337 h 744"/>
                <a:gd name="T18" fmla="*/ 76 w 493"/>
                <a:gd name="T19" fmla="*/ 312 h 744"/>
                <a:gd name="T20" fmla="*/ 139 w 493"/>
                <a:gd name="T21" fmla="*/ 120 h 744"/>
                <a:gd name="T22" fmla="*/ 146 w 493"/>
                <a:gd name="T23" fmla="*/ 114 h 744"/>
                <a:gd name="T24" fmla="*/ 146 w 493"/>
                <a:gd name="T25" fmla="*/ 114 h 744"/>
                <a:gd name="T26" fmla="*/ 153 w 493"/>
                <a:gd name="T27" fmla="*/ 124 h 744"/>
                <a:gd name="T28" fmla="*/ 75 w 493"/>
                <a:gd name="T29" fmla="*/ 391 h 744"/>
                <a:gd name="T30" fmla="*/ 93 w 493"/>
                <a:gd name="T31" fmla="*/ 415 h 744"/>
                <a:gd name="T32" fmla="*/ 143 w 493"/>
                <a:gd name="T33" fmla="*/ 415 h 744"/>
                <a:gd name="T34" fmla="*/ 143 w 493"/>
                <a:gd name="T35" fmla="*/ 701 h 744"/>
                <a:gd name="T36" fmla="*/ 186 w 493"/>
                <a:gd name="T37" fmla="*/ 744 h 744"/>
                <a:gd name="T38" fmla="*/ 186 w 493"/>
                <a:gd name="T39" fmla="*/ 744 h 744"/>
                <a:gd name="T40" fmla="*/ 230 w 493"/>
                <a:gd name="T41" fmla="*/ 701 h 744"/>
                <a:gd name="T42" fmla="*/ 230 w 493"/>
                <a:gd name="T43" fmla="*/ 417 h 744"/>
                <a:gd name="T44" fmla="*/ 247 w 493"/>
                <a:gd name="T45" fmla="*/ 417 h 744"/>
                <a:gd name="T46" fmla="*/ 263 w 493"/>
                <a:gd name="T47" fmla="*/ 417 h 744"/>
                <a:gd name="T48" fmla="*/ 263 w 493"/>
                <a:gd name="T49" fmla="*/ 701 h 744"/>
                <a:gd name="T50" fmla="*/ 307 w 493"/>
                <a:gd name="T51" fmla="*/ 744 h 744"/>
                <a:gd name="T52" fmla="*/ 307 w 493"/>
                <a:gd name="T53" fmla="*/ 744 h 744"/>
                <a:gd name="T54" fmla="*/ 350 w 493"/>
                <a:gd name="T55" fmla="*/ 701 h 744"/>
                <a:gd name="T56" fmla="*/ 350 w 493"/>
                <a:gd name="T57" fmla="*/ 415 h 744"/>
                <a:gd name="T58" fmla="*/ 400 w 493"/>
                <a:gd name="T59" fmla="*/ 415 h 744"/>
                <a:gd name="T60" fmla="*/ 418 w 493"/>
                <a:gd name="T61" fmla="*/ 391 h 744"/>
                <a:gd name="T62" fmla="*/ 340 w 493"/>
                <a:gd name="T63" fmla="*/ 124 h 744"/>
                <a:gd name="T64" fmla="*/ 347 w 493"/>
                <a:gd name="T65" fmla="*/ 114 h 744"/>
                <a:gd name="T66" fmla="*/ 347 w 493"/>
                <a:gd name="T67" fmla="*/ 114 h 744"/>
                <a:gd name="T68" fmla="*/ 355 w 493"/>
                <a:gd name="T69" fmla="*/ 120 h 744"/>
                <a:gd name="T70" fmla="*/ 417 w 493"/>
                <a:gd name="T71" fmla="*/ 313 h 744"/>
                <a:gd name="T72" fmla="*/ 460 w 493"/>
                <a:gd name="T73" fmla="*/ 338 h 744"/>
                <a:gd name="T74" fmla="*/ 486 w 493"/>
                <a:gd name="T75" fmla="*/ 291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3" h="744">
                  <a:moveTo>
                    <a:pt x="486" y="291"/>
                  </a:moveTo>
                  <a:cubicBezTo>
                    <a:pt x="399" y="37"/>
                    <a:pt x="399" y="37"/>
                    <a:pt x="399" y="37"/>
                  </a:cubicBezTo>
                  <a:cubicBezTo>
                    <a:pt x="391" y="15"/>
                    <a:pt x="370" y="0"/>
                    <a:pt x="347" y="0"/>
                  </a:cubicBezTo>
                  <a:cubicBezTo>
                    <a:pt x="247" y="0"/>
                    <a:pt x="247" y="0"/>
                    <a:pt x="247" y="0"/>
                  </a:cubicBezTo>
                  <a:cubicBezTo>
                    <a:pt x="146" y="0"/>
                    <a:pt x="146" y="0"/>
                    <a:pt x="146" y="0"/>
                  </a:cubicBezTo>
                  <a:cubicBezTo>
                    <a:pt x="123" y="0"/>
                    <a:pt x="102" y="15"/>
                    <a:pt x="94" y="37"/>
                  </a:cubicBezTo>
                  <a:cubicBezTo>
                    <a:pt x="8" y="289"/>
                    <a:pt x="8" y="289"/>
                    <a:pt x="8" y="289"/>
                  </a:cubicBezTo>
                  <a:cubicBezTo>
                    <a:pt x="0" y="313"/>
                    <a:pt x="17" y="337"/>
                    <a:pt x="42" y="337"/>
                  </a:cubicBezTo>
                  <a:cubicBezTo>
                    <a:pt x="42" y="337"/>
                    <a:pt x="42" y="337"/>
                    <a:pt x="42" y="337"/>
                  </a:cubicBezTo>
                  <a:cubicBezTo>
                    <a:pt x="57" y="337"/>
                    <a:pt x="71" y="327"/>
                    <a:pt x="76" y="312"/>
                  </a:cubicBezTo>
                  <a:cubicBezTo>
                    <a:pt x="139" y="120"/>
                    <a:pt x="139" y="120"/>
                    <a:pt x="139" y="120"/>
                  </a:cubicBezTo>
                  <a:cubicBezTo>
                    <a:pt x="140" y="116"/>
                    <a:pt x="142" y="114"/>
                    <a:pt x="146" y="114"/>
                  </a:cubicBezTo>
                  <a:cubicBezTo>
                    <a:pt x="146" y="114"/>
                    <a:pt x="146" y="114"/>
                    <a:pt x="146" y="114"/>
                  </a:cubicBezTo>
                  <a:cubicBezTo>
                    <a:pt x="151" y="114"/>
                    <a:pt x="155" y="119"/>
                    <a:pt x="153" y="124"/>
                  </a:cubicBezTo>
                  <a:cubicBezTo>
                    <a:pt x="75" y="391"/>
                    <a:pt x="75" y="391"/>
                    <a:pt x="75" y="391"/>
                  </a:cubicBezTo>
                  <a:cubicBezTo>
                    <a:pt x="71" y="403"/>
                    <a:pt x="80" y="415"/>
                    <a:pt x="93" y="415"/>
                  </a:cubicBezTo>
                  <a:cubicBezTo>
                    <a:pt x="143" y="415"/>
                    <a:pt x="143" y="415"/>
                    <a:pt x="143" y="415"/>
                  </a:cubicBezTo>
                  <a:cubicBezTo>
                    <a:pt x="143" y="701"/>
                    <a:pt x="143" y="701"/>
                    <a:pt x="143" y="701"/>
                  </a:cubicBezTo>
                  <a:cubicBezTo>
                    <a:pt x="143" y="725"/>
                    <a:pt x="162" y="744"/>
                    <a:pt x="186" y="744"/>
                  </a:cubicBezTo>
                  <a:cubicBezTo>
                    <a:pt x="186" y="744"/>
                    <a:pt x="186" y="744"/>
                    <a:pt x="186" y="744"/>
                  </a:cubicBezTo>
                  <a:cubicBezTo>
                    <a:pt x="210" y="744"/>
                    <a:pt x="230" y="725"/>
                    <a:pt x="230" y="701"/>
                  </a:cubicBezTo>
                  <a:cubicBezTo>
                    <a:pt x="230" y="417"/>
                    <a:pt x="230" y="417"/>
                    <a:pt x="230" y="417"/>
                  </a:cubicBezTo>
                  <a:cubicBezTo>
                    <a:pt x="247" y="417"/>
                    <a:pt x="247" y="417"/>
                    <a:pt x="247" y="417"/>
                  </a:cubicBezTo>
                  <a:cubicBezTo>
                    <a:pt x="263" y="417"/>
                    <a:pt x="263" y="417"/>
                    <a:pt x="263" y="417"/>
                  </a:cubicBezTo>
                  <a:cubicBezTo>
                    <a:pt x="263" y="701"/>
                    <a:pt x="263" y="701"/>
                    <a:pt x="263" y="701"/>
                  </a:cubicBezTo>
                  <a:cubicBezTo>
                    <a:pt x="263" y="725"/>
                    <a:pt x="283" y="744"/>
                    <a:pt x="307" y="744"/>
                  </a:cubicBezTo>
                  <a:cubicBezTo>
                    <a:pt x="307" y="744"/>
                    <a:pt x="307" y="744"/>
                    <a:pt x="307" y="744"/>
                  </a:cubicBezTo>
                  <a:cubicBezTo>
                    <a:pt x="331" y="744"/>
                    <a:pt x="350" y="725"/>
                    <a:pt x="350" y="701"/>
                  </a:cubicBezTo>
                  <a:cubicBezTo>
                    <a:pt x="350" y="415"/>
                    <a:pt x="350" y="415"/>
                    <a:pt x="350" y="415"/>
                  </a:cubicBezTo>
                  <a:cubicBezTo>
                    <a:pt x="400" y="415"/>
                    <a:pt x="400" y="415"/>
                    <a:pt x="400" y="415"/>
                  </a:cubicBezTo>
                  <a:cubicBezTo>
                    <a:pt x="413" y="415"/>
                    <a:pt x="422" y="403"/>
                    <a:pt x="418" y="391"/>
                  </a:cubicBezTo>
                  <a:cubicBezTo>
                    <a:pt x="340" y="124"/>
                    <a:pt x="340" y="124"/>
                    <a:pt x="340" y="124"/>
                  </a:cubicBezTo>
                  <a:cubicBezTo>
                    <a:pt x="339" y="119"/>
                    <a:pt x="342" y="114"/>
                    <a:pt x="347" y="114"/>
                  </a:cubicBezTo>
                  <a:cubicBezTo>
                    <a:pt x="347" y="114"/>
                    <a:pt x="347" y="114"/>
                    <a:pt x="347" y="114"/>
                  </a:cubicBezTo>
                  <a:cubicBezTo>
                    <a:pt x="351" y="114"/>
                    <a:pt x="354" y="116"/>
                    <a:pt x="355" y="120"/>
                  </a:cubicBezTo>
                  <a:cubicBezTo>
                    <a:pt x="417" y="313"/>
                    <a:pt x="417" y="313"/>
                    <a:pt x="417" y="313"/>
                  </a:cubicBezTo>
                  <a:cubicBezTo>
                    <a:pt x="423" y="331"/>
                    <a:pt x="442" y="342"/>
                    <a:pt x="460" y="338"/>
                  </a:cubicBezTo>
                  <a:cubicBezTo>
                    <a:pt x="481" y="333"/>
                    <a:pt x="493" y="311"/>
                    <a:pt x="486" y="291"/>
                  </a:cubicBezTo>
                  <a:close/>
                </a:path>
              </a:pathLst>
            </a:custGeom>
            <a:solidFill>
              <a:srgbClr val="FB8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2" name="Oval 17"/>
            <p:cNvSpPr>
              <a:spLocks noChangeArrowheads="1"/>
            </p:cNvSpPr>
            <p:nvPr/>
          </p:nvSpPr>
          <p:spPr bwMode="auto">
            <a:xfrm>
              <a:off x="4881563" y="1420813"/>
              <a:ext cx="684212" cy="684213"/>
            </a:xfrm>
            <a:prstGeom prst="ellipse">
              <a:avLst/>
            </a:prstGeom>
            <a:solidFill>
              <a:srgbClr val="FB8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5" name="Group 44"/>
          <p:cNvGrpSpPr/>
          <p:nvPr/>
        </p:nvGrpSpPr>
        <p:grpSpPr>
          <a:xfrm>
            <a:off x="2951163" y="287338"/>
            <a:ext cx="6288087" cy="6292851"/>
            <a:chOff x="2951163" y="287338"/>
            <a:chExt cx="6288087" cy="6292851"/>
          </a:xfrm>
        </p:grpSpPr>
        <p:sp>
          <p:nvSpPr>
            <p:cNvPr id="33" name="Freeform 18"/>
            <p:cNvSpPr>
              <a:spLocks/>
            </p:cNvSpPr>
            <p:nvPr/>
          </p:nvSpPr>
          <p:spPr bwMode="auto">
            <a:xfrm>
              <a:off x="8918575" y="2495551"/>
              <a:ext cx="320675" cy="896938"/>
            </a:xfrm>
            <a:custGeom>
              <a:avLst/>
              <a:gdLst>
                <a:gd name="T0" fmla="*/ 72 w 73"/>
                <a:gd name="T1" fmla="*/ 171 h 204"/>
                <a:gd name="T2" fmla="*/ 67 w 73"/>
                <a:gd name="T3" fmla="*/ 171 h 204"/>
                <a:gd name="T4" fmla="*/ 44 w 73"/>
                <a:gd name="T5" fmla="*/ 193 h 204"/>
                <a:gd name="T6" fmla="*/ 34 w 73"/>
                <a:gd name="T7" fmla="*/ 98 h 204"/>
                <a:gd name="T8" fmla="*/ 11 w 73"/>
                <a:gd name="T9" fmla="*/ 3 h 204"/>
                <a:gd name="T10" fmla="*/ 6 w 73"/>
                <a:gd name="T11" fmla="*/ 1 h 204"/>
                <a:gd name="T12" fmla="*/ 6 w 73"/>
                <a:gd name="T13" fmla="*/ 1 h 204"/>
                <a:gd name="T14" fmla="*/ 3 w 73"/>
                <a:gd name="T15" fmla="*/ 5 h 204"/>
                <a:gd name="T16" fmla="*/ 27 w 73"/>
                <a:gd name="T17" fmla="*/ 100 h 204"/>
                <a:gd name="T18" fmla="*/ 37 w 73"/>
                <a:gd name="T19" fmla="*/ 194 h 204"/>
                <a:gd name="T20" fmla="*/ 6 w 73"/>
                <a:gd name="T21" fmla="*/ 174 h 204"/>
                <a:gd name="T22" fmla="*/ 1 w 73"/>
                <a:gd name="T23" fmla="*/ 175 h 204"/>
                <a:gd name="T24" fmla="*/ 2 w 73"/>
                <a:gd name="T25" fmla="*/ 180 h 204"/>
                <a:gd name="T26" fmla="*/ 39 w 73"/>
                <a:gd name="T27" fmla="*/ 203 h 204"/>
                <a:gd name="T28" fmla="*/ 40 w 73"/>
                <a:gd name="T29" fmla="*/ 203 h 204"/>
                <a:gd name="T30" fmla="*/ 43 w 73"/>
                <a:gd name="T31" fmla="*/ 203 h 204"/>
                <a:gd name="T32" fmla="*/ 72 w 73"/>
                <a:gd name="T33" fmla="*/ 176 h 204"/>
                <a:gd name="T34" fmla="*/ 72 w 73"/>
                <a:gd name="T35" fmla="*/ 17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 h="204">
                  <a:moveTo>
                    <a:pt x="72" y="171"/>
                  </a:moveTo>
                  <a:cubicBezTo>
                    <a:pt x="71" y="170"/>
                    <a:pt x="69" y="170"/>
                    <a:pt x="67" y="171"/>
                  </a:cubicBezTo>
                  <a:cubicBezTo>
                    <a:pt x="44" y="193"/>
                    <a:pt x="44" y="193"/>
                    <a:pt x="44" y="193"/>
                  </a:cubicBezTo>
                  <a:cubicBezTo>
                    <a:pt x="43" y="161"/>
                    <a:pt x="40" y="130"/>
                    <a:pt x="34" y="98"/>
                  </a:cubicBezTo>
                  <a:cubicBezTo>
                    <a:pt x="29" y="66"/>
                    <a:pt x="21" y="34"/>
                    <a:pt x="11" y="3"/>
                  </a:cubicBezTo>
                  <a:cubicBezTo>
                    <a:pt x="10" y="1"/>
                    <a:pt x="8" y="0"/>
                    <a:pt x="6" y="1"/>
                  </a:cubicBezTo>
                  <a:cubicBezTo>
                    <a:pt x="6" y="1"/>
                    <a:pt x="6" y="1"/>
                    <a:pt x="6" y="1"/>
                  </a:cubicBezTo>
                  <a:cubicBezTo>
                    <a:pt x="4" y="1"/>
                    <a:pt x="3" y="3"/>
                    <a:pt x="3" y="5"/>
                  </a:cubicBezTo>
                  <a:cubicBezTo>
                    <a:pt x="13" y="36"/>
                    <a:pt x="21" y="68"/>
                    <a:pt x="27" y="100"/>
                  </a:cubicBezTo>
                  <a:cubicBezTo>
                    <a:pt x="32" y="131"/>
                    <a:pt x="35" y="163"/>
                    <a:pt x="37" y="194"/>
                  </a:cubicBezTo>
                  <a:cubicBezTo>
                    <a:pt x="6" y="174"/>
                    <a:pt x="6" y="174"/>
                    <a:pt x="6" y="174"/>
                  </a:cubicBezTo>
                  <a:cubicBezTo>
                    <a:pt x="4" y="173"/>
                    <a:pt x="2" y="174"/>
                    <a:pt x="1" y="175"/>
                  </a:cubicBezTo>
                  <a:cubicBezTo>
                    <a:pt x="0" y="177"/>
                    <a:pt x="1" y="179"/>
                    <a:pt x="2" y="180"/>
                  </a:cubicBezTo>
                  <a:cubicBezTo>
                    <a:pt x="39" y="203"/>
                    <a:pt x="39" y="203"/>
                    <a:pt x="39" y="203"/>
                  </a:cubicBezTo>
                  <a:cubicBezTo>
                    <a:pt x="39" y="203"/>
                    <a:pt x="39" y="203"/>
                    <a:pt x="40" y="203"/>
                  </a:cubicBezTo>
                  <a:cubicBezTo>
                    <a:pt x="41" y="204"/>
                    <a:pt x="42" y="204"/>
                    <a:pt x="43" y="203"/>
                  </a:cubicBezTo>
                  <a:cubicBezTo>
                    <a:pt x="72" y="176"/>
                    <a:pt x="72" y="176"/>
                    <a:pt x="72" y="176"/>
                  </a:cubicBezTo>
                  <a:cubicBezTo>
                    <a:pt x="73" y="175"/>
                    <a:pt x="73" y="173"/>
                    <a:pt x="72" y="171"/>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4" name="Freeform 19"/>
            <p:cNvSpPr>
              <a:spLocks/>
            </p:cNvSpPr>
            <p:nvPr/>
          </p:nvSpPr>
          <p:spPr bwMode="auto">
            <a:xfrm>
              <a:off x="8620125" y="4046538"/>
              <a:ext cx="425450" cy="852488"/>
            </a:xfrm>
            <a:custGeom>
              <a:avLst/>
              <a:gdLst>
                <a:gd name="T0" fmla="*/ 65 w 97"/>
                <a:gd name="T1" fmla="*/ 182 h 194"/>
                <a:gd name="T2" fmla="*/ 61 w 97"/>
                <a:gd name="T3" fmla="*/ 179 h 194"/>
                <a:gd name="T4" fmla="*/ 30 w 97"/>
                <a:gd name="T5" fmla="*/ 186 h 194"/>
                <a:gd name="T6" fmla="*/ 69 w 97"/>
                <a:gd name="T7" fmla="*/ 100 h 194"/>
                <a:gd name="T8" fmla="*/ 96 w 97"/>
                <a:gd name="T9" fmla="*/ 5 h 194"/>
                <a:gd name="T10" fmla="*/ 94 w 97"/>
                <a:gd name="T11" fmla="*/ 1 h 194"/>
                <a:gd name="T12" fmla="*/ 94 w 97"/>
                <a:gd name="T13" fmla="*/ 1 h 194"/>
                <a:gd name="T14" fmla="*/ 89 w 97"/>
                <a:gd name="T15" fmla="*/ 4 h 194"/>
                <a:gd name="T16" fmla="*/ 62 w 97"/>
                <a:gd name="T17" fmla="*/ 97 h 194"/>
                <a:gd name="T18" fmla="*/ 23 w 97"/>
                <a:gd name="T19" fmla="*/ 184 h 194"/>
                <a:gd name="T20" fmla="*/ 7 w 97"/>
                <a:gd name="T21" fmla="*/ 151 h 194"/>
                <a:gd name="T22" fmla="*/ 2 w 97"/>
                <a:gd name="T23" fmla="*/ 150 h 194"/>
                <a:gd name="T24" fmla="*/ 1 w 97"/>
                <a:gd name="T25" fmla="*/ 154 h 194"/>
                <a:gd name="T26" fmla="*/ 21 w 97"/>
                <a:gd name="T27" fmla="*/ 193 h 194"/>
                <a:gd name="T28" fmla="*/ 23 w 97"/>
                <a:gd name="T29" fmla="*/ 194 h 194"/>
                <a:gd name="T30" fmla="*/ 24 w 97"/>
                <a:gd name="T31" fmla="*/ 194 h 194"/>
                <a:gd name="T32" fmla="*/ 63 w 97"/>
                <a:gd name="T33" fmla="*/ 186 h 194"/>
                <a:gd name="T34" fmla="*/ 65 w 97"/>
                <a:gd name="T35" fmla="*/ 18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194">
                  <a:moveTo>
                    <a:pt x="65" y="182"/>
                  </a:moveTo>
                  <a:cubicBezTo>
                    <a:pt x="65" y="180"/>
                    <a:pt x="63" y="179"/>
                    <a:pt x="61" y="179"/>
                  </a:cubicBezTo>
                  <a:cubicBezTo>
                    <a:pt x="30" y="186"/>
                    <a:pt x="30" y="186"/>
                    <a:pt x="30" y="186"/>
                  </a:cubicBezTo>
                  <a:cubicBezTo>
                    <a:pt x="45" y="159"/>
                    <a:pt x="58" y="129"/>
                    <a:pt x="69" y="100"/>
                  </a:cubicBezTo>
                  <a:cubicBezTo>
                    <a:pt x="80" y="69"/>
                    <a:pt x="90" y="37"/>
                    <a:pt x="96" y="5"/>
                  </a:cubicBezTo>
                  <a:cubicBezTo>
                    <a:pt x="97" y="3"/>
                    <a:pt x="96" y="2"/>
                    <a:pt x="94" y="1"/>
                  </a:cubicBezTo>
                  <a:cubicBezTo>
                    <a:pt x="94" y="1"/>
                    <a:pt x="94" y="1"/>
                    <a:pt x="94" y="1"/>
                  </a:cubicBezTo>
                  <a:cubicBezTo>
                    <a:pt x="92" y="0"/>
                    <a:pt x="90" y="2"/>
                    <a:pt x="89" y="4"/>
                  </a:cubicBezTo>
                  <a:cubicBezTo>
                    <a:pt x="82" y="35"/>
                    <a:pt x="73" y="67"/>
                    <a:pt x="62" y="97"/>
                  </a:cubicBezTo>
                  <a:cubicBezTo>
                    <a:pt x="51" y="127"/>
                    <a:pt x="38" y="156"/>
                    <a:pt x="23" y="184"/>
                  </a:cubicBezTo>
                  <a:cubicBezTo>
                    <a:pt x="7" y="151"/>
                    <a:pt x="7" y="151"/>
                    <a:pt x="7" y="151"/>
                  </a:cubicBezTo>
                  <a:cubicBezTo>
                    <a:pt x="6" y="150"/>
                    <a:pt x="4" y="149"/>
                    <a:pt x="2" y="150"/>
                  </a:cubicBezTo>
                  <a:cubicBezTo>
                    <a:pt x="1" y="151"/>
                    <a:pt x="0" y="153"/>
                    <a:pt x="1" y="154"/>
                  </a:cubicBezTo>
                  <a:cubicBezTo>
                    <a:pt x="21" y="193"/>
                    <a:pt x="21" y="193"/>
                    <a:pt x="21" y="193"/>
                  </a:cubicBezTo>
                  <a:cubicBezTo>
                    <a:pt x="21" y="194"/>
                    <a:pt x="22" y="194"/>
                    <a:pt x="23" y="194"/>
                  </a:cubicBezTo>
                  <a:cubicBezTo>
                    <a:pt x="23" y="194"/>
                    <a:pt x="24" y="194"/>
                    <a:pt x="24" y="194"/>
                  </a:cubicBezTo>
                  <a:cubicBezTo>
                    <a:pt x="63" y="186"/>
                    <a:pt x="63" y="186"/>
                    <a:pt x="63" y="186"/>
                  </a:cubicBezTo>
                  <a:cubicBezTo>
                    <a:pt x="65" y="185"/>
                    <a:pt x="66" y="184"/>
                    <a:pt x="65" y="182"/>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5" name="Freeform 20"/>
            <p:cNvSpPr>
              <a:spLocks/>
            </p:cNvSpPr>
            <p:nvPr/>
          </p:nvSpPr>
          <p:spPr bwMode="auto">
            <a:xfrm>
              <a:off x="7632700" y="5429251"/>
              <a:ext cx="701675" cy="646113"/>
            </a:xfrm>
            <a:custGeom>
              <a:avLst/>
              <a:gdLst>
                <a:gd name="T0" fmla="*/ 159 w 160"/>
                <a:gd name="T1" fmla="*/ 2 h 147"/>
                <a:gd name="T2" fmla="*/ 159 w 160"/>
                <a:gd name="T3" fmla="*/ 2 h 147"/>
                <a:gd name="T4" fmla="*/ 154 w 160"/>
                <a:gd name="T5" fmla="*/ 2 h 147"/>
                <a:gd name="T6" fmla="*/ 84 w 160"/>
                <a:gd name="T7" fmla="*/ 69 h 147"/>
                <a:gd name="T8" fmla="*/ 7 w 160"/>
                <a:gd name="T9" fmla="*/ 125 h 147"/>
                <a:gd name="T10" fmla="*/ 9 w 160"/>
                <a:gd name="T11" fmla="*/ 88 h 147"/>
                <a:gd name="T12" fmla="*/ 5 w 160"/>
                <a:gd name="T13" fmla="*/ 85 h 147"/>
                <a:gd name="T14" fmla="*/ 2 w 160"/>
                <a:gd name="T15" fmla="*/ 88 h 147"/>
                <a:gd name="T16" fmla="*/ 0 w 160"/>
                <a:gd name="T17" fmla="*/ 131 h 147"/>
                <a:gd name="T18" fmla="*/ 2 w 160"/>
                <a:gd name="T19" fmla="*/ 135 h 147"/>
                <a:gd name="T20" fmla="*/ 40 w 160"/>
                <a:gd name="T21" fmla="*/ 146 h 147"/>
                <a:gd name="T22" fmla="*/ 40 w 160"/>
                <a:gd name="T23" fmla="*/ 146 h 147"/>
                <a:gd name="T24" fmla="*/ 44 w 160"/>
                <a:gd name="T25" fmla="*/ 144 h 147"/>
                <a:gd name="T26" fmla="*/ 42 w 160"/>
                <a:gd name="T27" fmla="*/ 140 h 147"/>
                <a:gd name="T28" fmla="*/ 12 w 160"/>
                <a:gd name="T29" fmla="*/ 131 h 147"/>
                <a:gd name="T30" fmla="*/ 88 w 160"/>
                <a:gd name="T31" fmla="*/ 75 h 147"/>
                <a:gd name="T32" fmla="*/ 159 w 160"/>
                <a:gd name="T33" fmla="*/ 7 h 147"/>
                <a:gd name="T34" fmla="*/ 159 w 160"/>
                <a:gd name="T35" fmla="*/ 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 h="147">
                  <a:moveTo>
                    <a:pt x="159" y="2"/>
                  </a:moveTo>
                  <a:cubicBezTo>
                    <a:pt x="159" y="2"/>
                    <a:pt x="159" y="2"/>
                    <a:pt x="159" y="2"/>
                  </a:cubicBezTo>
                  <a:cubicBezTo>
                    <a:pt x="157" y="0"/>
                    <a:pt x="155" y="0"/>
                    <a:pt x="154" y="2"/>
                  </a:cubicBezTo>
                  <a:cubicBezTo>
                    <a:pt x="132" y="26"/>
                    <a:pt x="108" y="49"/>
                    <a:pt x="84" y="69"/>
                  </a:cubicBezTo>
                  <a:cubicBezTo>
                    <a:pt x="59" y="90"/>
                    <a:pt x="33" y="108"/>
                    <a:pt x="7" y="125"/>
                  </a:cubicBezTo>
                  <a:cubicBezTo>
                    <a:pt x="9" y="88"/>
                    <a:pt x="9" y="88"/>
                    <a:pt x="9" y="88"/>
                  </a:cubicBezTo>
                  <a:cubicBezTo>
                    <a:pt x="9" y="87"/>
                    <a:pt x="7" y="85"/>
                    <a:pt x="5" y="85"/>
                  </a:cubicBezTo>
                  <a:cubicBezTo>
                    <a:pt x="4" y="85"/>
                    <a:pt x="2" y="86"/>
                    <a:pt x="2" y="88"/>
                  </a:cubicBezTo>
                  <a:cubicBezTo>
                    <a:pt x="0" y="131"/>
                    <a:pt x="0" y="131"/>
                    <a:pt x="0" y="131"/>
                  </a:cubicBezTo>
                  <a:cubicBezTo>
                    <a:pt x="0" y="133"/>
                    <a:pt x="1" y="134"/>
                    <a:pt x="2" y="135"/>
                  </a:cubicBezTo>
                  <a:cubicBezTo>
                    <a:pt x="40" y="146"/>
                    <a:pt x="40" y="146"/>
                    <a:pt x="40" y="146"/>
                  </a:cubicBezTo>
                  <a:cubicBezTo>
                    <a:pt x="40" y="146"/>
                    <a:pt x="40" y="146"/>
                    <a:pt x="40" y="146"/>
                  </a:cubicBezTo>
                  <a:cubicBezTo>
                    <a:pt x="42" y="147"/>
                    <a:pt x="44" y="146"/>
                    <a:pt x="44" y="144"/>
                  </a:cubicBezTo>
                  <a:cubicBezTo>
                    <a:pt x="45" y="143"/>
                    <a:pt x="44" y="141"/>
                    <a:pt x="42" y="140"/>
                  </a:cubicBezTo>
                  <a:cubicBezTo>
                    <a:pt x="12" y="131"/>
                    <a:pt x="12" y="131"/>
                    <a:pt x="12" y="131"/>
                  </a:cubicBezTo>
                  <a:cubicBezTo>
                    <a:pt x="38" y="114"/>
                    <a:pt x="64" y="95"/>
                    <a:pt x="88" y="75"/>
                  </a:cubicBezTo>
                  <a:cubicBezTo>
                    <a:pt x="114" y="54"/>
                    <a:pt x="137" y="31"/>
                    <a:pt x="159" y="7"/>
                  </a:cubicBezTo>
                  <a:cubicBezTo>
                    <a:pt x="160" y="6"/>
                    <a:pt x="160" y="3"/>
                    <a:pt x="159" y="2"/>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6" name="Freeform 21"/>
            <p:cNvSpPr>
              <a:spLocks/>
            </p:cNvSpPr>
            <p:nvPr/>
          </p:nvSpPr>
          <p:spPr bwMode="auto">
            <a:xfrm>
              <a:off x="6140450" y="6264276"/>
              <a:ext cx="890587" cy="315913"/>
            </a:xfrm>
            <a:custGeom>
              <a:avLst/>
              <a:gdLst>
                <a:gd name="T0" fmla="*/ 203 w 203"/>
                <a:gd name="T1" fmla="*/ 6 h 72"/>
                <a:gd name="T2" fmla="*/ 203 w 203"/>
                <a:gd name="T3" fmla="*/ 5 h 72"/>
                <a:gd name="T4" fmla="*/ 198 w 203"/>
                <a:gd name="T5" fmla="*/ 3 h 72"/>
                <a:gd name="T6" fmla="*/ 104 w 203"/>
                <a:gd name="T7" fmla="*/ 26 h 72"/>
                <a:gd name="T8" fmla="*/ 9 w 203"/>
                <a:gd name="T9" fmla="*/ 36 h 72"/>
                <a:gd name="T10" fmla="*/ 29 w 203"/>
                <a:gd name="T11" fmla="*/ 5 h 72"/>
                <a:gd name="T12" fmla="*/ 28 w 203"/>
                <a:gd name="T13" fmla="*/ 1 h 72"/>
                <a:gd name="T14" fmla="*/ 24 w 203"/>
                <a:gd name="T15" fmla="*/ 2 h 72"/>
                <a:gd name="T16" fmla="*/ 0 w 203"/>
                <a:gd name="T17" fmla="*/ 38 h 72"/>
                <a:gd name="T18" fmla="*/ 1 w 203"/>
                <a:gd name="T19" fmla="*/ 42 h 72"/>
                <a:gd name="T20" fmla="*/ 27 w 203"/>
                <a:gd name="T21" fmla="*/ 71 h 72"/>
                <a:gd name="T22" fmla="*/ 29 w 203"/>
                <a:gd name="T23" fmla="*/ 72 h 72"/>
                <a:gd name="T24" fmla="*/ 32 w 203"/>
                <a:gd name="T25" fmla="*/ 71 h 72"/>
                <a:gd name="T26" fmla="*/ 32 w 203"/>
                <a:gd name="T27" fmla="*/ 67 h 72"/>
                <a:gd name="T28" fmla="*/ 11 w 203"/>
                <a:gd name="T29" fmla="*/ 43 h 72"/>
                <a:gd name="T30" fmla="*/ 105 w 203"/>
                <a:gd name="T31" fmla="*/ 34 h 72"/>
                <a:gd name="T32" fmla="*/ 200 w 203"/>
                <a:gd name="T33" fmla="*/ 10 h 72"/>
                <a:gd name="T34" fmla="*/ 203 w 203"/>
                <a:gd name="T35" fmla="*/ 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72">
                  <a:moveTo>
                    <a:pt x="203" y="6"/>
                  </a:moveTo>
                  <a:cubicBezTo>
                    <a:pt x="203" y="6"/>
                    <a:pt x="203" y="5"/>
                    <a:pt x="203" y="5"/>
                  </a:cubicBezTo>
                  <a:cubicBezTo>
                    <a:pt x="202" y="3"/>
                    <a:pt x="200" y="2"/>
                    <a:pt x="198" y="3"/>
                  </a:cubicBezTo>
                  <a:cubicBezTo>
                    <a:pt x="167" y="13"/>
                    <a:pt x="136" y="21"/>
                    <a:pt x="104" y="26"/>
                  </a:cubicBezTo>
                  <a:cubicBezTo>
                    <a:pt x="73" y="32"/>
                    <a:pt x="41" y="35"/>
                    <a:pt x="9" y="36"/>
                  </a:cubicBezTo>
                  <a:cubicBezTo>
                    <a:pt x="29" y="5"/>
                    <a:pt x="29" y="5"/>
                    <a:pt x="29" y="5"/>
                  </a:cubicBezTo>
                  <a:cubicBezTo>
                    <a:pt x="30" y="4"/>
                    <a:pt x="30" y="2"/>
                    <a:pt x="28" y="1"/>
                  </a:cubicBezTo>
                  <a:cubicBezTo>
                    <a:pt x="27" y="0"/>
                    <a:pt x="25" y="0"/>
                    <a:pt x="24" y="2"/>
                  </a:cubicBezTo>
                  <a:cubicBezTo>
                    <a:pt x="0" y="38"/>
                    <a:pt x="0" y="38"/>
                    <a:pt x="0" y="38"/>
                  </a:cubicBezTo>
                  <a:cubicBezTo>
                    <a:pt x="0" y="39"/>
                    <a:pt x="0" y="41"/>
                    <a:pt x="1" y="42"/>
                  </a:cubicBezTo>
                  <a:cubicBezTo>
                    <a:pt x="27" y="71"/>
                    <a:pt x="27" y="71"/>
                    <a:pt x="27" y="71"/>
                  </a:cubicBezTo>
                  <a:cubicBezTo>
                    <a:pt x="28" y="72"/>
                    <a:pt x="28" y="72"/>
                    <a:pt x="29" y="72"/>
                  </a:cubicBezTo>
                  <a:cubicBezTo>
                    <a:pt x="30" y="72"/>
                    <a:pt x="31" y="72"/>
                    <a:pt x="32" y="71"/>
                  </a:cubicBezTo>
                  <a:cubicBezTo>
                    <a:pt x="33" y="70"/>
                    <a:pt x="33" y="68"/>
                    <a:pt x="32" y="67"/>
                  </a:cubicBezTo>
                  <a:cubicBezTo>
                    <a:pt x="11" y="43"/>
                    <a:pt x="11" y="43"/>
                    <a:pt x="11" y="43"/>
                  </a:cubicBezTo>
                  <a:cubicBezTo>
                    <a:pt x="42" y="42"/>
                    <a:pt x="74" y="39"/>
                    <a:pt x="105" y="34"/>
                  </a:cubicBezTo>
                  <a:cubicBezTo>
                    <a:pt x="137" y="28"/>
                    <a:pt x="169" y="20"/>
                    <a:pt x="200" y="10"/>
                  </a:cubicBezTo>
                  <a:cubicBezTo>
                    <a:pt x="202" y="9"/>
                    <a:pt x="203" y="8"/>
                    <a:pt x="203" y="6"/>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Freeform 22"/>
            <p:cNvSpPr>
              <a:spLocks/>
            </p:cNvSpPr>
            <p:nvPr/>
          </p:nvSpPr>
          <p:spPr bwMode="auto">
            <a:xfrm>
              <a:off x="4630738" y="5965826"/>
              <a:ext cx="852487" cy="420688"/>
            </a:xfrm>
            <a:custGeom>
              <a:avLst/>
              <a:gdLst>
                <a:gd name="T0" fmla="*/ 191 w 194"/>
                <a:gd name="T1" fmla="*/ 89 h 96"/>
                <a:gd name="T2" fmla="*/ 97 w 194"/>
                <a:gd name="T3" fmla="*/ 62 h 96"/>
                <a:gd name="T4" fmla="*/ 11 w 194"/>
                <a:gd name="T5" fmla="*/ 23 h 96"/>
                <a:gd name="T6" fmla="*/ 43 w 194"/>
                <a:gd name="T7" fmla="*/ 6 h 96"/>
                <a:gd name="T8" fmla="*/ 45 w 194"/>
                <a:gd name="T9" fmla="*/ 2 h 96"/>
                <a:gd name="T10" fmla="*/ 40 w 194"/>
                <a:gd name="T11" fmla="*/ 0 h 96"/>
                <a:gd name="T12" fmla="*/ 2 w 194"/>
                <a:gd name="T13" fmla="*/ 20 h 96"/>
                <a:gd name="T14" fmla="*/ 0 w 194"/>
                <a:gd name="T15" fmla="*/ 24 h 96"/>
                <a:gd name="T16" fmla="*/ 9 w 194"/>
                <a:gd name="T17" fmla="*/ 62 h 96"/>
                <a:gd name="T18" fmla="*/ 11 w 194"/>
                <a:gd name="T19" fmla="*/ 65 h 96"/>
                <a:gd name="T20" fmla="*/ 13 w 194"/>
                <a:gd name="T21" fmla="*/ 65 h 96"/>
                <a:gd name="T22" fmla="*/ 15 w 194"/>
                <a:gd name="T23" fmla="*/ 61 h 96"/>
                <a:gd name="T24" fmla="*/ 8 w 194"/>
                <a:gd name="T25" fmla="*/ 30 h 96"/>
                <a:gd name="T26" fmla="*/ 95 w 194"/>
                <a:gd name="T27" fmla="*/ 69 h 96"/>
                <a:gd name="T28" fmla="*/ 189 w 194"/>
                <a:gd name="T29" fmla="*/ 96 h 96"/>
                <a:gd name="T30" fmla="*/ 193 w 194"/>
                <a:gd name="T31" fmla="*/ 93 h 96"/>
                <a:gd name="T32" fmla="*/ 194 w 194"/>
                <a:gd name="T33" fmla="*/ 93 h 96"/>
                <a:gd name="T34" fmla="*/ 191 w 194"/>
                <a:gd name="T35"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96">
                  <a:moveTo>
                    <a:pt x="191" y="89"/>
                  </a:moveTo>
                  <a:cubicBezTo>
                    <a:pt x="159" y="82"/>
                    <a:pt x="128" y="73"/>
                    <a:pt x="97" y="62"/>
                  </a:cubicBezTo>
                  <a:cubicBezTo>
                    <a:pt x="68" y="51"/>
                    <a:pt x="38" y="38"/>
                    <a:pt x="11" y="23"/>
                  </a:cubicBezTo>
                  <a:cubicBezTo>
                    <a:pt x="43" y="6"/>
                    <a:pt x="43" y="6"/>
                    <a:pt x="43" y="6"/>
                  </a:cubicBezTo>
                  <a:cubicBezTo>
                    <a:pt x="45" y="5"/>
                    <a:pt x="45" y="3"/>
                    <a:pt x="45" y="2"/>
                  </a:cubicBezTo>
                  <a:cubicBezTo>
                    <a:pt x="44" y="0"/>
                    <a:pt x="42" y="0"/>
                    <a:pt x="40" y="0"/>
                  </a:cubicBezTo>
                  <a:cubicBezTo>
                    <a:pt x="2" y="20"/>
                    <a:pt x="2" y="20"/>
                    <a:pt x="2" y="20"/>
                  </a:cubicBezTo>
                  <a:cubicBezTo>
                    <a:pt x="0" y="21"/>
                    <a:pt x="0" y="22"/>
                    <a:pt x="0" y="24"/>
                  </a:cubicBezTo>
                  <a:cubicBezTo>
                    <a:pt x="9" y="62"/>
                    <a:pt x="9" y="62"/>
                    <a:pt x="9" y="62"/>
                  </a:cubicBezTo>
                  <a:cubicBezTo>
                    <a:pt x="9" y="64"/>
                    <a:pt x="10" y="64"/>
                    <a:pt x="11" y="65"/>
                  </a:cubicBezTo>
                  <a:cubicBezTo>
                    <a:pt x="12" y="65"/>
                    <a:pt x="12" y="65"/>
                    <a:pt x="13" y="65"/>
                  </a:cubicBezTo>
                  <a:cubicBezTo>
                    <a:pt x="14" y="64"/>
                    <a:pt x="15" y="63"/>
                    <a:pt x="15" y="61"/>
                  </a:cubicBezTo>
                  <a:cubicBezTo>
                    <a:pt x="8" y="30"/>
                    <a:pt x="8" y="30"/>
                    <a:pt x="8" y="30"/>
                  </a:cubicBezTo>
                  <a:cubicBezTo>
                    <a:pt x="36" y="45"/>
                    <a:pt x="65" y="58"/>
                    <a:pt x="95" y="69"/>
                  </a:cubicBezTo>
                  <a:cubicBezTo>
                    <a:pt x="125" y="80"/>
                    <a:pt x="157" y="89"/>
                    <a:pt x="189" y="96"/>
                  </a:cubicBezTo>
                  <a:cubicBezTo>
                    <a:pt x="191" y="96"/>
                    <a:pt x="193" y="95"/>
                    <a:pt x="193" y="93"/>
                  </a:cubicBezTo>
                  <a:cubicBezTo>
                    <a:pt x="193" y="93"/>
                    <a:pt x="193" y="93"/>
                    <a:pt x="194" y="93"/>
                  </a:cubicBezTo>
                  <a:cubicBezTo>
                    <a:pt x="194" y="91"/>
                    <a:pt x="193" y="89"/>
                    <a:pt x="191" y="89"/>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Freeform 23"/>
            <p:cNvSpPr>
              <a:spLocks/>
            </p:cNvSpPr>
            <p:nvPr/>
          </p:nvSpPr>
          <p:spPr bwMode="auto">
            <a:xfrm>
              <a:off x="3454400" y="4973638"/>
              <a:ext cx="646112" cy="706438"/>
            </a:xfrm>
            <a:custGeom>
              <a:avLst/>
              <a:gdLst>
                <a:gd name="T0" fmla="*/ 145 w 147"/>
                <a:gd name="T1" fmla="*/ 154 h 161"/>
                <a:gd name="T2" fmla="*/ 78 w 147"/>
                <a:gd name="T3" fmla="*/ 84 h 161"/>
                <a:gd name="T4" fmla="*/ 23 w 147"/>
                <a:gd name="T5" fmla="*/ 7 h 161"/>
                <a:gd name="T6" fmla="*/ 59 w 147"/>
                <a:gd name="T7" fmla="*/ 9 h 161"/>
                <a:gd name="T8" fmla="*/ 62 w 147"/>
                <a:gd name="T9" fmla="*/ 6 h 161"/>
                <a:gd name="T10" fmla="*/ 59 w 147"/>
                <a:gd name="T11" fmla="*/ 2 h 161"/>
                <a:gd name="T12" fmla="*/ 16 w 147"/>
                <a:gd name="T13" fmla="*/ 0 h 161"/>
                <a:gd name="T14" fmla="*/ 13 w 147"/>
                <a:gd name="T15" fmla="*/ 3 h 161"/>
                <a:gd name="T16" fmla="*/ 1 w 147"/>
                <a:gd name="T17" fmla="*/ 40 h 161"/>
                <a:gd name="T18" fmla="*/ 3 w 147"/>
                <a:gd name="T19" fmla="*/ 44 h 161"/>
                <a:gd name="T20" fmla="*/ 3 w 147"/>
                <a:gd name="T21" fmla="*/ 45 h 161"/>
                <a:gd name="T22" fmla="*/ 7 w 147"/>
                <a:gd name="T23" fmla="*/ 42 h 161"/>
                <a:gd name="T24" fmla="*/ 17 w 147"/>
                <a:gd name="T25" fmla="*/ 12 h 161"/>
                <a:gd name="T26" fmla="*/ 72 w 147"/>
                <a:gd name="T27" fmla="*/ 89 h 161"/>
                <a:gd name="T28" fmla="*/ 141 w 147"/>
                <a:gd name="T29" fmla="*/ 160 h 161"/>
                <a:gd name="T30" fmla="*/ 145 w 147"/>
                <a:gd name="T31" fmla="*/ 160 h 161"/>
                <a:gd name="T32" fmla="*/ 146 w 147"/>
                <a:gd name="T33" fmla="*/ 159 h 161"/>
                <a:gd name="T34" fmla="*/ 145 w 147"/>
                <a:gd name="T35"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7" h="161">
                  <a:moveTo>
                    <a:pt x="145" y="154"/>
                  </a:moveTo>
                  <a:cubicBezTo>
                    <a:pt x="122" y="132"/>
                    <a:pt x="99" y="109"/>
                    <a:pt x="78" y="84"/>
                  </a:cubicBezTo>
                  <a:cubicBezTo>
                    <a:pt x="58" y="60"/>
                    <a:pt x="39" y="34"/>
                    <a:pt x="23" y="7"/>
                  </a:cubicBezTo>
                  <a:cubicBezTo>
                    <a:pt x="59" y="9"/>
                    <a:pt x="59" y="9"/>
                    <a:pt x="59" y="9"/>
                  </a:cubicBezTo>
                  <a:cubicBezTo>
                    <a:pt x="61" y="9"/>
                    <a:pt x="62" y="8"/>
                    <a:pt x="62" y="6"/>
                  </a:cubicBezTo>
                  <a:cubicBezTo>
                    <a:pt x="62" y="4"/>
                    <a:pt x="61" y="3"/>
                    <a:pt x="59" y="2"/>
                  </a:cubicBezTo>
                  <a:cubicBezTo>
                    <a:pt x="16" y="0"/>
                    <a:pt x="16" y="0"/>
                    <a:pt x="16" y="0"/>
                  </a:cubicBezTo>
                  <a:cubicBezTo>
                    <a:pt x="15" y="0"/>
                    <a:pt x="13" y="1"/>
                    <a:pt x="13" y="3"/>
                  </a:cubicBezTo>
                  <a:cubicBezTo>
                    <a:pt x="1" y="40"/>
                    <a:pt x="1" y="40"/>
                    <a:pt x="1" y="40"/>
                  </a:cubicBezTo>
                  <a:cubicBezTo>
                    <a:pt x="0" y="42"/>
                    <a:pt x="1" y="44"/>
                    <a:pt x="3" y="44"/>
                  </a:cubicBezTo>
                  <a:cubicBezTo>
                    <a:pt x="3" y="44"/>
                    <a:pt x="3" y="44"/>
                    <a:pt x="3" y="45"/>
                  </a:cubicBezTo>
                  <a:cubicBezTo>
                    <a:pt x="5" y="45"/>
                    <a:pt x="7" y="44"/>
                    <a:pt x="7" y="42"/>
                  </a:cubicBezTo>
                  <a:cubicBezTo>
                    <a:pt x="17" y="12"/>
                    <a:pt x="17" y="12"/>
                    <a:pt x="17" y="12"/>
                  </a:cubicBezTo>
                  <a:cubicBezTo>
                    <a:pt x="33" y="39"/>
                    <a:pt x="52" y="64"/>
                    <a:pt x="72" y="89"/>
                  </a:cubicBezTo>
                  <a:cubicBezTo>
                    <a:pt x="93" y="114"/>
                    <a:pt x="116" y="138"/>
                    <a:pt x="141" y="160"/>
                  </a:cubicBezTo>
                  <a:cubicBezTo>
                    <a:pt x="142" y="161"/>
                    <a:pt x="144" y="161"/>
                    <a:pt x="145" y="160"/>
                  </a:cubicBezTo>
                  <a:cubicBezTo>
                    <a:pt x="146" y="160"/>
                    <a:pt x="146" y="159"/>
                    <a:pt x="146" y="159"/>
                  </a:cubicBezTo>
                  <a:cubicBezTo>
                    <a:pt x="147" y="158"/>
                    <a:pt x="147" y="155"/>
                    <a:pt x="145" y="154"/>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Freeform 24"/>
            <p:cNvSpPr>
              <a:spLocks/>
            </p:cNvSpPr>
            <p:nvPr/>
          </p:nvSpPr>
          <p:spPr bwMode="auto">
            <a:xfrm>
              <a:off x="2951163" y="3479801"/>
              <a:ext cx="319087" cy="895350"/>
            </a:xfrm>
            <a:custGeom>
              <a:avLst/>
              <a:gdLst>
                <a:gd name="T0" fmla="*/ 70 w 73"/>
                <a:gd name="T1" fmla="*/ 199 h 204"/>
                <a:gd name="T2" fmla="*/ 46 w 73"/>
                <a:gd name="T3" fmla="*/ 104 h 204"/>
                <a:gd name="T4" fmla="*/ 36 w 73"/>
                <a:gd name="T5" fmla="*/ 10 h 204"/>
                <a:gd name="T6" fmla="*/ 67 w 73"/>
                <a:gd name="T7" fmla="*/ 30 h 204"/>
                <a:gd name="T8" fmla="*/ 72 w 73"/>
                <a:gd name="T9" fmla="*/ 29 h 204"/>
                <a:gd name="T10" fmla="*/ 71 w 73"/>
                <a:gd name="T11" fmla="*/ 24 h 204"/>
                <a:gd name="T12" fmla="*/ 34 w 73"/>
                <a:gd name="T13" fmla="*/ 1 h 204"/>
                <a:gd name="T14" fmla="*/ 30 w 73"/>
                <a:gd name="T15" fmla="*/ 1 h 204"/>
                <a:gd name="T16" fmla="*/ 1 w 73"/>
                <a:gd name="T17" fmla="*/ 28 h 204"/>
                <a:gd name="T18" fmla="*/ 1 w 73"/>
                <a:gd name="T19" fmla="*/ 32 h 204"/>
                <a:gd name="T20" fmla="*/ 3 w 73"/>
                <a:gd name="T21" fmla="*/ 33 h 204"/>
                <a:gd name="T22" fmla="*/ 6 w 73"/>
                <a:gd name="T23" fmla="*/ 33 h 204"/>
                <a:gd name="T24" fmla="*/ 29 w 73"/>
                <a:gd name="T25" fmla="*/ 11 h 204"/>
                <a:gd name="T26" fmla="*/ 39 w 73"/>
                <a:gd name="T27" fmla="*/ 105 h 204"/>
                <a:gd name="T28" fmla="*/ 62 w 73"/>
                <a:gd name="T29" fmla="*/ 201 h 204"/>
                <a:gd name="T30" fmla="*/ 67 w 73"/>
                <a:gd name="T31" fmla="*/ 203 h 204"/>
                <a:gd name="T32" fmla="*/ 67 w 73"/>
                <a:gd name="T33" fmla="*/ 203 h 204"/>
                <a:gd name="T34" fmla="*/ 70 w 73"/>
                <a:gd name="T35" fmla="*/ 19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 h="204">
                  <a:moveTo>
                    <a:pt x="70" y="199"/>
                  </a:moveTo>
                  <a:cubicBezTo>
                    <a:pt x="60" y="168"/>
                    <a:pt x="52" y="136"/>
                    <a:pt x="46" y="104"/>
                  </a:cubicBezTo>
                  <a:cubicBezTo>
                    <a:pt x="41" y="73"/>
                    <a:pt x="38" y="41"/>
                    <a:pt x="36" y="10"/>
                  </a:cubicBezTo>
                  <a:cubicBezTo>
                    <a:pt x="67" y="30"/>
                    <a:pt x="67" y="30"/>
                    <a:pt x="67" y="30"/>
                  </a:cubicBezTo>
                  <a:cubicBezTo>
                    <a:pt x="69" y="31"/>
                    <a:pt x="71" y="30"/>
                    <a:pt x="72" y="29"/>
                  </a:cubicBezTo>
                  <a:cubicBezTo>
                    <a:pt x="73" y="27"/>
                    <a:pt x="72" y="25"/>
                    <a:pt x="71" y="24"/>
                  </a:cubicBezTo>
                  <a:cubicBezTo>
                    <a:pt x="34" y="1"/>
                    <a:pt x="34" y="1"/>
                    <a:pt x="34" y="1"/>
                  </a:cubicBezTo>
                  <a:cubicBezTo>
                    <a:pt x="33" y="0"/>
                    <a:pt x="31" y="0"/>
                    <a:pt x="30" y="1"/>
                  </a:cubicBezTo>
                  <a:cubicBezTo>
                    <a:pt x="1" y="28"/>
                    <a:pt x="1" y="28"/>
                    <a:pt x="1" y="28"/>
                  </a:cubicBezTo>
                  <a:cubicBezTo>
                    <a:pt x="0" y="29"/>
                    <a:pt x="0" y="31"/>
                    <a:pt x="1" y="32"/>
                  </a:cubicBezTo>
                  <a:cubicBezTo>
                    <a:pt x="1" y="33"/>
                    <a:pt x="2" y="33"/>
                    <a:pt x="3" y="33"/>
                  </a:cubicBezTo>
                  <a:cubicBezTo>
                    <a:pt x="4" y="34"/>
                    <a:pt x="5" y="33"/>
                    <a:pt x="6" y="33"/>
                  </a:cubicBezTo>
                  <a:cubicBezTo>
                    <a:pt x="29" y="11"/>
                    <a:pt x="29" y="11"/>
                    <a:pt x="29" y="11"/>
                  </a:cubicBezTo>
                  <a:cubicBezTo>
                    <a:pt x="30" y="42"/>
                    <a:pt x="33" y="74"/>
                    <a:pt x="39" y="105"/>
                  </a:cubicBezTo>
                  <a:cubicBezTo>
                    <a:pt x="44" y="138"/>
                    <a:pt x="52" y="170"/>
                    <a:pt x="62" y="201"/>
                  </a:cubicBezTo>
                  <a:cubicBezTo>
                    <a:pt x="63" y="203"/>
                    <a:pt x="65" y="204"/>
                    <a:pt x="67" y="203"/>
                  </a:cubicBezTo>
                  <a:cubicBezTo>
                    <a:pt x="67" y="203"/>
                    <a:pt x="67" y="203"/>
                    <a:pt x="67" y="203"/>
                  </a:cubicBezTo>
                  <a:cubicBezTo>
                    <a:pt x="69" y="203"/>
                    <a:pt x="70" y="200"/>
                    <a:pt x="70" y="199"/>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Freeform 25"/>
            <p:cNvSpPr>
              <a:spLocks/>
            </p:cNvSpPr>
            <p:nvPr/>
          </p:nvSpPr>
          <p:spPr bwMode="auto">
            <a:xfrm>
              <a:off x="3143250" y="1968501"/>
              <a:ext cx="425450" cy="852488"/>
            </a:xfrm>
            <a:custGeom>
              <a:avLst/>
              <a:gdLst>
                <a:gd name="T0" fmla="*/ 96 w 97"/>
                <a:gd name="T1" fmla="*/ 41 h 194"/>
                <a:gd name="T2" fmla="*/ 76 w 97"/>
                <a:gd name="T3" fmla="*/ 2 h 194"/>
                <a:gd name="T4" fmla="*/ 73 w 97"/>
                <a:gd name="T5" fmla="*/ 1 h 194"/>
                <a:gd name="T6" fmla="*/ 34 w 97"/>
                <a:gd name="T7" fmla="*/ 9 h 194"/>
                <a:gd name="T8" fmla="*/ 32 w 97"/>
                <a:gd name="T9" fmla="*/ 13 h 194"/>
                <a:gd name="T10" fmla="*/ 35 w 97"/>
                <a:gd name="T11" fmla="*/ 15 h 194"/>
                <a:gd name="T12" fmla="*/ 67 w 97"/>
                <a:gd name="T13" fmla="*/ 9 h 194"/>
                <a:gd name="T14" fmla="*/ 28 w 97"/>
                <a:gd name="T15" fmla="*/ 95 h 194"/>
                <a:gd name="T16" fmla="*/ 1 w 97"/>
                <a:gd name="T17" fmla="*/ 190 h 194"/>
                <a:gd name="T18" fmla="*/ 3 w 97"/>
                <a:gd name="T19" fmla="*/ 194 h 194"/>
                <a:gd name="T20" fmla="*/ 3 w 97"/>
                <a:gd name="T21" fmla="*/ 194 h 194"/>
                <a:gd name="T22" fmla="*/ 8 w 97"/>
                <a:gd name="T23" fmla="*/ 191 h 194"/>
                <a:gd name="T24" fmla="*/ 35 w 97"/>
                <a:gd name="T25" fmla="*/ 98 h 194"/>
                <a:gd name="T26" fmla="*/ 74 w 97"/>
                <a:gd name="T27" fmla="*/ 11 h 194"/>
                <a:gd name="T28" fmla="*/ 90 w 97"/>
                <a:gd name="T29" fmla="*/ 44 h 194"/>
                <a:gd name="T30" fmla="*/ 92 w 97"/>
                <a:gd name="T31" fmla="*/ 45 h 194"/>
                <a:gd name="T32" fmla="*/ 95 w 97"/>
                <a:gd name="T33" fmla="*/ 45 h 194"/>
                <a:gd name="T34" fmla="*/ 96 w 97"/>
                <a:gd name="T35" fmla="*/ 41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194">
                  <a:moveTo>
                    <a:pt x="96" y="41"/>
                  </a:moveTo>
                  <a:cubicBezTo>
                    <a:pt x="76" y="2"/>
                    <a:pt x="76" y="2"/>
                    <a:pt x="76" y="2"/>
                  </a:cubicBezTo>
                  <a:cubicBezTo>
                    <a:pt x="76" y="1"/>
                    <a:pt x="74" y="0"/>
                    <a:pt x="73" y="1"/>
                  </a:cubicBezTo>
                  <a:cubicBezTo>
                    <a:pt x="34" y="9"/>
                    <a:pt x="34" y="9"/>
                    <a:pt x="34" y="9"/>
                  </a:cubicBezTo>
                  <a:cubicBezTo>
                    <a:pt x="32" y="9"/>
                    <a:pt x="31" y="11"/>
                    <a:pt x="32" y="13"/>
                  </a:cubicBezTo>
                  <a:cubicBezTo>
                    <a:pt x="32" y="15"/>
                    <a:pt x="34" y="16"/>
                    <a:pt x="35" y="15"/>
                  </a:cubicBezTo>
                  <a:cubicBezTo>
                    <a:pt x="67" y="9"/>
                    <a:pt x="67" y="9"/>
                    <a:pt x="67" y="9"/>
                  </a:cubicBezTo>
                  <a:cubicBezTo>
                    <a:pt x="52" y="36"/>
                    <a:pt x="39" y="65"/>
                    <a:pt x="28" y="95"/>
                  </a:cubicBezTo>
                  <a:cubicBezTo>
                    <a:pt x="17" y="126"/>
                    <a:pt x="7" y="158"/>
                    <a:pt x="1" y="190"/>
                  </a:cubicBezTo>
                  <a:cubicBezTo>
                    <a:pt x="0" y="191"/>
                    <a:pt x="1" y="193"/>
                    <a:pt x="3" y="194"/>
                  </a:cubicBezTo>
                  <a:cubicBezTo>
                    <a:pt x="3" y="194"/>
                    <a:pt x="3" y="194"/>
                    <a:pt x="3" y="194"/>
                  </a:cubicBezTo>
                  <a:cubicBezTo>
                    <a:pt x="5" y="194"/>
                    <a:pt x="7" y="193"/>
                    <a:pt x="8" y="191"/>
                  </a:cubicBezTo>
                  <a:cubicBezTo>
                    <a:pt x="15" y="160"/>
                    <a:pt x="24" y="128"/>
                    <a:pt x="35" y="98"/>
                  </a:cubicBezTo>
                  <a:cubicBezTo>
                    <a:pt x="46" y="68"/>
                    <a:pt x="59" y="39"/>
                    <a:pt x="74" y="11"/>
                  </a:cubicBezTo>
                  <a:cubicBezTo>
                    <a:pt x="90" y="44"/>
                    <a:pt x="90" y="44"/>
                    <a:pt x="90" y="44"/>
                  </a:cubicBezTo>
                  <a:cubicBezTo>
                    <a:pt x="91" y="44"/>
                    <a:pt x="92" y="45"/>
                    <a:pt x="92" y="45"/>
                  </a:cubicBezTo>
                  <a:cubicBezTo>
                    <a:pt x="93" y="45"/>
                    <a:pt x="94" y="45"/>
                    <a:pt x="95" y="45"/>
                  </a:cubicBezTo>
                  <a:cubicBezTo>
                    <a:pt x="96" y="44"/>
                    <a:pt x="97" y="42"/>
                    <a:pt x="96" y="41"/>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Freeform 26"/>
            <p:cNvSpPr>
              <a:spLocks/>
            </p:cNvSpPr>
            <p:nvPr/>
          </p:nvSpPr>
          <p:spPr bwMode="auto">
            <a:xfrm>
              <a:off x="3854450" y="796926"/>
              <a:ext cx="701675" cy="644525"/>
            </a:xfrm>
            <a:custGeom>
              <a:avLst/>
              <a:gdLst>
                <a:gd name="T0" fmla="*/ 158 w 160"/>
                <a:gd name="T1" fmla="*/ 59 h 147"/>
                <a:gd name="T2" fmla="*/ 160 w 160"/>
                <a:gd name="T3" fmla="*/ 15 h 147"/>
                <a:gd name="T4" fmla="*/ 158 w 160"/>
                <a:gd name="T5" fmla="*/ 12 h 147"/>
                <a:gd name="T6" fmla="*/ 120 w 160"/>
                <a:gd name="T7" fmla="*/ 0 h 147"/>
                <a:gd name="T8" fmla="*/ 116 w 160"/>
                <a:gd name="T9" fmla="*/ 3 h 147"/>
                <a:gd name="T10" fmla="*/ 118 w 160"/>
                <a:gd name="T11" fmla="*/ 7 h 147"/>
                <a:gd name="T12" fmla="*/ 148 w 160"/>
                <a:gd name="T13" fmla="*/ 16 h 147"/>
                <a:gd name="T14" fmla="*/ 72 w 160"/>
                <a:gd name="T15" fmla="*/ 72 h 147"/>
                <a:gd name="T16" fmla="*/ 1 w 160"/>
                <a:gd name="T17" fmla="*/ 140 h 147"/>
                <a:gd name="T18" fmla="*/ 1 w 160"/>
                <a:gd name="T19" fmla="*/ 145 h 147"/>
                <a:gd name="T20" fmla="*/ 1 w 160"/>
                <a:gd name="T21" fmla="*/ 145 h 147"/>
                <a:gd name="T22" fmla="*/ 6 w 160"/>
                <a:gd name="T23" fmla="*/ 145 h 147"/>
                <a:gd name="T24" fmla="*/ 76 w 160"/>
                <a:gd name="T25" fmla="*/ 77 h 147"/>
                <a:gd name="T26" fmla="*/ 153 w 160"/>
                <a:gd name="T27" fmla="*/ 22 h 147"/>
                <a:gd name="T28" fmla="*/ 151 w 160"/>
                <a:gd name="T29" fmla="*/ 58 h 147"/>
                <a:gd name="T30" fmla="*/ 154 w 160"/>
                <a:gd name="T31" fmla="*/ 62 h 147"/>
                <a:gd name="T32" fmla="*/ 155 w 160"/>
                <a:gd name="T33" fmla="*/ 62 h 147"/>
                <a:gd name="T34" fmla="*/ 158 w 160"/>
                <a:gd name="T35" fmla="*/ 5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 h="147">
                  <a:moveTo>
                    <a:pt x="158" y="59"/>
                  </a:moveTo>
                  <a:cubicBezTo>
                    <a:pt x="160" y="15"/>
                    <a:pt x="160" y="15"/>
                    <a:pt x="160" y="15"/>
                  </a:cubicBezTo>
                  <a:cubicBezTo>
                    <a:pt x="160" y="14"/>
                    <a:pt x="159" y="13"/>
                    <a:pt x="158" y="12"/>
                  </a:cubicBezTo>
                  <a:cubicBezTo>
                    <a:pt x="120" y="0"/>
                    <a:pt x="120" y="0"/>
                    <a:pt x="120" y="0"/>
                  </a:cubicBezTo>
                  <a:cubicBezTo>
                    <a:pt x="118" y="0"/>
                    <a:pt x="116" y="1"/>
                    <a:pt x="116" y="3"/>
                  </a:cubicBezTo>
                  <a:cubicBezTo>
                    <a:pt x="115" y="4"/>
                    <a:pt x="116" y="6"/>
                    <a:pt x="118" y="7"/>
                  </a:cubicBezTo>
                  <a:cubicBezTo>
                    <a:pt x="148" y="16"/>
                    <a:pt x="148" y="16"/>
                    <a:pt x="148" y="16"/>
                  </a:cubicBezTo>
                  <a:cubicBezTo>
                    <a:pt x="122" y="33"/>
                    <a:pt x="96" y="52"/>
                    <a:pt x="72" y="72"/>
                  </a:cubicBezTo>
                  <a:cubicBezTo>
                    <a:pt x="46" y="93"/>
                    <a:pt x="23" y="116"/>
                    <a:pt x="1" y="140"/>
                  </a:cubicBezTo>
                  <a:cubicBezTo>
                    <a:pt x="0" y="141"/>
                    <a:pt x="0" y="143"/>
                    <a:pt x="1" y="145"/>
                  </a:cubicBezTo>
                  <a:cubicBezTo>
                    <a:pt x="1" y="145"/>
                    <a:pt x="1" y="145"/>
                    <a:pt x="1" y="145"/>
                  </a:cubicBezTo>
                  <a:cubicBezTo>
                    <a:pt x="3" y="147"/>
                    <a:pt x="5" y="146"/>
                    <a:pt x="6" y="145"/>
                  </a:cubicBezTo>
                  <a:cubicBezTo>
                    <a:pt x="28" y="121"/>
                    <a:pt x="52" y="98"/>
                    <a:pt x="76" y="77"/>
                  </a:cubicBezTo>
                  <a:cubicBezTo>
                    <a:pt x="101" y="57"/>
                    <a:pt x="127" y="39"/>
                    <a:pt x="153" y="22"/>
                  </a:cubicBezTo>
                  <a:cubicBezTo>
                    <a:pt x="151" y="58"/>
                    <a:pt x="151" y="58"/>
                    <a:pt x="151" y="58"/>
                  </a:cubicBezTo>
                  <a:cubicBezTo>
                    <a:pt x="151" y="60"/>
                    <a:pt x="152" y="61"/>
                    <a:pt x="154" y="62"/>
                  </a:cubicBezTo>
                  <a:cubicBezTo>
                    <a:pt x="154" y="62"/>
                    <a:pt x="154" y="62"/>
                    <a:pt x="155" y="62"/>
                  </a:cubicBezTo>
                  <a:cubicBezTo>
                    <a:pt x="156" y="62"/>
                    <a:pt x="158" y="60"/>
                    <a:pt x="158" y="59"/>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42" name="Freeform 27"/>
            <p:cNvSpPr>
              <a:spLocks/>
            </p:cNvSpPr>
            <p:nvPr/>
          </p:nvSpPr>
          <p:spPr bwMode="auto">
            <a:xfrm>
              <a:off x="5157788" y="287338"/>
              <a:ext cx="890587" cy="320675"/>
            </a:xfrm>
            <a:custGeom>
              <a:avLst/>
              <a:gdLst>
                <a:gd name="T0" fmla="*/ 202 w 203"/>
                <a:gd name="T1" fmla="*/ 31 h 73"/>
                <a:gd name="T2" fmla="*/ 176 w 203"/>
                <a:gd name="T3" fmla="*/ 2 h 73"/>
                <a:gd name="T4" fmla="*/ 171 w 203"/>
                <a:gd name="T5" fmla="*/ 1 h 73"/>
                <a:gd name="T6" fmla="*/ 171 w 203"/>
                <a:gd name="T7" fmla="*/ 6 h 73"/>
                <a:gd name="T8" fmla="*/ 192 w 203"/>
                <a:gd name="T9" fmla="*/ 29 h 73"/>
                <a:gd name="T10" fmla="*/ 98 w 203"/>
                <a:gd name="T11" fmla="*/ 39 h 73"/>
                <a:gd name="T12" fmla="*/ 3 w 203"/>
                <a:gd name="T13" fmla="*/ 63 h 73"/>
                <a:gd name="T14" fmla="*/ 0 w 203"/>
                <a:gd name="T15" fmla="*/ 67 h 73"/>
                <a:gd name="T16" fmla="*/ 0 w 203"/>
                <a:gd name="T17" fmla="*/ 68 h 73"/>
                <a:gd name="T18" fmla="*/ 5 w 203"/>
                <a:gd name="T19" fmla="*/ 70 h 73"/>
                <a:gd name="T20" fmla="*/ 99 w 203"/>
                <a:gd name="T21" fmla="*/ 47 h 73"/>
                <a:gd name="T22" fmla="*/ 194 w 203"/>
                <a:gd name="T23" fmla="*/ 37 h 73"/>
                <a:gd name="T24" fmla="*/ 174 w 203"/>
                <a:gd name="T25" fmla="*/ 68 h 73"/>
                <a:gd name="T26" fmla="*/ 175 w 203"/>
                <a:gd name="T27" fmla="*/ 72 h 73"/>
                <a:gd name="T28" fmla="*/ 176 w 203"/>
                <a:gd name="T29" fmla="*/ 72 h 73"/>
                <a:gd name="T30" fmla="*/ 179 w 203"/>
                <a:gd name="T31" fmla="*/ 71 h 73"/>
                <a:gd name="T32" fmla="*/ 203 w 203"/>
                <a:gd name="T33" fmla="*/ 35 h 73"/>
                <a:gd name="T34" fmla="*/ 202 w 203"/>
                <a:gd name="T35"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73">
                  <a:moveTo>
                    <a:pt x="202" y="31"/>
                  </a:moveTo>
                  <a:cubicBezTo>
                    <a:pt x="176" y="2"/>
                    <a:pt x="176" y="2"/>
                    <a:pt x="176" y="2"/>
                  </a:cubicBezTo>
                  <a:cubicBezTo>
                    <a:pt x="174" y="0"/>
                    <a:pt x="172" y="0"/>
                    <a:pt x="171" y="1"/>
                  </a:cubicBezTo>
                  <a:cubicBezTo>
                    <a:pt x="170" y="3"/>
                    <a:pt x="170" y="5"/>
                    <a:pt x="171" y="6"/>
                  </a:cubicBezTo>
                  <a:cubicBezTo>
                    <a:pt x="192" y="29"/>
                    <a:pt x="192" y="29"/>
                    <a:pt x="192" y="29"/>
                  </a:cubicBezTo>
                  <a:cubicBezTo>
                    <a:pt x="161" y="31"/>
                    <a:pt x="129" y="34"/>
                    <a:pt x="98" y="39"/>
                  </a:cubicBezTo>
                  <a:cubicBezTo>
                    <a:pt x="66" y="45"/>
                    <a:pt x="34" y="53"/>
                    <a:pt x="3" y="63"/>
                  </a:cubicBezTo>
                  <a:cubicBezTo>
                    <a:pt x="1" y="63"/>
                    <a:pt x="0" y="65"/>
                    <a:pt x="0" y="67"/>
                  </a:cubicBezTo>
                  <a:cubicBezTo>
                    <a:pt x="0" y="67"/>
                    <a:pt x="0" y="67"/>
                    <a:pt x="0" y="68"/>
                  </a:cubicBezTo>
                  <a:cubicBezTo>
                    <a:pt x="1" y="70"/>
                    <a:pt x="3" y="71"/>
                    <a:pt x="5" y="70"/>
                  </a:cubicBezTo>
                  <a:cubicBezTo>
                    <a:pt x="36" y="60"/>
                    <a:pt x="67" y="52"/>
                    <a:pt x="99" y="47"/>
                  </a:cubicBezTo>
                  <a:cubicBezTo>
                    <a:pt x="130" y="41"/>
                    <a:pt x="162" y="38"/>
                    <a:pt x="194" y="37"/>
                  </a:cubicBezTo>
                  <a:cubicBezTo>
                    <a:pt x="174" y="68"/>
                    <a:pt x="174" y="68"/>
                    <a:pt x="174" y="68"/>
                  </a:cubicBezTo>
                  <a:cubicBezTo>
                    <a:pt x="173" y="69"/>
                    <a:pt x="173" y="71"/>
                    <a:pt x="175" y="72"/>
                  </a:cubicBezTo>
                  <a:cubicBezTo>
                    <a:pt x="175" y="72"/>
                    <a:pt x="175" y="72"/>
                    <a:pt x="176" y="72"/>
                  </a:cubicBezTo>
                  <a:cubicBezTo>
                    <a:pt x="177" y="73"/>
                    <a:pt x="179" y="72"/>
                    <a:pt x="179" y="71"/>
                  </a:cubicBezTo>
                  <a:cubicBezTo>
                    <a:pt x="203" y="35"/>
                    <a:pt x="203" y="35"/>
                    <a:pt x="203" y="35"/>
                  </a:cubicBezTo>
                  <a:cubicBezTo>
                    <a:pt x="203" y="33"/>
                    <a:pt x="203" y="32"/>
                    <a:pt x="202" y="31"/>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43" name="Freeform 28"/>
            <p:cNvSpPr>
              <a:spLocks/>
            </p:cNvSpPr>
            <p:nvPr/>
          </p:nvSpPr>
          <p:spPr bwMode="auto">
            <a:xfrm>
              <a:off x="6707188" y="484188"/>
              <a:ext cx="850900" cy="422275"/>
            </a:xfrm>
            <a:custGeom>
              <a:avLst/>
              <a:gdLst>
                <a:gd name="T0" fmla="*/ 194 w 194"/>
                <a:gd name="T1" fmla="*/ 72 h 96"/>
                <a:gd name="T2" fmla="*/ 185 w 194"/>
                <a:gd name="T3" fmla="*/ 34 h 96"/>
                <a:gd name="T4" fmla="*/ 181 w 194"/>
                <a:gd name="T5" fmla="*/ 31 h 96"/>
                <a:gd name="T6" fmla="*/ 179 w 194"/>
                <a:gd name="T7" fmla="*/ 35 h 96"/>
                <a:gd name="T8" fmla="*/ 186 w 194"/>
                <a:gd name="T9" fmla="*/ 66 h 96"/>
                <a:gd name="T10" fmla="*/ 99 w 194"/>
                <a:gd name="T11" fmla="*/ 27 h 96"/>
                <a:gd name="T12" fmla="*/ 5 w 194"/>
                <a:gd name="T13" fmla="*/ 0 h 96"/>
                <a:gd name="T14" fmla="*/ 1 w 194"/>
                <a:gd name="T15" fmla="*/ 2 h 96"/>
                <a:gd name="T16" fmla="*/ 0 w 194"/>
                <a:gd name="T17" fmla="*/ 3 h 96"/>
                <a:gd name="T18" fmla="*/ 3 w 194"/>
                <a:gd name="T19" fmla="*/ 7 h 96"/>
                <a:gd name="T20" fmla="*/ 97 w 194"/>
                <a:gd name="T21" fmla="*/ 34 h 96"/>
                <a:gd name="T22" fmla="*/ 183 w 194"/>
                <a:gd name="T23" fmla="*/ 73 h 96"/>
                <a:gd name="T24" fmla="*/ 151 w 194"/>
                <a:gd name="T25" fmla="*/ 90 h 96"/>
                <a:gd name="T26" fmla="*/ 149 w 194"/>
                <a:gd name="T27" fmla="*/ 94 h 96"/>
                <a:gd name="T28" fmla="*/ 152 w 194"/>
                <a:gd name="T29" fmla="*/ 96 h 96"/>
                <a:gd name="T30" fmla="*/ 154 w 194"/>
                <a:gd name="T31" fmla="*/ 96 h 96"/>
                <a:gd name="T32" fmla="*/ 192 w 194"/>
                <a:gd name="T33" fmla="*/ 76 h 96"/>
                <a:gd name="T34" fmla="*/ 194 w 194"/>
                <a:gd name="T35" fmla="*/ 7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96">
                  <a:moveTo>
                    <a:pt x="194" y="72"/>
                  </a:moveTo>
                  <a:cubicBezTo>
                    <a:pt x="185" y="34"/>
                    <a:pt x="185" y="34"/>
                    <a:pt x="185" y="34"/>
                  </a:cubicBezTo>
                  <a:cubicBezTo>
                    <a:pt x="185" y="32"/>
                    <a:pt x="183" y="31"/>
                    <a:pt x="181" y="31"/>
                  </a:cubicBezTo>
                  <a:cubicBezTo>
                    <a:pt x="180" y="31"/>
                    <a:pt x="179" y="33"/>
                    <a:pt x="179" y="35"/>
                  </a:cubicBezTo>
                  <a:cubicBezTo>
                    <a:pt x="186" y="66"/>
                    <a:pt x="186" y="66"/>
                    <a:pt x="186" y="66"/>
                  </a:cubicBezTo>
                  <a:cubicBezTo>
                    <a:pt x="158" y="51"/>
                    <a:pt x="129" y="38"/>
                    <a:pt x="99" y="27"/>
                  </a:cubicBezTo>
                  <a:cubicBezTo>
                    <a:pt x="69" y="16"/>
                    <a:pt x="37" y="7"/>
                    <a:pt x="5" y="0"/>
                  </a:cubicBezTo>
                  <a:cubicBezTo>
                    <a:pt x="3" y="0"/>
                    <a:pt x="1" y="1"/>
                    <a:pt x="1" y="2"/>
                  </a:cubicBezTo>
                  <a:cubicBezTo>
                    <a:pt x="1" y="3"/>
                    <a:pt x="1" y="3"/>
                    <a:pt x="0" y="3"/>
                  </a:cubicBezTo>
                  <a:cubicBezTo>
                    <a:pt x="0" y="5"/>
                    <a:pt x="1" y="7"/>
                    <a:pt x="3" y="7"/>
                  </a:cubicBezTo>
                  <a:cubicBezTo>
                    <a:pt x="35" y="14"/>
                    <a:pt x="66" y="23"/>
                    <a:pt x="97" y="34"/>
                  </a:cubicBezTo>
                  <a:cubicBezTo>
                    <a:pt x="126" y="45"/>
                    <a:pt x="156" y="58"/>
                    <a:pt x="183" y="73"/>
                  </a:cubicBezTo>
                  <a:cubicBezTo>
                    <a:pt x="151" y="90"/>
                    <a:pt x="151" y="90"/>
                    <a:pt x="151" y="90"/>
                  </a:cubicBezTo>
                  <a:cubicBezTo>
                    <a:pt x="149" y="91"/>
                    <a:pt x="149" y="93"/>
                    <a:pt x="149" y="94"/>
                  </a:cubicBezTo>
                  <a:cubicBezTo>
                    <a:pt x="150" y="95"/>
                    <a:pt x="151" y="96"/>
                    <a:pt x="152" y="96"/>
                  </a:cubicBezTo>
                  <a:cubicBezTo>
                    <a:pt x="152" y="96"/>
                    <a:pt x="153" y="96"/>
                    <a:pt x="154" y="96"/>
                  </a:cubicBezTo>
                  <a:cubicBezTo>
                    <a:pt x="192" y="76"/>
                    <a:pt x="192" y="76"/>
                    <a:pt x="192" y="76"/>
                  </a:cubicBezTo>
                  <a:cubicBezTo>
                    <a:pt x="194" y="75"/>
                    <a:pt x="194" y="73"/>
                    <a:pt x="194" y="72"/>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Freeform 29"/>
            <p:cNvSpPr>
              <a:spLocks/>
            </p:cNvSpPr>
            <p:nvPr/>
          </p:nvSpPr>
          <p:spPr bwMode="auto">
            <a:xfrm>
              <a:off x="8088313" y="1192213"/>
              <a:ext cx="646112" cy="701675"/>
            </a:xfrm>
            <a:custGeom>
              <a:avLst/>
              <a:gdLst>
                <a:gd name="T0" fmla="*/ 144 w 147"/>
                <a:gd name="T1" fmla="*/ 116 h 160"/>
                <a:gd name="T2" fmla="*/ 140 w 147"/>
                <a:gd name="T3" fmla="*/ 119 h 160"/>
                <a:gd name="T4" fmla="*/ 130 w 147"/>
                <a:gd name="T5" fmla="*/ 149 h 160"/>
                <a:gd name="T6" fmla="*/ 75 w 147"/>
                <a:gd name="T7" fmla="*/ 72 h 160"/>
                <a:gd name="T8" fmla="*/ 6 w 147"/>
                <a:gd name="T9" fmla="*/ 1 h 160"/>
                <a:gd name="T10" fmla="*/ 2 w 147"/>
                <a:gd name="T11" fmla="*/ 1 h 160"/>
                <a:gd name="T12" fmla="*/ 1 w 147"/>
                <a:gd name="T13" fmla="*/ 2 h 160"/>
                <a:gd name="T14" fmla="*/ 1 w 147"/>
                <a:gd name="T15" fmla="*/ 7 h 160"/>
                <a:gd name="T16" fmla="*/ 69 w 147"/>
                <a:gd name="T17" fmla="*/ 77 h 160"/>
                <a:gd name="T18" fmla="*/ 124 w 147"/>
                <a:gd name="T19" fmla="*/ 154 h 160"/>
                <a:gd name="T20" fmla="*/ 88 w 147"/>
                <a:gd name="T21" fmla="*/ 152 h 160"/>
                <a:gd name="T22" fmla="*/ 85 w 147"/>
                <a:gd name="T23" fmla="*/ 155 h 160"/>
                <a:gd name="T24" fmla="*/ 87 w 147"/>
                <a:gd name="T25" fmla="*/ 158 h 160"/>
                <a:gd name="T26" fmla="*/ 88 w 147"/>
                <a:gd name="T27" fmla="*/ 158 h 160"/>
                <a:gd name="T28" fmla="*/ 131 w 147"/>
                <a:gd name="T29" fmla="*/ 160 h 160"/>
                <a:gd name="T30" fmla="*/ 134 w 147"/>
                <a:gd name="T31" fmla="*/ 158 h 160"/>
                <a:gd name="T32" fmla="*/ 146 w 147"/>
                <a:gd name="T33" fmla="*/ 120 h 160"/>
                <a:gd name="T34" fmla="*/ 144 w 147"/>
                <a:gd name="T35" fmla="*/ 11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7" h="160">
                  <a:moveTo>
                    <a:pt x="144" y="116"/>
                  </a:moveTo>
                  <a:cubicBezTo>
                    <a:pt x="142" y="116"/>
                    <a:pt x="140" y="117"/>
                    <a:pt x="140" y="119"/>
                  </a:cubicBezTo>
                  <a:cubicBezTo>
                    <a:pt x="130" y="149"/>
                    <a:pt x="130" y="149"/>
                    <a:pt x="130" y="149"/>
                  </a:cubicBezTo>
                  <a:cubicBezTo>
                    <a:pt x="114" y="122"/>
                    <a:pt x="95" y="96"/>
                    <a:pt x="75" y="72"/>
                  </a:cubicBezTo>
                  <a:cubicBezTo>
                    <a:pt x="54" y="47"/>
                    <a:pt x="31" y="23"/>
                    <a:pt x="6" y="1"/>
                  </a:cubicBezTo>
                  <a:cubicBezTo>
                    <a:pt x="5" y="0"/>
                    <a:pt x="3" y="0"/>
                    <a:pt x="2" y="1"/>
                  </a:cubicBezTo>
                  <a:cubicBezTo>
                    <a:pt x="1" y="1"/>
                    <a:pt x="1" y="1"/>
                    <a:pt x="1" y="2"/>
                  </a:cubicBezTo>
                  <a:cubicBezTo>
                    <a:pt x="0" y="3"/>
                    <a:pt x="0" y="5"/>
                    <a:pt x="1" y="7"/>
                  </a:cubicBezTo>
                  <a:cubicBezTo>
                    <a:pt x="25" y="28"/>
                    <a:pt x="48" y="52"/>
                    <a:pt x="69" y="77"/>
                  </a:cubicBezTo>
                  <a:cubicBezTo>
                    <a:pt x="89" y="101"/>
                    <a:pt x="108" y="127"/>
                    <a:pt x="124" y="154"/>
                  </a:cubicBezTo>
                  <a:cubicBezTo>
                    <a:pt x="88" y="152"/>
                    <a:pt x="88" y="152"/>
                    <a:pt x="88" y="152"/>
                  </a:cubicBezTo>
                  <a:cubicBezTo>
                    <a:pt x="86" y="152"/>
                    <a:pt x="85" y="153"/>
                    <a:pt x="85" y="155"/>
                  </a:cubicBezTo>
                  <a:cubicBezTo>
                    <a:pt x="85" y="157"/>
                    <a:pt x="86" y="158"/>
                    <a:pt x="87" y="158"/>
                  </a:cubicBezTo>
                  <a:cubicBezTo>
                    <a:pt x="87" y="158"/>
                    <a:pt x="88" y="158"/>
                    <a:pt x="88" y="158"/>
                  </a:cubicBezTo>
                  <a:cubicBezTo>
                    <a:pt x="131" y="160"/>
                    <a:pt x="131" y="160"/>
                    <a:pt x="131" y="160"/>
                  </a:cubicBezTo>
                  <a:cubicBezTo>
                    <a:pt x="132" y="160"/>
                    <a:pt x="134" y="160"/>
                    <a:pt x="134" y="158"/>
                  </a:cubicBezTo>
                  <a:cubicBezTo>
                    <a:pt x="146" y="120"/>
                    <a:pt x="146" y="120"/>
                    <a:pt x="146" y="120"/>
                  </a:cubicBezTo>
                  <a:cubicBezTo>
                    <a:pt x="147" y="119"/>
                    <a:pt x="146" y="117"/>
                    <a:pt x="144" y="116"/>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9" name="TextBox 93"/>
          <p:cNvSpPr txBox="1">
            <a:spLocks noChangeArrowheads="1"/>
          </p:cNvSpPr>
          <p:nvPr/>
        </p:nvSpPr>
        <p:spPr bwMode="auto">
          <a:xfrm>
            <a:off x="1389634" y="850392"/>
            <a:ext cx="16954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
                <a:srgbClr val="000000"/>
              </a:buClr>
              <a:buSzTx/>
              <a:buFontTx/>
              <a:buNone/>
              <a:tabLst/>
              <a:defRPr/>
            </a:pP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Lorem ipsum dolor sit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amet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consectetur</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adipiscing</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elit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sed</a:t>
            </a:r>
            <a:endParaRPr kumimoji="0" lang="ru-RU" altLang="ru-RU" sz="1200" b="0" i="0" u="none" strike="noStrike" kern="0" cap="none" spc="0" normalizeH="0" baseline="0" noProof="0" dirty="0">
              <a:ln>
                <a:noFill/>
              </a:ln>
              <a:solidFill>
                <a:srgbClr val="000000">
                  <a:lumMod val="95000"/>
                  <a:lumOff val="5000"/>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50" name="TextBox 93"/>
          <p:cNvSpPr txBox="1">
            <a:spLocks noChangeArrowheads="1"/>
          </p:cNvSpPr>
          <p:nvPr/>
        </p:nvSpPr>
        <p:spPr bwMode="auto">
          <a:xfrm>
            <a:off x="579501" y="2384108"/>
            <a:ext cx="16954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
                <a:srgbClr val="000000"/>
              </a:buClr>
              <a:buSzTx/>
              <a:buFontTx/>
              <a:buNone/>
              <a:tabLst/>
              <a:defRPr/>
            </a:pP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Lorem ipsum dolor sit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amet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consectetur</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adipiscing</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elit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sed</a:t>
            </a:r>
            <a:endParaRPr kumimoji="0" lang="ru-RU" altLang="ru-RU" sz="1200" b="0" i="0" u="none" strike="noStrike" kern="0" cap="none" spc="0" normalizeH="0" baseline="0" noProof="0" dirty="0">
              <a:ln>
                <a:noFill/>
              </a:ln>
              <a:solidFill>
                <a:srgbClr val="000000">
                  <a:lumMod val="95000"/>
                  <a:lumOff val="5000"/>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51" name="TextBox 93"/>
          <p:cNvSpPr txBox="1">
            <a:spLocks noChangeArrowheads="1"/>
          </p:cNvSpPr>
          <p:nvPr/>
        </p:nvSpPr>
        <p:spPr bwMode="auto">
          <a:xfrm>
            <a:off x="588772" y="4205351"/>
            <a:ext cx="16970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
                <a:srgbClr val="000000"/>
              </a:buClr>
              <a:buSzTx/>
              <a:buFontTx/>
              <a:buNone/>
              <a:tabLst/>
              <a:defRPr/>
            </a:pP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Lorem ipsum dolor sit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amet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consectetur</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adipiscing</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elit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sed</a:t>
            </a:r>
            <a:endParaRPr kumimoji="0" lang="ru-RU" altLang="ru-RU" sz="1200" b="0" i="0" u="none" strike="noStrike" kern="0" cap="none" spc="0" normalizeH="0" baseline="0" noProof="0" dirty="0">
              <a:ln>
                <a:noFill/>
              </a:ln>
              <a:solidFill>
                <a:srgbClr val="000000">
                  <a:lumMod val="95000"/>
                  <a:lumOff val="5000"/>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52" name="TextBox 93"/>
          <p:cNvSpPr txBox="1">
            <a:spLocks noChangeArrowheads="1"/>
          </p:cNvSpPr>
          <p:nvPr/>
        </p:nvSpPr>
        <p:spPr bwMode="auto">
          <a:xfrm>
            <a:off x="1417447" y="5678742"/>
            <a:ext cx="16954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
                <a:srgbClr val="000000"/>
              </a:buClr>
              <a:buSzTx/>
              <a:buFontTx/>
              <a:buNone/>
              <a:tabLst/>
              <a:defRPr/>
            </a:pP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Lorem ipsum dolor sit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amet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consectetur</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adipiscing</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elit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sed</a:t>
            </a:r>
            <a:endParaRPr kumimoji="0" lang="ru-RU" altLang="ru-RU" sz="1200" b="0" i="0" u="none" strike="noStrike" kern="0" cap="none" spc="0" normalizeH="0" baseline="0" noProof="0" dirty="0">
              <a:ln>
                <a:noFill/>
              </a:ln>
              <a:solidFill>
                <a:srgbClr val="000000">
                  <a:lumMod val="95000"/>
                  <a:lumOff val="5000"/>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53" name="TextBox 93"/>
          <p:cNvSpPr txBox="1">
            <a:spLocks noChangeArrowheads="1"/>
          </p:cNvSpPr>
          <p:nvPr/>
        </p:nvSpPr>
        <p:spPr bwMode="auto">
          <a:xfrm>
            <a:off x="9045575" y="952184"/>
            <a:ext cx="16954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ct val="0"/>
              </a:spcBef>
              <a:spcAft>
                <a:spcPts val="0"/>
              </a:spcAft>
              <a:buClr>
                <a:srgbClr val="000000"/>
              </a:buClr>
              <a:buSzTx/>
              <a:buFontTx/>
              <a:buNone/>
              <a:tabLst/>
              <a:defRPr/>
            </a:pP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Lorem ipsum dolor sit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amet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consectetur</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adipiscing</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elit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sed</a:t>
            </a:r>
            <a:endParaRPr kumimoji="0" lang="ru-RU" altLang="ru-RU" sz="1200" b="0" i="0" u="none" strike="noStrike" kern="0" cap="none" spc="0" normalizeH="0" baseline="0" noProof="0" dirty="0">
              <a:ln>
                <a:noFill/>
              </a:ln>
              <a:solidFill>
                <a:srgbClr val="000000">
                  <a:lumMod val="95000"/>
                  <a:lumOff val="5000"/>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54" name="TextBox 93"/>
          <p:cNvSpPr txBox="1">
            <a:spLocks noChangeArrowheads="1"/>
          </p:cNvSpPr>
          <p:nvPr/>
        </p:nvSpPr>
        <p:spPr bwMode="auto">
          <a:xfrm>
            <a:off x="9839357" y="2384108"/>
            <a:ext cx="16970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ct val="0"/>
              </a:spcBef>
              <a:spcAft>
                <a:spcPts val="0"/>
              </a:spcAft>
              <a:buClr>
                <a:srgbClr val="000000"/>
              </a:buClr>
              <a:buSzTx/>
              <a:buFontTx/>
              <a:buNone/>
              <a:tabLst/>
              <a:defRPr/>
            </a:pP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Lorem ipsum dolor sit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amet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consectetur</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adipiscing</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elit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sed</a:t>
            </a:r>
            <a:endParaRPr kumimoji="0" lang="ru-RU" altLang="ru-RU" sz="1200" b="0" i="0" u="none" strike="noStrike" kern="0" cap="none" spc="0" normalizeH="0" baseline="0" noProof="0" dirty="0">
              <a:ln>
                <a:noFill/>
              </a:ln>
              <a:solidFill>
                <a:srgbClr val="000000">
                  <a:lumMod val="95000"/>
                  <a:lumOff val="5000"/>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55" name="TextBox 93"/>
          <p:cNvSpPr txBox="1">
            <a:spLocks noChangeArrowheads="1"/>
          </p:cNvSpPr>
          <p:nvPr/>
        </p:nvSpPr>
        <p:spPr bwMode="auto">
          <a:xfrm>
            <a:off x="9839357" y="4252724"/>
            <a:ext cx="16970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ct val="0"/>
              </a:spcBef>
              <a:spcAft>
                <a:spcPts val="0"/>
              </a:spcAft>
              <a:buClr>
                <a:srgbClr val="000000"/>
              </a:buClr>
              <a:buSzTx/>
              <a:buFontTx/>
              <a:buNone/>
              <a:tabLst/>
              <a:defRPr/>
            </a:pP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Lorem ipsum dolor sit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amet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consectetur</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adipiscing</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elit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sed</a:t>
            </a:r>
            <a:endParaRPr kumimoji="0" lang="ru-RU" altLang="ru-RU" sz="1200" b="0" i="0" u="none" strike="noStrike" kern="0" cap="none" spc="0" normalizeH="0" baseline="0" noProof="0" dirty="0">
              <a:ln>
                <a:noFill/>
              </a:ln>
              <a:solidFill>
                <a:srgbClr val="000000">
                  <a:lumMod val="95000"/>
                  <a:lumOff val="5000"/>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56" name="TextBox 93"/>
          <p:cNvSpPr txBox="1">
            <a:spLocks noChangeArrowheads="1"/>
          </p:cNvSpPr>
          <p:nvPr/>
        </p:nvSpPr>
        <p:spPr bwMode="auto">
          <a:xfrm>
            <a:off x="9020239" y="5685094"/>
            <a:ext cx="16954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ct val="0"/>
              </a:spcBef>
              <a:spcAft>
                <a:spcPts val="0"/>
              </a:spcAft>
              <a:buClr>
                <a:srgbClr val="000000"/>
              </a:buClr>
              <a:buSzTx/>
              <a:buFontTx/>
              <a:buNone/>
              <a:tabLst/>
              <a:defRPr/>
            </a:pP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Lorem ipsum dolor sit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amet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consectetur</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adipiscing</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elit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sed</a:t>
            </a:r>
            <a:endParaRPr kumimoji="0" lang="ru-RU" altLang="ru-RU" sz="1200" b="0" i="0" u="none" strike="noStrike" kern="0" cap="none" spc="0" normalizeH="0" baseline="0" noProof="0" dirty="0">
              <a:ln>
                <a:noFill/>
              </a:ln>
              <a:solidFill>
                <a:srgbClr val="000000">
                  <a:lumMod val="95000"/>
                  <a:lumOff val="5000"/>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Tree>
    <p:extLst>
      <p:ext uri="{BB962C8B-B14F-4D97-AF65-F5344CB8AC3E}">
        <p14:creationId xmlns:p14="http://schemas.microsoft.com/office/powerpoint/2010/main" val="338274791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14:presetBounceEnd="5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000">
                                          <p:cBhvr additive="base">
                                            <p:cTn id="7" dur="10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5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50000">
                                          <p:cBhvr additive="base">
                                            <p:cTn id="11" dur="1000" fill="hold"/>
                                            <p:tgtEl>
                                              <p:spTgt spid="3"/>
                                            </p:tgtEl>
                                            <p:attrNameLst>
                                              <p:attrName>ppt_x</p:attrName>
                                            </p:attrNameLst>
                                          </p:cBhvr>
                                          <p:tavLst>
                                            <p:tav tm="0">
                                              <p:val>
                                                <p:strVal val="0-#ppt_w/2"/>
                                              </p:val>
                                            </p:tav>
                                            <p:tav tm="100000">
                                              <p:val>
                                                <p:strVal val="#ppt_x"/>
                                              </p:val>
                                            </p:tav>
                                          </p:tavLst>
                                        </p:anim>
                                        <p:anim calcmode="lin" valueType="num" p14:bounceEnd="50000">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49" presetClass="entr" presetSubtype="0" decel="100000" fill="hold" nodeType="withEffect">
                                      <p:stCondLst>
                                        <p:cond delay="1000"/>
                                      </p:stCondLst>
                                      <p:childTnLst>
                                        <p:set>
                                          <p:cBhvr>
                                            <p:cTn id="14" dur="1" fill="hold">
                                              <p:stCondLst>
                                                <p:cond delay="0"/>
                                              </p:stCondLst>
                                            </p:cTn>
                                            <p:tgtEl>
                                              <p:spTgt spid="45"/>
                                            </p:tgtEl>
                                            <p:attrNameLst>
                                              <p:attrName>style.visibility</p:attrName>
                                            </p:attrNameLst>
                                          </p:cBhvr>
                                          <p:to>
                                            <p:strVal val="visible"/>
                                          </p:to>
                                        </p:set>
                                        <p:anim calcmode="lin" valueType="num">
                                          <p:cBhvr>
                                            <p:cTn id="15" dur="1000" fill="hold"/>
                                            <p:tgtEl>
                                              <p:spTgt spid="45"/>
                                            </p:tgtEl>
                                            <p:attrNameLst>
                                              <p:attrName>ppt_w</p:attrName>
                                            </p:attrNameLst>
                                          </p:cBhvr>
                                          <p:tavLst>
                                            <p:tav tm="0">
                                              <p:val>
                                                <p:fltVal val="0"/>
                                              </p:val>
                                            </p:tav>
                                            <p:tav tm="100000">
                                              <p:val>
                                                <p:strVal val="#ppt_w"/>
                                              </p:val>
                                            </p:tav>
                                          </p:tavLst>
                                        </p:anim>
                                        <p:anim calcmode="lin" valueType="num">
                                          <p:cBhvr>
                                            <p:cTn id="16" dur="1000" fill="hold"/>
                                            <p:tgtEl>
                                              <p:spTgt spid="45"/>
                                            </p:tgtEl>
                                            <p:attrNameLst>
                                              <p:attrName>ppt_h</p:attrName>
                                            </p:attrNameLst>
                                          </p:cBhvr>
                                          <p:tavLst>
                                            <p:tav tm="0">
                                              <p:val>
                                                <p:fltVal val="0"/>
                                              </p:val>
                                            </p:tav>
                                            <p:tav tm="100000">
                                              <p:val>
                                                <p:strVal val="#ppt_h"/>
                                              </p:val>
                                            </p:tav>
                                          </p:tavLst>
                                        </p:anim>
                                        <p:anim calcmode="lin" valueType="num">
                                          <p:cBhvr>
                                            <p:cTn id="17" dur="1000" fill="hold"/>
                                            <p:tgtEl>
                                              <p:spTgt spid="45"/>
                                            </p:tgtEl>
                                            <p:attrNameLst>
                                              <p:attrName>style.rotation</p:attrName>
                                            </p:attrNameLst>
                                          </p:cBhvr>
                                          <p:tavLst>
                                            <p:tav tm="0">
                                              <p:val>
                                                <p:fltVal val="360"/>
                                              </p:val>
                                            </p:tav>
                                            <p:tav tm="100000">
                                              <p:val>
                                                <p:fltVal val="0"/>
                                              </p:val>
                                            </p:tav>
                                          </p:tavLst>
                                        </p:anim>
                                        <p:animEffect transition="in" filter="fade">
                                          <p:cBhvr>
                                            <p:cTn id="18" dur="1000"/>
                                            <p:tgtEl>
                                              <p:spTgt spid="45"/>
                                            </p:tgtEl>
                                          </p:cBhvr>
                                        </p:animEffect>
                                      </p:childTnLst>
                                    </p:cTn>
                                  </p:par>
                                </p:childTnLst>
                              </p:cTn>
                            </p:par>
                            <p:par>
                              <p:cTn id="19" fill="hold">
                                <p:stCondLst>
                                  <p:cond delay="2000"/>
                                </p:stCondLst>
                                <p:childTnLst>
                                  <p:par>
                                    <p:cTn id="20" presetID="2" presetClass="entr" presetSubtype="8" fill="hold" grpId="0" nodeType="afterEffect" p14:presetBounceEnd="50000">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14:bounceEnd="50000">
                                          <p:cBhvr additive="base">
                                            <p:cTn id="22" dur="750" fill="hold"/>
                                            <p:tgtEl>
                                              <p:spTgt spid="22"/>
                                            </p:tgtEl>
                                            <p:attrNameLst>
                                              <p:attrName>ppt_x</p:attrName>
                                            </p:attrNameLst>
                                          </p:cBhvr>
                                          <p:tavLst>
                                            <p:tav tm="0">
                                              <p:val>
                                                <p:strVal val="0-#ppt_w/2"/>
                                              </p:val>
                                            </p:tav>
                                            <p:tav tm="100000">
                                              <p:val>
                                                <p:strVal val="#ppt_x"/>
                                              </p:val>
                                            </p:tav>
                                          </p:tavLst>
                                        </p:anim>
                                        <p:anim calcmode="lin" valueType="num" p14:bounceEnd="50000">
                                          <p:cBhvr additive="base">
                                            <p:cTn id="23" dur="750" fill="hold"/>
                                            <p:tgtEl>
                                              <p:spTgt spid="22"/>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14:presetBounceEnd="50000">
                                      <p:stCondLst>
                                        <p:cond delay="100"/>
                                      </p:stCondLst>
                                      <p:childTnLst>
                                        <p:set>
                                          <p:cBhvr>
                                            <p:cTn id="25" dur="1" fill="hold">
                                              <p:stCondLst>
                                                <p:cond delay="0"/>
                                              </p:stCondLst>
                                            </p:cTn>
                                            <p:tgtEl>
                                              <p:spTgt spid="49"/>
                                            </p:tgtEl>
                                            <p:attrNameLst>
                                              <p:attrName>style.visibility</p:attrName>
                                            </p:attrNameLst>
                                          </p:cBhvr>
                                          <p:to>
                                            <p:strVal val="visible"/>
                                          </p:to>
                                        </p:set>
                                        <p:anim calcmode="lin" valueType="num" p14:bounceEnd="50000">
                                          <p:cBhvr additive="base">
                                            <p:cTn id="26" dur="750" fill="hold"/>
                                            <p:tgtEl>
                                              <p:spTgt spid="49"/>
                                            </p:tgtEl>
                                            <p:attrNameLst>
                                              <p:attrName>ppt_x</p:attrName>
                                            </p:attrNameLst>
                                          </p:cBhvr>
                                          <p:tavLst>
                                            <p:tav tm="0">
                                              <p:val>
                                                <p:strVal val="0-#ppt_w/2"/>
                                              </p:val>
                                            </p:tav>
                                            <p:tav tm="100000">
                                              <p:val>
                                                <p:strVal val="#ppt_x"/>
                                              </p:val>
                                            </p:tav>
                                          </p:tavLst>
                                        </p:anim>
                                        <p:anim calcmode="lin" valueType="num" p14:bounceEnd="50000">
                                          <p:cBhvr additive="base">
                                            <p:cTn id="27" dur="750" fill="hold"/>
                                            <p:tgtEl>
                                              <p:spTgt spid="49"/>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14:presetBounceEnd="50000">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14:bounceEnd="50000">
                                          <p:cBhvr additive="base">
                                            <p:cTn id="30" dur="750" fill="hold"/>
                                            <p:tgtEl>
                                              <p:spTgt spid="21"/>
                                            </p:tgtEl>
                                            <p:attrNameLst>
                                              <p:attrName>ppt_x</p:attrName>
                                            </p:attrNameLst>
                                          </p:cBhvr>
                                          <p:tavLst>
                                            <p:tav tm="0">
                                              <p:val>
                                                <p:strVal val="1+#ppt_w/2"/>
                                              </p:val>
                                            </p:tav>
                                            <p:tav tm="100000">
                                              <p:val>
                                                <p:strVal val="#ppt_x"/>
                                              </p:val>
                                            </p:tav>
                                          </p:tavLst>
                                        </p:anim>
                                        <p:anim calcmode="lin" valueType="num" p14:bounceEnd="50000">
                                          <p:cBhvr additive="base">
                                            <p:cTn id="31" dur="750" fill="hold"/>
                                            <p:tgtEl>
                                              <p:spTgt spid="21"/>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14:presetBounceEnd="50000">
                                      <p:stCondLst>
                                        <p:cond delay="100"/>
                                      </p:stCondLst>
                                      <p:childTnLst>
                                        <p:set>
                                          <p:cBhvr>
                                            <p:cTn id="33" dur="1" fill="hold">
                                              <p:stCondLst>
                                                <p:cond delay="0"/>
                                              </p:stCondLst>
                                            </p:cTn>
                                            <p:tgtEl>
                                              <p:spTgt spid="53"/>
                                            </p:tgtEl>
                                            <p:attrNameLst>
                                              <p:attrName>style.visibility</p:attrName>
                                            </p:attrNameLst>
                                          </p:cBhvr>
                                          <p:to>
                                            <p:strVal val="visible"/>
                                          </p:to>
                                        </p:set>
                                        <p:anim calcmode="lin" valueType="num" p14:bounceEnd="50000">
                                          <p:cBhvr additive="base">
                                            <p:cTn id="34" dur="750" fill="hold"/>
                                            <p:tgtEl>
                                              <p:spTgt spid="53"/>
                                            </p:tgtEl>
                                            <p:attrNameLst>
                                              <p:attrName>ppt_x</p:attrName>
                                            </p:attrNameLst>
                                          </p:cBhvr>
                                          <p:tavLst>
                                            <p:tav tm="0">
                                              <p:val>
                                                <p:strVal val="1+#ppt_w/2"/>
                                              </p:val>
                                            </p:tav>
                                            <p:tav tm="100000">
                                              <p:val>
                                                <p:strVal val="#ppt_x"/>
                                              </p:val>
                                            </p:tav>
                                          </p:tavLst>
                                        </p:anim>
                                        <p:anim calcmode="lin" valueType="num" p14:bounceEnd="50000">
                                          <p:cBhvr additive="base">
                                            <p:cTn id="35" dur="750" fill="hold"/>
                                            <p:tgtEl>
                                              <p:spTgt spid="53"/>
                                            </p:tgtEl>
                                            <p:attrNameLst>
                                              <p:attrName>ppt_y</p:attrName>
                                            </p:attrNameLst>
                                          </p:cBhvr>
                                          <p:tavLst>
                                            <p:tav tm="0">
                                              <p:val>
                                                <p:strVal val="#ppt_y"/>
                                              </p:val>
                                            </p:tav>
                                            <p:tav tm="100000">
                                              <p:val>
                                                <p:strVal val="#ppt_y"/>
                                              </p:val>
                                            </p:tav>
                                          </p:tavLst>
                                        </p:anim>
                                      </p:childTnLst>
                                    </p:cTn>
                                  </p:par>
                                </p:childTnLst>
                              </p:cTn>
                            </p:par>
                            <p:par>
                              <p:cTn id="36" fill="hold">
                                <p:stCondLst>
                                  <p:cond delay="2850"/>
                                </p:stCondLst>
                                <p:childTnLst>
                                  <p:par>
                                    <p:cTn id="37" presetID="2" presetClass="entr" presetSubtype="8" fill="hold" grpId="0" nodeType="afterEffect" p14:presetBounceEnd="50000">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14:bounceEnd="50000">
                                          <p:cBhvr additive="base">
                                            <p:cTn id="39" dur="750" fill="hold"/>
                                            <p:tgtEl>
                                              <p:spTgt spid="28"/>
                                            </p:tgtEl>
                                            <p:attrNameLst>
                                              <p:attrName>ppt_x</p:attrName>
                                            </p:attrNameLst>
                                          </p:cBhvr>
                                          <p:tavLst>
                                            <p:tav tm="0">
                                              <p:val>
                                                <p:strVal val="0-#ppt_w/2"/>
                                              </p:val>
                                            </p:tav>
                                            <p:tav tm="100000">
                                              <p:val>
                                                <p:strVal val="#ppt_x"/>
                                              </p:val>
                                            </p:tav>
                                          </p:tavLst>
                                        </p:anim>
                                        <p:anim calcmode="lin" valueType="num" p14:bounceEnd="50000">
                                          <p:cBhvr additive="base">
                                            <p:cTn id="40" dur="750" fill="hold"/>
                                            <p:tgtEl>
                                              <p:spTgt spid="28"/>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14:presetBounceEnd="50000">
                                      <p:stCondLst>
                                        <p:cond delay="100"/>
                                      </p:stCondLst>
                                      <p:childTnLst>
                                        <p:set>
                                          <p:cBhvr>
                                            <p:cTn id="42" dur="1" fill="hold">
                                              <p:stCondLst>
                                                <p:cond delay="0"/>
                                              </p:stCondLst>
                                            </p:cTn>
                                            <p:tgtEl>
                                              <p:spTgt spid="50"/>
                                            </p:tgtEl>
                                            <p:attrNameLst>
                                              <p:attrName>style.visibility</p:attrName>
                                            </p:attrNameLst>
                                          </p:cBhvr>
                                          <p:to>
                                            <p:strVal val="visible"/>
                                          </p:to>
                                        </p:set>
                                        <p:anim calcmode="lin" valueType="num" p14:bounceEnd="50000">
                                          <p:cBhvr additive="base">
                                            <p:cTn id="43" dur="750" fill="hold"/>
                                            <p:tgtEl>
                                              <p:spTgt spid="50"/>
                                            </p:tgtEl>
                                            <p:attrNameLst>
                                              <p:attrName>ppt_x</p:attrName>
                                            </p:attrNameLst>
                                          </p:cBhvr>
                                          <p:tavLst>
                                            <p:tav tm="0">
                                              <p:val>
                                                <p:strVal val="0-#ppt_w/2"/>
                                              </p:val>
                                            </p:tav>
                                            <p:tav tm="100000">
                                              <p:val>
                                                <p:strVal val="#ppt_x"/>
                                              </p:val>
                                            </p:tav>
                                          </p:tavLst>
                                        </p:anim>
                                        <p:anim calcmode="lin" valueType="num" p14:bounceEnd="50000">
                                          <p:cBhvr additive="base">
                                            <p:cTn id="44" dur="750" fill="hold"/>
                                            <p:tgtEl>
                                              <p:spTgt spid="50"/>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14:presetBounceEnd="50000">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14:bounceEnd="50000">
                                          <p:cBhvr additive="base">
                                            <p:cTn id="47" dur="750" fill="hold"/>
                                            <p:tgtEl>
                                              <p:spTgt spid="24"/>
                                            </p:tgtEl>
                                            <p:attrNameLst>
                                              <p:attrName>ppt_x</p:attrName>
                                            </p:attrNameLst>
                                          </p:cBhvr>
                                          <p:tavLst>
                                            <p:tav tm="0">
                                              <p:val>
                                                <p:strVal val="1+#ppt_w/2"/>
                                              </p:val>
                                            </p:tav>
                                            <p:tav tm="100000">
                                              <p:val>
                                                <p:strVal val="#ppt_x"/>
                                              </p:val>
                                            </p:tav>
                                          </p:tavLst>
                                        </p:anim>
                                        <p:anim calcmode="lin" valueType="num" p14:bounceEnd="50000">
                                          <p:cBhvr additive="base">
                                            <p:cTn id="48" dur="750" fill="hold"/>
                                            <p:tgtEl>
                                              <p:spTgt spid="24"/>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14:presetBounceEnd="50000">
                                      <p:stCondLst>
                                        <p:cond delay="100"/>
                                      </p:stCondLst>
                                      <p:childTnLst>
                                        <p:set>
                                          <p:cBhvr>
                                            <p:cTn id="50" dur="1" fill="hold">
                                              <p:stCondLst>
                                                <p:cond delay="0"/>
                                              </p:stCondLst>
                                            </p:cTn>
                                            <p:tgtEl>
                                              <p:spTgt spid="54"/>
                                            </p:tgtEl>
                                            <p:attrNameLst>
                                              <p:attrName>style.visibility</p:attrName>
                                            </p:attrNameLst>
                                          </p:cBhvr>
                                          <p:to>
                                            <p:strVal val="visible"/>
                                          </p:to>
                                        </p:set>
                                        <p:anim calcmode="lin" valueType="num" p14:bounceEnd="50000">
                                          <p:cBhvr additive="base">
                                            <p:cTn id="51" dur="750" fill="hold"/>
                                            <p:tgtEl>
                                              <p:spTgt spid="54"/>
                                            </p:tgtEl>
                                            <p:attrNameLst>
                                              <p:attrName>ppt_x</p:attrName>
                                            </p:attrNameLst>
                                          </p:cBhvr>
                                          <p:tavLst>
                                            <p:tav tm="0">
                                              <p:val>
                                                <p:strVal val="1+#ppt_w/2"/>
                                              </p:val>
                                            </p:tav>
                                            <p:tav tm="100000">
                                              <p:val>
                                                <p:strVal val="#ppt_x"/>
                                              </p:val>
                                            </p:tav>
                                          </p:tavLst>
                                        </p:anim>
                                        <p:anim calcmode="lin" valueType="num" p14:bounceEnd="50000">
                                          <p:cBhvr additive="base">
                                            <p:cTn id="52" dur="750" fill="hold"/>
                                            <p:tgtEl>
                                              <p:spTgt spid="54"/>
                                            </p:tgtEl>
                                            <p:attrNameLst>
                                              <p:attrName>ppt_y</p:attrName>
                                            </p:attrNameLst>
                                          </p:cBhvr>
                                          <p:tavLst>
                                            <p:tav tm="0">
                                              <p:val>
                                                <p:strVal val="#ppt_y"/>
                                              </p:val>
                                            </p:tav>
                                            <p:tav tm="100000">
                                              <p:val>
                                                <p:strVal val="#ppt_y"/>
                                              </p:val>
                                            </p:tav>
                                          </p:tavLst>
                                        </p:anim>
                                      </p:childTnLst>
                                    </p:cTn>
                                  </p:par>
                                </p:childTnLst>
                              </p:cTn>
                            </p:par>
                            <p:par>
                              <p:cTn id="53" fill="hold">
                                <p:stCondLst>
                                  <p:cond delay="3700"/>
                                </p:stCondLst>
                                <p:childTnLst>
                                  <p:par>
                                    <p:cTn id="54" presetID="2" presetClass="entr" presetSubtype="8" fill="hold" grpId="0" nodeType="afterEffect" p14:presetBounceEnd="50000">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14:bounceEnd="50000">
                                          <p:cBhvr additive="base">
                                            <p:cTn id="56" dur="750" fill="hold"/>
                                            <p:tgtEl>
                                              <p:spTgt spid="27"/>
                                            </p:tgtEl>
                                            <p:attrNameLst>
                                              <p:attrName>ppt_x</p:attrName>
                                            </p:attrNameLst>
                                          </p:cBhvr>
                                          <p:tavLst>
                                            <p:tav tm="0">
                                              <p:val>
                                                <p:strVal val="0-#ppt_w/2"/>
                                              </p:val>
                                            </p:tav>
                                            <p:tav tm="100000">
                                              <p:val>
                                                <p:strVal val="#ppt_x"/>
                                              </p:val>
                                            </p:tav>
                                          </p:tavLst>
                                        </p:anim>
                                        <p:anim calcmode="lin" valueType="num" p14:bounceEnd="50000">
                                          <p:cBhvr additive="base">
                                            <p:cTn id="57" dur="750" fill="hold"/>
                                            <p:tgtEl>
                                              <p:spTgt spid="27"/>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14:presetBounceEnd="50000">
                                      <p:stCondLst>
                                        <p:cond delay="100"/>
                                      </p:stCondLst>
                                      <p:childTnLst>
                                        <p:set>
                                          <p:cBhvr>
                                            <p:cTn id="59" dur="1" fill="hold">
                                              <p:stCondLst>
                                                <p:cond delay="0"/>
                                              </p:stCondLst>
                                            </p:cTn>
                                            <p:tgtEl>
                                              <p:spTgt spid="51"/>
                                            </p:tgtEl>
                                            <p:attrNameLst>
                                              <p:attrName>style.visibility</p:attrName>
                                            </p:attrNameLst>
                                          </p:cBhvr>
                                          <p:to>
                                            <p:strVal val="visible"/>
                                          </p:to>
                                        </p:set>
                                        <p:anim calcmode="lin" valueType="num" p14:bounceEnd="50000">
                                          <p:cBhvr additive="base">
                                            <p:cTn id="60" dur="750" fill="hold"/>
                                            <p:tgtEl>
                                              <p:spTgt spid="51"/>
                                            </p:tgtEl>
                                            <p:attrNameLst>
                                              <p:attrName>ppt_x</p:attrName>
                                            </p:attrNameLst>
                                          </p:cBhvr>
                                          <p:tavLst>
                                            <p:tav tm="0">
                                              <p:val>
                                                <p:strVal val="0-#ppt_w/2"/>
                                              </p:val>
                                            </p:tav>
                                            <p:tav tm="100000">
                                              <p:val>
                                                <p:strVal val="#ppt_x"/>
                                              </p:val>
                                            </p:tav>
                                          </p:tavLst>
                                        </p:anim>
                                        <p:anim calcmode="lin" valueType="num" p14:bounceEnd="50000">
                                          <p:cBhvr additive="base">
                                            <p:cTn id="61" dur="750" fill="hold"/>
                                            <p:tgtEl>
                                              <p:spTgt spid="51"/>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14:presetBounceEnd="50000">
                                      <p:stCondLst>
                                        <p:cond delay="0"/>
                                      </p:stCondLst>
                                      <p:childTnLst>
                                        <p:set>
                                          <p:cBhvr>
                                            <p:cTn id="63" dur="1" fill="hold">
                                              <p:stCondLst>
                                                <p:cond delay="0"/>
                                              </p:stCondLst>
                                            </p:cTn>
                                            <p:tgtEl>
                                              <p:spTgt spid="25"/>
                                            </p:tgtEl>
                                            <p:attrNameLst>
                                              <p:attrName>style.visibility</p:attrName>
                                            </p:attrNameLst>
                                          </p:cBhvr>
                                          <p:to>
                                            <p:strVal val="visible"/>
                                          </p:to>
                                        </p:set>
                                        <p:anim calcmode="lin" valueType="num" p14:bounceEnd="50000">
                                          <p:cBhvr additive="base">
                                            <p:cTn id="64" dur="750" fill="hold"/>
                                            <p:tgtEl>
                                              <p:spTgt spid="25"/>
                                            </p:tgtEl>
                                            <p:attrNameLst>
                                              <p:attrName>ppt_x</p:attrName>
                                            </p:attrNameLst>
                                          </p:cBhvr>
                                          <p:tavLst>
                                            <p:tav tm="0">
                                              <p:val>
                                                <p:strVal val="1+#ppt_w/2"/>
                                              </p:val>
                                            </p:tav>
                                            <p:tav tm="100000">
                                              <p:val>
                                                <p:strVal val="#ppt_x"/>
                                              </p:val>
                                            </p:tav>
                                          </p:tavLst>
                                        </p:anim>
                                        <p:anim calcmode="lin" valueType="num" p14:bounceEnd="50000">
                                          <p:cBhvr additive="base">
                                            <p:cTn id="65" dur="750" fill="hold"/>
                                            <p:tgtEl>
                                              <p:spTgt spid="25"/>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14:presetBounceEnd="50000">
                                      <p:stCondLst>
                                        <p:cond delay="100"/>
                                      </p:stCondLst>
                                      <p:childTnLst>
                                        <p:set>
                                          <p:cBhvr>
                                            <p:cTn id="67" dur="1" fill="hold">
                                              <p:stCondLst>
                                                <p:cond delay="0"/>
                                              </p:stCondLst>
                                            </p:cTn>
                                            <p:tgtEl>
                                              <p:spTgt spid="55"/>
                                            </p:tgtEl>
                                            <p:attrNameLst>
                                              <p:attrName>style.visibility</p:attrName>
                                            </p:attrNameLst>
                                          </p:cBhvr>
                                          <p:to>
                                            <p:strVal val="visible"/>
                                          </p:to>
                                        </p:set>
                                        <p:anim calcmode="lin" valueType="num" p14:bounceEnd="50000">
                                          <p:cBhvr additive="base">
                                            <p:cTn id="68" dur="750" fill="hold"/>
                                            <p:tgtEl>
                                              <p:spTgt spid="55"/>
                                            </p:tgtEl>
                                            <p:attrNameLst>
                                              <p:attrName>ppt_x</p:attrName>
                                            </p:attrNameLst>
                                          </p:cBhvr>
                                          <p:tavLst>
                                            <p:tav tm="0">
                                              <p:val>
                                                <p:strVal val="1+#ppt_w/2"/>
                                              </p:val>
                                            </p:tav>
                                            <p:tav tm="100000">
                                              <p:val>
                                                <p:strVal val="#ppt_x"/>
                                              </p:val>
                                            </p:tav>
                                          </p:tavLst>
                                        </p:anim>
                                        <p:anim calcmode="lin" valueType="num" p14:bounceEnd="50000">
                                          <p:cBhvr additive="base">
                                            <p:cTn id="69" dur="750" fill="hold"/>
                                            <p:tgtEl>
                                              <p:spTgt spid="55"/>
                                            </p:tgtEl>
                                            <p:attrNameLst>
                                              <p:attrName>ppt_y</p:attrName>
                                            </p:attrNameLst>
                                          </p:cBhvr>
                                          <p:tavLst>
                                            <p:tav tm="0">
                                              <p:val>
                                                <p:strVal val="#ppt_y"/>
                                              </p:val>
                                            </p:tav>
                                            <p:tav tm="100000">
                                              <p:val>
                                                <p:strVal val="#ppt_y"/>
                                              </p:val>
                                            </p:tav>
                                          </p:tavLst>
                                        </p:anim>
                                      </p:childTnLst>
                                    </p:cTn>
                                  </p:par>
                                </p:childTnLst>
                              </p:cTn>
                            </p:par>
                            <p:par>
                              <p:cTn id="70" fill="hold">
                                <p:stCondLst>
                                  <p:cond delay="4550"/>
                                </p:stCondLst>
                                <p:childTnLst>
                                  <p:par>
                                    <p:cTn id="71" presetID="2" presetClass="entr" presetSubtype="8" fill="hold" grpId="0" nodeType="afterEffect" p14:presetBounceEnd="50000">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14:bounceEnd="50000">
                                          <p:cBhvr additive="base">
                                            <p:cTn id="73" dur="750" fill="hold"/>
                                            <p:tgtEl>
                                              <p:spTgt spid="26"/>
                                            </p:tgtEl>
                                            <p:attrNameLst>
                                              <p:attrName>ppt_x</p:attrName>
                                            </p:attrNameLst>
                                          </p:cBhvr>
                                          <p:tavLst>
                                            <p:tav tm="0">
                                              <p:val>
                                                <p:strVal val="0-#ppt_w/2"/>
                                              </p:val>
                                            </p:tav>
                                            <p:tav tm="100000">
                                              <p:val>
                                                <p:strVal val="#ppt_x"/>
                                              </p:val>
                                            </p:tav>
                                          </p:tavLst>
                                        </p:anim>
                                        <p:anim calcmode="lin" valueType="num" p14:bounceEnd="50000">
                                          <p:cBhvr additive="base">
                                            <p:cTn id="74" dur="750" fill="hold"/>
                                            <p:tgtEl>
                                              <p:spTgt spid="26"/>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14:presetBounceEnd="50000">
                                      <p:stCondLst>
                                        <p:cond delay="100"/>
                                      </p:stCondLst>
                                      <p:childTnLst>
                                        <p:set>
                                          <p:cBhvr>
                                            <p:cTn id="76" dur="1" fill="hold">
                                              <p:stCondLst>
                                                <p:cond delay="0"/>
                                              </p:stCondLst>
                                            </p:cTn>
                                            <p:tgtEl>
                                              <p:spTgt spid="52"/>
                                            </p:tgtEl>
                                            <p:attrNameLst>
                                              <p:attrName>style.visibility</p:attrName>
                                            </p:attrNameLst>
                                          </p:cBhvr>
                                          <p:to>
                                            <p:strVal val="visible"/>
                                          </p:to>
                                        </p:set>
                                        <p:anim calcmode="lin" valueType="num" p14:bounceEnd="50000">
                                          <p:cBhvr additive="base">
                                            <p:cTn id="77" dur="750" fill="hold"/>
                                            <p:tgtEl>
                                              <p:spTgt spid="52"/>
                                            </p:tgtEl>
                                            <p:attrNameLst>
                                              <p:attrName>ppt_x</p:attrName>
                                            </p:attrNameLst>
                                          </p:cBhvr>
                                          <p:tavLst>
                                            <p:tav tm="0">
                                              <p:val>
                                                <p:strVal val="0-#ppt_w/2"/>
                                              </p:val>
                                            </p:tav>
                                            <p:tav tm="100000">
                                              <p:val>
                                                <p:strVal val="#ppt_x"/>
                                              </p:val>
                                            </p:tav>
                                          </p:tavLst>
                                        </p:anim>
                                        <p:anim calcmode="lin" valueType="num" p14:bounceEnd="50000">
                                          <p:cBhvr additive="base">
                                            <p:cTn id="78" dur="750" fill="hold"/>
                                            <p:tgtEl>
                                              <p:spTgt spid="52"/>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14:presetBounceEnd="50000">
                                      <p:stCondLst>
                                        <p:cond delay="0"/>
                                      </p:stCondLst>
                                      <p:childTnLst>
                                        <p:set>
                                          <p:cBhvr>
                                            <p:cTn id="80" dur="1" fill="hold">
                                              <p:stCondLst>
                                                <p:cond delay="0"/>
                                              </p:stCondLst>
                                            </p:cTn>
                                            <p:tgtEl>
                                              <p:spTgt spid="23"/>
                                            </p:tgtEl>
                                            <p:attrNameLst>
                                              <p:attrName>style.visibility</p:attrName>
                                            </p:attrNameLst>
                                          </p:cBhvr>
                                          <p:to>
                                            <p:strVal val="visible"/>
                                          </p:to>
                                        </p:set>
                                        <p:anim calcmode="lin" valueType="num" p14:bounceEnd="50000">
                                          <p:cBhvr additive="base">
                                            <p:cTn id="81" dur="750" fill="hold"/>
                                            <p:tgtEl>
                                              <p:spTgt spid="23"/>
                                            </p:tgtEl>
                                            <p:attrNameLst>
                                              <p:attrName>ppt_x</p:attrName>
                                            </p:attrNameLst>
                                          </p:cBhvr>
                                          <p:tavLst>
                                            <p:tav tm="0">
                                              <p:val>
                                                <p:strVal val="1+#ppt_w/2"/>
                                              </p:val>
                                            </p:tav>
                                            <p:tav tm="100000">
                                              <p:val>
                                                <p:strVal val="#ppt_x"/>
                                              </p:val>
                                            </p:tav>
                                          </p:tavLst>
                                        </p:anim>
                                        <p:anim calcmode="lin" valueType="num" p14:bounceEnd="50000">
                                          <p:cBhvr additive="base">
                                            <p:cTn id="82" dur="750" fill="hold"/>
                                            <p:tgtEl>
                                              <p:spTgt spid="23"/>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14:presetBounceEnd="50000">
                                      <p:stCondLst>
                                        <p:cond delay="100"/>
                                      </p:stCondLst>
                                      <p:childTnLst>
                                        <p:set>
                                          <p:cBhvr>
                                            <p:cTn id="84" dur="1" fill="hold">
                                              <p:stCondLst>
                                                <p:cond delay="0"/>
                                              </p:stCondLst>
                                            </p:cTn>
                                            <p:tgtEl>
                                              <p:spTgt spid="56"/>
                                            </p:tgtEl>
                                            <p:attrNameLst>
                                              <p:attrName>style.visibility</p:attrName>
                                            </p:attrNameLst>
                                          </p:cBhvr>
                                          <p:to>
                                            <p:strVal val="visible"/>
                                          </p:to>
                                        </p:set>
                                        <p:anim calcmode="lin" valueType="num" p14:bounceEnd="50000">
                                          <p:cBhvr additive="base">
                                            <p:cTn id="85" dur="750" fill="hold"/>
                                            <p:tgtEl>
                                              <p:spTgt spid="56"/>
                                            </p:tgtEl>
                                            <p:attrNameLst>
                                              <p:attrName>ppt_x</p:attrName>
                                            </p:attrNameLst>
                                          </p:cBhvr>
                                          <p:tavLst>
                                            <p:tav tm="0">
                                              <p:val>
                                                <p:strVal val="1+#ppt_w/2"/>
                                              </p:val>
                                            </p:tav>
                                            <p:tav tm="100000">
                                              <p:val>
                                                <p:strVal val="#ppt_x"/>
                                              </p:val>
                                            </p:tav>
                                          </p:tavLst>
                                        </p:anim>
                                        <p:anim calcmode="lin" valueType="num" p14:bounceEnd="50000">
                                          <p:cBhvr additive="base">
                                            <p:cTn id="86" dur="75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P spid="49" grpId="0"/>
          <p:bldP spid="50" grpId="0"/>
          <p:bldP spid="51" grpId="0"/>
          <p:bldP spid="52" grpId="0"/>
          <p:bldP spid="53" grpId="0"/>
          <p:bldP spid="54" grpId="0"/>
          <p:bldP spid="55" grpId="0"/>
          <p:bldP spid="56"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0-#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49" presetClass="entr" presetSubtype="0" decel="100000" fill="hold" nodeType="withEffect">
                                      <p:stCondLst>
                                        <p:cond delay="1000"/>
                                      </p:stCondLst>
                                      <p:childTnLst>
                                        <p:set>
                                          <p:cBhvr>
                                            <p:cTn id="14" dur="1" fill="hold">
                                              <p:stCondLst>
                                                <p:cond delay="0"/>
                                              </p:stCondLst>
                                            </p:cTn>
                                            <p:tgtEl>
                                              <p:spTgt spid="45"/>
                                            </p:tgtEl>
                                            <p:attrNameLst>
                                              <p:attrName>style.visibility</p:attrName>
                                            </p:attrNameLst>
                                          </p:cBhvr>
                                          <p:to>
                                            <p:strVal val="visible"/>
                                          </p:to>
                                        </p:set>
                                        <p:anim calcmode="lin" valueType="num">
                                          <p:cBhvr>
                                            <p:cTn id="15" dur="1000" fill="hold"/>
                                            <p:tgtEl>
                                              <p:spTgt spid="45"/>
                                            </p:tgtEl>
                                            <p:attrNameLst>
                                              <p:attrName>ppt_w</p:attrName>
                                            </p:attrNameLst>
                                          </p:cBhvr>
                                          <p:tavLst>
                                            <p:tav tm="0">
                                              <p:val>
                                                <p:fltVal val="0"/>
                                              </p:val>
                                            </p:tav>
                                            <p:tav tm="100000">
                                              <p:val>
                                                <p:strVal val="#ppt_w"/>
                                              </p:val>
                                            </p:tav>
                                          </p:tavLst>
                                        </p:anim>
                                        <p:anim calcmode="lin" valueType="num">
                                          <p:cBhvr>
                                            <p:cTn id="16" dur="1000" fill="hold"/>
                                            <p:tgtEl>
                                              <p:spTgt spid="45"/>
                                            </p:tgtEl>
                                            <p:attrNameLst>
                                              <p:attrName>ppt_h</p:attrName>
                                            </p:attrNameLst>
                                          </p:cBhvr>
                                          <p:tavLst>
                                            <p:tav tm="0">
                                              <p:val>
                                                <p:fltVal val="0"/>
                                              </p:val>
                                            </p:tav>
                                            <p:tav tm="100000">
                                              <p:val>
                                                <p:strVal val="#ppt_h"/>
                                              </p:val>
                                            </p:tav>
                                          </p:tavLst>
                                        </p:anim>
                                        <p:anim calcmode="lin" valueType="num">
                                          <p:cBhvr>
                                            <p:cTn id="17" dur="1000" fill="hold"/>
                                            <p:tgtEl>
                                              <p:spTgt spid="45"/>
                                            </p:tgtEl>
                                            <p:attrNameLst>
                                              <p:attrName>style.rotation</p:attrName>
                                            </p:attrNameLst>
                                          </p:cBhvr>
                                          <p:tavLst>
                                            <p:tav tm="0">
                                              <p:val>
                                                <p:fltVal val="360"/>
                                              </p:val>
                                            </p:tav>
                                            <p:tav tm="100000">
                                              <p:val>
                                                <p:fltVal val="0"/>
                                              </p:val>
                                            </p:tav>
                                          </p:tavLst>
                                        </p:anim>
                                        <p:animEffect transition="in" filter="fade">
                                          <p:cBhvr>
                                            <p:cTn id="18" dur="1000"/>
                                            <p:tgtEl>
                                              <p:spTgt spid="45"/>
                                            </p:tgtEl>
                                          </p:cBhvr>
                                        </p:animEffect>
                                      </p:childTnLst>
                                    </p:cTn>
                                  </p:par>
                                </p:childTnLst>
                              </p:cTn>
                            </p:par>
                            <p:par>
                              <p:cTn id="19" fill="hold">
                                <p:stCondLst>
                                  <p:cond delay="2000"/>
                                </p:stCondLst>
                                <p:childTnLst>
                                  <p:par>
                                    <p:cTn id="20" presetID="2" presetClass="entr" presetSubtype="8"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750" fill="hold"/>
                                            <p:tgtEl>
                                              <p:spTgt spid="22"/>
                                            </p:tgtEl>
                                            <p:attrNameLst>
                                              <p:attrName>ppt_x</p:attrName>
                                            </p:attrNameLst>
                                          </p:cBhvr>
                                          <p:tavLst>
                                            <p:tav tm="0">
                                              <p:val>
                                                <p:strVal val="0-#ppt_w/2"/>
                                              </p:val>
                                            </p:tav>
                                            <p:tav tm="100000">
                                              <p:val>
                                                <p:strVal val="#ppt_x"/>
                                              </p:val>
                                            </p:tav>
                                          </p:tavLst>
                                        </p:anim>
                                        <p:anim calcmode="lin" valueType="num">
                                          <p:cBhvr additive="base">
                                            <p:cTn id="23" dur="750" fill="hold"/>
                                            <p:tgtEl>
                                              <p:spTgt spid="22"/>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100"/>
                                      </p:stCondLst>
                                      <p:childTnLst>
                                        <p:set>
                                          <p:cBhvr>
                                            <p:cTn id="25" dur="1" fill="hold">
                                              <p:stCondLst>
                                                <p:cond delay="0"/>
                                              </p:stCondLst>
                                            </p:cTn>
                                            <p:tgtEl>
                                              <p:spTgt spid="49"/>
                                            </p:tgtEl>
                                            <p:attrNameLst>
                                              <p:attrName>style.visibility</p:attrName>
                                            </p:attrNameLst>
                                          </p:cBhvr>
                                          <p:to>
                                            <p:strVal val="visible"/>
                                          </p:to>
                                        </p:set>
                                        <p:anim calcmode="lin" valueType="num">
                                          <p:cBhvr additive="base">
                                            <p:cTn id="26" dur="750" fill="hold"/>
                                            <p:tgtEl>
                                              <p:spTgt spid="49"/>
                                            </p:tgtEl>
                                            <p:attrNameLst>
                                              <p:attrName>ppt_x</p:attrName>
                                            </p:attrNameLst>
                                          </p:cBhvr>
                                          <p:tavLst>
                                            <p:tav tm="0">
                                              <p:val>
                                                <p:strVal val="0-#ppt_w/2"/>
                                              </p:val>
                                            </p:tav>
                                            <p:tav tm="100000">
                                              <p:val>
                                                <p:strVal val="#ppt_x"/>
                                              </p:val>
                                            </p:tav>
                                          </p:tavLst>
                                        </p:anim>
                                        <p:anim calcmode="lin" valueType="num">
                                          <p:cBhvr additive="base">
                                            <p:cTn id="27" dur="750" fill="hold"/>
                                            <p:tgtEl>
                                              <p:spTgt spid="49"/>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additive="base">
                                            <p:cTn id="30" dur="750" fill="hold"/>
                                            <p:tgtEl>
                                              <p:spTgt spid="21"/>
                                            </p:tgtEl>
                                            <p:attrNameLst>
                                              <p:attrName>ppt_x</p:attrName>
                                            </p:attrNameLst>
                                          </p:cBhvr>
                                          <p:tavLst>
                                            <p:tav tm="0">
                                              <p:val>
                                                <p:strVal val="1+#ppt_w/2"/>
                                              </p:val>
                                            </p:tav>
                                            <p:tav tm="100000">
                                              <p:val>
                                                <p:strVal val="#ppt_x"/>
                                              </p:val>
                                            </p:tav>
                                          </p:tavLst>
                                        </p:anim>
                                        <p:anim calcmode="lin" valueType="num">
                                          <p:cBhvr additive="base">
                                            <p:cTn id="31" dur="750" fill="hold"/>
                                            <p:tgtEl>
                                              <p:spTgt spid="21"/>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100"/>
                                      </p:stCondLst>
                                      <p:childTnLst>
                                        <p:set>
                                          <p:cBhvr>
                                            <p:cTn id="33" dur="1" fill="hold">
                                              <p:stCondLst>
                                                <p:cond delay="0"/>
                                              </p:stCondLst>
                                            </p:cTn>
                                            <p:tgtEl>
                                              <p:spTgt spid="53"/>
                                            </p:tgtEl>
                                            <p:attrNameLst>
                                              <p:attrName>style.visibility</p:attrName>
                                            </p:attrNameLst>
                                          </p:cBhvr>
                                          <p:to>
                                            <p:strVal val="visible"/>
                                          </p:to>
                                        </p:set>
                                        <p:anim calcmode="lin" valueType="num">
                                          <p:cBhvr additive="base">
                                            <p:cTn id="34" dur="750" fill="hold"/>
                                            <p:tgtEl>
                                              <p:spTgt spid="53"/>
                                            </p:tgtEl>
                                            <p:attrNameLst>
                                              <p:attrName>ppt_x</p:attrName>
                                            </p:attrNameLst>
                                          </p:cBhvr>
                                          <p:tavLst>
                                            <p:tav tm="0">
                                              <p:val>
                                                <p:strVal val="1+#ppt_w/2"/>
                                              </p:val>
                                            </p:tav>
                                            <p:tav tm="100000">
                                              <p:val>
                                                <p:strVal val="#ppt_x"/>
                                              </p:val>
                                            </p:tav>
                                          </p:tavLst>
                                        </p:anim>
                                        <p:anim calcmode="lin" valueType="num">
                                          <p:cBhvr additive="base">
                                            <p:cTn id="35" dur="750" fill="hold"/>
                                            <p:tgtEl>
                                              <p:spTgt spid="53"/>
                                            </p:tgtEl>
                                            <p:attrNameLst>
                                              <p:attrName>ppt_y</p:attrName>
                                            </p:attrNameLst>
                                          </p:cBhvr>
                                          <p:tavLst>
                                            <p:tav tm="0">
                                              <p:val>
                                                <p:strVal val="#ppt_y"/>
                                              </p:val>
                                            </p:tav>
                                            <p:tav tm="100000">
                                              <p:val>
                                                <p:strVal val="#ppt_y"/>
                                              </p:val>
                                            </p:tav>
                                          </p:tavLst>
                                        </p:anim>
                                      </p:childTnLst>
                                    </p:cTn>
                                  </p:par>
                                </p:childTnLst>
                              </p:cTn>
                            </p:par>
                            <p:par>
                              <p:cTn id="36" fill="hold">
                                <p:stCondLst>
                                  <p:cond delay="2850"/>
                                </p:stCondLst>
                                <p:childTnLst>
                                  <p:par>
                                    <p:cTn id="37" presetID="2" presetClass="entr" presetSubtype="8"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750" fill="hold"/>
                                            <p:tgtEl>
                                              <p:spTgt spid="28"/>
                                            </p:tgtEl>
                                            <p:attrNameLst>
                                              <p:attrName>ppt_x</p:attrName>
                                            </p:attrNameLst>
                                          </p:cBhvr>
                                          <p:tavLst>
                                            <p:tav tm="0">
                                              <p:val>
                                                <p:strVal val="0-#ppt_w/2"/>
                                              </p:val>
                                            </p:tav>
                                            <p:tav tm="100000">
                                              <p:val>
                                                <p:strVal val="#ppt_x"/>
                                              </p:val>
                                            </p:tav>
                                          </p:tavLst>
                                        </p:anim>
                                        <p:anim calcmode="lin" valueType="num">
                                          <p:cBhvr additive="base">
                                            <p:cTn id="40" dur="750" fill="hold"/>
                                            <p:tgtEl>
                                              <p:spTgt spid="28"/>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10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750" fill="hold"/>
                                            <p:tgtEl>
                                              <p:spTgt spid="50"/>
                                            </p:tgtEl>
                                            <p:attrNameLst>
                                              <p:attrName>ppt_x</p:attrName>
                                            </p:attrNameLst>
                                          </p:cBhvr>
                                          <p:tavLst>
                                            <p:tav tm="0">
                                              <p:val>
                                                <p:strVal val="0-#ppt_w/2"/>
                                              </p:val>
                                            </p:tav>
                                            <p:tav tm="100000">
                                              <p:val>
                                                <p:strVal val="#ppt_x"/>
                                              </p:val>
                                            </p:tav>
                                          </p:tavLst>
                                        </p:anim>
                                        <p:anim calcmode="lin" valueType="num">
                                          <p:cBhvr additive="base">
                                            <p:cTn id="44" dur="750" fill="hold"/>
                                            <p:tgtEl>
                                              <p:spTgt spid="50"/>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750" fill="hold"/>
                                            <p:tgtEl>
                                              <p:spTgt spid="24"/>
                                            </p:tgtEl>
                                            <p:attrNameLst>
                                              <p:attrName>ppt_x</p:attrName>
                                            </p:attrNameLst>
                                          </p:cBhvr>
                                          <p:tavLst>
                                            <p:tav tm="0">
                                              <p:val>
                                                <p:strVal val="1+#ppt_w/2"/>
                                              </p:val>
                                            </p:tav>
                                            <p:tav tm="100000">
                                              <p:val>
                                                <p:strVal val="#ppt_x"/>
                                              </p:val>
                                            </p:tav>
                                          </p:tavLst>
                                        </p:anim>
                                        <p:anim calcmode="lin" valueType="num">
                                          <p:cBhvr additive="base">
                                            <p:cTn id="48" dur="750" fill="hold"/>
                                            <p:tgtEl>
                                              <p:spTgt spid="24"/>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100"/>
                                      </p:stCondLst>
                                      <p:childTnLst>
                                        <p:set>
                                          <p:cBhvr>
                                            <p:cTn id="50" dur="1" fill="hold">
                                              <p:stCondLst>
                                                <p:cond delay="0"/>
                                              </p:stCondLst>
                                            </p:cTn>
                                            <p:tgtEl>
                                              <p:spTgt spid="54"/>
                                            </p:tgtEl>
                                            <p:attrNameLst>
                                              <p:attrName>style.visibility</p:attrName>
                                            </p:attrNameLst>
                                          </p:cBhvr>
                                          <p:to>
                                            <p:strVal val="visible"/>
                                          </p:to>
                                        </p:set>
                                        <p:anim calcmode="lin" valueType="num">
                                          <p:cBhvr additive="base">
                                            <p:cTn id="51" dur="750" fill="hold"/>
                                            <p:tgtEl>
                                              <p:spTgt spid="54"/>
                                            </p:tgtEl>
                                            <p:attrNameLst>
                                              <p:attrName>ppt_x</p:attrName>
                                            </p:attrNameLst>
                                          </p:cBhvr>
                                          <p:tavLst>
                                            <p:tav tm="0">
                                              <p:val>
                                                <p:strVal val="1+#ppt_w/2"/>
                                              </p:val>
                                            </p:tav>
                                            <p:tav tm="100000">
                                              <p:val>
                                                <p:strVal val="#ppt_x"/>
                                              </p:val>
                                            </p:tav>
                                          </p:tavLst>
                                        </p:anim>
                                        <p:anim calcmode="lin" valueType="num">
                                          <p:cBhvr additive="base">
                                            <p:cTn id="52" dur="750" fill="hold"/>
                                            <p:tgtEl>
                                              <p:spTgt spid="54"/>
                                            </p:tgtEl>
                                            <p:attrNameLst>
                                              <p:attrName>ppt_y</p:attrName>
                                            </p:attrNameLst>
                                          </p:cBhvr>
                                          <p:tavLst>
                                            <p:tav tm="0">
                                              <p:val>
                                                <p:strVal val="#ppt_y"/>
                                              </p:val>
                                            </p:tav>
                                            <p:tav tm="100000">
                                              <p:val>
                                                <p:strVal val="#ppt_y"/>
                                              </p:val>
                                            </p:tav>
                                          </p:tavLst>
                                        </p:anim>
                                      </p:childTnLst>
                                    </p:cTn>
                                  </p:par>
                                </p:childTnLst>
                              </p:cTn>
                            </p:par>
                            <p:par>
                              <p:cTn id="53" fill="hold">
                                <p:stCondLst>
                                  <p:cond delay="3700"/>
                                </p:stCondLst>
                                <p:childTnLst>
                                  <p:par>
                                    <p:cTn id="54" presetID="2" presetClass="entr" presetSubtype="8"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additive="base">
                                            <p:cTn id="56" dur="750" fill="hold"/>
                                            <p:tgtEl>
                                              <p:spTgt spid="27"/>
                                            </p:tgtEl>
                                            <p:attrNameLst>
                                              <p:attrName>ppt_x</p:attrName>
                                            </p:attrNameLst>
                                          </p:cBhvr>
                                          <p:tavLst>
                                            <p:tav tm="0">
                                              <p:val>
                                                <p:strVal val="0-#ppt_w/2"/>
                                              </p:val>
                                            </p:tav>
                                            <p:tav tm="100000">
                                              <p:val>
                                                <p:strVal val="#ppt_x"/>
                                              </p:val>
                                            </p:tav>
                                          </p:tavLst>
                                        </p:anim>
                                        <p:anim calcmode="lin" valueType="num">
                                          <p:cBhvr additive="base">
                                            <p:cTn id="57" dur="750" fill="hold"/>
                                            <p:tgtEl>
                                              <p:spTgt spid="27"/>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100"/>
                                      </p:stCondLst>
                                      <p:childTnLst>
                                        <p:set>
                                          <p:cBhvr>
                                            <p:cTn id="59" dur="1" fill="hold">
                                              <p:stCondLst>
                                                <p:cond delay="0"/>
                                              </p:stCondLst>
                                            </p:cTn>
                                            <p:tgtEl>
                                              <p:spTgt spid="51"/>
                                            </p:tgtEl>
                                            <p:attrNameLst>
                                              <p:attrName>style.visibility</p:attrName>
                                            </p:attrNameLst>
                                          </p:cBhvr>
                                          <p:to>
                                            <p:strVal val="visible"/>
                                          </p:to>
                                        </p:set>
                                        <p:anim calcmode="lin" valueType="num">
                                          <p:cBhvr additive="base">
                                            <p:cTn id="60" dur="750" fill="hold"/>
                                            <p:tgtEl>
                                              <p:spTgt spid="51"/>
                                            </p:tgtEl>
                                            <p:attrNameLst>
                                              <p:attrName>ppt_x</p:attrName>
                                            </p:attrNameLst>
                                          </p:cBhvr>
                                          <p:tavLst>
                                            <p:tav tm="0">
                                              <p:val>
                                                <p:strVal val="0-#ppt_w/2"/>
                                              </p:val>
                                            </p:tav>
                                            <p:tav tm="100000">
                                              <p:val>
                                                <p:strVal val="#ppt_x"/>
                                              </p:val>
                                            </p:tav>
                                          </p:tavLst>
                                        </p:anim>
                                        <p:anim calcmode="lin" valueType="num">
                                          <p:cBhvr additive="base">
                                            <p:cTn id="61" dur="750" fill="hold"/>
                                            <p:tgtEl>
                                              <p:spTgt spid="51"/>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 calcmode="lin" valueType="num">
                                          <p:cBhvr additive="base">
                                            <p:cTn id="64" dur="750" fill="hold"/>
                                            <p:tgtEl>
                                              <p:spTgt spid="25"/>
                                            </p:tgtEl>
                                            <p:attrNameLst>
                                              <p:attrName>ppt_x</p:attrName>
                                            </p:attrNameLst>
                                          </p:cBhvr>
                                          <p:tavLst>
                                            <p:tav tm="0">
                                              <p:val>
                                                <p:strVal val="1+#ppt_w/2"/>
                                              </p:val>
                                            </p:tav>
                                            <p:tav tm="100000">
                                              <p:val>
                                                <p:strVal val="#ppt_x"/>
                                              </p:val>
                                            </p:tav>
                                          </p:tavLst>
                                        </p:anim>
                                        <p:anim calcmode="lin" valueType="num">
                                          <p:cBhvr additive="base">
                                            <p:cTn id="65" dur="750" fill="hold"/>
                                            <p:tgtEl>
                                              <p:spTgt spid="25"/>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100"/>
                                      </p:stCondLst>
                                      <p:childTnLst>
                                        <p:set>
                                          <p:cBhvr>
                                            <p:cTn id="67" dur="1" fill="hold">
                                              <p:stCondLst>
                                                <p:cond delay="0"/>
                                              </p:stCondLst>
                                            </p:cTn>
                                            <p:tgtEl>
                                              <p:spTgt spid="55"/>
                                            </p:tgtEl>
                                            <p:attrNameLst>
                                              <p:attrName>style.visibility</p:attrName>
                                            </p:attrNameLst>
                                          </p:cBhvr>
                                          <p:to>
                                            <p:strVal val="visible"/>
                                          </p:to>
                                        </p:set>
                                        <p:anim calcmode="lin" valueType="num">
                                          <p:cBhvr additive="base">
                                            <p:cTn id="68" dur="750" fill="hold"/>
                                            <p:tgtEl>
                                              <p:spTgt spid="55"/>
                                            </p:tgtEl>
                                            <p:attrNameLst>
                                              <p:attrName>ppt_x</p:attrName>
                                            </p:attrNameLst>
                                          </p:cBhvr>
                                          <p:tavLst>
                                            <p:tav tm="0">
                                              <p:val>
                                                <p:strVal val="1+#ppt_w/2"/>
                                              </p:val>
                                            </p:tav>
                                            <p:tav tm="100000">
                                              <p:val>
                                                <p:strVal val="#ppt_x"/>
                                              </p:val>
                                            </p:tav>
                                          </p:tavLst>
                                        </p:anim>
                                        <p:anim calcmode="lin" valueType="num">
                                          <p:cBhvr additive="base">
                                            <p:cTn id="69" dur="750" fill="hold"/>
                                            <p:tgtEl>
                                              <p:spTgt spid="55"/>
                                            </p:tgtEl>
                                            <p:attrNameLst>
                                              <p:attrName>ppt_y</p:attrName>
                                            </p:attrNameLst>
                                          </p:cBhvr>
                                          <p:tavLst>
                                            <p:tav tm="0">
                                              <p:val>
                                                <p:strVal val="#ppt_y"/>
                                              </p:val>
                                            </p:tav>
                                            <p:tav tm="100000">
                                              <p:val>
                                                <p:strVal val="#ppt_y"/>
                                              </p:val>
                                            </p:tav>
                                          </p:tavLst>
                                        </p:anim>
                                      </p:childTnLst>
                                    </p:cTn>
                                  </p:par>
                                </p:childTnLst>
                              </p:cTn>
                            </p:par>
                            <p:par>
                              <p:cTn id="70" fill="hold">
                                <p:stCondLst>
                                  <p:cond delay="4550"/>
                                </p:stCondLst>
                                <p:childTnLst>
                                  <p:par>
                                    <p:cTn id="71" presetID="2" presetClass="entr" presetSubtype="8" fill="hold" grpId="0" nodeType="after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additive="base">
                                            <p:cTn id="73" dur="750" fill="hold"/>
                                            <p:tgtEl>
                                              <p:spTgt spid="26"/>
                                            </p:tgtEl>
                                            <p:attrNameLst>
                                              <p:attrName>ppt_x</p:attrName>
                                            </p:attrNameLst>
                                          </p:cBhvr>
                                          <p:tavLst>
                                            <p:tav tm="0">
                                              <p:val>
                                                <p:strVal val="0-#ppt_w/2"/>
                                              </p:val>
                                            </p:tav>
                                            <p:tav tm="100000">
                                              <p:val>
                                                <p:strVal val="#ppt_x"/>
                                              </p:val>
                                            </p:tav>
                                          </p:tavLst>
                                        </p:anim>
                                        <p:anim calcmode="lin" valueType="num">
                                          <p:cBhvr additive="base">
                                            <p:cTn id="74" dur="750" fill="hold"/>
                                            <p:tgtEl>
                                              <p:spTgt spid="26"/>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100"/>
                                      </p:stCondLst>
                                      <p:childTnLst>
                                        <p:set>
                                          <p:cBhvr>
                                            <p:cTn id="76" dur="1" fill="hold">
                                              <p:stCondLst>
                                                <p:cond delay="0"/>
                                              </p:stCondLst>
                                            </p:cTn>
                                            <p:tgtEl>
                                              <p:spTgt spid="52"/>
                                            </p:tgtEl>
                                            <p:attrNameLst>
                                              <p:attrName>style.visibility</p:attrName>
                                            </p:attrNameLst>
                                          </p:cBhvr>
                                          <p:to>
                                            <p:strVal val="visible"/>
                                          </p:to>
                                        </p:set>
                                        <p:anim calcmode="lin" valueType="num">
                                          <p:cBhvr additive="base">
                                            <p:cTn id="77" dur="750" fill="hold"/>
                                            <p:tgtEl>
                                              <p:spTgt spid="52"/>
                                            </p:tgtEl>
                                            <p:attrNameLst>
                                              <p:attrName>ppt_x</p:attrName>
                                            </p:attrNameLst>
                                          </p:cBhvr>
                                          <p:tavLst>
                                            <p:tav tm="0">
                                              <p:val>
                                                <p:strVal val="0-#ppt_w/2"/>
                                              </p:val>
                                            </p:tav>
                                            <p:tav tm="100000">
                                              <p:val>
                                                <p:strVal val="#ppt_x"/>
                                              </p:val>
                                            </p:tav>
                                          </p:tavLst>
                                        </p:anim>
                                        <p:anim calcmode="lin" valueType="num">
                                          <p:cBhvr additive="base">
                                            <p:cTn id="78" dur="750" fill="hold"/>
                                            <p:tgtEl>
                                              <p:spTgt spid="52"/>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anim calcmode="lin" valueType="num">
                                          <p:cBhvr additive="base">
                                            <p:cTn id="81" dur="750" fill="hold"/>
                                            <p:tgtEl>
                                              <p:spTgt spid="23"/>
                                            </p:tgtEl>
                                            <p:attrNameLst>
                                              <p:attrName>ppt_x</p:attrName>
                                            </p:attrNameLst>
                                          </p:cBhvr>
                                          <p:tavLst>
                                            <p:tav tm="0">
                                              <p:val>
                                                <p:strVal val="1+#ppt_w/2"/>
                                              </p:val>
                                            </p:tav>
                                            <p:tav tm="100000">
                                              <p:val>
                                                <p:strVal val="#ppt_x"/>
                                              </p:val>
                                            </p:tav>
                                          </p:tavLst>
                                        </p:anim>
                                        <p:anim calcmode="lin" valueType="num">
                                          <p:cBhvr additive="base">
                                            <p:cTn id="82" dur="750" fill="hold"/>
                                            <p:tgtEl>
                                              <p:spTgt spid="23"/>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100"/>
                                      </p:stCondLst>
                                      <p:childTnLst>
                                        <p:set>
                                          <p:cBhvr>
                                            <p:cTn id="84" dur="1" fill="hold">
                                              <p:stCondLst>
                                                <p:cond delay="0"/>
                                              </p:stCondLst>
                                            </p:cTn>
                                            <p:tgtEl>
                                              <p:spTgt spid="56"/>
                                            </p:tgtEl>
                                            <p:attrNameLst>
                                              <p:attrName>style.visibility</p:attrName>
                                            </p:attrNameLst>
                                          </p:cBhvr>
                                          <p:to>
                                            <p:strVal val="visible"/>
                                          </p:to>
                                        </p:set>
                                        <p:anim calcmode="lin" valueType="num">
                                          <p:cBhvr additive="base">
                                            <p:cTn id="85" dur="750" fill="hold"/>
                                            <p:tgtEl>
                                              <p:spTgt spid="56"/>
                                            </p:tgtEl>
                                            <p:attrNameLst>
                                              <p:attrName>ppt_x</p:attrName>
                                            </p:attrNameLst>
                                          </p:cBhvr>
                                          <p:tavLst>
                                            <p:tav tm="0">
                                              <p:val>
                                                <p:strVal val="1+#ppt_w/2"/>
                                              </p:val>
                                            </p:tav>
                                            <p:tav tm="100000">
                                              <p:val>
                                                <p:strVal val="#ppt_x"/>
                                              </p:val>
                                            </p:tav>
                                          </p:tavLst>
                                        </p:anim>
                                        <p:anim calcmode="lin" valueType="num">
                                          <p:cBhvr additive="base">
                                            <p:cTn id="86" dur="75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P spid="49" grpId="0"/>
          <p:bldP spid="50" grpId="0"/>
          <p:bldP spid="51" grpId="0"/>
          <p:bldP spid="52" grpId="0"/>
          <p:bldP spid="53" grpId="0"/>
          <p:bldP spid="54" grpId="0"/>
          <p:bldP spid="55" grpId="0"/>
          <p:bldP spid="56"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54"/>
          <p:cNvSpPr>
            <a:spLocks noChangeAspect="1" noChangeArrowheads="1" noTextEdit="1"/>
          </p:cNvSpPr>
          <p:nvPr/>
        </p:nvSpPr>
        <p:spPr bwMode="auto">
          <a:xfrm>
            <a:off x="2794000" y="127000"/>
            <a:ext cx="6604000" cy="660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9459" name="Freeform 64"/>
          <p:cNvSpPr>
            <a:spLocks noEditPoints="1"/>
          </p:cNvSpPr>
          <p:nvPr/>
        </p:nvSpPr>
        <p:spPr bwMode="auto">
          <a:xfrm>
            <a:off x="2794000" y="127000"/>
            <a:ext cx="3770313" cy="3300413"/>
          </a:xfrm>
          <a:custGeom>
            <a:avLst/>
            <a:gdLst>
              <a:gd name="T0" fmla="*/ 2147483646 w 889"/>
              <a:gd name="T1" fmla="*/ 2147483646 h 778"/>
              <a:gd name="T2" fmla="*/ 2147483646 w 889"/>
              <a:gd name="T3" fmla="*/ 2147483646 h 778"/>
              <a:gd name="T4" fmla="*/ 2147483646 w 889"/>
              <a:gd name="T5" fmla="*/ 2147483646 h 778"/>
              <a:gd name="T6" fmla="*/ 2147483646 w 889"/>
              <a:gd name="T7" fmla="*/ 2147483646 h 778"/>
              <a:gd name="T8" fmla="*/ 2147483646 w 889"/>
              <a:gd name="T9" fmla="*/ 0 h 778"/>
              <a:gd name="T10" fmla="*/ 0 w 889"/>
              <a:gd name="T11" fmla="*/ 2147483646 h 778"/>
              <a:gd name="T12" fmla="*/ 0 w 889"/>
              <a:gd name="T13" fmla="*/ 2147483646 h 778"/>
              <a:gd name="T14" fmla="*/ 2147483646 w 889"/>
              <a:gd name="T15" fmla="*/ 0 h 778"/>
              <a:gd name="T16" fmla="*/ 2147483646 w 889"/>
              <a:gd name="T17" fmla="*/ 0 h 7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89" h="778">
                <a:moveTo>
                  <a:pt x="889" y="219"/>
                </a:moveTo>
                <a:cubicBezTo>
                  <a:pt x="888" y="221"/>
                  <a:pt x="888" y="221"/>
                  <a:pt x="888" y="221"/>
                </a:cubicBezTo>
                <a:cubicBezTo>
                  <a:pt x="888" y="221"/>
                  <a:pt x="888" y="221"/>
                  <a:pt x="888" y="221"/>
                </a:cubicBezTo>
                <a:cubicBezTo>
                  <a:pt x="889" y="219"/>
                  <a:pt x="889" y="219"/>
                  <a:pt x="889" y="219"/>
                </a:cubicBezTo>
                <a:moveTo>
                  <a:pt x="764" y="0"/>
                </a:moveTo>
                <a:cubicBezTo>
                  <a:pt x="342" y="7"/>
                  <a:pt x="0" y="354"/>
                  <a:pt x="0" y="778"/>
                </a:cubicBezTo>
                <a:cubicBezTo>
                  <a:pt x="0" y="778"/>
                  <a:pt x="0" y="778"/>
                  <a:pt x="0" y="778"/>
                </a:cubicBezTo>
                <a:cubicBezTo>
                  <a:pt x="0" y="354"/>
                  <a:pt x="342" y="7"/>
                  <a:pt x="764" y="0"/>
                </a:cubicBezTo>
                <a:cubicBezTo>
                  <a:pt x="764" y="0"/>
                  <a:pt x="764" y="0"/>
                  <a:pt x="76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pic>
        <p:nvPicPr>
          <p:cNvPr id="19460"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2225" y="6057900"/>
            <a:ext cx="1034256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86063" y="1189038"/>
            <a:ext cx="6619875"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Группа 1">
            <a:extLst>
              <a:ext uri="{FF2B5EF4-FFF2-40B4-BE49-F238E27FC236}">
                <a16:creationId xmlns:a16="http://schemas.microsoft.com/office/drawing/2014/main" id="{EB1678AC-2CDE-A547-84AD-3A9F424B4A74}"/>
              </a:ext>
            </a:extLst>
          </p:cNvPr>
          <p:cNvGrpSpPr/>
          <p:nvPr/>
        </p:nvGrpSpPr>
        <p:grpSpPr>
          <a:xfrm>
            <a:off x="4545013" y="1265238"/>
            <a:ext cx="4352925" cy="1392237"/>
            <a:chOff x="4545013" y="1265238"/>
            <a:chExt cx="4352925" cy="1392237"/>
          </a:xfrm>
        </p:grpSpPr>
        <p:sp>
          <p:nvSpPr>
            <p:cNvPr id="19466" name="Rectangle 15"/>
            <p:cNvSpPr>
              <a:spLocks noChangeArrowheads="1"/>
            </p:cNvSpPr>
            <p:nvPr/>
          </p:nvSpPr>
          <p:spPr bwMode="auto">
            <a:xfrm>
              <a:off x="4545013" y="1549400"/>
              <a:ext cx="10985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7200" b="1" i="0" u="none" strike="noStrike" kern="1200" cap="none" spc="0" normalizeH="0" baseline="0" noProof="0">
                  <a:ln>
                    <a:noFill/>
                  </a:ln>
                  <a:solidFill>
                    <a:srgbClr val="FFFFFF"/>
                  </a:solidFill>
                  <a:effectLst/>
                  <a:uLnTx/>
                  <a:uFillTx/>
                  <a:latin typeface="PT Sans" panose="020B0503020203020204" pitchFamily="34" charset="-52"/>
                  <a:ea typeface="+mn-ea"/>
                  <a:cs typeface="+mn-cs"/>
                </a:rPr>
                <a:t>03</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9467" name="Rectangle 16"/>
            <p:cNvSpPr>
              <a:spLocks noChangeArrowheads="1"/>
            </p:cNvSpPr>
            <p:nvPr/>
          </p:nvSpPr>
          <p:spPr bwMode="auto">
            <a:xfrm>
              <a:off x="4591050" y="1265238"/>
              <a:ext cx="955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3400" b="1" i="0" u="none" strike="noStrike" kern="1200" cap="none" spc="0" normalizeH="0" baseline="0" noProof="0">
                  <a:ln>
                    <a:noFill/>
                  </a:ln>
                  <a:solidFill>
                    <a:srgbClr val="FFFFFF"/>
                  </a:solidFill>
                  <a:effectLst/>
                  <a:uLnTx/>
                  <a:uFillTx/>
                  <a:latin typeface="PT Sans" panose="020B0503020203020204" pitchFamily="34" charset="-52"/>
                  <a:ea typeface="+mn-ea"/>
                  <a:cs typeface="+mn-cs"/>
                </a:rPr>
                <a:t>STEP</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9469" name="Freeform 19"/>
            <p:cNvSpPr>
              <a:spLocks noEditPoints="1"/>
            </p:cNvSpPr>
            <p:nvPr/>
          </p:nvSpPr>
          <p:spPr bwMode="auto">
            <a:xfrm>
              <a:off x="8078788" y="1598613"/>
              <a:ext cx="819150" cy="688975"/>
            </a:xfrm>
            <a:custGeom>
              <a:avLst/>
              <a:gdLst>
                <a:gd name="T0" fmla="*/ 2147483646 w 218"/>
                <a:gd name="T1" fmla="*/ 2147483646 h 183"/>
                <a:gd name="T2" fmla="*/ 2147483646 w 218"/>
                <a:gd name="T3" fmla="*/ 2147483646 h 183"/>
                <a:gd name="T4" fmla="*/ 2147483646 w 218"/>
                <a:gd name="T5" fmla="*/ 2147483646 h 183"/>
                <a:gd name="T6" fmla="*/ 2147483646 w 218"/>
                <a:gd name="T7" fmla="*/ 2147483646 h 183"/>
                <a:gd name="T8" fmla="*/ 2147483646 w 218"/>
                <a:gd name="T9" fmla="*/ 2147483646 h 183"/>
                <a:gd name="T10" fmla="*/ 2147483646 w 218"/>
                <a:gd name="T11" fmla="*/ 2147483646 h 183"/>
                <a:gd name="T12" fmla="*/ 2147483646 w 218"/>
                <a:gd name="T13" fmla="*/ 2147483646 h 183"/>
                <a:gd name="T14" fmla="*/ 2147483646 w 218"/>
                <a:gd name="T15" fmla="*/ 2147483646 h 183"/>
                <a:gd name="T16" fmla="*/ 2147483646 w 218"/>
                <a:gd name="T17" fmla="*/ 2147483646 h 183"/>
                <a:gd name="T18" fmla="*/ 2147483646 w 218"/>
                <a:gd name="T19" fmla="*/ 2147483646 h 183"/>
                <a:gd name="T20" fmla="*/ 2147483646 w 218"/>
                <a:gd name="T21" fmla="*/ 2147483646 h 183"/>
                <a:gd name="T22" fmla="*/ 2147483646 w 218"/>
                <a:gd name="T23" fmla="*/ 2147483646 h 183"/>
                <a:gd name="T24" fmla="*/ 2147483646 w 218"/>
                <a:gd name="T25" fmla="*/ 2147483646 h 183"/>
                <a:gd name="T26" fmla="*/ 2147483646 w 218"/>
                <a:gd name="T27" fmla="*/ 2147483646 h 183"/>
                <a:gd name="T28" fmla="*/ 2147483646 w 218"/>
                <a:gd name="T29" fmla="*/ 2147483646 h 183"/>
                <a:gd name="T30" fmla="*/ 2147483646 w 218"/>
                <a:gd name="T31" fmla="*/ 2147483646 h 183"/>
                <a:gd name="T32" fmla="*/ 2147483646 w 218"/>
                <a:gd name="T33" fmla="*/ 2147483646 h 183"/>
                <a:gd name="T34" fmla="*/ 2147483646 w 218"/>
                <a:gd name="T35" fmla="*/ 2147483646 h 183"/>
                <a:gd name="T36" fmla="*/ 2147483646 w 218"/>
                <a:gd name="T37" fmla="*/ 2147483646 h 183"/>
                <a:gd name="T38" fmla="*/ 2147483646 w 218"/>
                <a:gd name="T39" fmla="*/ 2147483646 h 183"/>
                <a:gd name="T40" fmla="*/ 2147483646 w 218"/>
                <a:gd name="T41" fmla="*/ 2147483646 h 183"/>
                <a:gd name="T42" fmla="*/ 2147483646 w 218"/>
                <a:gd name="T43" fmla="*/ 2147483646 h 183"/>
                <a:gd name="T44" fmla="*/ 2147483646 w 218"/>
                <a:gd name="T45" fmla="*/ 2147483646 h 183"/>
                <a:gd name="T46" fmla="*/ 2147483646 w 218"/>
                <a:gd name="T47" fmla="*/ 2147483646 h 183"/>
                <a:gd name="T48" fmla="*/ 2147483646 w 218"/>
                <a:gd name="T49" fmla="*/ 2147483646 h 183"/>
                <a:gd name="T50" fmla="*/ 2147483646 w 218"/>
                <a:gd name="T51" fmla="*/ 2147483646 h 183"/>
                <a:gd name="T52" fmla="*/ 2147483646 w 218"/>
                <a:gd name="T53" fmla="*/ 2147483646 h 183"/>
                <a:gd name="T54" fmla="*/ 2147483646 w 218"/>
                <a:gd name="T55" fmla="*/ 2147483646 h 183"/>
                <a:gd name="T56" fmla="*/ 2147483646 w 218"/>
                <a:gd name="T57" fmla="*/ 2147483646 h 183"/>
                <a:gd name="T58" fmla="*/ 2147483646 w 218"/>
                <a:gd name="T59" fmla="*/ 2147483646 h 183"/>
                <a:gd name="T60" fmla="*/ 2147483646 w 218"/>
                <a:gd name="T61" fmla="*/ 2147483646 h 183"/>
                <a:gd name="T62" fmla="*/ 2147483646 w 218"/>
                <a:gd name="T63" fmla="*/ 2147483646 h 183"/>
                <a:gd name="T64" fmla="*/ 2147483646 w 218"/>
                <a:gd name="T65" fmla="*/ 2147483646 h 183"/>
                <a:gd name="T66" fmla="*/ 2147483646 w 218"/>
                <a:gd name="T67" fmla="*/ 2147483646 h 183"/>
                <a:gd name="T68" fmla="*/ 2147483646 w 218"/>
                <a:gd name="T69" fmla="*/ 2147483646 h 183"/>
                <a:gd name="T70" fmla="*/ 2147483646 w 218"/>
                <a:gd name="T71" fmla="*/ 2147483646 h 183"/>
                <a:gd name="T72" fmla="*/ 2147483646 w 218"/>
                <a:gd name="T73" fmla="*/ 2147483646 h 183"/>
                <a:gd name="T74" fmla="*/ 2147483646 w 218"/>
                <a:gd name="T75" fmla="*/ 2147483646 h 183"/>
                <a:gd name="T76" fmla="*/ 2147483646 w 218"/>
                <a:gd name="T77" fmla="*/ 2147483646 h 183"/>
                <a:gd name="T78" fmla="*/ 2147483646 w 218"/>
                <a:gd name="T79" fmla="*/ 2147483646 h 183"/>
                <a:gd name="T80" fmla="*/ 2147483646 w 218"/>
                <a:gd name="T81" fmla="*/ 2147483646 h 183"/>
                <a:gd name="T82" fmla="*/ 2147483646 w 218"/>
                <a:gd name="T83" fmla="*/ 2147483646 h 183"/>
                <a:gd name="T84" fmla="*/ 2147483646 w 218"/>
                <a:gd name="T85" fmla="*/ 2147483646 h 183"/>
                <a:gd name="T86" fmla="*/ 2147483646 w 218"/>
                <a:gd name="T87" fmla="*/ 2147483646 h 183"/>
                <a:gd name="T88" fmla="*/ 2147483646 w 218"/>
                <a:gd name="T89" fmla="*/ 2147483646 h 183"/>
                <a:gd name="T90" fmla="*/ 2147483646 w 218"/>
                <a:gd name="T91" fmla="*/ 2147483646 h 183"/>
                <a:gd name="T92" fmla="*/ 2147483646 w 218"/>
                <a:gd name="T93" fmla="*/ 2147483646 h 183"/>
                <a:gd name="T94" fmla="*/ 2147483646 w 218"/>
                <a:gd name="T95" fmla="*/ 2147483646 h 183"/>
                <a:gd name="T96" fmla="*/ 2147483646 w 218"/>
                <a:gd name="T97" fmla="*/ 2147483646 h 183"/>
                <a:gd name="T98" fmla="*/ 2147483646 w 218"/>
                <a:gd name="T99" fmla="*/ 2147483646 h 183"/>
                <a:gd name="T100" fmla="*/ 2147483646 w 218"/>
                <a:gd name="T101" fmla="*/ 0 h 183"/>
                <a:gd name="T102" fmla="*/ 0 w 218"/>
                <a:gd name="T103" fmla="*/ 2147483646 h 183"/>
                <a:gd name="T104" fmla="*/ 2147483646 w 218"/>
                <a:gd name="T105" fmla="*/ 2147483646 h 183"/>
                <a:gd name="T106" fmla="*/ 2147483646 w 218"/>
                <a:gd name="T107" fmla="*/ 2147483646 h 183"/>
                <a:gd name="T108" fmla="*/ 2147483646 w 218"/>
                <a:gd name="T109" fmla="*/ 2147483646 h 183"/>
                <a:gd name="T110" fmla="*/ 2147483646 w 218"/>
                <a:gd name="T111" fmla="*/ 2147483646 h 183"/>
                <a:gd name="T112" fmla="*/ 2147483646 w 218"/>
                <a:gd name="T113" fmla="*/ 2147483646 h 183"/>
                <a:gd name="T114" fmla="*/ 2147483646 w 218"/>
                <a:gd name="T115" fmla="*/ 2147483646 h 183"/>
                <a:gd name="T116" fmla="*/ 2147483646 w 218"/>
                <a:gd name="T117" fmla="*/ 2147483646 h 18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18" h="183">
                  <a:moveTo>
                    <a:pt x="29" y="149"/>
                  </a:moveTo>
                  <a:cubicBezTo>
                    <a:pt x="29" y="100"/>
                    <a:pt x="29" y="100"/>
                    <a:pt x="29" y="100"/>
                  </a:cubicBezTo>
                  <a:cubicBezTo>
                    <a:pt x="29" y="96"/>
                    <a:pt x="32" y="93"/>
                    <a:pt x="36" y="93"/>
                  </a:cubicBezTo>
                  <a:cubicBezTo>
                    <a:pt x="48" y="93"/>
                    <a:pt x="48" y="93"/>
                    <a:pt x="48" y="93"/>
                  </a:cubicBezTo>
                  <a:cubicBezTo>
                    <a:pt x="52" y="93"/>
                    <a:pt x="55" y="96"/>
                    <a:pt x="55" y="100"/>
                  </a:cubicBezTo>
                  <a:cubicBezTo>
                    <a:pt x="55" y="149"/>
                    <a:pt x="55" y="149"/>
                    <a:pt x="55" y="149"/>
                  </a:cubicBezTo>
                  <a:cubicBezTo>
                    <a:pt x="55" y="153"/>
                    <a:pt x="52" y="157"/>
                    <a:pt x="48" y="157"/>
                  </a:cubicBezTo>
                  <a:cubicBezTo>
                    <a:pt x="36" y="157"/>
                    <a:pt x="36" y="157"/>
                    <a:pt x="36" y="157"/>
                  </a:cubicBezTo>
                  <a:cubicBezTo>
                    <a:pt x="32" y="157"/>
                    <a:pt x="29" y="153"/>
                    <a:pt x="29" y="149"/>
                  </a:cubicBezTo>
                  <a:close/>
                  <a:moveTo>
                    <a:pt x="80" y="75"/>
                  </a:moveTo>
                  <a:cubicBezTo>
                    <a:pt x="76" y="75"/>
                    <a:pt x="73" y="79"/>
                    <a:pt x="73" y="83"/>
                  </a:cubicBezTo>
                  <a:cubicBezTo>
                    <a:pt x="73" y="149"/>
                    <a:pt x="73" y="149"/>
                    <a:pt x="73" y="149"/>
                  </a:cubicBezTo>
                  <a:cubicBezTo>
                    <a:pt x="73" y="153"/>
                    <a:pt x="76" y="157"/>
                    <a:pt x="80" y="157"/>
                  </a:cubicBezTo>
                  <a:cubicBezTo>
                    <a:pt x="92" y="157"/>
                    <a:pt x="92" y="157"/>
                    <a:pt x="92" y="157"/>
                  </a:cubicBezTo>
                  <a:cubicBezTo>
                    <a:pt x="96" y="157"/>
                    <a:pt x="99" y="153"/>
                    <a:pt x="99" y="149"/>
                  </a:cubicBezTo>
                  <a:cubicBezTo>
                    <a:pt x="99" y="83"/>
                    <a:pt x="99" y="83"/>
                    <a:pt x="99" y="83"/>
                  </a:cubicBezTo>
                  <a:cubicBezTo>
                    <a:pt x="99" y="79"/>
                    <a:pt x="96" y="75"/>
                    <a:pt x="92" y="75"/>
                  </a:cubicBezTo>
                  <a:lnTo>
                    <a:pt x="80" y="75"/>
                  </a:lnTo>
                  <a:close/>
                  <a:moveTo>
                    <a:pt x="124" y="60"/>
                  </a:moveTo>
                  <a:cubicBezTo>
                    <a:pt x="120" y="60"/>
                    <a:pt x="116" y="64"/>
                    <a:pt x="116" y="68"/>
                  </a:cubicBezTo>
                  <a:cubicBezTo>
                    <a:pt x="116" y="149"/>
                    <a:pt x="116" y="149"/>
                    <a:pt x="116" y="149"/>
                  </a:cubicBezTo>
                  <a:cubicBezTo>
                    <a:pt x="116" y="153"/>
                    <a:pt x="120" y="157"/>
                    <a:pt x="124" y="157"/>
                  </a:cubicBezTo>
                  <a:cubicBezTo>
                    <a:pt x="136" y="157"/>
                    <a:pt x="136" y="157"/>
                    <a:pt x="136" y="157"/>
                  </a:cubicBezTo>
                  <a:cubicBezTo>
                    <a:pt x="139" y="157"/>
                    <a:pt x="143" y="153"/>
                    <a:pt x="143" y="149"/>
                  </a:cubicBezTo>
                  <a:cubicBezTo>
                    <a:pt x="143" y="68"/>
                    <a:pt x="143" y="68"/>
                    <a:pt x="143" y="68"/>
                  </a:cubicBezTo>
                  <a:cubicBezTo>
                    <a:pt x="143" y="64"/>
                    <a:pt x="139" y="60"/>
                    <a:pt x="136" y="60"/>
                  </a:cubicBezTo>
                  <a:lnTo>
                    <a:pt x="124" y="60"/>
                  </a:lnTo>
                  <a:close/>
                  <a:moveTo>
                    <a:pt x="167" y="45"/>
                  </a:moveTo>
                  <a:cubicBezTo>
                    <a:pt x="163" y="45"/>
                    <a:pt x="160" y="48"/>
                    <a:pt x="160" y="52"/>
                  </a:cubicBezTo>
                  <a:cubicBezTo>
                    <a:pt x="160" y="149"/>
                    <a:pt x="160" y="149"/>
                    <a:pt x="160" y="149"/>
                  </a:cubicBezTo>
                  <a:cubicBezTo>
                    <a:pt x="160" y="153"/>
                    <a:pt x="163" y="157"/>
                    <a:pt x="167" y="157"/>
                  </a:cubicBezTo>
                  <a:cubicBezTo>
                    <a:pt x="179" y="157"/>
                    <a:pt x="179" y="157"/>
                    <a:pt x="179" y="157"/>
                  </a:cubicBezTo>
                  <a:cubicBezTo>
                    <a:pt x="183" y="157"/>
                    <a:pt x="186" y="153"/>
                    <a:pt x="186" y="149"/>
                  </a:cubicBezTo>
                  <a:cubicBezTo>
                    <a:pt x="186" y="52"/>
                    <a:pt x="186" y="52"/>
                    <a:pt x="186" y="52"/>
                  </a:cubicBezTo>
                  <a:cubicBezTo>
                    <a:pt x="186" y="48"/>
                    <a:pt x="183" y="45"/>
                    <a:pt x="179" y="45"/>
                  </a:cubicBezTo>
                  <a:lnTo>
                    <a:pt x="167" y="45"/>
                  </a:lnTo>
                  <a:close/>
                  <a:moveTo>
                    <a:pt x="32" y="74"/>
                  </a:moveTo>
                  <a:cubicBezTo>
                    <a:pt x="79" y="65"/>
                    <a:pt x="123" y="49"/>
                    <a:pt x="162" y="25"/>
                  </a:cubicBezTo>
                  <a:cubicBezTo>
                    <a:pt x="166" y="32"/>
                    <a:pt x="166" y="32"/>
                    <a:pt x="166" y="32"/>
                  </a:cubicBezTo>
                  <a:cubicBezTo>
                    <a:pt x="179" y="10"/>
                    <a:pt x="179" y="10"/>
                    <a:pt x="179" y="10"/>
                  </a:cubicBezTo>
                  <a:cubicBezTo>
                    <a:pt x="154" y="9"/>
                    <a:pt x="154" y="9"/>
                    <a:pt x="154" y="9"/>
                  </a:cubicBezTo>
                  <a:cubicBezTo>
                    <a:pt x="157" y="16"/>
                    <a:pt x="157" y="16"/>
                    <a:pt x="157" y="16"/>
                  </a:cubicBezTo>
                  <a:cubicBezTo>
                    <a:pt x="119" y="39"/>
                    <a:pt x="76" y="56"/>
                    <a:pt x="31" y="64"/>
                  </a:cubicBezTo>
                  <a:lnTo>
                    <a:pt x="32" y="74"/>
                  </a:lnTo>
                  <a:close/>
                  <a:moveTo>
                    <a:pt x="218" y="171"/>
                  </a:moveTo>
                  <a:cubicBezTo>
                    <a:pt x="196" y="158"/>
                    <a:pt x="196" y="158"/>
                    <a:pt x="196" y="158"/>
                  </a:cubicBezTo>
                  <a:cubicBezTo>
                    <a:pt x="196" y="166"/>
                    <a:pt x="196" y="166"/>
                    <a:pt x="196" y="166"/>
                  </a:cubicBezTo>
                  <a:cubicBezTo>
                    <a:pt x="17" y="166"/>
                    <a:pt x="17" y="166"/>
                    <a:pt x="17" y="166"/>
                  </a:cubicBezTo>
                  <a:cubicBezTo>
                    <a:pt x="17" y="23"/>
                    <a:pt x="17" y="23"/>
                    <a:pt x="17" y="23"/>
                  </a:cubicBezTo>
                  <a:cubicBezTo>
                    <a:pt x="26" y="23"/>
                    <a:pt x="26" y="23"/>
                    <a:pt x="26" y="23"/>
                  </a:cubicBezTo>
                  <a:cubicBezTo>
                    <a:pt x="13" y="0"/>
                    <a:pt x="13" y="0"/>
                    <a:pt x="13" y="0"/>
                  </a:cubicBezTo>
                  <a:cubicBezTo>
                    <a:pt x="0" y="23"/>
                    <a:pt x="0" y="23"/>
                    <a:pt x="0" y="23"/>
                  </a:cubicBezTo>
                  <a:cubicBezTo>
                    <a:pt x="8" y="23"/>
                    <a:pt x="8" y="23"/>
                    <a:pt x="8" y="23"/>
                  </a:cubicBezTo>
                  <a:cubicBezTo>
                    <a:pt x="8" y="166"/>
                    <a:pt x="8" y="166"/>
                    <a:pt x="8" y="166"/>
                  </a:cubicBezTo>
                  <a:cubicBezTo>
                    <a:pt x="8" y="171"/>
                    <a:pt x="8" y="171"/>
                    <a:pt x="8" y="171"/>
                  </a:cubicBezTo>
                  <a:cubicBezTo>
                    <a:pt x="8" y="175"/>
                    <a:pt x="8" y="175"/>
                    <a:pt x="8" y="175"/>
                  </a:cubicBezTo>
                  <a:cubicBezTo>
                    <a:pt x="196" y="175"/>
                    <a:pt x="196" y="175"/>
                    <a:pt x="196" y="175"/>
                  </a:cubicBezTo>
                  <a:cubicBezTo>
                    <a:pt x="196" y="183"/>
                    <a:pt x="196" y="183"/>
                    <a:pt x="196" y="183"/>
                  </a:cubicBezTo>
                  <a:lnTo>
                    <a:pt x="218" y="1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9471" name="Rectangle 22"/>
            <p:cNvSpPr>
              <a:spLocks noChangeArrowheads="1"/>
            </p:cNvSpPr>
            <p:nvPr/>
          </p:nvSpPr>
          <p:spPr bwMode="auto">
            <a:xfrm>
              <a:off x="6127750" y="1349375"/>
              <a:ext cx="1182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200" b="1" i="0" u="none" strike="noStrike" kern="1200" cap="none" spc="0" normalizeH="0" baseline="0" noProof="0" dirty="0">
                  <a:ln>
                    <a:noFill/>
                  </a:ln>
                  <a:solidFill>
                    <a:prstClr val="white"/>
                  </a:solidFill>
                  <a:effectLst/>
                  <a:uLnTx/>
                  <a:uFillTx/>
                  <a:latin typeface="Open Sans Semibold" panose="020B0706030804020204" pitchFamily="34" charset="0"/>
                  <a:ea typeface="+mn-ea"/>
                  <a:cs typeface="+mn-cs"/>
                </a:rPr>
                <a:t>SUCCESS</a:t>
              </a:r>
              <a:endParaRPr kumimoji="0" lang="en-US" altLang="en-US" sz="22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9472" name="TextBox 93"/>
            <p:cNvSpPr txBox="1">
              <a:spLocks noChangeArrowheads="1"/>
            </p:cNvSpPr>
            <p:nvPr/>
          </p:nvSpPr>
          <p:spPr bwMode="auto">
            <a:xfrm>
              <a:off x="6040438" y="1627188"/>
              <a:ext cx="18923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8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8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grpSp>
      <p:grpSp>
        <p:nvGrpSpPr>
          <p:cNvPr id="3" name="Группа 2">
            <a:extLst>
              <a:ext uri="{FF2B5EF4-FFF2-40B4-BE49-F238E27FC236}">
                <a16:creationId xmlns:a16="http://schemas.microsoft.com/office/drawing/2014/main" id="{1B7915EB-4D6B-254F-B9AC-22A62D98A465}"/>
              </a:ext>
            </a:extLst>
          </p:cNvPr>
          <p:cNvGrpSpPr/>
          <p:nvPr/>
        </p:nvGrpSpPr>
        <p:grpSpPr>
          <a:xfrm>
            <a:off x="3417888" y="2779713"/>
            <a:ext cx="4324350" cy="1397000"/>
            <a:chOff x="3417888" y="2779713"/>
            <a:chExt cx="4324350" cy="1397000"/>
          </a:xfrm>
        </p:grpSpPr>
        <p:sp>
          <p:nvSpPr>
            <p:cNvPr id="19462" name="Rectangle 9"/>
            <p:cNvSpPr>
              <a:spLocks noChangeArrowheads="1"/>
            </p:cNvSpPr>
            <p:nvPr/>
          </p:nvSpPr>
          <p:spPr bwMode="auto">
            <a:xfrm>
              <a:off x="6623050" y="3068638"/>
              <a:ext cx="111918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7200" b="1" i="0" u="none" strike="noStrike" kern="1200" cap="none" spc="0" normalizeH="0" baseline="0" noProof="0" dirty="0">
                  <a:ln>
                    <a:noFill/>
                  </a:ln>
                  <a:solidFill>
                    <a:srgbClr val="FFFFFF"/>
                  </a:solidFill>
                  <a:effectLst/>
                  <a:uLnTx/>
                  <a:uFillTx/>
                  <a:latin typeface="PT Sans" panose="020B0503020203020204" pitchFamily="34" charset="-52"/>
                  <a:ea typeface="+mn-ea"/>
                  <a:cs typeface="+mn-cs"/>
                </a:rPr>
                <a:t>02</a:t>
              </a:r>
              <a:endPar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sp>
          <p:nvSpPr>
            <p:cNvPr id="19463" name="Rectangle 10"/>
            <p:cNvSpPr>
              <a:spLocks noChangeArrowheads="1"/>
            </p:cNvSpPr>
            <p:nvPr/>
          </p:nvSpPr>
          <p:spPr bwMode="auto">
            <a:xfrm>
              <a:off x="6653213" y="2779713"/>
              <a:ext cx="955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3400" b="1" i="0" u="none" strike="noStrike" kern="1200" cap="none" spc="0" normalizeH="0" baseline="0" noProof="0">
                  <a:ln>
                    <a:noFill/>
                  </a:ln>
                  <a:solidFill>
                    <a:srgbClr val="FFFFFF"/>
                  </a:solidFill>
                  <a:effectLst/>
                  <a:uLnTx/>
                  <a:uFillTx/>
                  <a:latin typeface="PT Sans" panose="020B0503020203020204" pitchFamily="34" charset="-52"/>
                  <a:ea typeface="+mn-ea"/>
                  <a:cs typeface="+mn-cs"/>
                </a:rPr>
                <a:t>STEP</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9470" name="Freeform 20"/>
            <p:cNvSpPr>
              <a:spLocks/>
            </p:cNvSpPr>
            <p:nvPr/>
          </p:nvSpPr>
          <p:spPr bwMode="auto">
            <a:xfrm>
              <a:off x="3417888" y="3043238"/>
              <a:ext cx="533400" cy="777875"/>
            </a:xfrm>
            <a:custGeom>
              <a:avLst/>
              <a:gdLst>
                <a:gd name="T0" fmla="*/ 2147483646 w 142"/>
                <a:gd name="T1" fmla="*/ 2147483646 h 207"/>
                <a:gd name="T2" fmla="*/ 2147483646 w 142"/>
                <a:gd name="T3" fmla="*/ 2147483646 h 207"/>
                <a:gd name="T4" fmla="*/ 2147483646 w 142"/>
                <a:gd name="T5" fmla="*/ 2147483646 h 207"/>
                <a:gd name="T6" fmla="*/ 2147483646 w 142"/>
                <a:gd name="T7" fmla="*/ 2147483646 h 207"/>
                <a:gd name="T8" fmla="*/ 2147483646 w 142"/>
                <a:gd name="T9" fmla="*/ 2147483646 h 207"/>
                <a:gd name="T10" fmla="*/ 2147483646 w 142"/>
                <a:gd name="T11" fmla="*/ 2147483646 h 207"/>
                <a:gd name="T12" fmla="*/ 2147483646 w 142"/>
                <a:gd name="T13" fmla="*/ 2147483646 h 207"/>
                <a:gd name="T14" fmla="*/ 2147483646 w 142"/>
                <a:gd name="T15" fmla="*/ 2147483646 h 207"/>
                <a:gd name="T16" fmla="*/ 2147483646 w 142"/>
                <a:gd name="T17" fmla="*/ 2147483646 h 207"/>
                <a:gd name="T18" fmla="*/ 2147483646 w 142"/>
                <a:gd name="T19" fmla="*/ 2147483646 h 207"/>
                <a:gd name="T20" fmla="*/ 2147483646 w 142"/>
                <a:gd name="T21" fmla="*/ 0 h 207"/>
                <a:gd name="T22" fmla="*/ 2147483646 w 142"/>
                <a:gd name="T23" fmla="*/ 0 h 207"/>
                <a:gd name="T24" fmla="*/ 2147483646 w 142"/>
                <a:gd name="T25" fmla="*/ 2147483646 h 207"/>
                <a:gd name="T26" fmla="*/ 2147483646 w 142"/>
                <a:gd name="T27" fmla="*/ 2147483646 h 207"/>
                <a:gd name="T28" fmla="*/ 0 w 142"/>
                <a:gd name="T29" fmla="*/ 2147483646 h 207"/>
                <a:gd name="T30" fmla="*/ 2147483646 w 142"/>
                <a:gd name="T31" fmla="*/ 2147483646 h 207"/>
                <a:gd name="T32" fmla="*/ 2147483646 w 142"/>
                <a:gd name="T33" fmla="*/ 2147483646 h 207"/>
                <a:gd name="T34" fmla="*/ 2147483646 w 142"/>
                <a:gd name="T35" fmla="*/ 2147483646 h 207"/>
                <a:gd name="T36" fmla="*/ 2147483646 w 142"/>
                <a:gd name="T37" fmla="*/ 2147483646 h 207"/>
                <a:gd name="T38" fmla="*/ 2147483646 w 142"/>
                <a:gd name="T39" fmla="*/ 2147483646 h 207"/>
                <a:gd name="T40" fmla="*/ 2147483646 w 142"/>
                <a:gd name="T41" fmla="*/ 2147483646 h 207"/>
                <a:gd name="T42" fmla="*/ 2147483646 w 142"/>
                <a:gd name="T43" fmla="*/ 2147483646 h 207"/>
                <a:gd name="T44" fmla="*/ 2147483646 w 142"/>
                <a:gd name="T45" fmla="*/ 2147483646 h 207"/>
                <a:gd name="T46" fmla="*/ 2147483646 w 142"/>
                <a:gd name="T47" fmla="*/ 2147483646 h 207"/>
                <a:gd name="T48" fmla="*/ 2147483646 w 142"/>
                <a:gd name="T49" fmla="*/ 2147483646 h 207"/>
                <a:gd name="T50" fmla="*/ 2147483646 w 142"/>
                <a:gd name="T51" fmla="*/ 2147483646 h 207"/>
                <a:gd name="T52" fmla="*/ 2147483646 w 142"/>
                <a:gd name="T53" fmla="*/ 2147483646 h 207"/>
                <a:gd name="T54" fmla="*/ 2147483646 w 142"/>
                <a:gd name="T55" fmla="*/ 2147483646 h 207"/>
                <a:gd name="T56" fmla="*/ 2147483646 w 142"/>
                <a:gd name="T57" fmla="*/ 2147483646 h 2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2" h="207">
                  <a:moveTo>
                    <a:pt x="142" y="138"/>
                  </a:moveTo>
                  <a:cubicBezTo>
                    <a:pt x="142" y="116"/>
                    <a:pt x="125" y="99"/>
                    <a:pt x="92" y="91"/>
                  </a:cubicBezTo>
                  <a:cubicBezTo>
                    <a:pt x="88" y="90"/>
                    <a:pt x="70" y="86"/>
                    <a:pt x="66" y="85"/>
                  </a:cubicBezTo>
                  <a:cubicBezTo>
                    <a:pt x="41" y="78"/>
                    <a:pt x="33" y="74"/>
                    <a:pt x="33" y="67"/>
                  </a:cubicBezTo>
                  <a:cubicBezTo>
                    <a:pt x="33" y="60"/>
                    <a:pt x="43" y="52"/>
                    <a:pt x="69" y="52"/>
                  </a:cubicBezTo>
                  <a:cubicBezTo>
                    <a:pt x="87" y="52"/>
                    <a:pt x="106" y="66"/>
                    <a:pt x="106" y="66"/>
                  </a:cubicBezTo>
                  <a:cubicBezTo>
                    <a:pt x="113" y="70"/>
                    <a:pt x="117" y="70"/>
                    <a:pt x="123" y="64"/>
                  </a:cubicBezTo>
                  <a:cubicBezTo>
                    <a:pt x="123" y="64"/>
                    <a:pt x="131" y="58"/>
                    <a:pt x="131" y="51"/>
                  </a:cubicBezTo>
                  <a:cubicBezTo>
                    <a:pt x="131" y="42"/>
                    <a:pt x="109" y="29"/>
                    <a:pt x="85" y="24"/>
                  </a:cubicBezTo>
                  <a:cubicBezTo>
                    <a:pt x="85" y="8"/>
                    <a:pt x="85" y="8"/>
                    <a:pt x="85" y="8"/>
                  </a:cubicBezTo>
                  <a:cubicBezTo>
                    <a:pt x="85" y="3"/>
                    <a:pt x="81" y="0"/>
                    <a:pt x="76" y="0"/>
                  </a:cubicBezTo>
                  <a:cubicBezTo>
                    <a:pt x="65" y="0"/>
                    <a:pt x="65" y="0"/>
                    <a:pt x="65" y="0"/>
                  </a:cubicBezTo>
                  <a:cubicBezTo>
                    <a:pt x="60" y="0"/>
                    <a:pt x="56" y="3"/>
                    <a:pt x="56" y="8"/>
                  </a:cubicBezTo>
                  <a:cubicBezTo>
                    <a:pt x="56" y="23"/>
                    <a:pt x="56" y="23"/>
                    <a:pt x="56" y="23"/>
                  </a:cubicBezTo>
                  <a:cubicBezTo>
                    <a:pt x="19" y="27"/>
                    <a:pt x="0" y="46"/>
                    <a:pt x="0" y="68"/>
                  </a:cubicBezTo>
                  <a:cubicBezTo>
                    <a:pt x="0" y="95"/>
                    <a:pt x="25" y="106"/>
                    <a:pt x="53" y="113"/>
                  </a:cubicBezTo>
                  <a:cubicBezTo>
                    <a:pt x="57" y="114"/>
                    <a:pt x="79" y="119"/>
                    <a:pt x="82" y="120"/>
                  </a:cubicBezTo>
                  <a:cubicBezTo>
                    <a:pt x="103" y="125"/>
                    <a:pt x="108" y="133"/>
                    <a:pt x="108" y="138"/>
                  </a:cubicBezTo>
                  <a:cubicBezTo>
                    <a:pt x="108" y="147"/>
                    <a:pt x="98" y="155"/>
                    <a:pt x="72" y="155"/>
                  </a:cubicBezTo>
                  <a:cubicBezTo>
                    <a:pt x="54" y="155"/>
                    <a:pt x="29" y="140"/>
                    <a:pt x="29" y="140"/>
                  </a:cubicBezTo>
                  <a:cubicBezTo>
                    <a:pt x="22" y="135"/>
                    <a:pt x="15" y="137"/>
                    <a:pt x="10" y="143"/>
                  </a:cubicBezTo>
                  <a:cubicBezTo>
                    <a:pt x="10" y="143"/>
                    <a:pt x="5" y="149"/>
                    <a:pt x="5" y="155"/>
                  </a:cubicBezTo>
                  <a:cubicBezTo>
                    <a:pt x="5" y="165"/>
                    <a:pt x="31" y="178"/>
                    <a:pt x="56" y="183"/>
                  </a:cubicBezTo>
                  <a:cubicBezTo>
                    <a:pt x="56" y="200"/>
                    <a:pt x="56" y="200"/>
                    <a:pt x="56" y="200"/>
                  </a:cubicBezTo>
                  <a:cubicBezTo>
                    <a:pt x="56" y="204"/>
                    <a:pt x="60" y="207"/>
                    <a:pt x="65" y="207"/>
                  </a:cubicBezTo>
                  <a:cubicBezTo>
                    <a:pt x="76" y="207"/>
                    <a:pt x="76" y="207"/>
                    <a:pt x="76" y="207"/>
                  </a:cubicBezTo>
                  <a:cubicBezTo>
                    <a:pt x="81" y="207"/>
                    <a:pt x="85" y="204"/>
                    <a:pt x="85" y="200"/>
                  </a:cubicBezTo>
                  <a:cubicBezTo>
                    <a:pt x="85" y="184"/>
                    <a:pt x="85" y="184"/>
                    <a:pt x="85" y="184"/>
                  </a:cubicBezTo>
                  <a:cubicBezTo>
                    <a:pt x="124" y="180"/>
                    <a:pt x="142" y="160"/>
                    <a:pt x="142" y="1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9473" name="Rectangle 22"/>
            <p:cNvSpPr>
              <a:spLocks noChangeArrowheads="1"/>
            </p:cNvSpPr>
            <p:nvPr/>
          </p:nvSpPr>
          <p:spPr bwMode="auto">
            <a:xfrm>
              <a:off x="4649788" y="2854325"/>
              <a:ext cx="14173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200" b="1" i="0" u="none" strike="noStrike" kern="1200" cap="none" spc="0" normalizeH="0" baseline="0" noProof="0" dirty="0">
                  <a:ln>
                    <a:noFill/>
                  </a:ln>
                  <a:solidFill>
                    <a:prstClr val="white"/>
                  </a:solidFill>
                  <a:effectLst/>
                  <a:uLnTx/>
                  <a:uFillTx/>
                  <a:latin typeface="Open Sans Semibold" panose="020B0706030804020204" pitchFamily="34" charset="0"/>
                  <a:ea typeface="+mn-ea"/>
                  <a:cs typeface="+mn-cs"/>
                </a:rPr>
                <a:t>BUSINESS</a:t>
              </a:r>
              <a:endParaRPr kumimoji="0" lang="en-US" altLang="en-US" sz="22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9474" name="TextBox 93"/>
            <p:cNvSpPr txBox="1">
              <a:spLocks noChangeArrowheads="1"/>
            </p:cNvSpPr>
            <p:nvPr/>
          </p:nvSpPr>
          <p:spPr bwMode="auto">
            <a:xfrm>
              <a:off x="4564063" y="3132138"/>
              <a:ext cx="18907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8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8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grpSp>
      <p:grpSp>
        <p:nvGrpSpPr>
          <p:cNvPr id="4" name="Группа 3">
            <a:extLst>
              <a:ext uri="{FF2B5EF4-FFF2-40B4-BE49-F238E27FC236}">
                <a16:creationId xmlns:a16="http://schemas.microsoft.com/office/drawing/2014/main" id="{15C92A98-F0FF-544E-8CF0-742A402E5A6C}"/>
              </a:ext>
            </a:extLst>
          </p:cNvPr>
          <p:cNvGrpSpPr/>
          <p:nvPr/>
        </p:nvGrpSpPr>
        <p:grpSpPr>
          <a:xfrm>
            <a:off x="4541838" y="4279900"/>
            <a:ext cx="4433887" cy="1397000"/>
            <a:chOff x="4541838" y="4279900"/>
            <a:chExt cx="4433887" cy="1397000"/>
          </a:xfrm>
        </p:grpSpPr>
        <p:sp>
          <p:nvSpPr>
            <p:cNvPr id="19464" name="Rectangle 12"/>
            <p:cNvSpPr>
              <a:spLocks noChangeArrowheads="1"/>
            </p:cNvSpPr>
            <p:nvPr/>
          </p:nvSpPr>
          <p:spPr bwMode="auto">
            <a:xfrm>
              <a:off x="4541838" y="4568825"/>
              <a:ext cx="11017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7200" b="1" i="0" u="none" strike="noStrike" kern="1200" cap="none" spc="0" normalizeH="0" baseline="0" noProof="0">
                  <a:ln>
                    <a:noFill/>
                  </a:ln>
                  <a:solidFill>
                    <a:srgbClr val="FFFFFF"/>
                  </a:solidFill>
                  <a:effectLst/>
                  <a:uLnTx/>
                  <a:uFillTx/>
                  <a:latin typeface="PT Sans" panose="020B0503020203020204" pitchFamily="34" charset="-52"/>
                  <a:ea typeface="+mn-ea"/>
                  <a:cs typeface="+mn-cs"/>
                </a:rPr>
                <a:t>01</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9465" name="Rectangle 13"/>
            <p:cNvSpPr>
              <a:spLocks noChangeArrowheads="1"/>
            </p:cNvSpPr>
            <p:nvPr/>
          </p:nvSpPr>
          <p:spPr bwMode="auto">
            <a:xfrm>
              <a:off x="4572000" y="4279900"/>
              <a:ext cx="955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3400" b="1" i="0" u="none" strike="noStrike" kern="1200" cap="none" spc="0" normalizeH="0" baseline="0" noProof="0" dirty="0">
                  <a:ln>
                    <a:noFill/>
                  </a:ln>
                  <a:solidFill>
                    <a:srgbClr val="FFFFFF"/>
                  </a:solidFill>
                  <a:effectLst/>
                  <a:uLnTx/>
                  <a:uFillTx/>
                  <a:latin typeface="PT Sans" panose="020B0503020203020204" pitchFamily="34" charset="-52"/>
                  <a:ea typeface="+mn-ea"/>
                  <a:cs typeface="+mn-cs"/>
                </a:rPr>
                <a:t>STEP</a:t>
              </a:r>
              <a:endPar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sp>
          <p:nvSpPr>
            <p:cNvPr id="19468" name="Freeform 18"/>
            <p:cNvSpPr>
              <a:spLocks noEditPoints="1"/>
            </p:cNvSpPr>
            <p:nvPr/>
          </p:nvSpPr>
          <p:spPr bwMode="auto">
            <a:xfrm>
              <a:off x="8040688" y="4670425"/>
              <a:ext cx="935037" cy="623888"/>
            </a:xfrm>
            <a:custGeom>
              <a:avLst/>
              <a:gdLst>
                <a:gd name="T0" fmla="*/ 2147483646 w 249"/>
                <a:gd name="T1" fmla="*/ 2147483646 h 166"/>
                <a:gd name="T2" fmla="*/ 2147483646 w 249"/>
                <a:gd name="T3" fmla="*/ 2147483646 h 166"/>
                <a:gd name="T4" fmla="*/ 2147483646 w 249"/>
                <a:gd name="T5" fmla="*/ 2147483646 h 166"/>
                <a:gd name="T6" fmla="*/ 2147483646 w 249"/>
                <a:gd name="T7" fmla="*/ 2147483646 h 166"/>
                <a:gd name="T8" fmla="*/ 2147483646 w 249"/>
                <a:gd name="T9" fmla="*/ 2147483646 h 166"/>
                <a:gd name="T10" fmla="*/ 2147483646 w 249"/>
                <a:gd name="T11" fmla="*/ 2147483646 h 166"/>
                <a:gd name="T12" fmla="*/ 2147483646 w 249"/>
                <a:gd name="T13" fmla="*/ 2147483646 h 166"/>
                <a:gd name="T14" fmla="*/ 2147483646 w 249"/>
                <a:gd name="T15" fmla="*/ 0 h 166"/>
                <a:gd name="T16" fmla="*/ 2147483646 w 249"/>
                <a:gd name="T17" fmla="*/ 2147483646 h 166"/>
                <a:gd name="T18" fmla="*/ 2147483646 w 249"/>
                <a:gd name="T19" fmla="*/ 2147483646 h 166"/>
                <a:gd name="T20" fmla="*/ 2147483646 w 249"/>
                <a:gd name="T21" fmla="*/ 2147483646 h 166"/>
                <a:gd name="T22" fmla="*/ 0 w 249"/>
                <a:gd name="T23" fmla="*/ 2147483646 h 166"/>
                <a:gd name="T24" fmla="*/ 2147483646 w 249"/>
                <a:gd name="T25" fmla="*/ 2147483646 h 166"/>
                <a:gd name="T26" fmla="*/ 2147483646 w 249"/>
                <a:gd name="T27" fmla="*/ 2147483646 h 166"/>
                <a:gd name="T28" fmla="*/ 2147483646 w 249"/>
                <a:gd name="T29" fmla="*/ 2147483646 h 166"/>
                <a:gd name="T30" fmla="*/ 2147483646 w 249"/>
                <a:gd name="T31" fmla="*/ 2147483646 h 166"/>
                <a:gd name="T32" fmla="*/ 2147483646 w 249"/>
                <a:gd name="T33" fmla="*/ 2147483646 h 166"/>
                <a:gd name="T34" fmla="*/ 2147483646 w 249"/>
                <a:gd name="T35" fmla="*/ 2147483646 h 166"/>
                <a:gd name="T36" fmla="*/ 2147483646 w 249"/>
                <a:gd name="T37" fmla="*/ 2147483646 h 166"/>
                <a:gd name="T38" fmla="*/ 2147483646 w 249"/>
                <a:gd name="T39" fmla="*/ 2147483646 h 166"/>
                <a:gd name="T40" fmla="*/ 2147483646 w 249"/>
                <a:gd name="T41" fmla="*/ 2147483646 h 166"/>
                <a:gd name="T42" fmla="*/ 2147483646 w 249"/>
                <a:gd name="T43" fmla="*/ 2147483646 h 166"/>
                <a:gd name="T44" fmla="*/ 2147483646 w 249"/>
                <a:gd name="T45" fmla="*/ 2147483646 h 166"/>
                <a:gd name="T46" fmla="*/ 2147483646 w 249"/>
                <a:gd name="T47" fmla="*/ 2147483646 h 166"/>
                <a:gd name="T48" fmla="*/ 2147483646 w 249"/>
                <a:gd name="T49" fmla="*/ 2147483646 h 166"/>
                <a:gd name="T50" fmla="*/ 2147483646 w 249"/>
                <a:gd name="T51" fmla="*/ 2147483646 h 166"/>
                <a:gd name="T52" fmla="*/ 2147483646 w 249"/>
                <a:gd name="T53" fmla="*/ 2147483646 h 166"/>
                <a:gd name="T54" fmla="*/ 2147483646 w 249"/>
                <a:gd name="T55" fmla="*/ 2147483646 h 166"/>
                <a:gd name="T56" fmla="*/ 2147483646 w 249"/>
                <a:gd name="T57" fmla="*/ 2147483646 h 166"/>
                <a:gd name="T58" fmla="*/ 2147483646 w 249"/>
                <a:gd name="T59" fmla="*/ 2147483646 h 166"/>
                <a:gd name="T60" fmla="*/ 2147483646 w 249"/>
                <a:gd name="T61" fmla="*/ 2147483646 h 166"/>
                <a:gd name="T62" fmla="*/ 2147483646 w 249"/>
                <a:gd name="T63" fmla="*/ 2147483646 h 166"/>
                <a:gd name="T64" fmla="*/ 2147483646 w 249"/>
                <a:gd name="T65" fmla="*/ 2147483646 h 166"/>
                <a:gd name="T66" fmla="*/ 2147483646 w 249"/>
                <a:gd name="T67" fmla="*/ 2147483646 h 166"/>
                <a:gd name="T68" fmla="*/ 2147483646 w 249"/>
                <a:gd name="T69" fmla="*/ 2147483646 h 166"/>
                <a:gd name="T70" fmla="*/ 2147483646 w 249"/>
                <a:gd name="T71" fmla="*/ 2147483646 h 166"/>
                <a:gd name="T72" fmla="*/ 2147483646 w 249"/>
                <a:gd name="T73" fmla="*/ 2147483646 h 166"/>
                <a:gd name="T74" fmla="*/ 2147483646 w 249"/>
                <a:gd name="T75" fmla="*/ 2147483646 h 166"/>
                <a:gd name="T76" fmla="*/ 2147483646 w 249"/>
                <a:gd name="T77" fmla="*/ 2147483646 h 166"/>
                <a:gd name="T78" fmla="*/ 2147483646 w 249"/>
                <a:gd name="T79" fmla="*/ 2147483646 h 166"/>
                <a:gd name="T80" fmla="*/ 2147483646 w 249"/>
                <a:gd name="T81" fmla="*/ 2147483646 h 166"/>
                <a:gd name="T82" fmla="*/ 2147483646 w 249"/>
                <a:gd name="T83" fmla="*/ 2147483646 h 166"/>
                <a:gd name="T84" fmla="*/ 2147483646 w 249"/>
                <a:gd name="T85" fmla="*/ 2147483646 h 166"/>
                <a:gd name="T86" fmla="*/ 2147483646 w 249"/>
                <a:gd name="T87" fmla="*/ 2147483646 h 166"/>
                <a:gd name="T88" fmla="*/ 2147483646 w 249"/>
                <a:gd name="T89" fmla="*/ 2147483646 h 166"/>
                <a:gd name="T90" fmla="*/ 2147483646 w 249"/>
                <a:gd name="T91" fmla="*/ 2147483646 h 16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9" h="166">
                  <a:moveTo>
                    <a:pt x="198" y="16"/>
                  </a:moveTo>
                  <a:cubicBezTo>
                    <a:pt x="221" y="74"/>
                    <a:pt x="221" y="74"/>
                    <a:pt x="221" y="74"/>
                  </a:cubicBezTo>
                  <a:cubicBezTo>
                    <a:pt x="192" y="86"/>
                    <a:pt x="192" y="86"/>
                    <a:pt x="192" y="86"/>
                  </a:cubicBezTo>
                  <a:cubicBezTo>
                    <a:pt x="177" y="73"/>
                    <a:pt x="130" y="33"/>
                    <a:pt x="126" y="32"/>
                  </a:cubicBezTo>
                  <a:cubicBezTo>
                    <a:pt x="123" y="32"/>
                    <a:pt x="108" y="37"/>
                    <a:pt x="107" y="38"/>
                  </a:cubicBezTo>
                  <a:cubicBezTo>
                    <a:pt x="107" y="38"/>
                    <a:pt x="98" y="41"/>
                    <a:pt x="90" y="41"/>
                  </a:cubicBezTo>
                  <a:cubicBezTo>
                    <a:pt x="87" y="41"/>
                    <a:pt x="84" y="40"/>
                    <a:pt x="82" y="39"/>
                  </a:cubicBezTo>
                  <a:cubicBezTo>
                    <a:pt x="80" y="38"/>
                    <a:pt x="79" y="36"/>
                    <a:pt x="79" y="35"/>
                  </a:cubicBezTo>
                  <a:cubicBezTo>
                    <a:pt x="79" y="32"/>
                    <a:pt x="83" y="29"/>
                    <a:pt x="85" y="28"/>
                  </a:cubicBezTo>
                  <a:cubicBezTo>
                    <a:pt x="97" y="21"/>
                    <a:pt x="130" y="9"/>
                    <a:pt x="133" y="8"/>
                  </a:cubicBezTo>
                  <a:cubicBezTo>
                    <a:pt x="133" y="8"/>
                    <a:pt x="133" y="8"/>
                    <a:pt x="134" y="8"/>
                  </a:cubicBezTo>
                  <a:cubicBezTo>
                    <a:pt x="142" y="8"/>
                    <a:pt x="192" y="15"/>
                    <a:pt x="198" y="16"/>
                  </a:cubicBezTo>
                  <a:close/>
                  <a:moveTo>
                    <a:pt x="218" y="0"/>
                  </a:moveTo>
                  <a:cubicBezTo>
                    <a:pt x="218" y="0"/>
                    <a:pt x="217" y="0"/>
                    <a:pt x="216" y="0"/>
                  </a:cubicBezTo>
                  <a:cubicBezTo>
                    <a:pt x="206" y="4"/>
                    <a:pt x="206" y="4"/>
                    <a:pt x="206" y="4"/>
                  </a:cubicBezTo>
                  <a:cubicBezTo>
                    <a:pt x="205" y="5"/>
                    <a:pt x="204" y="6"/>
                    <a:pt x="203" y="8"/>
                  </a:cubicBezTo>
                  <a:cubicBezTo>
                    <a:pt x="202" y="9"/>
                    <a:pt x="202" y="11"/>
                    <a:pt x="203" y="12"/>
                  </a:cubicBezTo>
                  <a:cubicBezTo>
                    <a:pt x="227" y="73"/>
                    <a:pt x="227" y="73"/>
                    <a:pt x="227" y="73"/>
                  </a:cubicBezTo>
                  <a:cubicBezTo>
                    <a:pt x="228" y="76"/>
                    <a:pt x="232" y="78"/>
                    <a:pt x="235" y="77"/>
                  </a:cubicBezTo>
                  <a:cubicBezTo>
                    <a:pt x="245" y="73"/>
                    <a:pt x="245" y="73"/>
                    <a:pt x="245" y="73"/>
                  </a:cubicBezTo>
                  <a:cubicBezTo>
                    <a:pt x="246" y="72"/>
                    <a:pt x="248" y="71"/>
                    <a:pt x="248" y="69"/>
                  </a:cubicBezTo>
                  <a:cubicBezTo>
                    <a:pt x="249" y="68"/>
                    <a:pt x="249" y="66"/>
                    <a:pt x="248" y="65"/>
                  </a:cubicBezTo>
                  <a:cubicBezTo>
                    <a:pt x="224" y="4"/>
                    <a:pt x="224" y="4"/>
                    <a:pt x="224" y="4"/>
                  </a:cubicBezTo>
                  <a:cubicBezTo>
                    <a:pt x="223" y="1"/>
                    <a:pt x="221" y="0"/>
                    <a:pt x="218" y="0"/>
                  </a:cubicBezTo>
                  <a:close/>
                  <a:moveTo>
                    <a:pt x="0" y="83"/>
                  </a:moveTo>
                  <a:cubicBezTo>
                    <a:pt x="0" y="85"/>
                    <a:pt x="0" y="86"/>
                    <a:pt x="2" y="88"/>
                  </a:cubicBezTo>
                  <a:cubicBezTo>
                    <a:pt x="3" y="89"/>
                    <a:pt x="4" y="90"/>
                    <a:pt x="6" y="90"/>
                  </a:cubicBezTo>
                  <a:cubicBezTo>
                    <a:pt x="16" y="91"/>
                    <a:pt x="16" y="91"/>
                    <a:pt x="16" y="91"/>
                  </a:cubicBezTo>
                  <a:cubicBezTo>
                    <a:pt x="20" y="91"/>
                    <a:pt x="23" y="88"/>
                    <a:pt x="23" y="85"/>
                  </a:cubicBezTo>
                  <a:cubicBezTo>
                    <a:pt x="28" y="17"/>
                    <a:pt x="28" y="17"/>
                    <a:pt x="28" y="17"/>
                  </a:cubicBezTo>
                  <a:cubicBezTo>
                    <a:pt x="28" y="15"/>
                    <a:pt x="28" y="13"/>
                    <a:pt x="27" y="12"/>
                  </a:cubicBezTo>
                  <a:cubicBezTo>
                    <a:pt x="26" y="11"/>
                    <a:pt x="24" y="10"/>
                    <a:pt x="22" y="10"/>
                  </a:cubicBezTo>
                  <a:cubicBezTo>
                    <a:pt x="12" y="9"/>
                    <a:pt x="12" y="9"/>
                    <a:pt x="12" y="9"/>
                  </a:cubicBezTo>
                  <a:cubicBezTo>
                    <a:pt x="12" y="9"/>
                    <a:pt x="12" y="9"/>
                    <a:pt x="12" y="9"/>
                  </a:cubicBezTo>
                  <a:cubicBezTo>
                    <a:pt x="8" y="9"/>
                    <a:pt x="5" y="12"/>
                    <a:pt x="5" y="15"/>
                  </a:cubicBezTo>
                  <a:lnTo>
                    <a:pt x="0" y="83"/>
                  </a:lnTo>
                  <a:close/>
                  <a:moveTo>
                    <a:pt x="102" y="144"/>
                  </a:moveTo>
                  <a:cubicBezTo>
                    <a:pt x="102" y="141"/>
                    <a:pt x="100" y="139"/>
                    <a:pt x="98" y="138"/>
                  </a:cubicBezTo>
                  <a:cubicBezTo>
                    <a:pt x="94" y="134"/>
                    <a:pt x="90" y="135"/>
                    <a:pt x="86" y="139"/>
                  </a:cubicBezTo>
                  <a:cubicBezTo>
                    <a:pt x="81" y="145"/>
                    <a:pt x="81" y="145"/>
                    <a:pt x="81" y="145"/>
                  </a:cubicBezTo>
                  <a:cubicBezTo>
                    <a:pt x="81" y="146"/>
                    <a:pt x="81" y="146"/>
                    <a:pt x="81" y="146"/>
                  </a:cubicBezTo>
                  <a:cubicBezTo>
                    <a:pt x="76" y="151"/>
                    <a:pt x="76" y="151"/>
                    <a:pt x="76" y="151"/>
                  </a:cubicBezTo>
                  <a:cubicBezTo>
                    <a:pt x="71" y="157"/>
                    <a:pt x="76" y="163"/>
                    <a:pt x="78" y="164"/>
                  </a:cubicBezTo>
                  <a:cubicBezTo>
                    <a:pt x="80" y="165"/>
                    <a:pt x="82" y="166"/>
                    <a:pt x="84" y="166"/>
                  </a:cubicBezTo>
                  <a:cubicBezTo>
                    <a:pt x="86" y="166"/>
                    <a:pt x="88" y="165"/>
                    <a:pt x="91" y="162"/>
                  </a:cubicBezTo>
                  <a:cubicBezTo>
                    <a:pt x="98" y="154"/>
                    <a:pt x="98" y="154"/>
                    <a:pt x="98" y="154"/>
                  </a:cubicBezTo>
                  <a:cubicBezTo>
                    <a:pt x="98" y="154"/>
                    <a:pt x="98" y="154"/>
                    <a:pt x="98" y="154"/>
                  </a:cubicBezTo>
                  <a:cubicBezTo>
                    <a:pt x="100" y="151"/>
                    <a:pt x="100" y="151"/>
                    <a:pt x="100" y="151"/>
                  </a:cubicBezTo>
                  <a:cubicBezTo>
                    <a:pt x="102" y="148"/>
                    <a:pt x="103" y="146"/>
                    <a:pt x="102" y="144"/>
                  </a:cubicBezTo>
                  <a:close/>
                  <a:moveTo>
                    <a:pt x="54" y="140"/>
                  </a:moveTo>
                  <a:cubicBezTo>
                    <a:pt x="50" y="144"/>
                    <a:pt x="51" y="147"/>
                    <a:pt x="57" y="152"/>
                  </a:cubicBezTo>
                  <a:cubicBezTo>
                    <a:pt x="61" y="155"/>
                    <a:pt x="65" y="155"/>
                    <a:pt x="69" y="150"/>
                  </a:cubicBezTo>
                  <a:cubicBezTo>
                    <a:pt x="81" y="136"/>
                    <a:pt x="81" y="136"/>
                    <a:pt x="81" y="136"/>
                  </a:cubicBezTo>
                  <a:cubicBezTo>
                    <a:pt x="87" y="129"/>
                    <a:pt x="81" y="124"/>
                    <a:pt x="79" y="123"/>
                  </a:cubicBezTo>
                  <a:cubicBezTo>
                    <a:pt x="75" y="119"/>
                    <a:pt x="71" y="120"/>
                    <a:pt x="67" y="124"/>
                  </a:cubicBezTo>
                  <a:cubicBezTo>
                    <a:pt x="60" y="132"/>
                    <a:pt x="60" y="132"/>
                    <a:pt x="60" y="132"/>
                  </a:cubicBezTo>
                  <a:cubicBezTo>
                    <a:pt x="60" y="132"/>
                    <a:pt x="60" y="132"/>
                    <a:pt x="60" y="132"/>
                  </a:cubicBezTo>
                  <a:cubicBezTo>
                    <a:pt x="60" y="133"/>
                    <a:pt x="60" y="133"/>
                    <a:pt x="60" y="133"/>
                  </a:cubicBezTo>
                  <a:lnTo>
                    <a:pt x="54" y="140"/>
                  </a:lnTo>
                  <a:close/>
                  <a:moveTo>
                    <a:pt x="37" y="122"/>
                  </a:moveTo>
                  <a:cubicBezTo>
                    <a:pt x="35" y="125"/>
                    <a:pt x="34" y="127"/>
                    <a:pt x="34" y="130"/>
                  </a:cubicBezTo>
                  <a:cubicBezTo>
                    <a:pt x="35" y="132"/>
                    <a:pt x="36" y="134"/>
                    <a:pt x="38" y="136"/>
                  </a:cubicBezTo>
                  <a:cubicBezTo>
                    <a:pt x="43" y="139"/>
                    <a:pt x="47" y="139"/>
                    <a:pt x="51" y="134"/>
                  </a:cubicBezTo>
                  <a:cubicBezTo>
                    <a:pt x="64" y="119"/>
                    <a:pt x="64" y="119"/>
                    <a:pt x="64" y="119"/>
                  </a:cubicBezTo>
                  <a:cubicBezTo>
                    <a:pt x="66" y="116"/>
                    <a:pt x="67" y="114"/>
                    <a:pt x="66" y="111"/>
                  </a:cubicBezTo>
                  <a:cubicBezTo>
                    <a:pt x="66" y="109"/>
                    <a:pt x="64" y="107"/>
                    <a:pt x="62" y="105"/>
                  </a:cubicBezTo>
                  <a:cubicBezTo>
                    <a:pt x="58" y="102"/>
                    <a:pt x="54" y="102"/>
                    <a:pt x="50" y="107"/>
                  </a:cubicBezTo>
                  <a:cubicBezTo>
                    <a:pt x="43" y="115"/>
                    <a:pt x="43" y="115"/>
                    <a:pt x="43" y="115"/>
                  </a:cubicBezTo>
                  <a:cubicBezTo>
                    <a:pt x="43" y="115"/>
                    <a:pt x="43" y="115"/>
                    <a:pt x="43" y="115"/>
                  </a:cubicBezTo>
                  <a:cubicBezTo>
                    <a:pt x="43" y="116"/>
                    <a:pt x="43" y="116"/>
                    <a:pt x="43" y="116"/>
                  </a:cubicBezTo>
                  <a:lnTo>
                    <a:pt x="37" y="122"/>
                  </a:lnTo>
                  <a:close/>
                  <a:moveTo>
                    <a:pt x="34" y="117"/>
                  </a:moveTo>
                  <a:cubicBezTo>
                    <a:pt x="47" y="102"/>
                    <a:pt x="47" y="102"/>
                    <a:pt x="47" y="102"/>
                  </a:cubicBezTo>
                  <a:cubicBezTo>
                    <a:pt x="52" y="95"/>
                    <a:pt x="47" y="90"/>
                    <a:pt x="45" y="88"/>
                  </a:cubicBezTo>
                  <a:cubicBezTo>
                    <a:pt x="41" y="85"/>
                    <a:pt x="36" y="85"/>
                    <a:pt x="33" y="90"/>
                  </a:cubicBezTo>
                  <a:cubicBezTo>
                    <a:pt x="28" y="95"/>
                    <a:pt x="28" y="95"/>
                    <a:pt x="28" y="95"/>
                  </a:cubicBezTo>
                  <a:cubicBezTo>
                    <a:pt x="28" y="95"/>
                    <a:pt x="28" y="95"/>
                    <a:pt x="28" y="95"/>
                  </a:cubicBezTo>
                  <a:cubicBezTo>
                    <a:pt x="28" y="96"/>
                    <a:pt x="28" y="96"/>
                    <a:pt x="28" y="96"/>
                  </a:cubicBezTo>
                  <a:cubicBezTo>
                    <a:pt x="22" y="103"/>
                    <a:pt x="22" y="103"/>
                    <a:pt x="22" y="103"/>
                  </a:cubicBezTo>
                  <a:cubicBezTo>
                    <a:pt x="20" y="106"/>
                    <a:pt x="19" y="108"/>
                    <a:pt x="19" y="110"/>
                  </a:cubicBezTo>
                  <a:cubicBezTo>
                    <a:pt x="19" y="113"/>
                    <a:pt x="21" y="115"/>
                    <a:pt x="22" y="115"/>
                  </a:cubicBezTo>
                  <a:cubicBezTo>
                    <a:pt x="24" y="117"/>
                    <a:pt x="26" y="119"/>
                    <a:pt x="29" y="119"/>
                  </a:cubicBezTo>
                  <a:cubicBezTo>
                    <a:pt x="31" y="119"/>
                    <a:pt x="32" y="118"/>
                    <a:pt x="34" y="117"/>
                  </a:cubicBezTo>
                  <a:close/>
                  <a:moveTo>
                    <a:pt x="189" y="104"/>
                  </a:moveTo>
                  <a:cubicBezTo>
                    <a:pt x="191" y="100"/>
                    <a:pt x="193" y="95"/>
                    <a:pt x="187" y="90"/>
                  </a:cubicBezTo>
                  <a:cubicBezTo>
                    <a:pt x="183" y="86"/>
                    <a:pt x="183" y="86"/>
                    <a:pt x="183" y="86"/>
                  </a:cubicBezTo>
                  <a:cubicBezTo>
                    <a:pt x="159" y="66"/>
                    <a:pt x="132" y="42"/>
                    <a:pt x="126" y="38"/>
                  </a:cubicBezTo>
                  <a:cubicBezTo>
                    <a:pt x="123" y="39"/>
                    <a:pt x="115" y="42"/>
                    <a:pt x="109" y="44"/>
                  </a:cubicBezTo>
                  <a:cubicBezTo>
                    <a:pt x="109" y="44"/>
                    <a:pt x="109" y="44"/>
                    <a:pt x="109" y="44"/>
                  </a:cubicBezTo>
                  <a:cubicBezTo>
                    <a:pt x="108" y="44"/>
                    <a:pt x="99" y="47"/>
                    <a:pt x="90" y="47"/>
                  </a:cubicBezTo>
                  <a:cubicBezTo>
                    <a:pt x="85" y="47"/>
                    <a:pt x="82" y="46"/>
                    <a:pt x="79" y="44"/>
                  </a:cubicBezTo>
                  <a:cubicBezTo>
                    <a:pt x="74" y="41"/>
                    <a:pt x="73" y="37"/>
                    <a:pt x="73" y="34"/>
                  </a:cubicBezTo>
                  <a:cubicBezTo>
                    <a:pt x="74" y="29"/>
                    <a:pt x="78" y="25"/>
                    <a:pt x="81" y="23"/>
                  </a:cubicBezTo>
                  <a:cubicBezTo>
                    <a:pt x="34" y="17"/>
                    <a:pt x="34" y="17"/>
                    <a:pt x="34" y="17"/>
                  </a:cubicBezTo>
                  <a:cubicBezTo>
                    <a:pt x="29" y="85"/>
                    <a:pt x="29" y="85"/>
                    <a:pt x="29" y="85"/>
                  </a:cubicBezTo>
                  <a:cubicBezTo>
                    <a:pt x="33" y="81"/>
                    <a:pt x="37" y="80"/>
                    <a:pt x="40" y="80"/>
                  </a:cubicBezTo>
                  <a:cubicBezTo>
                    <a:pt x="43" y="80"/>
                    <a:pt x="46" y="81"/>
                    <a:pt x="49" y="84"/>
                  </a:cubicBezTo>
                  <a:cubicBezTo>
                    <a:pt x="53" y="87"/>
                    <a:pt x="56" y="92"/>
                    <a:pt x="55" y="97"/>
                  </a:cubicBezTo>
                  <a:cubicBezTo>
                    <a:pt x="59" y="97"/>
                    <a:pt x="63" y="98"/>
                    <a:pt x="66" y="101"/>
                  </a:cubicBezTo>
                  <a:cubicBezTo>
                    <a:pt x="71" y="105"/>
                    <a:pt x="73" y="110"/>
                    <a:pt x="72" y="115"/>
                  </a:cubicBezTo>
                  <a:cubicBezTo>
                    <a:pt x="76" y="114"/>
                    <a:pt x="80" y="115"/>
                    <a:pt x="83" y="118"/>
                  </a:cubicBezTo>
                  <a:cubicBezTo>
                    <a:pt x="87" y="121"/>
                    <a:pt x="89" y="125"/>
                    <a:pt x="89" y="130"/>
                  </a:cubicBezTo>
                  <a:cubicBezTo>
                    <a:pt x="94" y="129"/>
                    <a:pt x="98" y="130"/>
                    <a:pt x="102" y="133"/>
                  </a:cubicBezTo>
                  <a:cubicBezTo>
                    <a:pt x="108" y="137"/>
                    <a:pt x="109" y="144"/>
                    <a:pt x="107" y="150"/>
                  </a:cubicBezTo>
                  <a:cubicBezTo>
                    <a:pt x="111" y="153"/>
                    <a:pt x="111" y="153"/>
                    <a:pt x="111" y="153"/>
                  </a:cubicBezTo>
                  <a:cubicBezTo>
                    <a:pt x="112" y="153"/>
                    <a:pt x="112" y="153"/>
                    <a:pt x="112" y="154"/>
                  </a:cubicBezTo>
                  <a:cubicBezTo>
                    <a:pt x="113" y="154"/>
                    <a:pt x="113" y="154"/>
                    <a:pt x="113" y="154"/>
                  </a:cubicBezTo>
                  <a:cubicBezTo>
                    <a:pt x="114" y="155"/>
                    <a:pt x="116" y="155"/>
                    <a:pt x="117" y="155"/>
                  </a:cubicBezTo>
                  <a:cubicBezTo>
                    <a:pt x="120" y="155"/>
                    <a:pt x="123" y="154"/>
                    <a:pt x="124" y="152"/>
                  </a:cubicBezTo>
                  <a:cubicBezTo>
                    <a:pt x="127" y="148"/>
                    <a:pt x="129" y="146"/>
                    <a:pt x="125" y="142"/>
                  </a:cubicBezTo>
                  <a:cubicBezTo>
                    <a:pt x="125" y="142"/>
                    <a:pt x="125" y="142"/>
                    <a:pt x="125" y="142"/>
                  </a:cubicBezTo>
                  <a:cubicBezTo>
                    <a:pt x="104" y="124"/>
                    <a:pt x="104" y="124"/>
                    <a:pt x="104" y="124"/>
                  </a:cubicBezTo>
                  <a:cubicBezTo>
                    <a:pt x="103" y="123"/>
                    <a:pt x="102" y="122"/>
                    <a:pt x="102" y="122"/>
                  </a:cubicBezTo>
                  <a:cubicBezTo>
                    <a:pt x="102" y="121"/>
                    <a:pt x="103" y="120"/>
                    <a:pt x="103" y="119"/>
                  </a:cubicBezTo>
                  <a:cubicBezTo>
                    <a:pt x="104" y="118"/>
                    <a:pt x="107" y="118"/>
                    <a:pt x="108" y="119"/>
                  </a:cubicBezTo>
                  <a:cubicBezTo>
                    <a:pt x="135" y="142"/>
                    <a:pt x="135" y="142"/>
                    <a:pt x="135" y="142"/>
                  </a:cubicBezTo>
                  <a:cubicBezTo>
                    <a:pt x="137" y="143"/>
                    <a:pt x="139" y="143"/>
                    <a:pt x="140" y="143"/>
                  </a:cubicBezTo>
                  <a:cubicBezTo>
                    <a:pt x="143" y="143"/>
                    <a:pt x="146" y="142"/>
                    <a:pt x="148" y="139"/>
                  </a:cubicBezTo>
                  <a:cubicBezTo>
                    <a:pt x="149" y="137"/>
                    <a:pt x="150" y="135"/>
                    <a:pt x="150" y="133"/>
                  </a:cubicBezTo>
                  <a:cubicBezTo>
                    <a:pt x="150" y="130"/>
                    <a:pt x="148" y="128"/>
                    <a:pt x="146" y="126"/>
                  </a:cubicBezTo>
                  <a:cubicBezTo>
                    <a:pt x="143" y="123"/>
                    <a:pt x="143" y="123"/>
                    <a:pt x="143" y="123"/>
                  </a:cubicBezTo>
                  <a:cubicBezTo>
                    <a:pt x="143" y="123"/>
                    <a:pt x="143" y="123"/>
                    <a:pt x="143" y="123"/>
                  </a:cubicBezTo>
                  <a:cubicBezTo>
                    <a:pt x="127" y="111"/>
                    <a:pt x="127" y="111"/>
                    <a:pt x="127" y="111"/>
                  </a:cubicBezTo>
                  <a:cubicBezTo>
                    <a:pt x="127" y="110"/>
                    <a:pt x="126" y="110"/>
                    <a:pt x="126" y="109"/>
                  </a:cubicBezTo>
                  <a:cubicBezTo>
                    <a:pt x="126" y="108"/>
                    <a:pt x="126" y="107"/>
                    <a:pt x="127" y="106"/>
                  </a:cubicBezTo>
                  <a:cubicBezTo>
                    <a:pt x="128" y="105"/>
                    <a:pt x="130" y="105"/>
                    <a:pt x="132" y="106"/>
                  </a:cubicBezTo>
                  <a:cubicBezTo>
                    <a:pt x="157" y="126"/>
                    <a:pt x="157" y="126"/>
                    <a:pt x="157" y="126"/>
                  </a:cubicBezTo>
                  <a:cubicBezTo>
                    <a:pt x="159" y="128"/>
                    <a:pt x="161" y="128"/>
                    <a:pt x="163" y="128"/>
                  </a:cubicBezTo>
                  <a:cubicBezTo>
                    <a:pt x="166" y="128"/>
                    <a:pt x="169" y="127"/>
                    <a:pt x="171" y="124"/>
                  </a:cubicBezTo>
                  <a:cubicBezTo>
                    <a:pt x="173" y="122"/>
                    <a:pt x="174" y="119"/>
                    <a:pt x="174" y="117"/>
                  </a:cubicBezTo>
                  <a:cubicBezTo>
                    <a:pt x="173" y="115"/>
                    <a:pt x="172" y="113"/>
                    <a:pt x="169" y="111"/>
                  </a:cubicBezTo>
                  <a:cubicBezTo>
                    <a:pt x="162" y="104"/>
                    <a:pt x="162" y="104"/>
                    <a:pt x="162" y="104"/>
                  </a:cubicBezTo>
                  <a:cubicBezTo>
                    <a:pt x="162" y="104"/>
                    <a:pt x="162" y="104"/>
                    <a:pt x="162" y="104"/>
                  </a:cubicBezTo>
                  <a:cubicBezTo>
                    <a:pt x="149" y="94"/>
                    <a:pt x="149" y="94"/>
                    <a:pt x="149" y="94"/>
                  </a:cubicBezTo>
                  <a:cubicBezTo>
                    <a:pt x="148" y="93"/>
                    <a:pt x="147" y="90"/>
                    <a:pt x="148" y="89"/>
                  </a:cubicBezTo>
                  <a:cubicBezTo>
                    <a:pt x="150" y="88"/>
                    <a:pt x="152" y="87"/>
                    <a:pt x="153" y="89"/>
                  </a:cubicBezTo>
                  <a:cubicBezTo>
                    <a:pt x="175" y="106"/>
                    <a:pt x="175" y="106"/>
                    <a:pt x="175" y="106"/>
                  </a:cubicBezTo>
                  <a:cubicBezTo>
                    <a:pt x="179" y="110"/>
                    <a:pt x="185" y="109"/>
                    <a:pt x="189" y="10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9475" name="Rectangle 24"/>
            <p:cNvSpPr>
              <a:spLocks noChangeArrowheads="1"/>
            </p:cNvSpPr>
            <p:nvPr/>
          </p:nvSpPr>
          <p:spPr bwMode="auto">
            <a:xfrm>
              <a:off x="6070600" y="4348163"/>
              <a:ext cx="16240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200" b="1" i="0" u="none" strike="noStrike" kern="1200" cap="none" spc="0" normalizeH="0" baseline="0" noProof="0">
                  <a:ln>
                    <a:noFill/>
                  </a:ln>
                  <a:solidFill>
                    <a:prstClr val="white"/>
                  </a:solidFill>
                  <a:effectLst/>
                  <a:uLnTx/>
                  <a:uFillTx/>
                  <a:latin typeface="Open Sans Semibold" panose="020B0706030804020204" pitchFamily="34" charset="0"/>
                  <a:ea typeface="+mn-ea"/>
                  <a:cs typeface="+mn-cs"/>
                </a:rPr>
                <a:t>TEAMWORK</a:t>
              </a:r>
              <a:endParaRPr kumimoji="0" lang="en-US" altLang="en-US" sz="2200" b="0" i="0" u="none" strike="noStrike" kern="1200" cap="none" spc="0" normalizeH="0" baseline="0" noProof="0">
                <a:ln>
                  <a:noFill/>
                </a:ln>
                <a:solidFill>
                  <a:prstClr val="white"/>
                </a:solidFill>
                <a:effectLst/>
                <a:uLnTx/>
                <a:uFillTx/>
                <a:latin typeface="Calibri" panose="020F0502020204030204" pitchFamily="34" charset="0"/>
                <a:ea typeface="+mn-ea"/>
                <a:cs typeface="+mn-cs"/>
              </a:endParaRPr>
            </a:p>
          </p:txBody>
        </p:sp>
        <p:sp>
          <p:nvSpPr>
            <p:cNvPr id="19476" name="TextBox 93"/>
            <p:cNvSpPr txBox="1">
              <a:spLocks noChangeArrowheads="1"/>
            </p:cNvSpPr>
            <p:nvPr/>
          </p:nvSpPr>
          <p:spPr bwMode="auto">
            <a:xfrm>
              <a:off x="5983288" y="4627563"/>
              <a:ext cx="18923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8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8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5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2" decel="5000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1+#ppt_w/2"/>
                                          </p:val>
                                        </p:tav>
                                        <p:tav tm="100000">
                                          <p:val>
                                            <p:strVal val="#ppt_x"/>
                                          </p:val>
                                        </p:tav>
                                      </p:tavLst>
                                    </p:anim>
                                    <p:anim calcmode="lin" valueType="num">
                                      <p:cBhvr additive="base">
                                        <p:cTn id="13" dur="75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 presetClass="entr" presetSubtype="8" decel="5000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750" fill="hold"/>
                                        <p:tgtEl>
                                          <p:spTgt spid="4"/>
                                        </p:tgtEl>
                                        <p:attrNameLst>
                                          <p:attrName>ppt_x</p:attrName>
                                        </p:attrNameLst>
                                      </p:cBhvr>
                                      <p:tavLst>
                                        <p:tav tm="0">
                                          <p:val>
                                            <p:strVal val="0-#ppt_w/2"/>
                                          </p:val>
                                        </p:tav>
                                        <p:tav tm="100000">
                                          <p:val>
                                            <p:strVal val="#ppt_x"/>
                                          </p:val>
                                        </p:tav>
                                      </p:tavLst>
                                    </p:anim>
                                    <p:anim calcmode="lin" valueType="num">
                                      <p:cBhvr additive="base">
                                        <p:cTn id="1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9" name="AutoShape 3"/>
          <p:cNvSpPr>
            <a:spLocks noChangeAspect="1" noChangeArrowheads="1" noTextEdit="1"/>
          </p:cNvSpPr>
          <p:nvPr/>
        </p:nvSpPr>
        <p:spPr bwMode="auto">
          <a:xfrm>
            <a:off x="2687638" y="887413"/>
            <a:ext cx="6786562"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86" name="Oval 21"/>
          <p:cNvSpPr>
            <a:spLocks noChangeArrowheads="1"/>
          </p:cNvSpPr>
          <p:nvPr/>
        </p:nvSpPr>
        <p:spPr bwMode="auto">
          <a:xfrm>
            <a:off x="4723455" y="3311305"/>
            <a:ext cx="253151" cy="253152"/>
          </a:xfrm>
          <a:prstGeom prst="ellipse">
            <a:avLst/>
          </a:prstGeom>
          <a:solidFill>
            <a:srgbClr val="D02D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87" name="Oval 22"/>
          <p:cNvSpPr>
            <a:spLocks noChangeArrowheads="1"/>
          </p:cNvSpPr>
          <p:nvPr/>
        </p:nvSpPr>
        <p:spPr bwMode="auto">
          <a:xfrm>
            <a:off x="4392995" y="3334043"/>
            <a:ext cx="210706" cy="207676"/>
          </a:xfrm>
          <a:prstGeom prst="ellipse">
            <a:avLst/>
          </a:prstGeom>
          <a:solidFill>
            <a:srgbClr val="E7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88" name="Oval 23"/>
          <p:cNvSpPr>
            <a:spLocks noChangeArrowheads="1"/>
          </p:cNvSpPr>
          <p:nvPr/>
        </p:nvSpPr>
        <p:spPr bwMode="auto">
          <a:xfrm>
            <a:off x="4112558" y="3358297"/>
            <a:ext cx="163714" cy="163715"/>
          </a:xfrm>
          <a:prstGeom prst="ellipse">
            <a:avLst/>
          </a:prstGeom>
          <a:solidFill>
            <a:srgbClr val="FDB54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89" name="Oval 24"/>
          <p:cNvSpPr>
            <a:spLocks noChangeArrowheads="1"/>
          </p:cNvSpPr>
          <p:nvPr/>
        </p:nvSpPr>
        <p:spPr bwMode="auto">
          <a:xfrm>
            <a:off x="7180685" y="3311305"/>
            <a:ext cx="253151" cy="253152"/>
          </a:xfrm>
          <a:prstGeom prst="ellipse">
            <a:avLst/>
          </a:prstGeom>
          <a:solidFill>
            <a:srgbClr val="177BB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90" name="Oval 25"/>
          <p:cNvSpPr>
            <a:spLocks noChangeArrowheads="1"/>
          </p:cNvSpPr>
          <p:nvPr/>
        </p:nvSpPr>
        <p:spPr bwMode="auto">
          <a:xfrm>
            <a:off x="7555105" y="3334043"/>
            <a:ext cx="209190" cy="207676"/>
          </a:xfrm>
          <a:prstGeom prst="ellipse">
            <a:avLst/>
          </a:prstGeom>
          <a:solidFill>
            <a:srgbClr val="30C8A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91" name="Oval 26"/>
          <p:cNvSpPr>
            <a:spLocks noChangeArrowheads="1"/>
          </p:cNvSpPr>
          <p:nvPr/>
        </p:nvSpPr>
        <p:spPr bwMode="auto">
          <a:xfrm>
            <a:off x="7881018" y="3358297"/>
            <a:ext cx="163714" cy="163715"/>
          </a:xfrm>
          <a:prstGeom prst="ellipse">
            <a:avLst/>
          </a:prstGeom>
          <a:solidFill>
            <a:srgbClr val="90C02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51" name="Freeform 64"/>
          <p:cNvSpPr>
            <a:spLocks noEditPoints="1"/>
          </p:cNvSpPr>
          <p:nvPr/>
        </p:nvSpPr>
        <p:spPr bwMode="auto">
          <a:xfrm>
            <a:off x="2794000" y="127000"/>
            <a:ext cx="3770313" cy="3300413"/>
          </a:xfrm>
          <a:custGeom>
            <a:avLst/>
            <a:gdLst>
              <a:gd name="T0" fmla="*/ 2147483646 w 889"/>
              <a:gd name="T1" fmla="*/ 2147483646 h 778"/>
              <a:gd name="T2" fmla="*/ 2147483646 w 889"/>
              <a:gd name="T3" fmla="*/ 2147483646 h 778"/>
              <a:gd name="T4" fmla="*/ 2147483646 w 889"/>
              <a:gd name="T5" fmla="*/ 2147483646 h 778"/>
              <a:gd name="T6" fmla="*/ 2147483646 w 889"/>
              <a:gd name="T7" fmla="*/ 2147483646 h 778"/>
              <a:gd name="T8" fmla="*/ 2147483646 w 889"/>
              <a:gd name="T9" fmla="*/ 0 h 778"/>
              <a:gd name="T10" fmla="*/ 0 w 889"/>
              <a:gd name="T11" fmla="*/ 2147483646 h 778"/>
              <a:gd name="T12" fmla="*/ 0 w 889"/>
              <a:gd name="T13" fmla="*/ 2147483646 h 778"/>
              <a:gd name="T14" fmla="*/ 2147483646 w 889"/>
              <a:gd name="T15" fmla="*/ 0 h 778"/>
              <a:gd name="T16" fmla="*/ 2147483646 w 889"/>
              <a:gd name="T17" fmla="*/ 0 h 7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89" h="778">
                <a:moveTo>
                  <a:pt x="889" y="219"/>
                </a:moveTo>
                <a:cubicBezTo>
                  <a:pt x="888" y="221"/>
                  <a:pt x="888" y="221"/>
                  <a:pt x="888" y="221"/>
                </a:cubicBezTo>
                <a:cubicBezTo>
                  <a:pt x="888" y="221"/>
                  <a:pt x="888" y="221"/>
                  <a:pt x="888" y="221"/>
                </a:cubicBezTo>
                <a:cubicBezTo>
                  <a:pt x="889" y="219"/>
                  <a:pt x="889" y="219"/>
                  <a:pt x="889" y="219"/>
                </a:cubicBezTo>
                <a:moveTo>
                  <a:pt x="764" y="0"/>
                </a:moveTo>
                <a:cubicBezTo>
                  <a:pt x="342" y="7"/>
                  <a:pt x="0" y="354"/>
                  <a:pt x="0" y="778"/>
                </a:cubicBezTo>
                <a:cubicBezTo>
                  <a:pt x="0" y="778"/>
                  <a:pt x="0" y="778"/>
                  <a:pt x="0" y="778"/>
                </a:cubicBezTo>
                <a:cubicBezTo>
                  <a:pt x="0" y="354"/>
                  <a:pt x="342" y="7"/>
                  <a:pt x="764" y="0"/>
                </a:cubicBezTo>
                <a:cubicBezTo>
                  <a:pt x="764" y="0"/>
                  <a:pt x="764" y="0"/>
                  <a:pt x="76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2" name="TextBox 93"/>
          <p:cNvSpPr txBox="1">
            <a:spLocks noChangeArrowheads="1"/>
          </p:cNvSpPr>
          <p:nvPr/>
        </p:nvSpPr>
        <p:spPr bwMode="auto">
          <a:xfrm>
            <a:off x="5241925" y="2782888"/>
            <a:ext cx="170815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ru-RU" sz="2600" b="1" i="0" u="none" strike="noStrike" kern="1200" cap="none" spc="0" normalizeH="0" baseline="0" noProof="0" dirty="0">
                <a:ln>
                  <a:noFill/>
                </a:ln>
                <a:solidFill>
                  <a:prstClr val="black">
                    <a:lumMod val="75000"/>
                    <a:lumOff val="25000"/>
                  </a:prstClr>
                </a:solidFill>
                <a:effectLst/>
                <a:uLnTx/>
                <a:uFillTx/>
                <a:latin typeface="PT Sans" panose="020B0503020203020204" pitchFamily="34" charset="-52"/>
                <a:ea typeface="+mn-ea"/>
                <a:cs typeface="Open Sans" panose="020B0606030504020204" pitchFamily="34" charset="0"/>
              </a:rPr>
              <a:t>BUSINESS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ru-RU" sz="2600" b="1" i="0" u="none" strike="noStrike" kern="1200" cap="none" spc="0" normalizeH="0" baseline="0" noProof="0" dirty="0">
                <a:ln>
                  <a:noFill/>
                </a:ln>
                <a:solidFill>
                  <a:prstClr val="black">
                    <a:lumMod val="75000"/>
                    <a:lumOff val="25000"/>
                  </a:prstClr>
                </a:solidFill>
                <a:effectLst/>
                <a:uLnTx/>
                <a:uFillTx/>
                <a:latin typeface="PT Sans" panose="020B0503020203020204" pitchFamily="34" charset="-52"/>
                <a:ea typeface="+mn-ea"/>
                <a:cs typeface="Open Sans" panose="020B0606030504020204" pitchFamily="34" charset="0"/>
              </a:rPr>
              <a:t>STARTUP</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ru-RU" sz="2600" b="1" i="0" u="none" strike="noStrike" kern="1200" cap="none" spc="0" normalizeH="0" baseline="0" noProof="0" dirty="0">
                <a:ln>
                  <a:noFill/>
                </a:ln>
                <a:solidFill>
                  <a:prstClr val="black">
                    <a:lumMod val="75000"/>
                    <a:lumOff val="25000"/>
                  </a:prstClr>
                </a:solidFill>
                <a:effectLst/>
                <a:uLnTx/>
                <a:uFillTx/>
                <a:latin typeface="PT Sans" panose="020B0503020203020204" pitchFamily="34" charset="-52"/>
                <a:ea typeface="+mn-ea"/>
                <a:cs typeface="Open Sans" panose="020B0606030504020204" pitchFamily="34" charset="0"/>
              </a:rPr>
              <a:t>PROJECT</a:t>
            </a:r>
          </a:p>
        </p:txBody>
      </p:sp>
      <p:grpSp>
        <p:nvGrpSpPr>
          <p:cNvPr id="3" name="Группа 2">
            <a:extLst>
              <a:ext uri="{FF2B5EF4-FFF2-40B4-BE49-F238E27FC236}">
                <a16:creationId xmlns:a16="http://schemas.microsoft.com/office/drawing/2014/main" id="{19FB6374-9F7E-5A43-9EF3-7BE11FDAEDA4}"/>
              </a:ext>
            </a:extLst>
          </p:cNvPr>
          <p:cNvGrpSpPr/>
          <p:nvPr/>
        </p:nvGrpSpPr>
        <p:grpSpPr>
          <a:xfrm>
            <a:off x="2683090" y="891961"/>
            <a:ext cx="1122148" cy="1679595"/>
            <a:chOff x="2683090" y="891961"/>
            <a:chExt cx="1122148" cy="1679595"/>
          </a:xfrm>
        </p:grpSpPr>
        <p:sp>
          <p:nvSpPr>
            <p:cNvPr id="27670" name="Freeform 5"/>
            <p:cNvSpPr>
              <a:spLocks/>
            </p:cNvSpPr>
            <p:nvPr/>
          </p:nvSpPr>
          <p:spPr bwMode="auto">
            <a:xfrm>
              <a:off x="2683090" y="891961"/>
              <a:ext cx="1059595" cy="1679595"/>
            </a:xfrm>
            <a:custGeom>
              <a:avLst/>
              <a:gdLst>
                <a:gd name="T0" fmla="*/ 175 w 699"/>
                <a:gd name="T1" fmla="*/ 82 h 1108"/>
                <a:gd name="T2" fmla="*/ 0 w 699"/>
                <a:gd name="T3" fmla="*/ 164 h 1108"/>
                <a:gd name="T4" fmla="*/ 0 w 699"/>
                <a:gd name="T5" fmla="*/ 164 h 1108"/>
                <a:gd name="T6" fmla="*/ 0 w 699"/>
                <a:gd name="T7" fmla="*/ 1108 h 1108"/>
                <a:gd name="T8" fmla="*/ 699 w 699"/>
                <a:gd name="T9" fmla="*/ 1108 h 1108"/>
                <a:gd name="T10" fmla="*/ 699 w 699"/>
                <a:gd name="T11" fmla="*/ 164 h 1108"/>
                <a:gd name="T12" fmla="*/ 699 w 699"/>
                <a:gd name="T13" fmla="*/ 164 h 1108"/>
                <a:gd name="T14" fmla="*/ 524 w 699"/>
                <a:gd name="T15" fmla="*/ 82 h 1108"/>
                <a:gd name="T16" fmla="*/ 350 w 699"/>
                <a:gd name="T17" fmla="*/ 0 h 1108"/>
                <a:gd name="T18" fmla="*/ 175 w 699"/>
                <a:gd name="T19" fmla="*/ 82 h 11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9" h="1108">
                  <a:moveTo>
                    <a:pt x="175" y="82"/>
                  </a:moveTo>
                  <a:lnTo>
                    <a:pt x="0" y="164"/>
                  </a:lnTo>
                  <a:lnTo>
                    <a:pt x="0" y="1108"/>
                  </a:lnTo>
                  <a:lnTo>
                    <a:pt x="699" y="1108"/>
                  </a:lnTo>
                  <a:lnTo>
                    <a:pt x="699" y="164"/>
                  </a:lnTo>
                  <a:lnTo>
                    <a:pt x="524" y="82"/>
                  </a:lnTo>
                  <a:lnTo>
                    <a:pt x="350" y="0"/>
                  </a:lnTo>
                  <a:lnTo>
                    <a:pt x="175" y="82"/>
                  </a:lnTo>
                  <a:close/>
                </a:path>
              </a:pathLst>
            </a:custGeom>
            <a:solidFill>
              <a:srgbClr val="FDB5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78" name="Freeform 13"/>
            <p:cNvSpPr>
              <a:spLocks/>
            </p:cNvSpPr>
            <p:nvPr/>
          </p:nvSpPr>
          <p:spPr bwMode="auto">
            <a:xfrm>
              <a:off x="2683090" y="891961"/>
              <a:ext cx="530555" cy="1679595"/>
            </a:xfrm>
            <a:custGeom>
              <a:avLst/>
              <a:gdLst>
                <a:gd name="T0" fmla="*/ 175 w 350"/>
                <a:gd name="T1" fmla="*/ 82 h 1108"/>
                <a:gd name="T2" fmla="*/ 0 w 350"/>
                <a:gd name="T3" fmla="*/ 164 h 1108"/>
                <a:gd name="T4" fmla="*/ 0 w 350"/>
                <a:gd name="T5" fmla="*/ 1108 h 1108"/>
                <a:gd name="T6" fmla="*/ 350 w 350"/>
                <a:gd name="T7" fmla="*/ 1108 h 1108"/>
                <a:gd name="T8" fmla="*/ 350 w 350"/>
                <a:gd name="T9" fmla="*/ 0 h 1108"/>
                <a:gd name="T10" fmla="*/ 175 w 350"/>
                <a:gd name="T11" fmla="*/ 82 h 11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0" h="1108">
                  <a:moveTo>
                    <a:pt x="175" y="82"/>
                  </a:moveTo>
                  <a:lnTo>
                    <a:pt x="0" y="164"/>
                  </a:lnTo>
                  <a:lnTo>
                    <a:pt x="0" y="1108"/>
                  </a:lnTo>
                  <a:lnTo>
                    <a:pt x="350" y="1108"/>
                  </a:lnTo>
                  <a:lnTo>
                    <a:pt x="350" y="0"/>
                  </a:lnTo>
                  <a:lnTo>
                    <a:pt x="175" y="82"/>
                  </a:lnTo>
                  <a:close/>
                </a:path>
              </a:pathLst>
            </a:custGeom>
            <a:solidFill>
              <a:srgbClr val="FEC3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grpSp>
          <p:nvGrpSpPr>
            <p:cNvPr id="2" name="Группа 1">
              <a:extLst>
                <a:ext uri="{FF2B5EF4-FFF2-40B4-BE49-F238E27FC236}">
                  <a16:creationId xmlns:a16="http://schemas.microsoft.com/office/drawing/2014/main" id="{57DD545F-A978-F64D-8560-E938F795244E}"/>
                </a:ext>
              </a:extLst>
            </p:cNvPr>
            <p:cNvGrpSpPr/>
            <p:nvPr/>
          </p:nvGrpSpPr>
          <p:grpSpPr>
            <a:xfrm>
              <a:off x="2724150" y="1116013"/>
              <a:ext cx="1081088" cy="1335087"/>
              <a:chOff x="2724150" y="1116013"/>
              <a:chExt cx="1081088" cy="1335087"/>
            </a:xfrm>
          </p:grpSpPr>
          <p:sp>
            <p:nvSpPr>
              <p:cNvPr id="27652" name="TextBox 93"/>
              <p:cNvSpPr txBox="1">
                <a:spLocks noChangeArrowheads="1"/>
              </p:cNvSpPr>
              <p:nvPr/>
            </p:nvSpPr>
            <p:spPr bwMode="auto">
              <a:xfrm>
                <a:off x="2724150" y="1619250"/>
                <a:ext cx="10810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sp>
            <p:nvSpPr>
              <p:cNvPr id="27654" name="Freeform 83"/>
              <p:cNvSpPr>
                <a:spLocks noEditPoints="1"/>
              </p:cNvSpPr>
              <p:nvPr/>
            </p:nvSpPr>
            <p:spPr bwMode="auto">
              <a:xfrm>
                <a:off x="3060700" y="1116013"/>
                <a:ext cx="357188" cy="423862"/>
              </a:xfrm>
              <a:custGeom>
                <a:avLst/>
                <a:gdLst>
                  <a:gd name="T0" fmla="*/ 2147483646 w 92"/>
                  <a:gd name="T1" fmla="*/ 2147483646 h 109"/>
                  <a:gd name="T2" fmla="*/ 2147483646 w 92"/>
                  <a:gd name="T3" fmla="*/ 2147483646 h 109"/>
                  <a:gd name="T4" fmla="*/ 2147483646 w 92"/>
                  <a:gd name="T5" fmla="*/ 2147483646 h 109"/>
                  <a:gd name="T6" fmla="*/ 2147483646 w 92"/>
                  <a:gd name="T7" fmla="*/ 2147483646 h 109"/>
                  <a:gd name="T8" fmla="*/ 2147483646 w 92"/>
                  <a:gd name="T9" fmla="*/ 2147483646 h 109"/>
                  <a:gd name="T10" fmla="*/ 2147483646 w 92"/>
                  <a:gd name="T11" fmla="*/ 2147483646 h 109"/>
                  <a:gd name="T12" fmla="*/ 2147483646 w 92"/>
                  <a:gd name="T13" fmla="*/ 2147483646 h 109"/>
                  <a:gd name="T14" fmla="*/ 2147483646 w 92"/>
                  <a:gd name="T15" fmla="*/ 2147483646 h 109"/>
                  <a:gd name="T16" fmla="*/ 2147483646 w 92"/>
                  <a:gd name="T17" fmla="*/ 2147483646 h 109"/>
                  <a:gd name="T18" fmla="*/ 2147483646 w 92"/>
                  <a:gd name="T19" fmla="*/ 2147483646 h 109"/>
                  <a:gd name="T20" fmla="*/ 2147483646 w 92"/>
                  <a:gd name="T21" fmla="*/ 2147483646 h 109"/>
                  <a:gd name="T22" fmla="*/ 2147483646 w 92"/>
                  <a:gd name="T23" fmla="*/ 2147483646 h 109"/>
                  <a:gd name="T24" fmla="*/ 2147483646 w 92"/>
                  <a:gd name="T25" fmla="*/ 2147483646 h 109"/>
                  <a:gd name="T26" fmla="*/ 2147483646 w 92"/>
                  <a:gd name="T27" fmla="*/ 2147483646 h 109"/>
                  <a:gd name="T28" fmla="*/ 2147483646 w 92"/>
                  <a:gd name="T29" fmla="*/ 2147483646 h 109"/>
                  <a:gd name="T30" fmla="*/ 2147483646 w 92"/>
                  <a:gd name="T31" fmla="*/ 2147483646 h 109"/>
                  <a:gd name="T32" fmla="*/ 2147483646 w 92"/>
                  <a:gd name="T33" fmla="*/ 2147483646 h 109"/>
                  <a:gd name="T34" fmla="*/ 2147483646 w 92"/>
                  <a:gd name="T35" fmla="*/ 2147483646 h 109"/>
                  <a:gd name="T36" fmla="*/ 2147483646 w 92"/>
                  <a:gd name="T37" fmla="*/ 2147483646 h 109"/>
                  <a:gd name="T38" fmla="*/ 2147483646 w 92"/>
                  <a:gd name="T39" fmla="*/ 2147483646 h 109"/>
                  <a:gd name="T40" fmla="*/ 2147483646 w 92"/>
                  <a:gd name="T41" fmla="*/ 2147483646 h 109"/>
                  <a:gd name="T42" fmla="*/ 2147483646 w 92"/>
                  <a:gd name="T43" fmla="*/ 2147483646 h 109"/>
                  <a:gd name="T44" fmla="*/ 2147483646 w 92"/>
                  <a:gd name="T45" fmla="*/ 2147483646 h 109"/>
                  <a:gd name="T46" fmla="*/ 2147483646 w 92"/>
                  <a:gd name="T47" fmla="*/ 2147483646 h 109"/>
                  <a:gd name="T48" fmla="*/ 2147483646 w 92"/>
                  <a:gd name="T49" fmla="*/ 0 h 109"/>
                  <a:gd name="T50" fmla="*/ 2147483646 w 92"/>
                  <a:gd name="T51" fmla="*/ 2147483646 h 109"/>
                  <a:gd name="T52" fmla="*/ 2147483646 w 92"/>
                  <a:gd name="T53" fmla="*/ 2147483646 h 109"/>
                  <a:gd name="T54" fmla="*/ 2147483646 w 92"/>
                  <a:gd name="T55" fmla="*/ 2147483646 h 109"/>
                  <a:gd name="T56" fmla="*/ 2147483646 w 92"/>
                  <a:gd name="T57" fmla="*/ 2147483646 h 109"/>
                  <a:gd name="T58" fmla="*/ 2147483646 w 92"/>
                  <a:gd name="T59" fmla="*/ 2147483646 h 109"/>
                  <a:gd name="T60" fmla="*/ 2147483646 w 92"/>
                  <a:gd name="T61" fmla="*/ 2147483646 h 109"/>
                  <a:gd name="T62" fmla="*/ 2147483646 w 92"/>
                  <a:gd name="T63" fmla="*/ 2147483646 h 109"/>
                  <a:gd name="T64" fmla="*/ 2147483646 w 92"/>
                  <a:gd name="T65" fmla="*/ 2147483646 h 109"/>
                  <a:gd name="T66" fmla="*/ 2147483646 w 92"/>
                  <a:gd name="T67" fmla="*/ 2147483646 h 109"/>
                  <a:gd name="T68" fmla="*/ 2147483646 w 92"/>
                  <a:gd name="T69" fmla="*/ 2147483646 h 109"/>
                  <a:gd name="T70" fmla="*/ 2147483646 w 92"/>
                  <a:gd name="T71" fmla="*/ 2147483646 h 109"/>
                  <a:gd name="T72" fmla="*/ 2147483646 w 92"/>
                  <a:gd name="T73" fmla="*/ 2147483646 h 109"/>
                  <a:gd name="T74" fmla="*/ 2147483646 w 92"/>
                  <a:gd name="T75" fmla="*/ 2147483646 h 109"/>
                  <a:gd name="T76" fmla="*/ 2147483646 w 92"/>
                  <a:gd name="T77" fmla="*/ 2147483646 h 109"/>
                  <a:gd name="T78" fmla="*/ 2147483646 w 92"/>
                  <a:gd name="T79" fmla="*/ 2147483646 h 109"/>
                  <a:gd name="T80" fmla="*/ 2147483646 w 92"/>
                  <a:gd name="T81" fmla="*/ 2147483646 h 109"/>
                  <a:gd name="T82" fmla="*/ 2147483646 w 92"/>
                  <a:gd name="T83" fmla="*/ 2147483646 h 109"/>
                  <a:gd name="T84" fmla="*/ 2147483646 w 92"/>
                  <a:gd name="T85" fmla="*/ 2147483646 h 109"/>
                  <a:gd name="T86" fmla="*/ 2147483646 w 92"/>
                  <a:gd name="T87" fmla="*/ 2147483646 h 109"/>
                  <a:gd name="T88" fmla="*/ 2147483646 w 92"/>
                  <a:gd name="T89" fmla="*/ 2147483646 h 109"/>
                  <a:gd name="T90" fmla="*/ 2147483646 w 92"/>
                  <a:gd name="T91" fmla="*/ 2147483646 h 109"/>
                  <a:gd name="T92" fmla="*/ 2147483646 w 92"/>
                  <a:gd name="T93" fmla="*/ 2147483646 h 109"/>
                  <a:gd name="T94" fmla="*/ 2147483646 w 92"/>
                  <a:gd name="T95" fmla="*/ 2147483646 h 109"/>
                  <a:gd name="T96" fmla="*/ 2147483646 w 92"/>
                  <a:gd name="T97" fmla="*/ 2147483646 h 109"/>
                  <a:gd name="T98" fmla="*/ 2147483646 w 92"/>
                  <a:gd name="T99" fmla="*/ 2147483646 h 109"/>
                  <a:gd name="T100" fmla="*/ 2147483646 w 92"/>
                  <a:gd name="T101" fmla="*/ 2147483646 h 10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92" h="109">
                    <a:moveTo>
                      <a:pt x="62" y="105"/>
                    </a:moveTo>
                    <a:cubicBezTo>
                      <a:pt x="62" y="107"/>
                      <a:pt x="60" y="109"/>
                      <a:pt x="58" y="109"/>
                    </a:cubicBezTo>
                    <a:cubicBezTo>
                      <a:pt x="35" y="109"/>
                      <a:pt x="35" y="109"/>
                      <a:pt x="35" y="109"/>
                    </a:cubicBezTo>
                    <a:cubicBezTo>
                      <a:pt x="33" y="109"/>
                      <a:pt x="31" y="107"/>
                      <a:pt x="31" y="105"/>
                    </a:cubicBezTo>
                    <a:cubicBezTo>
                      <a:pt x="31" y="105"/>
                      <a:pt x="31" y="105"/>
                      <a:pt x="31" y="105"/>
                    </a:cubicBezTo>
                    <a:cubicBezTo>
                      <a:pt x="31" y="103"/>
                      <a:pt x="33" y="101"/>
                      <a:pt x="35" y="101"/>
                    </a:cubicBezTo>
                    <a:cubicBezTo>
                      <a:pt x="58" y="101"/>
                      <a:pt x="58" y="101"/>
                      <a:pt x="58" y="101"/>
                    </a:cubicBezTo>
                    <a:cubicBezTo>
                      <a:pt x="60" y="101"/>
                      <a:pt x="62" y="103"/>
                      <a:pt x="62" y="105"/>
                    </a:cubicBezTo>
                    <a:close/>
                    <a:moveTo>
                      <a:pt x="62" y="95"/>
                    </a:moveTo>
                    <a:cubicBezTo>
                      <a:pt x="62" y="93"/>
                      <a:pt x="60" y="92"/>
                      <a:pt x="58" y="92"/>
                    </a:cubicBezTo>
                    <a:cubicBezTo>
                      <a:pt x="35" y="92"/>
                      <a:pt x="35" y="92"/>
                      <a:pt x="35" y="92"/>
                    </a:cubicBezTo>
                    <a:cubicBezTo>
                      <a:pt x="33" y="92"/>
                      <a:pt x="31" y="93"/>
                      <a:pt x="31" y="95"/>
                    </a:cubicBezTo>
                    <a:cubicBezTo>
                      <a:pt x="31" y="95"/>
                      <a:pt x="31" y="95"/>
                      <a:pt x="31" y="95"/>
                    </a:cubicBezTo>
                    <a:cubicBezTo>
                      <a:pt x="31" y="97"/>
                      <a:pt x="33" y="99"/>
                      <a:pt x="35" y="99"/>
                    </a:cubicBezTo>
                    <a:cubicBezTo>
                      <a:pt x="58" y="99"/>
                      <a:pt x="58" y="99"/>
                      <a:pt x="58" y="99"/>
                    </a:cubicBezTo>
                    <a:cubicBezTo>
                      <a:pt x="60" y="99"/>
                      <a:pt x="62" y="97"/>
                      <a:pt x="62" y="95"/>
                    </a:cubicBezTo>
                    <a:close/>
                    <a:moveTo>
                      <a:pt x="50" y="54"/>
                    </a:moveTo>
                    <a:cubicBezTo>
                      <a:pt x="45" y="54"/>
                      <a:pt x="45" y="54"/>
                      <a:pt x="45" y="54"/>
                    </a:cubicBezTo>
                    <a:cubicBezTo>
                      <a:pt x="43" y="54"/>
                      <a:pt x="43" y="54"/>
                      <a:pt x="43" y="54"/>
                    </a:cubicBezTo>
                    <a:cubicBezTo>
                      <a:pt x="43" y="89"/>
                      <a:pt x="43" y="89"/>
                      <a:pt x="43" y="89"/>
                    </a:cubicBezTo>
                    <a:cubicBezTo>
                      <a:pt x="44" y="89"/>
                      <a:pt x="45" y="89"/>
                      <a:pt x="46" y="89"/>
                    </a:cubicBezTo>
                    <a:cubicBezTo>
                      <a:pt x="46" y="89"/>
                      <a:pt x="46" y="89"/>
                      <a:pt x="46" y="89"/>
                    </a:cubicBezTo>
                    <a:cubicBezTo>
                      <a:pt x="46" y="89"/>
                      <a:pt x="46" y="89"/>
                      <a:pt x="46" y="89"/>
                    </a:cubicBezTo>
                    <a:cubicBezTo>
                      <a:pt x="46" y="89"/>
                      <a:pt x="47" y="89"/>
                      <a:pt x="47" y="89"/>
                    </a:cubicBezTo>
                    <a:cubicBezTo>
                      <a:pt x="47" y="89"/>
                      <a:pt x="47" y="89"/>
                      <a:pt x="47" y="89"/>
                    </a:cubicBezTo>
                    <a:cubicBezTo>
                      <a:pt x="48" y="89"/>
                      <a:pt x="49" y="89"/>
                      <a:pt x="50" y="89"/>
                    </a:cubicBezTo>
                    <a:lnTo>
                      <a:pt x="50" y="54"/>
                    </a:lnTo>
                    <a:close/>
                    <a:moveTo>
                      <a:pt x="34" y="39"/>
                    </a:moveTo>
                    <a:cubicBezTo>
                      <a:pt x="31" y="39"/>
                      <a:pt x="28" y="42"/>
                      <a:pt x="28" y="45"/>
                    </a:cubicBezTo>
                    <a:cubicBezTo>
                      <a:pt x="28" y="48"/>
                      <a:pt x="31" y="50"/>
                      <a:pt x="34" y="50"/>
                    </a:cubicBezTo>
                    <a:cubicBezTo>
                      <a:pt x="39" y="50"/>
                      <a:pt x="39" y="50"/>
                      <a:pt x="39" y="50"/>
                    </a:cubicBezTo>
                    <a:cubicBezTo>
                      <a:pt x="39" y="45"/>
                      <a:pt x="39" y="45"/>
                      <a:pt x="39" y="45"/>
                    </a:cubicBezTo>
                    <a:cubicBezTo>
                      <a:pt x="39" y="42"/>
                      <a:pt x="37" y="39"/>
                      <a:pt x="34" y="39"/>
                    </a:cubicBezTo>
                    <a:close/>
                    <a:moveTo>
                      <a:pt x="65" y="45"/>
                    </a:moveTo>
                    <a:cubicBezTo>
                      <a:pt x="65" y="42"/>
                      <a:pt x="62" y="39"/>
                      <a:pt x="59" y="39"/>
                    </a:cubicBezTo>
                    <a:cubicBezTo>
                      <a:pt x="56" y="39"/>
                      <a:pt x="54" y="42"/>
                      <a:pt x="54" y="45"/>
                    </a:cubicBezTo>
                    <a:cubicBezTo>
                      <a:pt x="54" y="50"/>
                      <a:pt x="54" y="50"/>
                      <a:pt x="54" y="50"/>
                    </a:cubicBezTo>
                    <a:cubicBezTo>
                      <a:pt x="59" y="50"/>
                      <a:pt x="59" y="50"/>
                      <a:pt x="59" y="50"/>
                    </a:cubicBezTo>
                    <a:cubicBezTo>
                      <a:pt x="62" y="50"/>
                      <a:pt x="65" y="48"/>
                      <a:pt x="65" y="45"/>
                    </a:cubicBezTo>
                    <a:close/>
                    <a:moveTo>
                      <a:pt x="77" y="35"/>
                    </a:moveTo>
                    <a:cubicBezTo>
                      <a:pt x="74" y="25"/>
                      <a:pt x="63" y="14"/>
                      <a:pt x="46" y="14"/>
                    </a:cubicBezTo>
                    <a:cubicBezTo>
                      <a:pt x="30" y="14"/>
                      <a:pt x="19" y="25"/>
                      <a:pt x="16" y="35"/>
                    </a:cubicBezTo>
                    <a:cubicBezTo>
                      <a:pt x="14" y="42"/>
                      <a:pt x="16" y="49"/>
                      <a:pt x="19" y="56"/>
                    </a:cubicBezTo>
                    <a:cubicBezTo>
                      <a:pt x="23" y="62"/>
                      <a:pt x="26" y="67"/>
                      <a:pt x="29" y="73"/>
                    </a:cubicBezTo>
                    <a:cubicBezTo>
                      <a:pt x="30" y="77"/>
                      <a:pt x="31" y="82"/>
                      <a:pt x="32" y="85"/>
                    </a:cubicBezTo>
                    <a:cubicBezTo>
                      <a:pt x="32" y="88"/>
                      <a:pt x="33" y="89"/>
                      <a:pt x="37" y="89"/>
                    </a:cubicBezTo>
                    <a:cubicBezTo>
                      <a:pt x="38" y="89"/>
                      <a:pt x="38" y="89"/>
                      <a:pt x="39" y="89"/>
                    </a:cubicBezTo>
                    <a:cubicBezTo>
                      <a:pt x="39" y="54"/>
                      <a:pt x="39" y="54"/>
                      <a:pt x="39" y="54"/>
                    </a:cubicBezTo>
                    <a:cubicBezTo>
                      <a:pt x="34" y="54"/>
                      <a:pt x="34" y="54"/>
                      <a:pt x="34" y="54"/>
                    </a:cubicBezTo>
                    <a:cubicBezTo>
                      <a:pt x="31" y="54"/>
                      <a:pt x="29" y="53"/>
                      <a:pt x="27" y="51"/>
                    </a:cubicBezTo>
                    <a:cubicBezTo>
                      <a:pt x="26" y="49"/>
                      <a:pt x="25" y="47"/>
                      <a:pt x="25" y="45"/>
                    </a:cubicBezTo>
                    <a:cubicBezTo>
                      <a:pt x="25" y="42"/>
                      <a:pt x="26" y="40"/>
                      <a:pt x="27" y="38"/>
                    </a:cubicBezTo>
                    <a:cubicBezTo>
                      <a:pt x="29" y="36"/>
                      <a:pt x="31" y="35"/>
                      <a:pt x="34" y="35"/>
                    </a:cubicBezTo>
                    <a:cubicBezTo>
                      <a:pt x="39" y="35"/>
                      <a:pt x="43" y="39"/>
                      <a:pt x="43" y="44"/>
                    </a:cubicBezTo>
                    <a:cubicBezTo>
                      <a:pt x="43" y="44"/>
                      <a:pt x="43" y="44"/>
                      <a:pt x="43" y="44"/>
                    </a:cubicBezTo>
                    <a:cubicBezTo>
                      <a:pt x="43" y="50"/>
                      <a:pt x="43" y="50"/>
                      <a:pt x="43" y="50"/>
                    </a:cubicBezTo>
                    <a:cubicBezTo>
                      <a:pt x="45" y="50"/>
                      <a:pt x="45" y="50"/>
                      <a:pt x="45" y="50"/>
                    </a:cubicBezTo>
                    <a:cubicBezTo>
                      <a:pt x="50" y="50"/>
                      <a:pt x="50" y="50"/>
                      <a:pt x="50" y="50"/>
                    </a:cubicBezTo>
                    <a:cubicBezTo>
                      <a:pt x="50" y="44"/>
                      <a:pt x="50" y="44"/>
                      <a:pt x="50" y="44"/>
                    </a:cubicBezTo>
                    <a:cubicBezTo>
                      <a:pt x="50" y="44"/>
                      <a:pt x="50" y="44"/>
                      <a:pt x="50" y="44"/>
                    </a:cubicBezTo>
                    <a:cubicBezTo>
                      <a:pt x="50" y="42"/>
                      <a:pt x="51" y="40"/>
                      <a:pt x="53" y="38"/>
                    </a:cubicBezTo>
                    <a:cubicBezTo>
                      <a:pt x="54" y="36"/>
                      <a:pt x="57" y="35"/>
                      <a:pt x="59" y="35"/>
                    </a:cubicBezTo>
                    <a:cubicBezTo>
                      <a:pt x="62" y="35"/>
                      <a:pt x="64" y="36"/>
                      <a:pt x="66" y="38"/>
                    </a:cubicBezTo>
                    <a:cubicBezTo>
                      <a:pt x="67" y="40"/>
                      <a:pt x="68" y="42"/>
                      <a:pt x="68" y="45"/>
                    </a:cubicBezTo>
                    <a:cubicBezTo>
                      <a:pt x="68" y="47"/>
                      <a:pt x="67" y="49"/>
                      <a:pt x="66" y="51"/>
                    </a:cubicBezTo>
                    <a:cubicBezTo>
                      <a:pt x="64" y="53"/>
                      <a:pt x="62" y="54"/>
                      <a:pt x="59" y="54"/>
                    </a:cubicBezTo>
                    <a:cubicBezTo>
                      <a:pt x="54" y="54"/>
                      <a:pt x="54" y="54"/>
                      <a:pt x="54" y="54"/>
                    </a:cubicBezTo>
                    <a:cubicBezTo>
                      <a:pt x="54" y="89"/>
                      <a:pt x="54" y="89"/>
                      <a:pt x="54" y="89"/>
                    </a:cubicBezTo>
                    <a:cubicBezTo>
                      <a:pt x="54" y="89"/>
                      <a:pt x="55" y="89"/>
                      <a:pt x="56" y="89"/>
                    </a:cubicBezTo>
                    <a:cubicBezTo>
                      <a:pt x="59" y="89"/>
                      <a:pt x="60" y="88"/>
                      <a:pt x="61" y="85"/>
                    </a:cubicBezTo>
                    <a:cubicBezTo>
                      <a:pt x="62" y="82"/>
                      <a:pt x="62" y="77"/>
                      <a:pt x="64" y="73"/>
                    </a:cubicBezTo>
                    <a:cubicBezTo>
                      <a:pt x="67" y="67"/>
                      <a:pt x="70" y="62"/>
                      <a:pt x="73" y="56"/>
                    </a:cubicBezTo>
                    <a:cubicBezTo>
                      <a:pt x="77" y="49"/>
                      <a:pt x="79" y="42"/>
                      <a:pt x="77" y="35"/>
                    </a:cubicBezTo>
                    <a:close/>
                    <a:moveTo>
                      <a:pt x="50" y="3"/>
                    </a:moveTo>
                    <a:cubicBezTo>
                      <a:pt x="50" y="1"/>
                      <a:pt x="48" y="0"/>
                      <a:pt x="46" y="0"/>
                    </a:cubicBezTo>
                    <a:cubicBezTo>
                      <a:pt x="46" y="0"/>
                      <a:pt x="46" y="0"/>
                      <a:pt x="46" y="0"/>
                    </a:cubicBezTo>
                    <a:cubicBezTo>
                      <a:pt x="45" y="0"/>
                      <a:pt x="43" y="1"/>
                      <a:pt x="43" y="3"/>
                    </a:cubicBezTo>
                    <a:cubicBezTo>
                      <a:pt x="43" y="9"/>
                      <a:pt x="43" y="9"/>
                      <a:pt x="43" y="9"/>
                    </a:cubicBezTo>
                    <a:cubicBezTo>
                      <a:pt x="43" y="11"/>
                      <a:pt x="45" y="12"/>
                      <a:pt x="46" y="12"/>
                    </a:cubicBezTo>
                    <a:cubicBezTo>
                      <a:pt x="46" y="12"/>
                      <a:pt x="46" y="12"/>
                      <a:pt x="46" y="12"/>
                    </a:cubicBezTo>
                    <a:cubicBezTo>
                      <a:pt x="48" y="12"/>
                      <a:pt x="50" y="11"/>
                      <a:pt x="50" y="9"/>
                    </a:cubicBezTo>
                    <a:lnTo>
                      <a:pt x="50" y="3"/>
                    </a:lnTo>
                    <a:close/>
                    <a:moveTo>
                      <a:pt x="68" y="8"/>
                    </a:moveTo>
                    <a:cubicBezTo>
                      <a:pt x="69" y="7"/>
                      <a:pt x="68" y="5"/>
                      <a:pt x="67" y="4"/>
                    </a:cubicBezTo>
                    <a:cubicBezTo>
                      <a:pt x="67" y="4"/>
                      <a:pt x="67" y="4"/>
                      <a:pt x="67" y="4"/>
                    </a:cubicBezTo>
                    <a:cubicBezTo>
                      <a:pt x="65" y="3"/>
                      <a:pt x="63" y="4"/>
                      <a:pt x="62" y="5"/>
                    </a:cubicBezTo>
                    <a:cubicBezTo>
                      <a:pt x="59" y="11"/>
                      <a:pt x="59" y="11"/>
                      <a:pt x="59" y="11"/>
                    </a:cubicBezTo>
                    <a:cubicBezTo>
                      <a:pt x="59" y="12"/>
                      <a:pt x="59" y="14"/>
                      <a:pt x="61" y="15"/>
                    </a:cubicBezTo>
                    <a:cubicBezTo>
                      <a:pt x="61" y="15"/>
                      <a:pt x="61" y="15"/>
                      <a:pt x="61" y="15"/>
                    </a:cubicBezTo>
                    <a:cubicBezTo>
                      <a:pt x="62" y="16"/>
                      <a:pt x="64" y="15"/>
                      <a:pt x="65" y="14"/>
                    </a:cubicBezTo>
                    <a:lnTo>
                      <a:pt x="68" y="8"/>
                    </a:lnTo>
                    <a:close/>
                    <a:moveTo>
                      <a:pt x="82" y="19"/>
                    </a:moveTo>
                    <a:cubicBezTo>
                      <a:pt x="83" y="18"/>
                      <a:pt x="83" y="16"/>
                      <a:pt x="82" y="15"/>
                    </a:cubicBezTo>
                    <a:cubicBezTo>
                      <a:pt x="82" y="15"/>
                      <a:pt x="82" y="15"/>
                      <a:pt x="82" y="15"/>
                    </a:cubicBezTo>
                    <a:cubicBezTo>
                      <a:pt x="81" y="13"/>
                      <a:pt x="79" y="13"/>
                      <a:pt x="77" y="14"/>
                    </a:cubicBezTo>
                    <a:cubicBezTo>
                      <a:pt x="73" y="18"/>
                      <a:pt x="73" y="18"/>
                      <a:pt x="73" y="18"/>
                    </a:cubicBezTo>
                    <a:cubicBezTo>
                      <a:pt x="71" y="20"/>
                      <a:pt x="71" y="22"/>
                      <a:pt x="73" y="23"/>
                    </a:cubicBezTo>
                    <a:cubicBezTo>
                      <a:pt x="73" y="23"/>
                      <a:pt x="73" y="23"/>
                      <a:pt x="73" y="23"/>
                    </a:cubicBezTo>
                    <a:cubicBezTo>
                      <a:pt x="74" y="24"/>
                      <a:pt x="76" y="25"/>
                      <a:pt x="77" y="23"/>
                    </a:cubicBezTo>
                    <a:lnTo>
                      <a:pt x="82" y="19"/>
                    </a:lnTo>
                    <a:close/>
                    <a:moveTo>
                      <a:pt x="89" y="36"/>
                    </a:moveTo>
                    <a:cubicBezTo>
                      <a:pt x="91" y="35"/>
                      <a:pt x="92" y="33"/>
                      <a:pt x="92" y="32"/>
                    </a:cubicBezTo>
                    <a:cubicBezTo>
                      <a:pt x="92" y="32"/>
                      <a:pt x="92" y="32"/>
                      <a:pt x="92" y="32"/>
                    </a:cubicBezTo>
                    <a:cubicBezTo>
                      <a:pt x="91" y="30"/>
                      <a:pt x="90" y="29"/>
                      <a:pt x="88" y="29"/>
                    </a:cubicBezTo>
                    <a:cubicBezTo>
                      <a:pt x="82" y="30"/>
                      <a:pt x="82" y="30"/>
                      <a:pt x="82" y="30"/>
                    </a:cubicBezTo>
                    <a:cubicBezTo>
                      <a:pt x="80" y="30"/>
                      <a:pt x="79" y="32"/>
                      <a:pt x="79" y="34"/>
                    </a:cubicBezTo>
                    <a:cubicBezTo>
                      <a:pt x="79" y="34"/>
                      <a:pt x="79" y="34"/>
                      <a:pt x="79" y="34"/>
                    </a:cubicBezTo>
                    <a:cubicBezTo>
                      <a:pt x="79" y="36"/>
                      <a:pt x="81" y="37"/>
                      <a:pt x="83" y="37"/>
                    </a:cubicBezTo>
                    <a:lnTo>
                      <a:pt x="89" y="36"/>
                    </a:lnTo>
                    <a:close/>
                    <a:moveTo>
                      <a:pt x="88" y="53"/>
                    </a:moveTo>
                    <a:cubicBezTo>
                      <a:pt x="89" y="54"/>
                      <a:pt x="91" y="53"/>
                      <a:pt x="91" y="51"/>
                    </a:cubicBezTo>
                    <a:cubicBezTo>
                      <a:pt x="91" y="51"/>
                      <a:pt x="91" y="51"/>
                      <a:pt x="91" y="51"/>
                    </a:cubicBezTo>
                    <a:cubicBezTo>
                      <a:pt x="92" y="49"/>
                      <a:pt x="91" y="47"/>
                      <a:pt x="89" y="47"/>
                    </a:cubicBezTo>
                    <a:cubicBezTo>
                      <a:pt x="83" y="46"/>
                      <a:pt x="83" y="46"/>
                      <a:pt x="83" y="46"/>
                    </a:cubicBezTo>
                    <a:cubicBezTo>
                      <a:pt x="81" y="45"/>
                      <a:pt x="79" y="46"/>
                      <a:pt x="79" y="48"/>
                    </a:cubicBezTo>
                    <a:cubicBezTo>
                      <a:pt x="79" y="48"/>
                      <a:pt x="79" y="48"/>
                      <a:pt x="79" y="48"/>
                    </a:cubicBezTo>
                    <a:cubicBezTo>
                      <a:pt x="79" y="50"/>
                      <a:pt x="80" y="52"/>
                      <a:pt x="81" y="52"/>
                    </a:cubicBezTo>
                    <a:lnTo>
                      <a:pt x="88" y="53"/>
                    </a:lnTo>
                    <a:close/>
                    <a:moveTo>
                      <a:pt x="27" y="14"/>
                    </a:moveTo>
                    <a:cubicBezTo>
                      <a:pt x="28" y="15"/>
                      <a:pt x="30" y="16"/>
                      <a:pt x="32" y="15"/>
                    </a:cubicBezTo>
                    <a:cubicBezTo>
                      <a:pt x="32" y="15"/>
                      <a:pt x="32" y="15"/>
                      <a:pt x="32" y="15"/>
                    </a:cubicBezTo>
                    <a:cubicBezTo>
                      <a:pt x="33" y="14"/>
                      <a:pt x="34" y="12"/>
                      <a:pt x="33" y="11"/>
                    </a:cubicBezTo>
                    <a:cubicBezTo>
                      <a:pt x="30" y="5"/>
                      <a:pt x="30" y="5"/>
                      <a:pt x="30" y="5"/>
                    </a:cubicBezTo>
                    <a:cubicBezTo>
                      <a:pt x="29" y="4"/>
                      <a:pt x="27" y="3"/>
                      <a:pt x="25" y="4"/>
                    </a:cubicBezTo>
                    <a:cubicBezTo>
                      <a:pt x="25" y="4"/>
                      <a:pt x="25" y="4"/>
                      <a:pt x="25" y="4"/>
                    </a:cubicBezTo>
                    <a:cubicBezTo>
                      <a:pt x="24" y="5"/>
                      <a:pt x="23" y="7"/>
                      <a:pt x="24" y="8"/>
                    </a:cubicBezTo>
                    <a:lnTo>
                      <a:pt x="27" y="14"/>
                    </a:lnTo>
                    <a:close/>
                    <a:moveTo>
                      <a:pt x="15" y="23"/>
                    </a:moveTo>
                    <a:cubicBezTo>
                      <a:pt x="17" y="25"/>
                      <a:pt x="19" y="24"/>
                      <a:pt x="20" y="23"/>
                    </a:cubicBezTo>
                    <a:cubicBezTo>
                      <a:pt x="20" y="23"/>
                      <a:pt x="20" y="23"/>
                      <a:pt x="20" y="23"/>
                    </a:cubicBezTo>
                    <a:cubicBezTo>
                      <a:pt x="21" y="22"/>
                      <a:pt x="21" y="20"/>
                      <a:pt x="20" y="18"/>
                    </a:cubicBezTo>
                    <a:cubicBezTo>
                      <a:pt x="15" y="14"/>
                      <a:pt x="15" y="14"/>
                      <a:pt x="15" y="14"/>
                    </a:cubicBezTo>
                    <a:cubicBezTo>
                      <a:pt x="14" y="13"/>
                      <a:pt x="11" y="13"/>
                      <a:pt x="10" y="15"/>
                    </a:cubicBezTo>
                    <a:cubicBezTo>
                      <a:pt x="10" y="15"/>
                      <a:pt x="10" y="15"/>
                      <a:pt x="10" y="15"/>
                    </a:cubicBezTo>
                    <a:cubicBezTo>
                      <a:pt x="9" y="16"/>
                      <a:pt x="9" y="18"/>
                      <a:pt x="11" y="19"/>
                    </a:cubicBezTo>
                    <a:lnTo>
                      <a:pt x="15" y="23"/>
                    </a:lnTo>
                    <a:close/>
                    <a:moveTo>
                      <a:pt x="9" y="37"/>
                    </a:moveTo>
                    <a:cubicBezTo>
                      <a:pt x="11" y="37"/>
                      <a:pt x="13" y="36"/>
                      <a:pt x="13" y="34"/>
                    </a:cubicBezTo>
                    <a:cubicBezTo>
                      <a:pt x="13" y="34"/>
                      <a:pt x="13" y="34"/>
                      <a:pt x="13" y="34"/>
                    </a:cubicBezTo>
                    <a:cubicBezTo>
                      <a:pt x="14" y="32"/>
                      <a:pt x="12" y="30"/>
                      <a:pt x="11" y="30"/>
                    </a:cubicBezTo>
                    <a:cubicBezTo>
                      <a:pt x="5" y="29"/>
                      <a:pt x="5" y="29"/>
                      <a:pt x="5" y="29"/>
                    </a:cubicBezTo>
                    <a:cubicBezTo>
                      <a:pt x="3" y="29"/>
                      <a:pt x="1" y="30"/>
                      <a:pt x="1" y="32"/>
                    </a:cubicBezTo>
                    <a:cubicBezTo>
                      <a:pt x="1" y="32"/>
                      <a:pt x="1" y="32"/>
                      <a:pt x="1" y="32"/>
                    </a:cubicBezTo>
                    <a:cubicBezTo>
                      <a:pt x="0" y="33"/>
                      <a:pt x="2" y="35"/>
                      <a:pt x="3" y="36"/>
                    </a:cubicBezTo>
                    <a:lnTo>
                      <a:pt x="9" y="37"/>
                    </a:lnTo>
                    <a:close/>
                    <a:moveTo>
                      <a:pt x="11" y="52"/>
                    </a:moveTo>
                    <a:cubicBezTo>
                      <a:pt x="13" y="52"/>
                      <a:pt x="14" y="50"/>
                      <a:pt x="13" y="48"/>
                    </a:cubicBezTo>
                    <a:cubicBezTo>
                      <a:pt x="13" y="48"/>
                      <a:pt x="13" y="48"/>
                      <a:pt x="13" y="48"/>
                    </a:cubicBezTo>
                    <a:cubicBezTo>
                      <a:pt x="13" y="46"/>
                      <a:pt x="11" y="45"/>
                      <a:pt x="10" y="46"/>
                    </a:cubicBezTo>
                    <a:cubicBezTo>
                      <a:pt x="4" y="47"/>
                      <a:pt x="4" y="47"/>
                      <a:pt x="4" y="47"/>
                    </a:cubicBezTo>
                    <a:cubicBezTo>
                      <a:pt x="2" y="47"/>
                      <a:pt x="1" y="49"/>
                      <a:pt x="1" y="51"/>
                    </a:cubicBezTo>
                    <a:cubicBezTo>
                      <a:pt x="1" y="51"/>
                      <a:pt x="1" y="51"/>
                      <a:pt x="1" y="51"/>
                    </a:cubicBezTo>
                    <a:cubicBezTo>
                      <a:pt x="1" y="53"/>
                      <a:pt x="3" y="54"/>
                      <a:pt x="5" y="53"/>
                    </a:cubicBezTo>
                    <a:lnTo>
                      <a:pt x="11"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grpSp>
      </p:grpSp>
      <p:grpSp>
        <p:nvGrpSpPr>
          <p:cNvPr id="4" name="Группа 3">
            <a:extLst>
              <a:ext uri="{FF2B5EF4-FFF2-40B4-BE49-F238E27FC236}">
                <a16:creationId xmlns:a16="http://schemas.microsoft.com/office/drawing/2014/main" id="{E82FCCFB-FA88-8A4E-BB12-EB5740BF8976}"/>
              </a:ext>
            </a:extLst>
          </p:cNvPr>
          <p:cNvGrpSpPr/>
          <p:nvPr/>
        </p:nvGrpSpPr>
        <p:grpSpPr>
          <a:xfrm>
            <a:off x="4596122" y="891961"/>
            <a:ext cx="1110941" cy="1679595"/>
            <a:chOff x="4596122" y="891961"/>
            <a:chExt cx="1110941" cy="1679595"/>
          </a:xfrm>
        </p:grpSpPr>
        <p:sp>
          <p:nvSpPr>
            <p:cNvPr id="27671" name="Freeform 6"/>
            <p:cNvSpPr>
              <a:spLocks/>
            </p:cNvSpPr>
            <p:nvPr/>
          </p:nvSpPr>
          <p:spPr bwMode="auto">
            <a:xfrm>
              <a:off x="4596122" y="891961"/>
              <a:ext cx="1058079" cy="1679595"/>
            </a:xfrm>
            <a:custGeom>
              <a:avLst/>
              <a:gdLst>
                <a:gd name="T0" fmla="*/ 174 w 698"/>
                <a:gd name="T1" fmla="*/ 82 h 1108"/>
                <a:gd name="T2" fmla="*/ 0 w 698"/>
                <a:gd name="T3" fmla="*/ 164 h 1108"/>
                <a:gd name="T4" fmla="*/ 0 w 698"/>
                <a:gd name="T5" fmla="*/ 164 h 1108"/>
                <a:gd name="T6" fmla="*/ 0 w 698"/>
                <a:gd name="T7" fmla="*/ 1108 h 1108"/>
                <a:gd name="T8" fmla="*/ 698 w 698"/>
                <a:gd name="T9" fmla="*/ 1108 h 1108"/>
                <a:gd name="T10" fmla="*/ 698 w 698"/>
                <a:gd name="T11" fmla="*/ 164 h 1108"/>
                <a:gd name="T12" fmla="*/ 698 w 698"/>
                <a:gd name="T13" fmla="*/ 164 h 1108"/>
                <a:gd name="T14" fmla="*/ 524 w 698"/>
                <a:gd name="T15" fmla="*/ 82 h 1108"/>
                <a:gd name="T16" fmla="*/ 349 w 698"/>
                <a:gd name="T17" fmla="*/ 0 h 1108"/>
                <a:gd name="T18" fmla="*/ 174 w 698"/>
                <a:gd name="T19" fmla="*/ 82 h 11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8" h="1108">
                  <a:moveTo>
                    <a:pt x="174" y="82"/>
                  </a:moveTo>
                  <a:lnTo>
                    <a:pt x="0" y="164"/>
                  </a:lnTo>
                  <a:lnTo>
                    <a:pt x="0" y="1108"/>
                  </a:lnTo>
                  <a:lnTo>
                    <a:pt x="698" y="1108"/>
                  </a:lnTo>
                  <a:lnTo>
                    <a:pt x="698" y="164"/>
                  </a:lnTo>
                  <a:lnTo>
                    <a:pt x="524" y="82"/>
                  </a:lnTo>
                  <a:lnTo>
                    <a:pt x="349" y="0"/>
                  </a:lnTo>
                  <a:lnTo>
                    <a:pt x="174" y="82"/>
                  </a:lnTo>
                  <a:close/>
                </a:path>
              </a:pathLst>
            </a:custGeom>
            <a:solidFill>
              <a:srgbClr val="E7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79" name="Freeform 14"/>
            <p:cNvSpPr>
              <a:spLocks/>
            </p:cNvSpPr>
            <p:nvPr/>
          </p:nvSpPr>
          <p:spPr bwMode="auto">
            <a:xfrm>
              <a:off x="4599153" y="891961"/>
              <a:ext cx="529040" cy="1679595"/>
            </a:xfrm>
            <a:custGeom>
              <a:avLst/>
              <a:gdLst>
                <a:gd name="T0" fmla="*/ 175 w 349"/>
                <a:gd name="T1" fmla="*/ 82 h 1108"/>
                <a:gd name="T2" fmla="*/ 0 w 349"/>
                <a:gd name="T3" fmla="*/ 164 h 1108"/>
                <a:gd name="T4" fmla="*/ 0 w 349"/>
                <a:gd name="T5" fmla="*/ 1108 h 1108"/>
                <a:gd name="T6" fmla="*/ 349 w 349"/>
                <a:gd name="T7" fmla="*/ 1108 h 1108"/>
                <a:gd name="T8" fmla="*/ 349 w 349"/>
                <a:gd name="T9" fmla="*/ 0 h 1108"/>
                <a:gd name="T10" fmla="*/ 175 w 349"/>
                <a:gd name="T11" fmla="*/ 82 h 11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9" h="1108">
                  <a:moveTo>
                    <a:pt x="175" y="82"/>
                  </a:moveTo>
                  <a:lnTo>
                    <a:pt x="0" y="164"/>
                  </a:lnTo>
                  <a:lnTo>
                    <a:pt x="0" y="1108"/>
                  </a:lnTo>
                  <a:lnTo>
                    <a:pt x="349" y="1108"/>
                  </a:lnTo>
                  <a:lnTo>
                    <a:pt x="349" y="0"/>
                  </a:lnTo>
                  <a:lnTo>
                    <a:pt x="175" y="82"/>
                  </a:lnTo>
                  <a:close/>
                </a:path>
              </a:pathLst>
            </a:custGeom>
            <a:solidFill>
              <a:srgbClr val="ED7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56" name="Freeform 85"/>
            <p:cNvSpPr>
              <a:spLocks noEditPoints="1"/>
            </p:cNvSpPr>
            <p:nvPr/>
          </p:nvSpPr>
          <p:spPr bwMode="auto">
            <a:xfrm>
              <a:off x="4962525" y="1174750"/>
              <a:ext cx="368300" cy="333375"/>
            </a:xfrm>
            <a:custGeom>
              <a:avLst/>
              <a:gdLst>
                <a:gd name="T0" fmla="*/ 2147483646 w 95"/>
                <a:gd name="T1" fmla="*/ 2147483646 h 86"/>
                <a:gd name="T2" fmla="*/ 2147483646 w 95"/>
                <a:gd name="T3" fmla="*/ 2147483646 h 86"/>
                <a:gd name="T4" fmla="*/ 2147483646 w 95"/>
                <a:gd name="T5" fmla="*/ 2147483646 h 86"/>
                <a:gd name="T6" fmla="*/ 2147483646 w 95"/>
                <a:gd name="T7" fmla="*/ 0 h 86"/>
                <a:gd name="T8" fmla="*/ 2147483646 w 95"/>
                <a:gd name="T9" fmla="*/ 2147483646 h 86"/>
                <a:gd name="T10" fmla="*/ 2147483646 w 95"/>
                <a:gd name="T11" fmla="*/ 2147483646 h 86"/>
                <a:gd name="T12" fmla="*/ 2147483646 w 95"/>
                <a:gd name="T13" fmla="*/ 2147483646 h 86"/>
                <a:gd name="T14" fmla="*/ 2147483646 w 95"/>
                <a:gd name="T15" fmla="*/ 2147483646 h 86"/>
                <a:gd name="T16" fmla="*/ 2147483646 w 95"/>
                <a:gd name="T17" fmla="*/ 2147483646 h 86"/>
                <a:gd name="T18" fmla="*/ 2147483646 w 95"/>
                <a:gd name="T19" fmla="*/ 2147483646 h 86"/>
                <a:gd name="T20" fmla="*/ 2147483646 w 95"/>
                <a:gd name="T21" fmla="*/ 2147483646 h 86"/>
                <a:gd name="T22" fmla="*/ 2147483646 w 95"/>
                <a:gd name="T23" fmla="*/ 2147483646 h 86"/>
                <a:gd name="T24" fmla="*/ 2147483646 w 95"/>
                <a:gd name="T25" fmla="*/ 2147483646 h 86"/>
                <a:gd name="T26" fmla="*/ 2147483646 w 95"/>
                <a:gd name="T27" fmla="*/ 2147483646 h 86"/>
                <a:gd name="T28" fmla="*/ 2147483646 w 95"/>
                <a:gd name="T29" fmla="*/ 2147483646 h 86"/>
                <a:gd name="T30" fmla="*/ 2147483646 w 95"/>
                <a:gd name="T31" fmla="*/ 2147483646 h 86"/>
                <a:gd name="T32" fmla="*/ 0 w 95"/>
                <a:gd name="T33" fmla="*/ 2147483646 h 86"/>
                <a:gd name="T34" fmla="*/ 2147483646 w 95"/>
                <a:gd name="T35" fmla="*/ 2147483646 h 86"/>
                <a:gd name="T36" fmla="*/ 2147483646 w 95"/>
                <a:gd name="T37" fmla="*/ 2147483646 h 86"/>
                <a:gd name="T38" fmla="*/ 2147483646 w 95"/>
                <a:gd name="T39" fmla="*/ 2147483646 h 86"/>
                <a:gd name="T40" fmla="*/ 2147483646 w 95"/>
                <a:gd name="T41" fmla="*/ 2147483646 h 86"/>
                <a:gd name="T42" fmla="*/ 0 w 95"/>
                <a:gd name="T43" fmla="*/ 2147483646 h 86"/>
                <a:gd name="T44" fmla="*/ 2147483646 w 95"/>
                <a:gd name="T45" fmla="*/ 2147483646 h 86"/>
                <a:gd name="T46" fmla="*/ 2147483646 w 95"/>
                <a:gd name="T47" fmla="*/ 2147483646 h 86"/>
                <a:gd name="T48" fmla="*/ 2147483646 w 95"/>
                <a:gd name="T49" fmla="*/ 2147483646 h 86"/>
                <a:gd name="T50" fmla="*/ 2147483646 w 95"/>
                <a:gd name="T51" fmla="*/ 2147483646 h 86"/>
                <a:gd name="T52" fmla="*/ 2147483646 w 95"/>
                <a:gd name="T53" fmla="*/ 2147483646 h 86"/>
                <a:gd name="T54" fmla="*/ 2147483646 w 95"/>
                <a:gd name="T55" fmla="*/ 2147483646 h 86"/>
                <a:gd name="T56" fmla="*/ 2147483646 w 95"/>
                <a:gd name="T57" fmla="*/ 2147483646 h 86"/>
                <a:gd name="T58" fmla="*/ 2147483646 w 95"/>
                <a:gd name="T59" fmla="*/ 2147483646 h 86"/>
                <a:gd name="T60" fmla="*/ 2147483646 w 95"/>
                <a:gd name="T61" fmla="*/ 2147483646 h 86"/>
                <a:gd name="T62" fmla="*/ 2147483646 w 95"/>
                <a:gd name="T63" fmla="*/ 2147483646 h 86"/>
                <a:gd name="T64" fmla="*/ 2147483646 w 95"/>
                <a:gd name="T65" fmla="*/ 2147483646 h 86"/>
                <a:gd name="T66" fmla="*/ 2147483646 w 95"/>
                <a:gd name="T67" fmla="*/ 2147483646 h 86"/>
                <a:gd name="T68" fmla="*/ 2147483646 w 95"/>
                <a:gd name="T69" fmla="*/ 2147483646 h 86"/>
                <a:gd name="T70" fmla="*/ 2147483646 w 95"/>
                <a:gd name="T71" fmla="*/ 2147483646 h 8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95" h="86">
                  <a:moveTo>
                    <a:pt x="65" y="12"/>
                  </a:moveTo>
                  <a:cubicBezTo>
                    <a:pt x="59" y="12"/>
                    <a:pt x="59" y="12"/>
                    <a:pt x="59" y="12"/>
                  </a:cubicBezTo>
                  <a:cubicBezTo>
                    <a:pt x="59" y="8"/>
                    <a:pt x="56" y="5"/>
                    <a:pt x="53" y="5"/>
                  </a:cubicBezTo>
                  <a:cubicBezTo>
                    <a:pt x="42" y="5"/>
                    <a:pt x="42" y="5"/>
                    <a:pt x="42" y="5"/>
                  </a:cubicBezTo>
                  <a:cubicBezTo>
                    <a:pt x="39" y="5"/>
                    <a:pt x="36" y="8"/>
                    <a:pt x="36" y="12"/>
                  </a:cubicBezTo>
                  <a:cubicBezTo>
                    <a:pt x="30" y="12"/>
                    <a:pt x="30" y="12"/>
                    <a:pt x="30" y="12"/>
                  </a:cubicBezTo>
                  <a:cubicBezTo>
                    <a:pt x="31" y="5"/>
                    <a:pt x="35" y="0"/>
                    <a:pt x="41" y="0"/>
                  </a:cubicBezTo>
                  <a:cubicBezTo>
                    <a:pt x="54" y="0"/>
                    <a:pt x="54" y="0"/>
                    <a:pt x="54" y="0"/>
                  </a:cubicBezTo>
                  <a:cubicBezTo>
                    <a:pt x="60" y="0"/>
                    <a:pt x="65" y="5"/>
                    <a:pt x="65" y="12"/>
                  </a:cubicBezTo>
                  <a:close/>
                  <a:moveTo>
                    <a:pt x="14" y="48"/>
                  </a:moveTo>
                  <a:cubicBezTo>
                    <a:pt x="38" y="48"/>
                    <a:pt x="38" y="48"/>
                    <a:pt x="38" y="48"/>
                  </a:cubicBezTo>
                  <a:cubicBezTo>
                    <a:pt x="38" y="44"/>
                    <a:pt x="38" y="44"/>
                    <a:pt x="38" y="44"/>
                  </a:cubicBezTo>
                  <a:cubicBezTo>
                    <a:pt x="38" y="42"/>
                    <a:pt x="40" y="40"/>
                    <a:pt x="43" y="40"/>
                  </a:cubicBezTo>
                  <a:cubicBezTo>
                    <a:pt x="52" y="40"/>
                    <a:pt x="52" y="40"/>
                    <a:pt x="52" y="40"/>
                  </a:cubicBezTo>
                  <a:cubicBezTo>
                    <a:pt x="55" y="40"/>
                    <a:pt x="57" y="42"/>
                    <a:pt x="57" y="44"/>
                  </a:cubicBezTo>
                  <a:cubicBezTo>
                    <a:pt x="57" y="48"/>
                    <a:pt x="57" y="48"/>
                    <a:pt x="57" y="48"/>
                  </a:cubicBezTo>
                  <a:cubicBezTo>
                    <a:pt x="81" y="48"/>
                    <a:pt x="81" y="48"/>
                    <a:pt x="81" y="48"/>
                  </a:cubicBezTo>
                  <a:cubicBezTo>
                    <a:pt x="88" y="48"/>
                    <a:pt x="94" y="42"/>
                    <a:pt x="95" y="34"/>
                  </a:cubicBezTo>
                  <a:cubicBezTo>
                    <a:pt x="95" y="27"/>
                    <a:pt x="95" y="27"/>
                    <a:pt x="95" y="27"/>
                  </a:cubicBezTo>
                  <a:cubicBezTo>
                    <a:pt x="95" y="20"/>
                    <a:pt x="90" y="14"/>
                    <a:pt x="84" y="14"/>
                  </a:cubicBezTo>
                  <a:cubicBezTo>
                    <a:pt x="79" y="14"/>
                    <a:pt x="79" y="14"/>
                    <a:pt x="79" y="14"/>
                  </a:cubicBezTo>
                  <a:cubicBezTo>
                    <a:pt x="76" y="14"/>
                    <a:pt x="76" y="14"/>
                    <a:pt x="76" y="14"/>
                  </a:cubicBezTo>
                  <a:cubicBezTo>
                    <a:pt x="72" y="14"/>
                    <a:pt x="72" y="14"/>
                    <a:pt x="72" y="14"/>
                  </a:cubicBezTo>
                  <a:cubicBezTo>
                    <a:pt x="68" y="14"/>
                    <a:pt x="68" y="14"/>
                    <a:pt x="68" y="14"/>
                  </a:cubicBezTo>
                  <a:cubicBezTo>
                    <a:pt x="65" y="14"/>
                    <a:pt x="65" y="14"/>
                    <a:pt x="65" y="14"/>
                  </a:cubicBezTo>
                  <a:cubicBezTo>
                    <a:pt x="59" y="14"/>
                    <a:pt x="59" y="14"/>
                    <a:pt x="59" y="14"/>
                  </a:cubicBezTo>
                  <a:cubicBezTo>
                    <a:pt x="36" y="14"/>
                    <a:pt x="36" y="14"/>
                    <a:pt x="36" y="14"/>
                  </a:cubicBezTo>
                  <a:cubicBezTo>
                    <a:pt x="30" y="14"/>
                    <a:pt x="30" y="14"/>
                    <a:pt x="30" y="14"/>
                  </a:cubicBezTo>
                  <a:cubicBezTo>
                    <a:pt x="22" y="14"/>
                    <a:pt x="22" y="14"/>
                    <a:pt x="22" y="14"/>
                  </a:cubicBezTo>
                  <a:cubicBezTo>
                    <a:pt x="18" y="14"/>
                    <a:pt x="18" y="14"/>
                    <a:pt x="18" y="14"/>
                  </a:cubicBezTo>
                  <a:cubicBezTo>
                    <a:pt x="15" y="14"/>
                    <a:pt x="15" y="14"/>
                    <a:pt x="15" y="14"/>
                  </a:cubicBezTo>
                  <a:cubicBezTo>
                    <a:pt x="11" y="14"/>
                    <a:pt x="11" y="14"/>
                    <a:pt x="11" y="14"/>
                  </a:cubicBezTo>
                  <a:cubicBezTo>
                    <a:pt x="5" y="14"/>
                    <a:pt x="0" y="20"/>
                    <a:pt x="0" y="27"/>
                  </a:cubicBezTo>
                  <a:cubicBezTo>
                    <a:pt x="0" y="34"/>
                    <a:pt x="0" y="34"/>
                    <a:pt x="0" y="34"/>
                  </a:cubicBezTo>
                  <a:cubicBezTo>
                    <a:pt x="1" y="42"/>
                    <a:pt x="7" y="48"/>
                    <a:pt x="14" y="48"/>
                  </a:cubicBezTo>
                  <a:close/>
                  <a:moveTo>
                    <a:pt x="81" y="52"/>
                  </a:moveTo>
                  <a:cubicBezTo>
                    <a:pt x="57" y="52"/>
                    <a:pt x="57" y="52"/>
                    <a:pt x="57" y="52"/>
                  </a:cubicBezTo>
                  <a:cubicBezTo>
                    <a:pt x="57" y="55"/>
                    <a:pt x="57" y="55"/>
                    <a:pt x="57" y="55"/>
                  </a:cubicBezTo>
                  <a:cubicBezTo>
                    <a:pt x="57" y="58"/>
                    <a:pt x="55" y="60"/>
                    <a:pt x="52" y="60"/>
                  </a:cubicBezTo>
                  <a:cubicBezTo>
                    <a:pt x="43" y="60"/>
                    <a:pt x="43" y="60"/>
                    <a:pt x="43" y="60"/>
                  </a:cubicBezTo>
                  <a:cubicBezTo>
                    <a:pt x="40" y="60"/>
                    <a:pt x="38" y="58"/>
                    <a:pt x="38" y="55"/>
                  </a:cubicBezTo>
                  <a:cubicBezTo>
                    <a:pt x="38" y="52"/>
                    <a:pt x="38" y="52"/>
                    <a:pt x="38" y="52"/>
                  </a:cubicBezTo>
                  <a:cubicBezTo>
                    <a:pt x="14" y="52"/>
                    <a:pt x="14" y="52"/>
                    <a:pt x="14" y="52"/>
                  </a:cubicBezTo>
                  <a:cubicBezTo>
                    <a:pt x="8" y="52"/>
                    <a:pt x="3" y="49"/>
                    <a:pt x="0" y="44"/>
                  </a:cubicBezTo>
                  <a:cubicBezTo>
                    <a:pt x="0" y="73"/>
                    <a:pt x="0" y="73"/>
                    <a:pt x="0" y="73"/>
                  </a:cubicBezTo>
                  <a:cubicBezTo>
                    <a:pt x="0" y="80"/>
                    <a:pt x="5" y="86"/>
                    <a:pt x="11" y="86"/>
                  </a:cubicBezTo>
                  <a:cubicBezTo>
                    <a:pt x="15" y="86"/>
                    <a:pt x="15" y="86"/>
                    <a:pt x="15" y="86"/>
                  </a:cubicBezTo>
                  <a:cubicBezTo>
                    <a:pt x="18" y="86"/>
                    <a:pt x="18" y="86"/>
                    <a:pt x="18" y="86"/>
                  </a:cubicBezTo>
                  <a:cubicBezTo>
                    <a:pt x="22" y="86"/>
                    <a:pt x="22" y="86"/>
                    <a:pt x="22" y="86"/>
                  </a:cubicBezTo>
                  <a:cubicBezTo>
                    <a:pt x="72" y="86"/>
                    <a:pt x="72" y="86"/>
                    <a:pt x="72" y="86"/>
                  </a:cubicBezTo>
                  <a:cubicBezTo>
                    <a:pt x="76" y="86"/>
                    <a:pt x="76" y="86"/>
                    <a:pt x="76" y="86"/>
                  </a:cubicBezTo>
                  <a:cubicBezTo>
                    <a:pt x="79" y="86"/>
                    <a:pt x="79" y="86"/>
                    <a:pt x="79" y="86"/>
                  </a:cubicBezTo>
                  <a:cubicBezTo>
                    <a:pt x="84" y="86"/>
                    <a:pt x="84" y="86"/>
                    <a:pt x="84" y="86"/>
                  </a:cubicBezTo>
                  <a:cubicBezTo>
                    <a:pt x="90" y="86"/>
                    <a:pt x="95" y="80"/>
                    <a:pt x="95" y="73"/>
                  </a:cubicBezTo>
                  <a:cubicBezTo>
                    <a:pt x="95" y="44"/>
                    <a:pt x="95" y="44"/>
                    <a:pt x="95" y="44"/>
                  </a:cubicBezTo>
                  <a:cubicBezTo>
                    <a:pt x="92" y="49"/>
                    <a:pt x="87" y="52"/>
                    <a:pt x="81" y="52"/>
                  </a:cubicBezTo>
                  <a:close/>
                  <a:moveTo>
                    <a:pt x="52" y="43"/>
                  </a:moveTo>
                  <a:cubicBezTo>
                    <a:pt x="43" y="43"/>
                    <a:pt x="43" y="43"/>
                    <a:pt x="43" y="43"/>
                  </a:cubicBezTo>
                  <a:cubicBezTo>
                    <a:pt x="42" y="43"/>
                    <a:pt x="41" y="44"/>
                    <a:pt x="41" y="45"/>
                  </a:cubicBezTo>
                  <a:cubicBezTo>
                    <a:pt x="41" y="47"/>
                    <a:pt x="41" y="47"/>
                    <a:pt x="41" y="47"/>
                  </a:cubicBezTo>
                  <a:cubicBezTo>
                    <a:pt x="41" y="49"/>
                    <a:pt x="41" y="49"/>
                    <a:pt x="41" y="49"/>
                  </a:cubicBezTo>
                  <a:cubicBezTo>
                    <a:pt x="41" y="51"/>
                    <a:pt x="41" y="51"/>
                    <a:pt x="41" y="51"/>
                  </a:cubicBezTo>
                  <a:cubicBezTo>
                    <a:pt x="41" y="53"/>
                    <a:pt x="41" y="53"/>
                    <a:pt x="41" y="53"/>
                  </a:cubicBezTo>
                  <a:cubicBezTo>
                    <a:pt x="41" y="55"/>
                    <a:pt x="41" y="55"/>
                    <a:pt x="41" y="55"/>
                  </a:cubicBezTo>
                  <a:cubicBezTo>
                    <a:pt x="41" y="56"/>
                    <a:pt x="42" y="57"/>
                    <a:pt x="43" y="57"/>
                  </a:cubicBezTo>
                  <a:cubicBezTo>
                    <a:pt x="52" y="57"/>
                    <a:pt x="52" y="57"/>
                    <a:pt x="52" y="57"/>
                  </a:cubicBezTo>
                  <a:cubicBezTo>
                    <a:pt x="53" y="57"/>
                    <a:pt x="54" y="56"/>
                    <a:pt x="54" y="55"/>
                  </a:cubicBezTo>
                  <a:cubicBezTo>
                    <a:pt x="54" y="53"/>
                    <a:pt x="54" y="53"/>
                    <a:pt x="54" y="53"/>
                  </a:cubicBezTo>
                  <a:cubicBezTo>
                    <a:pt x="54" y="51"/>
                    <a:pt x="54" y="51"/>
                    <a:pt x="54" y="51"/>
                  </a:cubicBezTo>
                  <a:cubicBezTo>
                    <a:pt x="54" y="49"/>
                    <a:pt x="54" y="49"/>
                    <a:pt x="54" y="49"/>
                  </a:cubicBezTo>
                  <a:cubicBezTo>
                    <a:pt x="54" y="47"/>
                    <a:pt x="54" y="47"/>
                    <a:pt x="54" y="47"/>
                  </a:cubicBezTo>
                  <a:cubicBezTo>
                    <a:pt x="54" y="45"/>
                    <a:pt x="54" y="45"/>
                    <a:pt x="54" y="45"/>
                  </a:cubicBezTo>
                  <a:cubicBezTo>
                    <a:pt x="54" y="44"/>
                    <a:pt x="53" y="43"/>
                    <a:pt x="52"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62" name="TextBox 93"/>
            <p:cNvSpPr txBox="1">
              <a:spLocks noChangeArrowheads="1"/>
            </p:cNvSpPr>
            <p:nvPr/>
          </p:nvSpPr>
          <p:spPr bwMode="auto">
            <a:xfrm>
              <a:off x="4625975" y="1619250"/>
              <a:ext cx="10810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grpSp>
      <p:grpSp>
        <p:nvGrpSpPr>
          <p:cNvPr id="5" name="Группа 4">
            <a:extLst>
              <a:ext uri="{FF2B5EF4-FFF2-40B4-BE49-F238E27FC236}">
                <a16:creationId xmlns:a16="http://schemas.microsoft.com/office/drawing/2014/main" id="{E82B307E-D0C1-684B-BCA8-8D3F550C45C5}"/>
              </a:ext>
            </a:extLst>
          </p:cNvPr>
          <p:cNvGrpSpPr/>
          <p:nvPr/>
        </p:nvGrpSpPr>
        <p:grpSpPr>
          <a:xfrm>
            <a:off x="6503090" y="891961"/>
            <a:ext cx="1108973" cy="1679595"/>
            <a:chOff x="6503090" y="891961"/>
            <a:chExt cx="1108973" cy="1679595"/>
          </a:xfrm>
        </p:grpSpPr>
        <p:sp>
          <p:nvSpPr>
            <p:cNvPr id="27672" name="Freeform 7"/>
            <p:cNvSpPr>
              <a:spLocks/>
            </p:cNvSpPr>
            <p:nvPr/>
          </p:nvSpPr>
          <p:spPr bwMode="auto">
            <a:xfrm>
              <a:off x="6503090" y="891961"/>
              <a:ext cx="1059595" cy="1679595"/>
            </a:xfrm>
            <a:custGeom>
              <a:avLst/>
              <a:gdLst>
                <a:gd name="T0" fmla="*/ 175 w 699"/>
                <a:gd name="T1" fmla="*/ 82 h 1108"/>
                <a:gd name="T2" fmla="*/ 0 w 699"/>
                <a:gd name="T3" fmla="*/ 164 h 1108"/>
                <a:gd name="T4" fmla="*/ 0 w 699"/>
                <a:gd name="T5" fmla="*/ 164 h 1108"/>
                <a:gd name="T6" fmla="*/ 0 w 699"/>
                <a:gd name="T7" fmla="*/ 1108 h 1108"/>
                <a:gd name="T8" fmla="*/ 699 w 699"/>
                <a:gd name="T9" fmla="*/ 1108 h 1108"/>
                <a:gd name="T10" fmla="*/ 699 w 699"/>
                <a:gd name="T11" fmla="*/ 164 h 1108"/>
                <a:gd name="T12" fmla="*/ 699 w 699"/>
                <a:gd name="T13" fmla="*/ 164 h 1108"/>
                <a:gd name="T14" fmla="*/ 524 w 699"/>
                <a:gd name="T15" fmla="*/ 82 h 1108"/>
                <a:gd name="T16" fmla="*/ 349 w 699"/>
                <a:gd name="T17" fmla="*/ 0 h 1108"/>
                <a:gd name="T18" fmla="*/ 175 w 699"/>
                <a:gd name="T19" fmla="*/ 82 h 11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9" h="1108">
                  <a:moveTo>
                    <a:pt x="175" y="82"/>
                  </a:moveTo>
                  <a:lnTo>
                    <a:pt x="0" y="164"/>
                  </a:lnTo>
                  <a:lnTo>
                    <a:pt x="0" y="1108"/>
                  </a:lnTo>
                  <a:lnTo>
                    <a:pt x="699" y="1108"/>
                  </a:lnTo>
                  <a:lnTo>
                    <a:pt x="699" y="164"/>
                  </a:lnTo>
                  <a:lnTo>
                    <a:pt x="524" y="82"/>
                  </a:lnTo>
                  <a:lnTo>
                    <a:pt x="349" y="0"/>
                  </a:lnTo>
                  <a:lnTo>
                    <a:pt x="175" y="82"/>
                  </a:lnTo>
                  <a:close/>
                </a:path>
              </a:pathLst>
            </a:custGeom>
            <a:solidFill>
              <a:srgbClr val="D02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80" name="Freeform 15"/>
            <p:cNvSpPr>
              <a:spLocks/>
            </p:cNvSpPr>
            <p:nvPr/>
          </p:nvSpPr>
          <p:spPr bwMode="auto">
            <a:xfrm>
              <a:off x="6510669" y="891961"/>
              <a:ext cx="530555" cy="1679595"/>
            </a:xfrm>
            <a:custGeom>
              <a:avLst/>
              <a:gdLst>
                <a:gd name="T0" fmla="*/ 175 w 350"/>
                <a:gd name="T1" fmla="*/ 82 h 1108"/>
                <a:gd name="T2" fmla="*/ 0 w 350"/>
                <a:gd name="T3" fmla="*/ 164 h 1108"/>
                <a:gd name="T4" fmla="*/ 0 w 350"/>
                <a:gd name="T5" fmla="*/ 1108 h 1108"/>
                <a:gd name="T6" fmla="*/ 350 w 350"/>
                <a:gd name="T7" fmla="*/ 1108 h 1108"/>
                <a:gd name="T8" fmla="*/ 350 w 350"/>
                <a:gd name="T9" fmla="*/ 0 h 1108"/>
                <a:gd name="T10" fmla="*/ 175 w 350"/>
                <a:gd name="T11" fmla="*/ 82 h 11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0" h="1108">
                  <a:moveTo>
                    <a:pt x="175" y="82"/>
                  </a:moveTo>
                  <a:lnTo>
                    <a:pt x="0" y="164"/>
                  </a:lnTo>
                  <a:lnTo>
                    <a:pt x="0" y="1108"/>
                  </a:lnTo>
                  <a:lnTo>
                    <a:pt x="350" y="1108"/>
                  </a:lnTo>
                  <a:lnTo>
                    <a:pt x="350" y="0"/>
                  </a:lnTo>
                  <a:lnTo>
                    <a:pt x="175" y="82"/>
                  </a:lnTo>
                  <a:close/>
                </a:path>
              </a:pathLst>
            </a:custGeom>
            <a:solidFill>
              <a:srgbClr val="D3528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57" name="Freeform 86"/>
            <p:cNvSpPr>
              <a:spLocks noEditPoints="1"/>
            </p:cNvSpPr>
            <p:nvPr/>
          </p:nvSpPr>
          <p:spPr bwMode="auto">
            <a:xfrm>
              <a:off x="6867525" y="1162050"/>
              <a:ext cx="373063" cy="369888"/>
            </a:xfrm>
            <a:custGeom>
              <a:avLst/>
              <a:gdLst>
                <a:gd name="T0" fmla="*/ 2147483646 w 96"/>
                <a:gd name="T1" fmla="*/ 2147483646 h 95"/>
                <a:gd name="T2" fmla="*/ 2147483646 w 96"/>
                <a:gd name="T3" fmla="*/ 2147483646 h 95"/>
                <a:gd name="T4" fmla="*/ 2147483646 w 96"/>
                <a:gd name="T5" fmla="*/ 2147483646 h 95"/>
                <a:gd name="T6" fmla="*/ 0 w 96"/>
                <a:gd name="T7" fmla="*/ 2147483646 h 95"/>
                <a:gd name="T8" fmla="*/ 2147483646 w 96"/>
                <a:gd name="T9" fmla="*/ 2147483646 h 95"/>
                <a:gd name="T10" fmla="*/ 2147483646 w 96"/>
                <a:gd name="T11" fmla="*/ 2147483646 h 95"/>
                <a:gd name="T12" fmla="*/ 2147483646 w 96"/>
                <a:gd name="T13" fmla="*/ 0 h 95"/>
                <a:gd name="T14" fmla="*/ 2147483646 w 96"/>
                <a:gd name="T15" fmla="*/ 2147483646 h 95"/>
                <a:gd name="T16" fmla="*/ 2147483646 w 96"/>
                <a:gd name="T17" fmla="*/ 2147483646 h 95"/>
                <a:gd name="T18" fmla="*/ 2147483646 w 96"/>
                <a:gd name="T19" fmla="*/ 0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 h="95">
                  <a:moveTo>
                    <a:pt x="45" y="50"/>
                  </a:moveTo>
                  <a:cubicBezTo>
                    <a:pt x="90" y="50"/>
                    <a:pt x="90" y="50"/>
                    <a:pt x="90" y="50"/>
                  </a:cubicBezTo>
                  <a:cubicBezTo>
                    <a:pt x="90" y="75"/>
                    <a:pt x="70" y="95"/>
                    <a:pt x="45" y="95"/>
                  </a:cubicBezTo>
                  <a:cubicBezTo>
                    <a:pt x="20" y="95"/>
                    <a:pt x="0" y="75"/>
                    <a:pt x="0" y="50"/>
                  </a:cubicBezTo>
                  <a:cubicBezTo>
                    <a:pt x="0" y="26"/>
                    <a:pt x="20" y="5"/>
                    <a:pt x="45" y="5"/>
                  </a:cubicBezTo>
                  <a:lnTo>
                    <a:pt x="45" y="50"/>
                  </a:lnTo>
                  <a:close/>
                  <a:moveTo>
                    <a:pt x="51" y="0"/>
                  </a:moveTo>
                  <a:cubicBezTo>
                    <a:pt x="51" y="45"/>
                    <a:pt x="51" y="45"/>
                    <a:pt x="51" y="45"/>
                  </a:cubicBezTo>
                  <a:cubicBezTo>
                    <a:pt x="96" y="45"/>
                    <a:pt x="96" y="45"/>
                    <a:pt x="96" y="45"/>
                  </a:cubicBezTo>
                  <a:cubicBezTo>
                    <a:pt x="96" y="20"/>
                    <a:pt x="76" y="0"/>
                    <a:pt x="5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63" name="TextBox 93"/>
            <p:cNvSpPr txBox="1">
              <a:spLocks noChangeArrowheads="1"/>
            </p:cNvSpPr>
            <p:nvPr/>
          </p:nvSpPr>
          <p:spPr bwMode="auto">
            <a:xfrm>
              <a:off x="6530975" y="1616075"/>
              <a:ext cx="10810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grpSp>
      <p:grpSp>
        <p:nvGrpSpPr>
          <p:cNvPr id="6" name="Группа 5">
            <a:extLst>
              <a:ext uri="{FF2B5EF4-FFF2-40B4-BE49-F238E27FC236}">
                <a16:creationId xmlns:a16="http://schemas.microsoft.com/office/drawing/2014/main" id="{130167A5-CA44-7548-9F88-BBE0617FBC05}"/>
              </a:ext>
            </a:extLst>
          </p:cNvPr>
          <p:cNvGrpSpPr/>
          <p:nvPr/>
        </p:nvGrpSpPr>
        <p:grpSpPr>
          <a:xfrm>
            <a:off x="8414605" y="891961"/>
            <a:ext cx="1110395" cy="1679595"/>
            <a:chOff x="8414605" y="891961"/>
            <a:chExt cx="1110395" cy="1679595"/>
          </a:xfrm>
        </p:grpSpPr>
        <p:sp>
          <p:nvSpPr>
            <p:cNvPr id="27677" name="Freeform 12"/>
            <p:cNvSpPr>
              <a:spLocks/>
            </p:cNvSpPr>
            <p:nvPr/>
          </p:nvSpPr>
          <p:spPr bwMode="auto">
            <a:xfrm>
              <a:off x="8414605" y="891961"/>
              <a:ext cx="1059595" cy="1679595"/>
            </a:xfrm>
            <a:custGeom>
              <a:avLst/>
              <a:gdLst>
                <a:gd name="T0" fmla="*/ 175 w 699"/>
                <a:gd name="T1" fmla="*/ 82 h 1108"/>
                <a:gd name="T2" fmla="*/ 0 w 699"/>
                <a:gd name="T3" fmla="*/ 164 h 1108"/>
                <a:gd name="T4" fmla="*/ 0 w 699"/>
                <a:gd name="T5" fmla="*/ 164 h 1108"/>
                <a:gd name="T6" fmla="*/ 0 w 699"/>
                <a:gd name="T7" fmla="*/ 1108 h 1108"/>
                <a:gd name="T8" fmla="*/ 699 w 699"/>
                <a:gd name="T9" fmla="*/ 1108 h 1108"/>
                <a:gd name="T10" fmla="*/ 699 w 699"/>
                <a:gd name="T11" fmla="*/ 164 h 1108"/>
                <a:gd name="T12" fmla="*/ 699 w 699"/>
                <a:gd name="T13" fmla="*/ 164 h 1108"/>
                <a:gd name="T14" fmla="*/ 524 w 699"/>
                <a:gd name="T15" fmla="*/ 82 h 1108"/>
                <a:gd name="T16" fmla="*/ 350 w 699"/>
                <a:gd name="T17" fmla="*/ 0 h 1108"/>
                <a:gd name="T18" fmla="*/ 175 w 699"/>
                <a:gd name="T19" fmla="*/ 82 h 11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9" h="1108">
                  <a:moveTo>
                    <a:pt x="175" y="82"/>
                  </a:moveTo>
                  <a:lnTo>
                    <a:pt x="0" y="164"/>
                  </a:lnTo>
                  <a:lnTo>
                    <a:pt x="0" y="1108"/>
                  </a:lnTo>
                  <a:lnTo>
                    <a:pt x="699" y="1108"/>
                  </a:lnTo>
                  <a:lnTo>
                    <a:pt x="699" y="164"/>
                  </a:lnTo>
                  <a:lnTo>
                    <a:pt x="524" y="82"/>
                  </a:lnTo>
                  <a:lnTo>
                    <a:pt x="350" y="0"/>
                  </a:lnTo>
                  <a:lnTo>
                    <a:pt x="175" y="82"/>
                  </a:lnTo>
                  <a:close/>
                </a:path>
              </a:pathLst>
            </a:custGeom>
            <a:solidFill>
              <a:srgbClr val="BF3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85" name="Freeform 20"/>
            <p:cNvSpPr>
              <a:spLocks/>
            </p:cNvSpPr>
            <p:nvPr/>
          </p:nvSpPr>
          <p:spPr bwMode="auto">
            <a:xfrm>
              <a:off x="8422184" y="891961"/>
              <a:ext cx="530555" cy="1679595"/>
            </a:xfrm>
            <a:custGeom>
              <a:avLst/>
              <a:gdLst>
                <a:gd name="T0" fmla="*/ 175 w 350"/>
                <a:gd name="T1" fmla="*/ 82 h 1108"/>
                <a:gd name="T2" fmla="*/ 0 w 350"/>
                <a:gd name="T3" fmla="*/ 164 h 1108"/>
                <a:gd name="T4" fmla="*/ 0 w 350"/>
                <a:gd name="T5" fmla="*/ 1108 h 1108"/>
                <a:gd name="T6" fmla="*/ 350 w 350"/>
                <a:gd name="T7" fmla="*/ 1108 h 1108"/>
                <a:gd name="T8" fmla="*/ 350 w 350"/>
                <a:gd name="T9" fmla="*/ 0 h 1108"/>
                <a:gd name="T10" fmla="*/ 175 w 350"/>
                <a:gd name="T11" fmla="*/ 82 h 11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0" h="1108">
                  <a:moveTo>
                    <a:pt x="175" y="82"/>
                  </a:moveTo>
                  <a:lnTo>
                    <a:pt x="0" y="164"/>
                  </a:lnTo>
                  <a:lnTo>
                    <a:pt x="0" y="1108"/>
                  </a:lnTo>
                  <a:lnTo>
                    <a:pt x="350" y="1108"/>
                  </a:lnTo>
                  <a:lnTo>
                    <a:pt x="350" y="0"/>
                  </a:lnTo>
                  <a:lnTo>
                    <a:pt x="175" y="82"/>
                  </a:lnTo>
                  <a:close/>
                </a:path>
              </a:pathLst>
            </a:custGeom>
            <a:solidFill>
              <a:srgbClr val="C65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58" name="Freeform 87"/>
            <p:cNvSpPr>
              <a:spLocks noEditPoints="1"/>
            </p:cNvSpPr>
            <p:nvPr/>
          </p:nvSpPr>
          <p:spPr bwMode="auto">
            <a:xfrm>
              <a:off x="8664575" y="1177925"/>
              <a:ext cx="587375" cy="306388"/>
            </a:xfrm>
            <a:custGeom>
              <a:avLst/>
              <a:gdLst>
                <a:gd name="T0" fmla="*/ 2147483646 w 151"/>
                <a:gd name="T1" fmla="*/ 2147483646 h 79"/>
                <a:gd name="T2" fmla="*/ 2147483646 w 151"/>
                <a:gd name="T3" fmla="*/ 2147483646 h 79"/>
                <a:gd name="T4" fmla="*/ 2147483646 w 151"/>
                <a:gd name="T5" fmla="*/ 2147483646 h 79"/>
                <a:gd name="T6" fmla="*/ 2147483646 w 151"/>
                <a:gd name="T7" fmla="*/ 2147483646 h 79"/>
                <a:gd name="T8" fmla="*/ 2147483646 w 151"/>
                <a:gd name="T9" fmla="*/ 2147483646 h 79"/>
                <a:gd name="T10" fmla="*/ 2147483646 w 151"/>
                <a:gd name="T11" fmla="*/ 2147483646 h 79"/>
                <a:gd name="T12" fmla="*/ 2147483646 w 151"/>
                <a:gd name="T13" fmla="*/ 2147483646 h 79"/>
                <a:gd name="T14" fmla="*/ 2147483646 w 151"/>
                <a:gd name="T15" fmla="*/ 2147483646 h 79"/>
                <a:gd name="T16" fmla="*/ 2147483646 w 151"/>
                <a:gd name="T17" fmla="*/ 2147483646 h 79"/>
                <a:gd name="T18" fmla="*/ 2147483646 w 151"/>
                <a:gd name="T19" fmla="*/ 2147483646 h 79"/>
                <a:gd name="T20" fmla="*/ 2147483646 w 151"/>
                <a:gd name="T21" fmla="*/ 2147483646 h 79"/>
                <a:gd name="T22" fmla="*/ 2147483646 w 151"/>
                <a:gd name="T23" fmla="*/ 0 h 79"/>
                <a:gd name="T24" fmla="*/ 2147483646 w 151"/>
                <a:gd name="T25" fmla="*/ 2147483646 h 79"/>
                <a:gd name="T26" fmla="*/ 2147483646 w 151"/>
                <a:gd name="T27" fmla="*/ 2147483646 h 79"/>
                <a:gd name="T28" fmla="*/ 2147483646 w 151"/>
                <a:gd name="T29" fmla="*/ 2147483646 h 79"/>
                <a:gd name="T30" fmla="*/ 2147483646 w 151"/>
                <a:gd name="T31" fmla="*/ 2147483646 h 79"/>
                <a:gd name="T32" fmla="*/ 2147483646 w 151"/>
                <a:gd name="T33" fmla="*/ 2147483646 h 79"/>
                <a:gd name="T34" fmla="*/ 2147483646 w 151"/>
                <a:gd name="T35" fmla="*/ 2147483646 h 79"/>
                <a:gd name="T36" fmla="*/ 2147483646 w 151"/>
                <a:gd name="T37" fmla="*/ 2147483646 h 79"/>
                <a:gd name="T38" fmla="*/ 2147483646 w 151"/>
                <a:gd name="T39" fmla="*/ 2147483646 h 79"/>
                <a:gd name="T40" fmla="*/ 2147483646 w 151"/>
                <a:gd name="T41" fmla="*/ 2147483646 h 79"/>
                <a:gd name="T42" fmla="*/ 2147483646 w 151"/>
                <a:gd name="T43" fmla="*/ 2147483646 h 79"/>
                <a:gd name="T44" fmla="*/ 2147483646 w 151"/>
                <a:gd name="T45" fmla="*/ 2147483646 h 79"/>
                <a:gd name="T46" fmla="*/ 2147483646 w 151"/>
                <a:gd name="T47" fmla="*/ 2147483646 h 79"/>
                <a:gd name="T48" fmla="*/ 2147483646 w 151"/>
                <a:gd name="T49" fmla="*/ 2147483646 h 79"/>
                <a:gd name="T50" fmla="*/ 2147483646 w 151"/>
                <a:gd name="T51" fmla="*/ 2147483646 h 79"/>
                <a:gd name="T52" fmla="*/ 2147483646 w 151"/>
                <a:gd name="T53" fmla="*/ 2147483646 h 79"/>
                <a:gd name="T54" fmla="*/ 2147483646 w 151"/>
                <a:gd name="T55" fmla="*/ 2147483646 h 79"/>
                <a:gd name="T56" fmla="*/ 2147483646 w 151"/>
                <a:gd name="T57" fmla="*/ 2147483646 h 79"/>
                <a:gd name="T58" fmla="*/ 2147483646 w 151"/>
                <a:gd name="T59" fmla="*/ 2147483646 h 79"/>
                <a:gd name="T60" fmla="*/ 2147483646 w 151"/>
                <a:gd name="T61" fmla="*/ 2147483646 h 79"/>
                <a:gd name="T62" fmla="*/ 2147483646 w 151"/>
                <a:gd name="T63" fmla="*/ 2147483646 h 79"/>
                <a:gd name="T64" fmla="*/ 2147483646 w 151"/>
                <a:gd name="T65" fmla="*/ 2147483646 h 79"/>
                <a:gd name="T66" fmla="*/ 2147483646 w 151"/>
                <a:gd name="T67" fmla="*/ 2147483646 h 79"/>
                <a:gd name="T68" fmla="*/ 2147483646 w 151"/>
                <a:gd name="T69" fmla="*/ 2147483646 h 79"/>
                <a:gd name="T70" fmla="*/ 2147483646 w 151"/>
                <a:gd name="T71" fmla="*/ 2147483646 h 79"/>
                <a:gd name="T72" fmla="*/ 2147483646 w 151"/>
                <a:gd name="T73" fmla="*/ 2147483646 h 79"/>
                <a:gd name="T74" fmla="*/ 2147483646 w 151"/>
                <a:gd name="T75" fmla="*/ 2147483646 h 79"/>
                <a:gd name="T76" fmla="*/ 2147483646 w 151"/>
                <a:gd name="T77" fmla="*/ 2147483646 h 79"/>
                <a:gd name="T78" fmla="*/ 2147483646 w 151"/>
                <a:gd name="T79" fmla="*/ 2147483646 h 79"/>
                <a:gd name="T80" fmla="*/ 2147483646 w 151"/>
                <a:gd name="T81" fmla="*/ 2147483646 h 79"/>
                <a:gd name="T82" fmla="*/ 2147483646 w 151"/>
                <a:gd name="T83" fmla="*/ 2147483646 h 79"/>
                <a:gd name="T84" fmla="*/ 2147483646 w 151"/>
                <a:gd name="T85" fmla="*/ 2147483646 h 79"/>
                <a:gd name="T86" fmla="*/ 2147483646 w 151"/>
                <a:gd name="T87" fmla="*/ 2147483646 h 79"/>
                <a:gd name="T88" fmla="*/ 2147483646 w 151"/>
                <a:gd name="T89" fmla="*/ 2147483646 h 79"/>
                <a:gd name="T90" fmla="*/ 2147483646 w 151"/>
                <a:gd name="T91" fmla="*/ 2147483646 h 79"/>
                <a:gd name="T92" fmla="*/ 2147483646 w 151"/>
                <a:gd name="T93" fmla="*/ 2147483646 h 79"/>
                <a:gd name="T94" fmla="*/ 2147483646 w 151"/>
                <a:gd name="T95" fmla="*/ 2147483646 h 79"/>
                <a:gd name="T96" fmla="*/ 2147483646 w 151"/>
                <a:gd name="T97" fmla="*/ 2147483646 h 79"/>
                <a:gd name="T98" fmla="*/ 2147483646 w 151"/>
                <a:gd name="T99" fmla="*/ 2147483646 h 79"/>
                <a:gd name="T100" fmla="*/ 2147483646 w 151"/>
                <a:gd name="T101" fmla="*/ 2147483646 h 79"/>
                <a:gd name="T102" fmla="*/ 2147483646 w 151"/>
                <a:gd name="T103" fmla="*/ 2147483646 h 79"/>
                <a:gd name="T104" fmla="*/ 2147483646 w 151"/>
                <a:gd name="T105" fmla="*/ 2147483646 h 79"/>
                <a:gd name="T106" fmla="*/ 2147483646 w 151"/>
                <a:gd name="T107" fmla="*/ 2147483646 h 79"/>
                <a:gd name="T108" fmla="*/ 2147483646 w 151"/>
                <a:gd name="T109" fmla="*/ 2147483646 h 79"/>
                <a:gd name="T110" fmla="*/ 2147483646 w 151"/>
                <a:gd name="T111" fmla="*/ 2147483646 h 79"/>
                <a:gd name="T112" fmla="*/ 2147483646 w 151"/>
                <a:gd name="T113" fmla="*/ 2147483646 h 79"/>
                <a:gd name="T114" fmla="*/ 2147483646 w 151"/>
                <a:gd name="T115" fmla="*/ 2147483646 h 79"/>
                <a:gd name="T116" fmla="*/ 2147483646 w 151"/>
                <a:gd name="T117" fmla="*/ 2147483646 h 7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51" h="79">
                  <a:moveTo>
                    <a:pt x="109" y="74"/>
                  </a:moveTo>
                  <a:cubicBezTo>
                    <a:pt x="107" y="75"/>
                    <a:pt x="105" y="76"/>
                    <a:pt x="103" y="76"/>
                  </a:cubicBezTo>
                  <a:cubicBezTo>
                    <a:pt x="95" y="78"/>
                    <a:pt x="87" y="79"/>
                    <a:pt x="78" y="79"/>
                  </a:cubicBezTo>
                  <a:cubicBezTo>
                    <a:pt x="68" y="79"/>
                    <a:pt x="60" y="78"/>
                    <a:pt x="53" y="76"/>
                  </a:cubicBezTo>
                  <a:cubicBezTo>
                    <a:pt x="50" y="76"/>
                    <a:pt x="48" y="75"/>
                    <a:pt x="46" y="74"/>
                  </a:cubicBezTo>
                  <a:cubicBezTo>
                    <a:pt x="39" y="71"/>
                    <a:pt x="39" y="66"/>
                    <a:pt x="43" y="62"/>
                  </a:cubicBezTo>
                  <a:cubicBezTo>
                    <a:pt x="47" y="58"/>
                    <a:pt x="52" y="55"/>
                    <a:pt x="57" y="53"/>
                  </a:cubicBezTo>
                  <a:cubicBezTo>
                    <a:pt x="59" y="52"/>
                    <a:pt x="62" y="51"/>
                    <a:pt x="64" y="50"/>
                  </a:cubicBezTo>
                  <a:cubicBezTo>
                    <a:pt x="68" y="48"/>
                    <a:pt x="70" y="44"/>
                    <a:pt x="66" y="41"/>
                  </a:cubicBezTo>
                  <a:cubicBezTo>
                    <a:pt x="60" y="34"/>
                    <a:pt x="57" y="26"/>
                    <a:pt x="58" y="17"/>
                  </a:cubicBezTo>
                  <a:cubicBezTo>
                    <a:pt x="58" y="8"/>
                    <a:pt x="64" y="3"/>
                    <a:pt x="72" y="1"/>
                  </a:cubicBezTo>
                  <a:cubicBezTo>
                    <a:pt x="74" y="0"/>
                    <a:pt x="76" y="0"/>
                    <a:pt x="78" y="0"/>
                  </a:cubicBezTo>
                  <a:cubicBezTo>
                    <a:pt x="79" y="0"/>
                    <a:pt x="81" y="0"/>
                    <a:pt x="83" y="1"/>
                  </a:cubicBezTo>
                  <a:cubicBezTo>
                    <a:pt x="92" y="3"/>
                    <a:pt x="97" y="8"/>
                    <a:pt x="98" y="17"/>
                  </a:cubicBezTo>
                  <a:cubicBezTo>
                    <a:pt x="98" y="26"/>
                    <a:pt x="95" y="34"/>
                    <a:pt x="89" y="41"/>
                  </a:cubicBezTo>
                  <a:cubicBezTo>
                    <a:pt x="86" y="44"/>
                    <a:pt x="87" y="48"/>
                    <a:pt x="91" y="50"/>
                  </a:cubicBezTo>
                  <a:cubicBezTo>
                    <a:pt x="94" y="51"/>
                    <a:pt x="96" y="52"/>
                    <a:pt x="98" y="53"/>
                  </a:cubicBezTo>
                  <a:cubicBezTo>
                    <a:pt x="103" y="55"/>
                    <a:pt x="108" y="58"/>
                    <a:pt x="112" y="62"/>
                  </a:cubicBezTo>
                  <a:cubicBezTo>
                    <a:pt x="115" y="65"/>
                    <a:pt x="116" y="71"/>
                    <a:pt x="109" y="74"/>
                  </a:cubicBezTo>
                  <a:close/>
                  <a:moveTo>
                    <a:pt x="149" y="67"/>
                  </a:moveTo>
                  <a:cubicBezTo>
                    <a:pt x="146" y="64"/>
                    <a:pt x="143" y="62"/>
                    <a:pt x="139" y="61"/>
                  </a:cubicBezTo>
                  <a:cubicBezTo>
                    <a:pt x="138" y="60"/>
                    <a:pt x="136" y="59"/>
                    <a:pt x="134" y="59"/>
                  </a:cubicBezTo>
                  <a:cubicBezTo>
                    <a:pt x="131" y="58"/>
                    <a:pt x="130" y="54"/>
                    <a:pt x="133" y="52"/>
                  </a:cubicBezTo>
                  <a:cubicBezTo>
                    <a:pt x="137" y="48"/>
                    <a:pt x="139" y="42"/>
                    <a:pt x="139" y="36"/>
                  </a:cubicBezTo>
                  <a:cubicBezTo>
                    <a:pt x="139" y="29"/>
                    <a:pt x="135" y="26"/>
                    <a:pt x="129" y="24"/>
                  </a:cubicBezTo>
                  <a:cubicBezTo>
                    <a:pt x="127" y="24"/>
                    <a:pt x="126" y="24"/>
                    <a:pt x="125" y="24"/>
                  </a:cubicBezTo>
                  <a:cubicBezTo>
                    <a:pt x="124" y="24"/>
                    <a:pt x="122" y="24"/>
                    <a:pt x="121" y="24"/>
                  </a:cubicBezTo>
                  <a:cubicBezTo>
                    <a:pt x="115" y="26"/>
                    <a:pt x="111" y="29"/>
                    <a:pt x="111" y="36"/>
                  </a:cubicBezTo>
                  <a:cubicBezTo>
                    <a:pt x="111" y="42"/>
                    <a:pt x="113" y="48"/>
                    <a:pt x="117" y="52"/>
                  </a:cubicBezTo>
                  <a:cubicBezTo>
                    <a:pt x="119" y="54"/>
                    <a:pt x="119" y="58"/>
                    <a:pt x="115" y="59"/>
                  </a:cubicBezTo>
                  <a:cubicBezTo>
                    <a:pt x="115" y="59"/>
                    <a:pt x="115" y="59"/>
                    <a:pt x="115" y="59"/>
                  </a:cubicBezTo>
                  <a:cubicBezTo>
                    <a:pt x="116" y="59"/>
                    <a:pt x="116" y="60"/>
                    <a:pt x="116" y="60"/>
                  </a:cubicBezTo>
                  <a:cubicBezTo>
                    <a:pt x="119" y="62"/>
                    <a:pt x="120" y="66"/>
                    <a:pt x="119" y="69"/>
                  </a:cubicBezTo>
                  <a:cubicBezTo>
                    <a:pt x="119" y="72"/>
                    <a:pt x="116" y="75"/>
                    <a:pt x="113" y="77"/>
                  </a:cubicBezTo>
                  <a:cubicBezTo>
                    <a:pt x="112" y="77"/>
                    <a:pt x="111" y="77"/>
                    <a:pt x="110" y="78"/>
                  </a:cubicBezTo>
                  <a:cubicBezTo>
                    <a:pt x="115" y="78"/>
                    <a:pt x="119" y="79"/>
                    <a:pt x="125" y="79"/>
                  </a:cubicBezTo>
                  <a:cubicBezTo>
                    <a:pt x="132" y="79"/>
                    <a:pt x="137" y="78"/>
                    <a:pt x="142" y="77"/>
                  </a:cubicBezTo>
                  <a:cubicBezTo>
                    <a:pt x="144" y="77"/>
                    <a:pt x="145" y="76"/>
                    <a:pt x="147" y="76"/>
                  </a:cubicBezTo>
                  <a:cubicBezTo>
                    <a:pt x="151" y="73"/>
                    <a:pt x="151" y="69"/>
                    <a:pt x="149" y="67"/>
                  </a:cubicBezTo>
                  <a:close/>
                  <a:moveTo>
                    <a:pt x="36" y="69"/>
                  </a:moveTo>
                  <a:cubicBezTo>
                    <a:pt x="35" y="66"/>
                    <a:pt x="36" y="63"/>
                    <a:pt x="39" y="60"/>
                  </a:cubicBezTo>
                  <a:cubicBezTo>
                    <a:pt x="40" y="59"/>
                    <a:pt x="41" y="58"/>
                    <a:pt x="42" y="57"/>
                  </a:cubicBezTo>
                  <a:cubicBezTo>
                    <a:pt x="41" y="57"/>
                    <a:pt x="41" y="57"/>
                    <a:pt x="40" y="57"/>
                  </a:cubicBezTo>
                  <a:cubicBezTo>
                    <a:pt x="37" y="55"/>
                    <a:pt x="36" y="52"/>
                    <a:pt x="38" y="49"/>
                  </a:cubicBezTo>
                  <a:cubicBezTo>
                    <a:pt x="43" y="44"/>
                    <a:pt x="45" y="38"/>
                    <a:pt x="45" y="31"/>
                  </a:cubicBezTo>
                  <a:cubicBezTo>
                    <a:pt x="45" y="24"/>
                    <a:pt x="40" y="20"/>
                    <a:pt x="34" y="19"/>
                  </a:cubicBezTo>
                  <a:cubicBezTo>
                    <a:pt x="32" y="18"/>
                    <a:pt x="31" y="18"/>
                    <a:pt x="30" y="18"/>
                  </a:cubicBezTo>
                  <a:cubicBezTo>
                    <a:pt x="28" y="18"/>
                    <a:pt x="27" y="18"/>
                    <a:pt x="25" y="19"/>
                  </a:cubicBezTo>
                  <a:cubicBezTo>
                    <a:pt x="19" y="20"/>
                    <a:pt x="14" y="24"/>
                    <a:pt x="14" y="31"/>
                  </a:cubicBezTo>
                  <a:cubicBezTo>
                    <a:pt x="14" y="38"/>
                    <a:pt x="16" y="44"/>
                    <a:pt x="21" y="49"/>
                  </a:cubicBezTo>
                  <a:cubicBezTo>
                    <a:pt x="23" y="52"/>
                    <a:pt x="22" y="55"/>
                    <a:pt x="19" y="57"/>
                  </a:cubicBezTo>
                  <a:cubicBezTo>
                    <a:pt x="17" y="57"/>
                    <a:pt x="15" y="58"/>
                    <a:pt x="14" y="59"/>
                  </a:cubicBezTo>
                  <a:cubicBezTo>
                    <a:pt x="10" y="61"/>
                    <a:pt x="6" y="63"/>
                    <a:pt x="3" y="66"/>
                  </a:cubicBezTo>
                  <a:cubicBezTo>
                    <a:pt x="0" y="69"/>
                    <a:pt x="0" y="73"/>
                    <a:pt x="5" y="75"/>
                  </a:cubicBezTo>
                  <a:cubicBezTo>
                    <a:pt x="7" y="76"/>
                    <a:pt x="9" y="77"/>
                    <a:pt x="10" y="77"/>
                  </a:cubicBezTo>
                  <a:cubicBezTo>
                    <a:pt x="16" y="78"/>
                    <a:pt x="22" y="79"/>
                    <a:pt x="30" y="79"/>
                  </a:cubicBezTo>
                  <a:cubicBezTo>
                    <a:pt x="35" y="79"/>
                    <a:pt x="40" y="78"/>
                    <a:pt x="45" y="78"/>
                  </a:cubicBezTo>
                  <a:cubicBezTo>
                    <a:pt x="44" y="77"/>
                    <a:pt x="43" y="77"/>
                    <a:pt x="42" y="77"/>
                  </a:cubicBezTo>
                  <a:cubicBezTo>
                    <a:pt x="39" y="75"/>
                    <a:pt x="36" y="72"/>
                    <a:pt x="36"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64" name="TextBox 93"/>
            <p:cNvSpPr txBox="1">
              <a:spLocks noChangeArrowheads="1"/>
            </p:cNvSpPr>
            <p:nvPr/>
          </p:nvSpPr>
          <p:spPr bwMode="auto">
            <a:xfrm>
              <a:off x="8443913" y="1616075"/>
              <a:ext cx="10810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grpSp>
      <p:grpSp>
        <p:nvGrpSpPr>
          <p:cNvPr id="10" name="Группа 9">
            <a:extLst>
              <a:ext uri="{FF2B5EF4-FFF2-40B4-BE49-F238E27FC236}">
                <a16:creationId xmlns:a16="http://schemas.microsoft.com/office/drawing/2014/main" id="{58A490FA-AF10-2341-B796-40D4D4362F03}"/>
              </a:ext>
            </a:extLst>
          </p:cNvPr>
          <p:cNvGrpSpPr/>
          <p:nvPr/>
        </p:nvGrpSpPr>
        <p:grpSpPr>
          <a:xfrm>
            <a:off x="2683090" y="4286016"/>
            <a:ext cx="1122148" cy="1678079"/>
            <a:chOff x="2683090" y="4286016"/>
            <a:chExt cx="1122148" cy="1678079"/>
          </a:xfrm>
        </p:grpSpPr>
        <p:sp>
          <p:nvSpPr>
            <p:cNvPr id="27673" name="Freeform 8"/>
            <p:cNvSpPr>
              <a:spLocks/>
            </p:cNvSpPr>
            <p:nvPr/>
          </p:nvSpPr>
          <p:spPr bwMode="auto">
            <a:xfrm>
              <a:off x="2683090" y="4286016"/>
              <a:ext cx="1059595" cy="1678079"/>
            </a:xfrm>
            <a:custGeom>
              <a:avLst/>
              <a:gdLst>
                <a:gd name="T0" fmla="*/ 175 w 699"/>
                <a:gd name="T1" fmla="*/ 1025 h 1107"/>
                <a:gd name="T2" fmla="*/ 0 w 699"/>
                <a:gd name="T3" fmla="*/ 943 h 1107"/>
                <a:gd name="T4" fmla="*/ 0 w 699"/>
                <a:gd name="T5" fmla="*/ 943 h 1107"/>
                <a:gd name="T6" fmla="*/ 0 w 699"/>
                <a:gd name="T7" fmla="*/ 0 h 1107"/>
                <a:gd name="T8" fmla="*/ 699 w 699"/>
                <a:gd name="T9" fmla="*/ 0 h 1107"/>
                <a:gd name="T10" fmla="*/ 699 w 699"/>
                <a:gd name="T11" fmla="*/ 943 h 1107"/>
                <a:gd name="T12" fmla="*/ 699 w 699"/>
                <a:gd name="T13" fmla="*/ 943 h 1107"/>
                <a:gd name="T14" fmla="*/ 524 w 699"/>
                <a:gd name="T15" fmla="*/ 1025 h 1107"/>
                <a:gd name="T16" fmla="*/ 350 w 699"/>
                <a:gd name="T17" fmla="*/ 1107 h 1107"/>
                <a:gd name="T18" fmla="*/ 175 w 699"/>
                <a:gd name="T19" fmla="*/ 1025 h 1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9" h="1107">
                  <a:moveTo>
                    <a:pt x="175" y="1025"/>
                  </a:moveTo>
                  <a:lnTo>
                    <a:pt x="0" y="943"/>
                  </a:lnTo>
                  <a:lnTo>
                    <a:pt x="0" y="0"/>
                  </a:lnTo>
                  <a:lnTo>
                    <a:pt x="699" y="0"/>
                  </a:lnTo>
                  <a:lnTo>
                    <a:pt x="699" y="943"/>
                  </a:lnTo>
                  <a:lnTo>
                    <a:pt x="524" y="1025"/>
                  </a:lnTo>
                  <a:lnTo>
                    <a:pt x="350" y="1107"/>
                  </a:lnTo>
                  <a:lnTo>
                    <a:pt x="175" y="1025"/>
                  </a:lnTo>
                  <a:close/>
                </a:path>
              </a:pathLst>
            </a:custGeom>
            <a:solidFill>
              <a:srgbClr val="177B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81" name="Freeform 16"/>
            <p:cNvSpPr>
              <a:spLocks/>
            </p:cNvSpPr>
            <p:nvPr/>
          </p:nvSpPr>
          <p:spPr bwMode="auto">
            <a:xfrm>
              <a:off x="2683090" y="4286016"/>
              <a:ext cx="530555" cy="1678079"/>
            </a:xfrm>
            <a:custGeom>
              <a:avLst/>
              <a:gdLst>
                <a:gd name="T0" fmla="*/ 175 w 350"/>
                <a:gd name="T1" fmla="*/ 1025 h 1107"/>
                <a:gd name="T2" fmla="*/ 0 w 350"/>
                <a:gd name="T3" fmla="*/ 943 h 1107"/>
                <a:gd name="T4" fmla="*/ 0 w 350"/>
                <a:gd name="T5" fmla="*/ 0 h 1107"/>
                <a:gd name="T6" fmla="*/ 350 w 350"/>
                <a:gd name="T7" fmla="*/ 0 h 1107"/>
                <a:gd name="T8" fmla="*/ 350 w 350"/>
                <a:gd name="T9" fmla="*/ 1107 h 1107"/>
                <a:gd name="T10" fmla="*/ 175 w 350"/>
                <a:gd name="T11" fmla="*/ 1025 h 1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0" h="1107">
                  <a:moveTo>
                    <a:pt x="175" y="1025"/>
                  </a:moveTo>
                  <a:lnTo>
                    <a:pt x="0" y="943"/>
                  </a:lnTo>
                  <a:lnTo>
                    <a:pt x="0" y="0"/>
                  </a:lnTo>
                  <a:lnTo>
                    <a:pt x="350" y="0"/>
                  </a:lnTo>
                  <a:lnTo>
                    <a:pt x="350" y="1107"/>
                  </a:lnTo>
                  <a:lnTo>
                    <a:pt x="175" y="1025"/>
                  </a:lnTo>
                  <a:close/>
                </a:path>
              </a:pathLst>
            </a:custGeom>
            <a:solidFill>
              <a:srgbClr val="408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55" name="Freeform 84"/>
            <p:cNvSpPr>
              <a:spLocks noEditPoints="1"/>
            </p:cNvSpPr>
            <p:nvPr/>
          </p:nvSpPr>
          <p:spPr bwMode="auto">
            <a:xfrm>
              <a:off x="2997200" y="5351463"/>
              <a:ext cx="482600" cy="323850"/>
            </a:xfrm>
            <a:custGeom>
              <a:avLst/>
              <a:gdLst>
                <a:gd name="T0" fmla="*/ 2147483646 w 124"/>
                <a:gd name="T1" fmla="*/ 2147483646 h 83"/>
                <a:gd name="T2" fmla="*/ 2147483646 w 124"/>
                <a:gd name="T3" fmla="*/ 2147483646 h 83"/>
                <a:gd name="T4" fmla="*/ 2147483646 w 124"/>
                <a:gd name="T5" fmla="*/ 2147483646 h 83"/>
                <a:gd name="T6" fmla="*/ 2147483646 w 124"/>
                <a:gd name="T7" fmla="*/ 2147483646 h 83"/>
                <a:gd name="T8" fmla="*/ 2147483646 w 124"/>
                <a:gd name="T9" fmla="*/ 2147483646 h 83"/>
                <a:gd name="T10" fmla="*/ 2147483646 w 124"/>
                <a:gd name="T11" fmla="*/ 2147483646 h 83"/>
                <a:gd name="T12" fmla="*/ 2147483646 w 124"/>
                <a:gd name="T13" fmla="*/ 2147483646 h 83"/>
                <a:gd name="T14" fmla="*/ 2147483646 w 124"/>
                <a:gd name="T15" fmla="*/ 0 h 83"/>
                <a:gd name="T16" fmla="*/ 2147483646 w 124"/>
                <a:gd name="T17" fmla="*/ 2147483646 h 83"/>
                <a:gd name="T18" fmla="*/ 2147483646 w 124"/>
                <a:gd name="T19" fmla="*/ 2147483646 h 83"/>
                <a:gd name="T20" fmla="*/ 2147483646 w 124"/>
                <a:gd name="T21" fmla="*/ 2147483646 h 83"/>
                <a:gd name="T22" fmla="*/ 0 w 124"/>
                <a:gd name="T23" fmla="*/ 2147483646 h 83"/>
                <a:gd name="T24" fmla="*/ 2147483646 w 124"/>
                <a:gd name="T25" fmla="*/ 2147483646 h 83"/>
                <a:gd name="T26" fmla="*/ 2147483646 w 124"/>
                <a:gd name="T27" fmla="*/ 2147483646 h 83"/>
                <a:gd name="T28" fmla="*/ 2147483646 w 124"/>
                <a:gd name="T29" fmla="*/ 2147483646 h 83"/>
                <a:gd name="T30" fmla="*/ 2147483646 w 124"/>
                <a:gd name="T31" fmla="*/ 2147483646 h 83"/>
                <a:gd name="T32" fmla="*/ 2147483646 w 124"/>
                <a:gd name="T33" fmla="*/ 2147483646 h 83"/>
                <a:gd name="T34" fmla="*/ 2147483646 w 124"/>
                <a:gd name="T35" fmla="*/ 2147483646 h 83"/>
                <a:gd name="T36" fmla="*/ 2147483646 w 124"/>
                <a:gd name="T37" fmla="*/ 2147483646 h 83"/>
                <a:gd name="T38" fmla="*/ 2147483646 w 124"/>
                <a:gd name="T39" fmla="*/ 2147483646 h 83"/>
                <a:gd name="T40" fmla="*/ 2147483646 w 124"/>
                <a:gd name="T41" fmla="*/ 2147483646 h 83"/>
                <a:gd name="T42" fmla="*/ 2147483646 w 124"/>
                <a:gd name="T43" fmla="*/ 2147483646 h 83"/>
                <a:gd name="T44" fmla="*/ 2147483646 w 124"/>
                <a:gd name="T45" fmla="*/ 2147483646 h 83"/>
                <a:gd name="T46" fmla="*/ 2147483646 w 124"/>
                <a:gd name="T47" fmla="*/ 2147483646 h 83"/>
                <a:gd name="T48" fmla="*/ 2147483646 w 124"/>
                <a:gd name="T49" fmla="*/ 2147483646 h 83"/>
                <a:gd name="T50" fmla="*/ 2147483646 w 124"/>
                <a:gd name="T51" fmla="*/ 2147483646 h 83"/>
                <a:gd name="T52" fmla="*/ 2147483646 w 124"/>
                <a:gd name="T53" fmla="*/ 2147483646 h 83"/>
                <a:gd name="T54" fmla="*/ 2147483646 w 124"/>
                <a:gd name="T55" fmla="*/ 2147483646 h 83"/>
                <a:gd name="T56" fmla="*/ 2147483646 w 124"/>
                <a:gd name="T57" fmla="*/ 2147483646 h 83"/>
                <a:gd name="T58" fmla="*/ 2147483646 w 124"/>
                <a:gd name="T59" fmla="*/ 2147483646 h 83"/>
                <a:gd name="T60" fmla="*/ 2147483646 w 124"/>
                <a:gd name="T61" fmla="*/ 2147483646 h 83"/>
                <a:gd name="T62" fmla="*/ 2147483646 w 124"/>
                <a:gd name="T63" fmla="*/ 2147483646 h 83"/>
                <a:gd name="T64" fmla="*/ 2147483646 w 124"/>
                <a:gd name="T65" fmla="*/ 2147483646 h 83"/>
                <a:gd name="T66" fmla="*/ 2147483646 w 124"/>
                <a:gd name="T67" fmla="*/ 2147483646 h 83"/>
                <a:gd name="T68" fmla="*/ 2147483646 w 124"/>
                <a:gd name="T69" fmla="*/ 2147483646 h 83"/>
                <a:gd name="T70" fmla="*/ 2147483646 w 124"/>
                <a:gd name="T71" fmla="*/ 2147483646 h 83"/>
                <a:gd name="T72" fmla="*/ 2147483646 w 124"/>
                <a:gd name="T73" fmla="*/ 2147483646 h 83"/>
                <a:gd name="T74" fmla="*/ 2147483646 w 124"/>
                <a:gd name="T75" fmla="*/ 2147483646 h 83"/>
                <a:gd name="T76" fmla="*/ 2147483646 w 124"/>
                <a:gd name="T77" fmla="*/ 2147483646 h 83"/>
                <a:gd name="T78" fmla="*/ 2147483646 w 124"/>
                <a:gd name="T79" fmla="*/ 2147483646 h 83"/>
                <a:gd name="T80" fmla="*/ 2147483646 w 124"/>
                <a:gd name="T81" fmla="*/ 2147483646 h 83"/>
                <a:gd name="T82" fmla="*/ 2147483646 w 124"/>
                <a:gd name="T83" fmla="*/ 2147483646 h 83"/>
                <a:gd name="T84" fmla="*/ 2147483646 w 124"/>
                <a:gd name="T85" fmla="*/ 2147483646 h 83"/>
                <a:gd name="T86" fmla="*/ 2147483646 w 124"/>
                <a:gd name="T87" fmla="*/ 2147483646 h 83"/>
                <a:gd name="T88" fmla="*/ 2147483646 w 124"/>
                <a:gd name="T89" fmla="*/ 2147483646 h 83"/>
                <a:gd name="T90" fmla="*/ 2147483646 w 124"/>
                <a:gd name="T91" fmla="*/ 2147483646 h 8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24" h="83">
                  <a:moveTo>
                    <a:pt x="99" y="8"/>
                  </a:moveTo>
                  <a:cubicBezTo>
                    <a:pt x="110" y="37"/>
                    <a:pt x="110" y="37"/>
                    <a:pt x="110" y="37"/>
                  </a:cubicBezTo>
                  <a:cubicBezTo>
                    <a:pt x="96" y="43"/>
                    <a:pt x="96" y="43"/>
                    <a:pt x="96" y="43"/>
                  </a:cubicBezTo>
                  <a:cubicBezTo>
                    <a:pt x="88" y="36"/>
                    <a:pt x="65" y="16"/>
                    <a:pt x="63" y="16"/>
                  </a:cubicBezTo>
                  <a:cubicBezTo>
                    <a:pt x="61" y="16"/>
                    <a:pt x="54" y="19"/>
                    <a:pt x="53" y="19"/>
                  </a:cubicBezTo>
                  <a:cubicBezTo>
                    <a:pt x="53" y="19"/>
                    <a:pt x="49" y="20"/>
                    <a:pt x="45" y="20"/>
                  </a:cubicBezTo>
                  <a:cubicBezTo>
                    <a:pt x="43" y="20"/>
                    <a:pt x="42" y="20"/>
                    <a:pt x="41" y="19"/>
                  </a:cubicBezTo>
                  <a:cubicBezTo>
                    <a:pt x="40" y="19"/>
                    <a:pt x="40" y="18"/>
                    <a:pt x="40" y="17"/>
                  </a:cubicBezTo>
                  <a:cubicBezTo>
                    <a:pt x="40" y="16"/>
                    <a:pt x="41" y="14"/>
                    <a:pt x="42" y="14"/>
                  </a:cubicBezTo>
                  <a:cubicBezTo>
                    <a:pt x="48" y="11"/>
                    <a:pt x="65" y="4"/>
                    <a:pt x="67" y="4"/>
                  </a:cubicBezTo>
                  <a:cubicBezTo>
                    <a:pt x="67" y="4"/>
                    <a:pt x="67" y="4"/>
                    <a:pt x="67" y="4"/>
                  </a:cubicBezTo>
                  <a:cubicBezTo>
                    <a:pt x="71" y="4"/>
                    <a:pt x="96" y="8"/>
                    <a:pt x="99" y="8"/>
                  </a:cubicBezTo>
                  <a:close/>
                  <a:moveTo>
                    <a:pt x="109" y="0"/>
                  </a:moveTo>
                  <a:cubicBezTo>
                    <a:pt x="109" y="0"/>
                    <a:pt x="108" y="0"/>
                    <a:pt x="108" y="0"/>
                  </a:cubicBezTo>
                  <a:cubicBezTo>
                    <a:pt x="103" y="2"/>
                    <a:pt x="103" y="2"/>
                    <a:pt x="103" y="2"/>
                  </a:cubicBezTo>
                  <a:cubicBezTo>
                    <a:pt x="102" y="2"/>
                    <a:pt x="102" y="3"/>
                    <a:pt x="101" y="4"/>
                  </a:cubicBezTo>
                  <a:cubicBezTo>
                    <a:pt x="101" y="5"/>
                    <a:pt x="101" y="5"/>
                    <a:pt x="101" y="6"/>
                  </a:cubicBezTo>
                  <a:cubicBezTo>
                    <a:pt x="113" y="36"/>
                    <a:pt x="113" y="36"/>
                    <a:pt x="113" y="36"/>
                  </a:cubicBezTo>
                  <a:cubicBezTo>
                    <a:pt x="114" y="38"/>
                    <a:pt x="116" y="39"/>
                    <a:pt x="117" y="38"/>
                  </a:cubicBezTo>
                  <a:cubicBezTo>
                    <a:pt x="122" y="36"/>
                    <a:pt x="122" y="36"/>
                    <a:pt x="122" y="36"/>
                  </a:cubicBezTo>
                  <a:cubicBezTo>
                    <a:pt x="123" y="36"/>
                    <a:pt x="124" y="35"/>
                    <a:pt x="124" y="35"/>
                  </a:cubicBezTo>
                  <a:cubicBezTo>
                    <a:pt x="124" y="34"/>
                    <a:pt x="124" y="33"/>
                    <a:pt x="124" y="32"/>
                  </a:cubicBezTo>
                  <a:cubicBezTo>
                    <a:pt x="112" y="2"/>
                    <a:pt x="112" y="2"/>
                    <a:pt x="112" y="2"/>
                  </a:cubicBezTo>
                  <a:cubicBezTo>
                    <a:pt x="112" y="1"/>
                    <a:pt x="110" y="0"/>
                    <a:pt x="109" y="0"/>
                  </a:cubicBezTo>
                  <a:close/>
                  <a:moveTo>
                    <a:pt x="0" y="41"/>
                  </a:moveTo>
                  <a:cubicBezTo>
                    <a:pt x="0" y="42"/>
                    <a:pt x="0" y="43"/>
                    <a:pt x="1" y="44"/>
                  </a:cubicBezTo>
                  <a:cubicBezTo>
                    <a:pt x="1" y="44"/>
                    <a:pt x="2" y="45"/>
                    <a:pt x="3" y="45"/>
                  </a:cubicBezTo>
                  <a:cubicBezTo>
                    <a:pt x="8" y="45"/>
                    <a:pt x="8" y="45"/>
                    <a:pt x="8" y="45"/>
                  </a:cubicBezTo>
                  <a:cubicBezTo>
                    <a:pt x="10" y="45"/>
                    <a:pt x="12" y="44"/>
                    <a:pt x="12" y="42"/>
                  </a:cubicBezTo>
                  <a:cubicBezTo>
                    <a:pt x="14" y="8"/>
                    <a:pt x="14" y="8"/>
                    <a:pt x="14" y="8"/>
                  </a:cubicBezTo>
                  <a:cubicBezTo>
                    <a:pt x="14" y="7"/>
                    <a:pt x="14" y="7"/>
                    <a:pt x="13" y="6"/>
                  </a:cubicBezTo>
                  <a:cubicBezTo>
                    <a:pt x="13" y="5"/>
                    <a:pt x="12" y="5"/>
                    <a:pt x="11" y="5"/>
                  </a:cubicBezTo>
                  <a:cubicBezTo>
                    <a:pt x="6" y="5"/>
                    <a:pt x="6" y="5"/>
                    <a:pt x="6" y="5"/>
                  </a:cubicBezTo>
                  <a:cubicBezTo>
                    <a:pt x="6" y="5"/>
                    <a:pt x="6" y="5"/>
                    <a:pt x="6" y="5"/>
                  </a:cubicBezTo>
                  <a:cubicBezTo>
                    <a:pt x="4" y="5"/>
                    <a:pt x="3" y="6"/>
                    <a:pt x="3" y="7"/>
                  </a:cubicBezTo>
                  <a:lnTo>
                    <a:pt x="0" y="41"/>
                  </a:lnTo>
                  <a:close/>
                  <a:moveTo>
                    <a:pt x="51" y="72"/>
                  </a:moveTo>
                  <a:cubicBezTo>
                    <a:pt x="51" y="71"/>
                    <a:pt x="50" y="69"/>
                    <a:pt x="49" y="69"/>
                  </a:cubicBezTo>
                  <a:cubicBezTo>
                    <a:pt x="47" y="67"/>
                    <a:pt x="45" y="67"/>
                    <a:pt x="43" y="69"/>
                  </a:cubicBezTo>
                  <a:cubicBezTo>
                    <a:pt x="41" y="72"/>
                    <a:pt x="41" y="72"/>
                    <a:pt x="41" y="72"/>
                  </a:cubicBezTo>
                  <a:cubicBezTo>
                    <a:pt x="40" y="73"/>
                    <a:pt x="40" y="73"/>
                    <a:pt x="40" y="73"/>
                  </a:cubicBezTo>
                  <a:cubicBezTo>
                    <a:pt x="38" y="75"/>
                    <a:pt x="38" y="75"/>
                    <a:pt x="38" y="75"/>
                  </a:cubicBezTo>
                  <a:cubicBezTo>
                    <a:pt x="36" y="78"/>
                    <a:pt x="38" y="81"/>
                    <a:pt x="39" y="82"/>
                  </a:cubicBezTo>
                  <a:cubicBezTo>
                    <a:pt x="40" y="83"/>
                    <a:pt x="41" y="83"/>
                    <a:pt x="42" y="83"/>
                  </a:cubicBezTo>
                  <a:cubicBezTo>
                    <a:pt x="43" y="83"/>
                    <a:pt x="44" y="82"/>
                    <a:pt x="45" y="81"/>
                  </a:cubicBezTo>
                  <a:cubicBezTo>
                    <a:pt x="49" y="77"/>
                    <a:pt x="49" y="77"/>
                    <a:pt x="49" y="77"/>
                  </a:cubicBezTo>
                  <a:cubicBezTo>
                    <a:pt x="49" y="77"/>
                    <a:pt x="49" y="77"/>
                    <a:pt x="49" y="77"/>
                  </a:cubicBezTo>
                  <a:cubicBezTo>
                    <a:pt x="50" y="75"/>
                    <a:pt x="50" y="75"/>
                    <a:pt x="50" y="75"/>
                  </a:cubicBezTo>
                  <a:cubicBezTo>
                    <a:pt x="51" y="74"/>
                    <a:pt x="51" y="73"/>
                    <a:pt x="51" y="72"/>
                  </a:cubicBezTo>
                  <a:close/>
                  <a:moveTo>
                    <a:pt x="27" y="70"/>
                  </a:moveTo>
                  <a:cubicBezTo>
                    <a:pt x="25" y="72"/>
                    <a:pt x="26" y="74"/>
                    <a:pt x="28" y="76"/>
                  </a:cubicBezTo>
                  <a:cubicBezTo>
                    <a:pt x="31" y="77"/>
                    <a:pt x="33" y="77"/>
                    <a:pt x="35" y="75"/>
                  </a:cubicBezTo>
                  <a:cubicBezTo>
                    <a:pt x="41" y="68"/>
                    <a:pt x="41" y="68"/>
                    <a:pt x="41" y="68"/>
                  </a:cubicBezTo>
                  <a:cubicBezTo>
                    <a:pt x="43" y="64"/>
                    <a:pt x="41" y="62"/>
                    <a:pt x="40" y="61"/>
                  </a:cubicBezTo>
                  <a:cubicBezTo>
                    <a:pt x="38" y="59"/>
                    <a:pt x="35" y="60"/>
                    <a:pt x="33" y="62"/>
                  </a:cubicBezTo>
                  <a:cubicBezTo>
                    <a:pt x="30" y="66"/>
                    <a:pt x="30" y="66"/>
                    <a:pt x="30" y="66"/>
                  </a:cubicBezTo>
                  <a:cubicBezTo>
                    <a:pt x="30" y="66"/>
                    <a:pt x="30" y="66"/>
                    <a:pt x="30" y="66"/>
                  </a:cubicBezTo>
                  <a:cubicBezTo>
                    <a:pt x="30" y="66"/>
                    <a:pt x="30" y="66"/>
                    <a:pt x="30" y="66"/>
                  </a:cubicBezTo>
                  <a:lnTo>
                    <a:pt x="27" y="70"/>
                  </a:lnTo>
                  <a:close/>
                  <a:moveTo>
                    <a:pt x="18" y="61"/>
                  </a:moveTo>
                  <a:cubicBezTo>
                    <a:pt x="17" y="62"/>
                    <a:pt x="17" y="64"/>
                    <a:pt x="17" y="65"/>
                  </a:cubicBezTo>
                  <a:cubicBezTo>
                    <a:pt x="17" y="66"/>
                    <a:pt x="18" y="67"/>
                    <a:pt x="19" y="68"/>
                  </a:cubicBezTo>
                  <a:cubicBezTo>
                    <a:pt x="21" y="70"/>
                    <a:pt x="24" y="69"/>
                    <a:pt x="25" y="67"/>
                  </a:cubicBezTo>
                  <a:cubicBezTo>
                    <a:pt x="32" y="59"/>
                    <a:pt x="32" y="59"/>
                    <a:pt x="32" y="59"/>
                  </a:cubicBezTo>
                  <a:cubicBezTo>
                    <a:pt x="33" y="58"/>
                    <a:pt x="33" y="57"/>
                    <a:pt x="33" y="56"/>
                  </a:cubicBezTo>
                  <a:cubicBezTo>
                    <a:pt x="33" y="54"/>
                    <a:pt x="32" y="53"/>
                    <a:pt x="31" y="53"/>
                  </a:cubicBezTo>
                  <a:cubicBezTo>
                    <a:pt x="29" y="51"/>
                    <a:pt x="27" y="51"/>
                    <a:pt x="25" y="53"/>
                  </a:cubicBezTo>
                  <a:cubicBezTo>
                    <a:pt x="22" y="57"/>
                    <a:pt x="22" y="57"/>
                    <a:pt x="22" y="57"/>
                  </a:cubicBezTo>
                  <a:cubicBezTo>
                    <a:pt x="22" y="57"/>
                    <a:pt x="22" y="57"/>
                    <a:pt x="22" y="57"/>
                  </a:cubicBezTo>
                  <a:cubicBezTo>
                    <a:pt x="21" y="58"/>
                    <a:pt x="21" y="58"/>
                    <a:pt x="21" y="58"/>
                  </a:cubicBezTo>
                  <a:lnTo>
                    <a:pt x="18" y="61"/>
                  </a:lnTo>
                  <a:close/>
                  <a:moveTo>
                    <a:pt x="17" y="58"/>
                  </a:moveTo>
                  <a:cubicBezTo>
                    <a:pt x="23" y="51"/>
                    <a:pt x="23" y="51"/>
                    <a:pt x="23" y="51"/>
                  </a:cubicBezTo>
                  <a:cubicBezTo>
                    <a:pt x="26" y="47"/>
                    <a:pt x="24" y="45"/>
                    <a:pt x="23" y="44"/>
                  </a:cubicBezTo>
                  <a:cubicBezTo>
                    <a:pt x="20" y="42"/>
                    <a:pt x="18" y="43"/>
                    <a:pt x="16" y="45"/>
                  </a:cubicBezTo>
                  <a:cubicBezTo>
                    <a:pt x="14" y="48"/>
                    <a:pt x="14" y="48"/>
                    <a:pt x="14" y="48"/>
                  </a:cubicBezTo>
                  <a:cubicBezTo>
                    <a:pt x="14" y="48"/>
                    <a:pt x="14" y="48"/>
                    <a:pt x="14" y="48"/>
                  </a:cubicBezTo>
                  <a:cubicBezTo>
                    <a:pt x="14" y="48"/>
                    <a:pt x="14" y="48"/>
                    <a:pt x="14" y="48"/>
                  </a:cubicBezTo>
                  <a:cubicBezTo>
                    <a:pt x="11" y="51"/>
                    <a:pt x="11" y="51"/>
                    <a:pt x="11" y="51"/>
                  </a:cubicBezTo>
                  <a:cubicBezTo>
                    <a:pt x="10" y="53"/>
                    <a:pt x="9" y="54"/>
                    <a:pt x="9" y="55"/>
                  </a:cubicBezTo>
                  <a:cubicBezTo>
                    <a:pt x="10" y="56"/>
                    <a:pt x="10" y="57"/>
                    <a:pt x="11" y="58"/>
                  </a:cubicBezTo>
                  <a:cubicBezTo>
                    <a:pt x="12" y="58"/>
                    <a:pt x="13" y="59"/>
                    <a:pt x="15" y="59"/>
                  </a:cubicBezTo>
                  <a:cubicBezTo>
                    <a:pt x="15" y="59"/>
                    <a:pt x="16" y="59"/>
                    <a:pt x="17" y="58"/>
                  </a:cubicBezTo>
                  <a:close/>
                  <a:moveTo>
                    <a:pt x="94" y="52"/>
                  </a:moveTo>
                  <a:cubicBezTo>
                    <a:pt x="96" y="50"/>
                    <a:pt x="97" y="47"/>
                    <a:pt x="94" y="45"/>
                  </a:cubicBezTo>
                  <a:cubicBezTo>
                    <a:pt x="91" y="43"/>
                    <a:pt x="91" y="43"/>
                    <a:pt x="91" y="43"/>
                  </a:cubicBezTo>
                  <a:cubicBezTo>
                    <a:pt x="80" y="33"/>
                    <a:pt x="66" y="21"/>
                    <a:pt x="63" y="19"/>
                  </a:cubicBezTo>
                  <a:cubicBezTo>
                    <a:pt x="61" y="20"/>
                    <a:pt x="57" y="21"/>
                    <a:pt x="54" y="22"/>
                  </a:cubicBezTo>
                  <a:cubicBezTo>
                    <a:pt x="54" y="22"/>
                    <a:pt x="54" y="22"/>
                    <a:pt x="54" y="22"/>
                  </a:cubicBezTo>
                  <a:cubicBezTo>
                    <a:pt x="54" y="22"/>
                    <a:pt x="49" y="23"/>
                    <a:pt x="45" y="23"/>
                  </a:cubicBezTo>
                  <a:cubicBezTo>
                    <a:pt x="43" y="23"/>
                    <a:pt x="41" y="23"/>
                    <a:pt x="39" y="22"/>
                  </a:cubicBezTo>
                  <a:cubicBezTo>
                    <a:pt x="37" y="20"/>
                    <a:pt x="37" y="18"/>
                    <a:pt x="37" y="17"/>
                  </a:cubicBezTo>
                  <a:cubicBezTo>
                    <a:pt x="37" y="15"/>
                    <a:pt x="39" y="12"/>
                    <a:pt x="41" y="11"/>
                  </a:cubicBezTo>
                  <a:cubicBezTo>
                    <a:pt x="17" y="8"/>
                    <a:pt x="17" y="8"/>
                    <a:pt x="17" y="8"/>
                  </a:cubicBezTo>
                  <a:cubicBezTo>
                    <a:pt x="15" y="42"/>
                    <a:pt x="15" y="42"/>
                    <a:pt x="15" y="42"/>
                  </a:cubicBezTo>
                  <a:cubicBezTo>
                    <a:pt x="17" y="40"/>
                    <a:pt x="19" y="40"/>
                    <a:pt x="20" y="40"/>
                  </a:cubicBezTo>
                  <a:cubicBezTo>
                    <a:pt x="21" y="40"/>
                    <a:pt x="23" y="41"/>
                    <a:pt x="24" y="42"/>
                  </a:cubicBezTo>
                  <a:cubicBezTo>
                    <a:pt x="27" y="44"/>
                    <a:pt x="28" y="46"/>
                    <a:pt x="27" y="49"/>
                  </a:cubicBezTo>
                  <a:cubicBezTo>
                    <a:pt x="29" y="48"/>
                    <a:pt x="31" y="49"/>
                    <a:pt x="33" y="50"/>
                  </a:cubicBezTo>
                  <a:cubicBezTo>
                    <a:pt x="35" y="52"/>
                    <a:pt x="36" y="55"/>
                    <a:pt x="36" y="57"/>
                  </a:cubicBezTo>
                  <a:cubicBezTo>
                    <a:pt x="38" y="57"/>
                    <a:pt x="40" y="57"/>
                    <a:pt x="42" y="59"/>
                  </a:cubicBezTo>
                  <a:cubicBezTo>
                    <a:pt x="44" y="60"/>
                    <a:pt x="45" y="63"/>
                    <a:pt x="45" y="65"/>
                  </a:cubicBezTo>
                  <a:cubicBezTo>
                    <a:pt x="47" y="64"/>
                    <a:pt x="49" y="65"/>
                    <a:pt x="51" y="66"/>
                  </a:cubicBezTo>
                  <a:cubicBezTo>
                    <a:pt x="54" y="69"/>
                    <a:pt x="55" y="72"/>
                    <a:pt x="54" y="75"/>
                  </a:cubicBezTo>
                  <a:cubicBezTo>
                    <a:pt x="56" y="76"/>
                    <a:pt x="56" y="76"/>
                    <a:pt x="56" y="76"/>
                  </a:cubicBezTo>
                  <a:cubicBezTo>
                    <a:pt x="56" y="76"/>
                    <a:pt x="56" y="77"/>
                    <a:pt x="56" y="77"/>
                  </a:cubicBezTo>
                  <a:cubicBezTo>
                    <a:pt x="56" y="77"/>
                    <a:pt x="56" y="77"/>
                    <a:pt x="56" y="77"/>
                  </a:cubicBezTo>
                  <a:cubicBezTo>
                    <a:pt x="57" y="77"/>
                    <a:pt x="58" y="78"/>
                    <a:pt x="59" y="78"/>
                  </a:cubicBezTo>
                  <a:cubicBezTo>
                    <a:pt x="60" y="78"/>
                    <a:pt x="61" y="77"/>
                    <a:pt x="62" y="76"/>
                  </a:cubicBezTo>
                  <a:cubicBezTo>
                    <a:pt x="63" y="74"/>
                    <a:pt x="64" y="73"/>
                    <a:pt x="62" y="71"/>
                  </a:cubicBezTo>
                  <a:cubicBezTo>
                    <a:pt x="62" y="71"/>
                    <a:pt x="62" y="71"/>
                    <a:pt x="62" y="71"/>
                  </a:cubicBezTo>
                  <a:cubicBezTo>
                    <a:pt x="52" y="62"/>
                    <a:pt x="52" y="62"/>
                    <a:pt x="52" y="62"/>
                  </a:cubicBezTo>
                  <a:cubicBezTo>
                    <a:pt x="51" y="61"/>
                    <a:pt x="51" y="61"/>
                    <a:pt x="51" y="61"/>
                  </a:cubicBezTo>
                  <a:cubicBezTo>
                    <a:pt x="51" y="60"/>
                    <a:pt x="51" y="60"/>
                    <a:pt x="52" y="59"/>
                  </a:cubicBezTo>
                  <a:cubicBezTo>
                    <a:pt x="52" y="59"/>
                    <a:pt x="53" y="59"/>
                    <a:pt x="54" y="59"/>
                  </a:cubicBezTo>
                  <a:cubicBezTo>
                    <a:pt x="68" y="71"/>
                    <a:pt x="68" y="71"/>
                    <a:pt x="68" y="71"/>
                  </a:cubicBezTo>
                  <a:cubicBezTo>
                    <a:pt x="68" y="71"/>
                    <a:pt x="69" y="71"/>
                    <a:pt x="70" y="71"/>
                  </a:cubicBezTo>
                  <a:cubicBezTo>
                    <a:pt x="71" y="71"/>
                    <a:pt x="73" y="71"/>
                    <a:pt x="74" y="70"/>
                  </a:cubicBezTo>
                  <a:cubicBezTo>
                    <a:pt x="75" y="68"/>
                    <a:pt x="75" y="67"/>
                    <a:pt x="75" y="66"/>
                  </a:cubicBezTo>
                  <a:cubicBezTo>
                    <a:pt x="75" y="65"/>
                    <a:pt x="74" y="64"/>
                    <a:pt x="73" y="63"/>
                  </a:cubicBezTo>
                  <a:cubicBezTo>
                    <a:pt x="71" y="62"/>
                    <a:pt x="71" y="62"/>
                    <a:pt x="71" y="62"/>
                  </a:cubicBezTo>
                  <a:cubicBezTo>
                    <a:pt x="71" y="62"/>
                    <a:pt x="71" y="62"/>
                    <a:pt x="71" y="62"/>
                  </a:cubicBezTo>
                  <a:cubicBezTo>
                    <a:pt x="64" y="55"/>
                    <a:pt x="64" y="55"/>
                    <a:pt x="64" y="55"/>
                  </a:cubicBezTo>
                  <a:cubicBezTo>
                    <a:pt x="63" y="55"/>
                    <a:pt x="63" y="55"/>
                    <a:pt x="63" y="54"/>
                  </a:cubicBezTo>
                  <a:cubicBezTo>
                    <a:pt x="63" y="54"/>
                    <a:pt x="63" y="53"/>
                    <a:pt x="63" y="53"/>
                  </a:cubicBezTo>
                  <a:cubicBezTo>
                    <a:pt x="64" y="52"/>
                    <a:pt x="65" y="52"/>
                    <a:pt x="66" y="53"/>
                  </a:cubicBezTo>
                  <a:cubicBezTo>
                    <a:pt x="78" y="63"/>
                    <a:pt x="78" y="63"/>
                    <a:pt x="78" y="63"/>
                  </a:cubicBezTo>
                  <a:cubicBezTo>
                    <a:pt x="79" y="64"/>
                    <a:pt x="80" y="64"/>
                    <a:pt x="81" y="64"/>
                  </a:cubicBezTo>
                  <a:cubicBezTo>
                    <a:pt x="83" y="64"/>
                    <a:pt x="84" y="63"/>
                    <a:pt x="85" y="62"/>
                  </a:cubicBezTo>
                  <a:cubicBezTo>
                    <a:pt x="86" y="61"/>
                    <a:pt x="87" y="60"/>
                    <a:pt x="87" y="58"/>
                  </a:cubicBezTo>
                  <a:cubicBezTo>
                    <a:pt x="87" y="57"/>
                    <a:pt x="86" y="56"/>
                    <a:pt x="85" y="55"/>
                  </a:cubicBezTo>
                  <a:cubicBezTo>
                    <a:pt x="81" y="52"/>
                    <a:pt x="81" y="52"/>
                    <a:pt x="81" y="52"/>
                  </a:cubicBezTo>
                  <a:cubicBezTo>
                    <a:pt x="81" y="52"/>
                    <a:pt x="81" y="52"/>
                    <a:pt x="81" y="52"/>
                  </a:cubicBezTo>
                  <a:cubicBezTo>
                    <a:pt x="74" y="47"/>
                    <a:pt x="74" y="47"/>
                    <a:pt x="74" y="47"/>
                  </a:cubicBezTo>
                  <a:cubicBezTo>
                    <a:pt x="74" y="46"/>
                    <a:pt x="74" y="45"/>
                    <a:pt x="74" y="44"/>
                  </a:cubicBezTo>
                  <a:cubicBezTo>
                    <a:pt x="75" y="44"/>
                    <a:pt x="76" y="44"/>
                    <a:pt x="77" y="44"/>
                  </a:cubicBezTo>
                  <a:cubicBezTo>
                    <a:pt x="87" y="53"/>
                    <a:pt x="87" y="53"/>
                    <a:pt x="87" y="53"/>
                  </a:cubicBezTo>
                  <a:cubicBezTo>
                    <a:pt x="89" y="55"/>
                    <a:pt x="92" y="54"/>
                    <a:pt x="94"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65" name="TextBox 93"/>
            <p:cNvSpPr txBox="1">
              <a:spLocks noChangeArrowheads="1"/>
            </p:cNvSpPr>
            <p:nvPr/>
          </p:nvSpPr>
          <p:spPr bwMode="auto">
            <a:xfrm>
              <a:off x="2724150" y="4413250"/>
              <a:ext cx="10810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grpSp>
      <p:grpSp>
        <p:nvGrpSpPr>
          <p:cNvPr id="9" name="Группа 8">
            <a:extLst>
              <a:ext uri="{FF2B5EF4-FFF2-40B4-BE49-F238E27FC236}">
                <a16:creationId xmlns:a16="http://schemas.microsoft.com/office/drawing/2014/main" id="{25BD0EED-88D1-184A-9CC5-C78EE62101A7}"/>
              </a:ext>
            </a:extLst>
          </p:cNvPr>
          <p:cNvGrpSpPr/>
          <p:nvPr/>
        </p:nvGrpSpPr>
        <p:grpSpPr>
          <a:xfrm>
            <a:off x="4596122" y="4286016"/>
            <a:ext cx="1110941" cy="1678079"/>
            <a:chOff x="4596122" y="4286016"/>
            <a:chExt cx="1110941" cy="1678079"/>
          </a:xfrm>
        </p:grpSpPr>
        <p:sp>
          <p:nvSpPr>
            <p:cNvPr id="27674" name="Freeform 9"/>
            <p:cNvSpPr>
              <a:spLocks/>
            </p:cNvSpPr>
            <p:nvPr/>
          </p:nvSpPr>
          <p:spPr bwMode="auto">
            <a:xfrm>
              <a:off x="4596122" y="4286016"/>
              <a:ext cx="1058079" cy="1678079"/>
            </a:xfrm>
            <a:custGeom>
              <a:avLst/>
              <a:gdLst>
                <a:gd name="T0" fmla="*/ 174 w 698"/>
                <a:gd name="T1" fmla="*/ 1025 h 1107"/>
                <a:gd name="T2" fmla="*/ 0 w 698"/>
                <a:gd name="T3" fmla="*/ 943 h 1107"/>
                <a:gd name="T4" fmla="*/ 0 w 698"/>
                <a:gd name="T5" fmla="*/ 943 h 1107"/>
                <a:gd name="T6" fmla="*/ 0 w 698"/>
                <a:gd name="T7" fmla="*/ 0 h 1107"/>
                <a:gd name="T8" fmla="*/ 698 w 698"/>
                <a:gd name="T9" fmla="*/ 0 h 1107"/>
                <a:gd name="T10" fmla="*/ 698 w 698"/>
                <a:gd name="T11" fmla="*/ 943 h 1107"/>
                <a:gd name="T12" fmla="*/ 698 w 698"/>
                <a:gd name="T13" fmla="*/ 943 h 1107"/>
                <a:gd name="T14" fmla="*/ 524 w 698"/>
                <a:gd name="T15" fmla="*/ 1025 h 1107"/>
                <a:gd name="T16" fmla="*/ 349 w 698"/>
                <a:gd name="T17" fmla="*/ 1107 h 1107"/>
                <a:gd name="T18" fmla="*/ 174 w 698"/>
                <a:gd name="T19" fmla="*/ 1025 h 1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8" h="1107">
                  <a:moveTo>
                    <a:pt x="174" y="1025"/>
                  </a:moveTo>
                  <a:lnTo>
                    <a:pt x="0" y="943"/>
                  </a:lnTo>
                  <a:lnTo>
                    <a:pt x="0" y="0"/>
                  </a:lnTo>
                  <a:lnTo>
                    <a:pt x="698" y="0"/>
                  </a:lnTo>
                  <a:lnTo>
                    <a:pt x="698" y="943"/>
                  </a:lnTo>
                  <a:lnTo>
                    <a:pt x="524" y="1025"/>
                  </a:lnTo>
                  <a:lnTo>
                    <a:pt x="349" y="1107"/>
                  </a:lnTo>
                  <a:lnTo>
                    <a:pt x="174" y="1025"/>
                  </a:lnTo>
                  <a:close/>
                </a:path>
              </a:pathLst>
            </a:custGeom>
            <a:solidFill>
              <a:srgbClr val="24AF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82" name="Freeform 17"/>
            <p:cNvSpPr>
              <a:spLocks/>
            </p:cNvSpPr>
            <p:nvPr/>
          </p:nvSpPr>
          <p:spPr bwMode="auto">
            <a:xfrm>
              <a:off x="4599153" y="4286016"/>
              <a:ext cx="529040" cy="1678079"/>
            </a:xfrm>
            <a:custGeom>
              <a:avLst/>
              <a:gdLst>
                <a:gd name="T0" fmla="*/ 175 w 349"/>
                <a:gd name="T1" fmla="*/ 1025 h 1107"/>
                <a:gd name="T2" fmla="*/ 0 w 349"/>
                <a:gd name="T3" fmla="*/ 943 h 1107"/>
                <a:gd name="T4" fmla="*/ 0 w 349"/>
                <a:gd name="T5" fmla="*/ 0 h 1107"/>
                <a:gd name="T6" fmla="*/ 349 w 349"/>
                <a:gd name="T7" fmla="*/ 0 h 1107"/>
                <a:gd name="T8" fmla="*/ 349 w 349"/>
                <a:gd name="T9" fmla="*/ 1107 h 1107"/>
                <a:gd name="T10" fmla="*/ 175 w 349"/>
                <a:gd name="T11" fmla="*/ 1025 h 1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9" h="1107">
                  <a:moveTo>
                    <a:pt x="175" y="1025"/>
                  </a:moveTo>
                  <a:lnTo>
                    <a:pt x="0" y="943"/>
                  </a:lnTo>
                  <a:lnTo>
                    <a:pt x="0" y="0"/>
                  </a:lnTo>
                  <a:lnTo>
                    <a:pt x="349" y="0"/>
                  </a:lnTo>
                  <a:lnTo>
                    <a:pt x="349" y="1107"/>
                  </a:lnTo>
                  <a:lnTo>
                    <a:pt x="175" y="1025"/>
                  </a:lnTo>
                  <a:close/>
                </a:path>
              </a:pathLst>
            </a:custGeom>
            <a:solidFill>
              <a:srgbClr val="49BD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61" name="Freeform 90"/>
            <p:cNvSpPr>
              <a:spLocks noEditPoints="1"/>
            </p:cNvSpPr>
            <p:nvPr/>
          </p:nvSpPr>
          <p:spPr bwMode="auto">
            <a:xfrm>
              <a:off x="4957763" y="5305425"/>
              <a:ext cx="376237" cy="376238"/>
            </a:xfrm>
            <a:custGeom>
              <a:avLst/>
              <a:gdLst>
                <a:gd name="T0" fmla="*/ 2147483646 w 97"/>
                <a:gd name="T1" fmla="*/ 2147483646 h 97"/>
                <a:gd name="T2" fmla="*/ 2147483646 w 97"/>
                <a:gd name="T3" fmla="*/ 2147483646 h 97"/>
                <a:gd name="T4" fmla="*/ 2147483646 w 97"/>
                <a:gd name="T5" fmla="*/ 2147483646 h 97"/>
                <a:gd name="T6" fmla="*/ 2147483646 w 97"/>
                <a:gd name="T7" fmla="*/ 2147483646 h 97"/>
                <a:gd name="T8" fmla="*/ 2147483646 w 97"/>
                <a:gd name="T9" fmla="*/ 2147483646 h 97"/>
                <a:gd name="T10" fmla="*/ 2147483646 w 97"/>
                <a:gd name="T11" fmla="*/ 2147483646 h 97"/>
                <a:gd name="T12" fmla="*/ 2147483646 w 97"/>
                <a:gd name="T13" fmla="*/ 2147483646 h 97"/>
                <a:gd name="T14" fmla="*/ 2147483646 w 97"/>
                <a:gd name="T15" fmla="*/ 2147483646 h 97"/>
                <a:gd name="T16" fmla="*/ 2147483646 w 97"/>
                <a:gd name="T17" fmla="*/ 2147483646 h 97"/>
                <a:gd name="T18" fmla="*/ 2147483646 w 97"/>
                <a:gd name="T19" fmla="*/ 2147483646 h 97"/>
                <a:gd name="T20" fmla="*/ 2147483646 w 97"/>
                <a:gd name="T21" fmla="*/ 0 h 97"/>
                <a:gd name="T22" fmla="*/ 2147483646 w 97"/>
                <a:gd name="T23" fmla="*/ 0 h 97"/>
                <a:gd name="T24" fmla="*/ 2147483646 w 97"/>
                <a:gd name="T25" fmla="*/ 2147483646 h 97"/>
                <a:gd name="T26" fmla="*/ 2147483646 w 97"/>
                <a:gd name="T27" fmla="*/ 2147483646 h 97"/>
                <a:gd name="T28" fmla="*/ 2147483646 w 97"/>
                <a:gd name="T29" fmla="*/ 2147483646 h 97"/>
                <a:gd name="T30" fmla="*/ 2147483646 w 97"/>
                <a:gd name="T31" fmla="*/ 2147483646 h 97"/>
                <a:gd name="T32" fmla="*/ 2147483646 w 97"/>
                <a:gd name="T33" fmla="*/ 2147483646 h 97"/>
                <a:gd name="T34" fmla="*/ 2147483646 w 97"/>
                <a:gd name="T35" fmla="*/ 2147483646 h 97"/>
                <a:gd name="T36" fmla="*/ 2147483646 w 97"/>
                <a:gd name="T37" fmla="*/ 2147483646 h 97"/>
                <a:gd name="T38" fmla="*/ 2147483646 w 97"/>
                <a:gd name="T39" fmla="*/ 2147483646 h 97"/>
                <a:gd name="T40" fmla="*/ 2147483646 w 97"/>
                <a:gd name="T41" fmla="*/ 2147483646 h 97"/>
                <a:gd name="T42" fmla="*/ 2147483646 w 97"/>
                <a:gd name="T43" fmla="*/ 2147483646 h 97"/>
                <a:gd name="T44" fmla="*/ 0 w 97"/>
                <a:gd name="T45" fmla="*/ 2147483646 h 97"/>
                <a:gd name="T46" fmla="*/ 0 w 97"/>
                <a:gd name="T47" fmla="*/ 2147483646 h 97"/>
                <a:gd name="T48" fmla="*/ 2147483646 w 97"/>
                <a:gd name="T49" fmla="*/ 2147483646 h 97"/>
                <a:gd name="T50" fmla="*/ 2147483646 w 97"/>
                <a:gd name="T51" fmla="*/ 2147483646 h 97"/>
                <a:gd name="T52" fmla="*/ 2147483646 w 97"/>
                <a:gd name="T53" fmla="*/ 2147483646 h 97"/>
                <a:gd name="T54" fmla="*/ 2147483646 w 97"/>
                <a:gd name="T55" fmla="*/ 2147483646 h 97"/>
                <a:gd name="T56" fmla="*/ 2147483646 w 97"/>
                <a:gd name="T57" fmla="*/ 2147483646 h 97"/>
                <a:gd name="T58" fmla="*/ 2147483646 w 97"/>
                <a:gd name="T59" fmla="*/ 2147483646 h 97"/>
                <a:gd name="T60" fmla="*/ 2147483646 w 97"/>
                <a:gd name="T61" fmla="*/ 2147483646 h 97"/>
                <a:gd name="T62" fmla="*/ 2147483646 w 97"/>
                <a:gd name="T63" fmla="*/ 2147483646 h 97"/>
                <a:gd name="T64" fmla="*/ 2147483646 w 97"/>
                <a:gd name="T65" fmla="*/ 2147483646 h 97"/>
                <a:gd name="T66" fmla="*/ 2147483646 w 97"/>
                <a:gd name="T67" fmla="*/ 2147483646 h 97"/>
                <a:gd name="T68" fmla="*/ 2147483646 w 97"/>
                <a:gd name="T69" fmla="*/ 2147483646 h 97"/>
                <a:gd name="T70" fmla="*/ 2147483646 w 97"/>
                <a:gd name="T71" fmla="*/ 2147483646 h 97"/>
                <a:gd name="T72" fmla="*/ 2147483646 w 97"/>
                <a:gd name="T73" fmla="*/ 2147483646 h 97"/>
                <a:gd name="T74" fmla="*/ 2147483646 w 97"/>
                <a:gd name="T75" fmla="*/ 2147483646 h 97"/>
                <a:gd name="T76" fmla="*/ 2147483646 w 97"/>
                <a:gd name="T77" fmla="*/ 2147483646 h 97"/>
                <a:gd name="T78" fmla="*/ 2147483646 w 97"/>
                <a:gd name="T79" fmla="*/ 2147483646 h 97"/>
                <a:gd name="T80" fmla="*/ 2147483646 w 97"/>
                <a:gd name="T81" fmla="*/ 2147483646 h 97"/>
                <a:gd name="T82" fmla="*/ 2147483646 w 97"/>
                <a:gd name="T83" fmla="*/ 2147483646 h 97"/>
                <a:gd name="T84" fmla="*/ 2147483646 w 97"/>
                <a:gd name="T85" fmla="*/ 2147483646 h 97"/>
                <a:gd name="T86" fmla="*/ 2147483646 w 97"/>
                <a:gd name="T87" fmla="*/ 2147483646 h 97"/>
                <a:gd name="T88" fmla="*/ 2147483646 w 97"/>
                <a:gd name="T89" fmla="*/ 2147483646 h 97"/>
                <a:gd name="T90" fmla="*/ 2147483646 w 97"/>
                <a:gd name="T91" fmla="*/ 2147483646 h 97"/>
                <a:gd name="T92" fmla="*/ 2147483646 w 97"/>
                <a:gd name="T93" fmla="*/ 2147483646 h 97"/>
                <a:gd name="T94" fmla="*/ 2147483646 w 97"/>
                <a:gd name="T95" fmla="*/ 2147483646 h 97"/>
                <a:gd name="T96" fmla="*/ 2147483646 w 97"/>
                <a:gd name="T97" fmla="*/ 2147483646 h 97"/>
                <a:gd name="T98" fmla="*/ 2147483646 w 97"/>
                <a:gd name="T99" fmla="*/ 2147483646 h 97"/>
                <a:gd name="T100" fmla="*/ 2147483646 w 97"/>
                <a:gd name="T101" fmla="*/ 2147483646 h 97"/>
                <a:gd name="T102" fmla="*/ 2147483646 w 97"/>
                <a:gd name="T103" fmla="*/ 2147483646 h 97"/>
                <a:gd name="T104" fmla="*/ 2147483646 w 97"/>
                <a:gd name="T105" fmla="*/ 2147483646 h 97"/>
                <a:gd name="T106" fmla="*/ 2147483646 w 97"/>
                <a:gd name="T107" fmla="*/ 2147483646 h 9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 h="97">
                  <a:moveTo>
                    <a:pt x="95" y="41"/>
                  </a:moveTo>
                  <a:cubicBezTo>
                    <a:pt x="83" y="40"/>
                    <a:pt x="83" y="40"/>
                    <a:pt x="83" y="40"/>
                  </a:cubicBezTo>
                  <a:cubicBezTo>
                    <a:pt x="82" y="36"/>
                    <a:pt x="81" y="33"/>
                    <a:pt x="79" y="30"/>
                  </a:cubicBezTo>
                  <a:cubicBezTo>
                    <a:pt x="86" y="21"/>
                    <a:pt x="86" y="21"/>
                    <a:pt x="86" y="21"/>
                  </a:cubicBezTo>
                  <a:cubicBezTo>
                    <a:pt x="87" y="20"/>
                    <a:pt x="87" y="19"/>
                    <a:pt x="86" y="18"/>
                  </a:cubicBezTo>
                  <a:cubicBezTo>
                    <a:pt x="79" y="11"/>
                    <a:pt x="79" y="11"/>
                    <a:pt x="79" y="11"/>
                  </a:cubicBezTo>
                  <a:cubicBezTo>
                    <a:pt x="78" y="10"/>
                    <a:pt x="77" y="10"/>
                    <a:pt x="76" y="11"/>
                  </a:cubicBezTo>
                  <a:cubicBezTo>
                    <a:pt x="67" y="18"/>
                    <a:pt x="67" y="18"/>
                    <a:pt x="67" y="18"/>
                  </a:cubicBezTo>
                  <a:cubicBezTo>
                    <a:pt x="64" y="16"/>
                    <a:pt x="61" y="15"/>
                    <a:pt x="57" y="14"/>
                  </a:cubicBezTo>
                  <a:cubicBezTo>
                    <a:pt x="56" y="2"/>
                    <a:pt x="56" y="2"/>
                    <a:pt x="56" y="2"/>
                  </a:cubicBezTo>
                  <a:cubicBezTo>
                    <a:pt x="55" y="1"/>
                    <a:pt x="54" y="0"/>
                    <a:pt x="53" y="0"/>
                  </a:cubicBezTo>
                  <a:cubicBezTo>
                    <a:pt x="44" y="0"/>
                    <a:pt x="44" y="0"/>
                    <a:pt x="44" y="0"/>
                  </a:cubicBezTo>
                  <a:cubicBezTo>
                    <a:pt x="43" y="0"/>
                    <a:pt x="42" y="1"/>
                    <a:pt x="42" y="2"/>
                  </a:cubicBezTo>
                  <a:cubicBezTo>
                    <a:pt x="40" y="14"/>
                    <a:pt x="40" y="14"/>
                    <a:pt x="40" y="14"/>
                  </a:cubicBezTo>
                  <a:cubicBezTo>
                    <a:pt x="36" y="15"/>
                    <a:pt x="33" y="16"/>
                    <a:pt x="30" y="18"/>
                  </a:cubicBezTo>
                  <a:cubicBezTo>
                    <a:pt x="21" y="11"/>
                    <a:pt x="21" y="11"/>
                    <a:pt x="21" y="11"/>
                  </a:cubicBezTo>
                  <a:cubicBezTo>
                    <a:pt x="20" y="10"/>
                    <a:pt x="19" y="10"/>
                    <a:pt x="18" y="11"/>
                  </a:cubicBezTo>
                  <a:cubicBezTo>
                    <a:pt x="11" y="18"/>
                    <a:pt x="11" y="18"/>
                    <a:pt x="11" y="18"/>
                  </a:cubicBezTo>
                  <a:cubicBezTo>
                    <a:pt x="10" y="19"/>
                    <a:pt x="10" y="20"/>
                    <a:pt x="11" y="21"/>
                  </a:cubicBezTo>
                  <a:cubicBezTo>
                    <a:pt x="18" y="30"/>
                    <a:pt x="18" y="30"/>
                    <a:pt x="18" y="30"/>
                  </a:cubicBezTo>
                  <a:cubicBezTo>
                    <a:pt x="16" y="33"/>
                    <a:pt x="15" y="36"/>
                    <a:pt x="14" y="40"/>
                  </a:cubicBezTo>
                  <a:cubicBezTo>
                    <a:pt x="2" y="41"/>
                    <a:pt x="2" y="41"/>
                    <a:pt x="2" y="41"/>
                  </a:cubicBezTo>
                  <a:cubicBezTo>
                    <a:pt x="1" y="42"/>
                    <a:pt x="0" y="43"/>
                    <a:pt x="0" y="43"/>
                  </a:cubicBezTo>
                  <a:cubicBezTo>
                    <a:pt x="0" y="53"/>
                    <a:pt x="0" y="53"/>
                    <a:pt x="0" y="53"/>
                  </a:cubicBezTo>
                  <a:cubicBezTo>
                    <a:pt x="0" y="54"/>
                    <a:pt x="1" y="55"/>
                    <a:pt x="2" y="55"/>
                  </a:cubicBezTo>
                  <a:cubicBezTo>
                    <a:pt x="14" y="57"/>
                    <a:pt x="14" y="57"/>
                    <a:pt x="14" y="57"/>
                  </a:cubicBezTo>
                  <a:cubicBezTo>
                    <a:pt x="15" y="61"/>
                    <a:pt x="16" y="64"/>
                    <a:pt x="18" y="67"/>
                  </a:cubicBezTo>
                  <a:cubicBezTo>
                    <a:pt x="11" y="76"/>
                    <a:pt x="11" y="76"/>
                    <a:pt x="11" y="76"/>
                  </a:cubicBezTo>
                  <a:cubicBezTo>
                    <a:pt x="10" y="77"/>
                    <a:pt x="10" y="78"/>
                    <a:pt x="11" y="79"/>
                  </a:cubicBezTo>
                  <a:cubicBezTo>
                    <a:pt x="18" y="86"/>
                    <a:pt x="18" y="86"/>
                    <a:pt x="18" y="86"/>
                  </a:cubicBezTo>
                  <a:cubicBezTo>
                    <a:pt x="19" y="87"/>
                    <a:pt x="20" y="87"/>
                    <a:pt x="21" y="86"/>
                  </a:cubicBezTo>
                  <a:cubicBezTo>
                    <a:pt x="30" y="79"/>
                    <a:pt x="30" y="79"/>
                    <a:pt x="30" y="79"/>
                  </a:cubicBezTo>
                  <a:cubicBezTo>
                    <a:pt x="33" y="81"/>
                    <a:pt x="36" y="82"/>
                    <a:pt x="40" y="83"/>
                  </a:cubicBezTo>
                  <a:cubicBezTo>
                    <a:pt x="42" y="95"/>
                    <a:pt x="42" y="95"/>
                    <a:pt x="42" y="95"/>
                  </a:cubicBezTo>
                  <a:cubicBezTo>
                    <a:pt x="42" y="96"/>
                    <a:pt x="43" y="97"/>
                    <a:pt x="44" y="97"/>
                  </a:cubicBezTo>
                  <a:cubicBezTo>
                    <a:pt x="53" y="97"/>
                    <a:pt x="53" y="97"/>
                    <a:pt x="53" y="97"/>
                  </a:cubicBezTo>
                  <a:cubicBezTo>
                    <a:pt x="54" y="97"/>
                    <a:pt x="55" y="96"/>
                    <a:pt x="56" y="95"/>
                  </a:cubicBezTo>
                  <a:cubicBezTo>
                    <a:pt x="57" y="83"/>
                    <a:pt x="57" y="83"/>
                    <a:pt x="57" y="83"/>
                  </a:cubicBezTo>
                  <a:cubicBezTo>
                    <a:pt x="61" y="82"/>
                    <a:pt x="64" y="81"/>
                    <a:pt x="67" y="79"/>
                  </a:cubicBezTo>
                  <a:cubicBezTo>
                    <a:pt x="76" y="86"/>
                    <a:pt x="76" y="86"/>
                    <a:pt x="76" y="86"/>
                  </a:cubicBezTo>
                  <a:cubicBezTo>
                    <a:pt x="77" y="87"/>
                    <a:pt x="78" y="87"/>
                    <a:pt x="79" y="86"/>
                  </a:cubicBezTo>
                  <a:cubicBezTo>
                    <a:pt x="86" y="79"/>
                    <a:pt x="86" y="79"/>
                    <a:pt x="86" y="79"/>
                  </a:cubicBezTo>
                  <a:cubicBezTo>
                    <a:pt x="87" y="78"/>
                    <a:pt x="87" y="77"/>
                    <a:pt x="86" y="76"/>
                  </a:cubicBezTo>
                  <a:cubicBezTo>
                    <a:pt x="79" y="67"/>
                    <a:pt x="79" y="67"/>
                    <a:pt x="79" y="67"/>
                  </a:cubicBezTo>
                  <a:cubicBezTo>
                    <a:pt x="81" y="64"/>
                    <a:pt x="82" y="61"/>
                    <a:pt x="83" y="57"/>
                  </a:cubicBezTo>
                  <a:cubicBezTo>
                    <a:pt x="95" y="55"/>
                    <a:pt x="95" y="55"/>
                    <a:pt x="95" y="55"/>
                  </a:cubicBezTo>
                  <a:cubicBezTo>
                    <a:pt x="96" y="55"/>
                    <a:pt x="97" y="54"/>
                    <a:pt x="97" y="53"/>
                  </a:cubicBezTo>
                  <a:cubicBezTo>
                    <a:pt x="97" y="43"/>
                    <a:pt x="97" y="43"/>
                    <a:pt x="97" y="43"/>
                  </a:cubicBezTo>
                  <a:cubicBezTo>
                    <a:pt x="97" y="43"/>
                    <a:pt x="96" y="42"/>
                    <a:pt x="95" y="41"/>
                  </a:cubicBezTo>
                  <a:close/>
                  <a:moveTo>
                    <a:pt x="49" y="66"/>
                  </a:moveTo>
                  <a:cubicBezTo>
                    <a:pt x="39" y="66"/>
                    <a:pt x="31" y="58"/>
                    <a:pt x="31" y="48"/>
                  </a:cubicBezTo>
                  <a:cubicBezTo>
                    <a:pt x="31" y="39"/>
                    <a:pt x="39" y="31"/>
                    <a:pt x="49" y="31"/>
                  </a:cubicBezTo>
                  <a:cubicBezTo>
                    <a:pt x="58" y="31"/>
                    <a:pt x="66" y="39"/>
                    <a:pt x="66" y="48"/>
                  </a:cubicBezTo>
                  <a:cubicBezTo>
                    <a:pt x="66" y="58"/>
                    <a:pt x="58" y="66"/>
                    <a:pt x="49"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66" name="TextBox 93"/>
            <p:cNvSpPr txBox="1">
              <a:spLocks noChangeArrowheads="1"/>
            </p:cNvSpPr>
            <p:nvPr/>
          </p:nvSpPr>
          <p:spPr bwMode="auto">
            <a:xfrm>
              <a:off x="4625975" y="4413250"/>
              <a:ext cx="10810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grpSp>
      <p:grpSp>
        <p:nvGrpSpPr>
          <p:cNvPr id="8" name="Группа 7">
            <a:extLst>
              <a:ext uri="{FF2B5EF4-FFF2-40B4-BE49-F238E27FC236}">
                <a16:creationId xmlns:a16="http://schemas.microsoft.com/office/drawing/2014/main" id="{22A43050-3E91-954B-970F-952E22E14BB3}"/>
              </a:ext>
            </a:extLst>
          </p:cNvPr>
          <p:cNvGrpSpPr/>
          <p:nvPr/>
        </p:nvGrpSpPr>
        <p:grpSpPr>
          <a:xfrm>
            <a:off x="6503090" y="4286016"/>
            <a:ext cx="1108973" cy="1678079"/>
            <a:chOff x="6503090" y="4286016"/>
            <a:chExt cx="1108973" cy="1678079"/>
          </a:xfrm>
        </p:grpSpPr>
        <p:sp>
          <p:nvSpPr>
            <p:cNvPr id="27675" name="Freeform 10"/>
            <p:cNvSpPr>
              <a:spLocks/>
            </p:cNvSpPr>
            <p:nvPr/>
          </p:nvSpPr>
          <p:spPr bwMode="auto">
            <a:xfrm>
              <a:off x="6503090" y="4286016"/>
              <a:ext cx="1059595" cy="1678079"/>
            </a:xfrm>
            <a:custGeom>
              <a:avLst/>
              <a:gdLst>
                <a:gd name="T0" fmla="*/ 175 w 699"/>
                <a:gd name="T1" fmla="*/ 1025 h 1107"/>
                <a:gd name="T2" fmla="*/ 0 w 699"/>
                <a:gd name="T3" fmla="*/ 943 h 1107"/>
                <a:gd name="T4" fmla="*/ 0 w 699"/>
                <a:gd name="T5" fmla="*/ 943 h 1107"/>
                <a:gd name="T6" fmla="*/ 0 w 699"/>
                <a:gd name="T7" fmla="*/ 0 h 1107"/>
                <a:gd name="T8" fmla="*/ 699 w 699"/>
                <a:gd name="T9" fmla="*/ 0 h 1107"/>
                <a:gd name="T10" fmla="*/ 699 w 699"/>
                <a:gd name="T11" fmla="*/ 943 h 1107"/>
                <a:gd name="T12" fmla="*/ 699 w 699"/>
                <a:gd name="T13" fmla="*/ 943 h 1107"/>
                <a:gd name="T14" fmla="*/ 524 w 699"/>
                <a:gd name="T15" fmla="*/ 1025 h 1107"/>
                <a:gd name="T16" fmla="*/ 349 w 699"/>
                <a:gd name="T17" fmla="*/ 1107 h 1107"/>
                <a:gd name="T18" fmla="*/ 175 w 699"/>
                <a:gd name="T19" fmla="*/ 1025 h 1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9" h="1107">
                  <a:moveTo>
                    <a:pt x="175" y="1025"/>
                  </a:moveTo>
                  <a:lnTo>
                    <a:pt x="0" y="943"/>
                  </a:lnTo>
                  <a:lnTo>
                    <a:pt x="0" y="0"/>
                  </a:lnTo>
                  <a:lnTo>
                    <a:pt x="699" y="0"/>
                  </a:lnTo>
                  <a:lnTo>
                    <a:pt x="699" y="943"/>
                  </a:lnTo>
                  <a:lnTo>
                    <a:pt x="524" y="1025"/>
                  </a:lnTo>
                  <a:lnTo>
                    <a:pt x="349" y="1107"/>
                  </a:lnTo>
                  <a:lnTo>
                    <a:pt x="175" y="1025"/>
                  </a:lnTo>
                  <a:close/>
                </a:path>
              </a:pathLst>
            </a:custGeom>
            <a:solidFill>
              <a:srgbClr val="30C8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83" name="Freeform 18"/>
            <p:cNvSpPr>
              <a:spLocks/>
            </p:cNvSpPr>
            <p:nvPr/>
          </p:nvSpPr>
          <p:spPr bwMode="auto">
            <a:xfrm>
              <a:off x="6503090" y="4286016"/>
              <a:ext cx="529040" cy="1678079"/>
            </a:xfrm>
            <a:custGeom>
              <a:avLst/>
              <a:gdLst>
                <a:gd name="T0" fmla="*/ 175 w 349"/>
                <a:gd name="T1" fmla="*/ 1025 h 1107"/>
                <a:gd name="T2" fmla="*/ 0 w 349"/>
                <a:gd name="T3" fmla="*/ 943 h 1107"/>
                <a:gd name="T4" fmla="*/ 0 w 349"/>
                <a:gd name="T5" fmla="*/ 0 h 1107"/>
                <a:gd name="T6" fmla="*/ 349 w 349"/>
                <a:gd name="T7" fmla="*/ 0 h 1107"/>
                <a:gd name="T8" fmla="*/ 349 w 349"/>
                <a:gd name="T9" fmla="*/ 1107 h 1107"/>
                <a:gd name="T10" fmla="*/ 175 w 349"/>
                <a:gd name="T11" fmla="*/ 1025 h 1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9" h="1107">
                  <a:moveTo>
                    <a:pt x="175" y="1025"/>
                  </a:moveTo>
                  <a:lnTo>
                    <a:pt x="0" y="943"/>
                  </a:lnTo>
                  <a:lnTo>
                    <a:pt x="0" y="0"/>
                  </a:lnTo>
                  <a:lnTo>
                    <a:pt x="349" y="0"/>
                  </a:lnTo>
                  <a:lnTo>
                    <a:pt x="349" y="1107"/>
                  </a:lnTo>
                  <a:lnTo>
                    <a:pt x="175" y="1025"/>
                  </a:lnTo>
                  <a:close/>
                </a:path>
              </a:pathLst>
            </a:custGeom>
            <a:solidFill>
              <a:srgbClr val="55CF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60" name="Freeform 89"/>
            <p:cNvSpPr>
              <a:spLocks/>
            </p:cNvSpPr>
            <p:nvPr/>
          </p:nvSpPr>
          <p:spPr bwMode="auto">
            <a:xfrm>
              <a:off x="6910388" y="5310188"/>
              <a:ext cx="276225" cy="400050"/>
            </a:xfrm>
            <a:custGeom>
              <a:avLst/>
              <a:gdLst>
                <a:gd name="T0" fmla="*/ 2147483646 w 71"/>
                <a:gd name="T1" fmla="*/ 2147483646 h 103"/>
                <a:gd name="T2" fmla="*/ 2147483646 w 71"/>
                <a:gd name="T3" fmla="*/ 2147483646 h 103"/>
                <a:gd name="T4" fmla="*/ 2147483646 w 71"/>
                <a:gd name="T5" fmla="*/ 2147483646 h 103"/>
                <a:gd name="T6" fmla="*/ 2147483646 w 71"/>
                <a:gd name="T7" fmla="*/ 2147483646 h 103"/>
                <a:gd name="T8" fmla="*/ 2147483646 w 71"/>
                <a:gd name="T9" fmla="*/ 2147483646 h 103"/>
                <a:gd name="T10" fmla="*/ 2147483646 w 71"/>
                <a:gd name="T11" fmla="*/ 2147483646 h 103"/>
                <a:gd name="T12" fmla="*/ 2147483646 w 71"/>
                <a:gd name="T13" fmla="*/ 2147483646 h 103"/>
                <a:gd name="T14" fmla="*/ 2147483646 w 71"/>
                <a:gd name="T15" fmla="*/ 2147483646 h 103"/>
                <a:gd name="T16" fmla="*/ 2147483646 w 71"/>
                <a:gd name="T17" fmla="*/ 2147483646 h 103"/>
                <a:gd name="T18" fmla="*/ 2147483646 w 71"/>
                <a:gd name="T19" fmla="*/ 2147483646 h 103"/>
                <a:gd name="T20" fmla="*/ 2147483646 w 71"/>
                <a:gd name="T21" fmla="*/ 0 h 103"/>
                <a:gd name="T22" fmla="*/ 2147483646 w 71"/>
                <a:gd name="T23" fmla="*/ 0 h 103"/>
                <a:gd name="T24" fmla="*/ 2147483646 w 71"/>
                <a:gd name="T25" fmla="*/ 2147483646 h 103"/>
                <a:gd name="T26" fmla="*/ 2147483646 w 71"/>
                <a:gd name="T27" fmla="*/ 2147483646 h 103"/>
                <a:gd name="T28" fmla="*/ 0 w 71"/>
                <a:gd name="T29" fmla="*/ 2147483646 h 103"/>
                <a:gd name="T30" fmla="*/ 2147483646 w 71"/>
                <a:gd name="T31" fmla="*/ 2147483646 h 103"/>
                <a:gd name="T32" fmla="*/ 2147483646 w 71"/>
                <a:gd name="T33" fmla="*/ 2147483646 h 103"/>
                <a:gd name="T34" fmla="*/ 2147483646 w 71"/>
                <a:gd name="T35" fmla="*/ 2147483646 h 103"/>
                <a:gd name="T36" fmla="*/ 2147483646 w 71"/>
                <a:gd name="T37" fmla="*/ 2147483646 h 103"/>
                <a:gd name="T38" fmla="*/ 2147483646 w 71"/>
                <a:gd name="T39" fmla="*/ 2147483646 h 103"/>
                <a:gd name="T40" fmla="*/ 2147483646 w 71"/>
                <a:gd name="T41" fmla="*/ 2147483646 h 103"/>
                <a:gd name="T42" fmla="*/ 2147483646 w 71"/>
                <a:gd name="T43" fmla="*/ 2147483646 h 103"/>
                <a:gd name="T44" fmla="*/ 2147483646 w 71"/>
                <a:gd name="T45" fmla="*/ 2147483646 h 103"/>
                <a:gd name="T46" fmla="*/ 2147483646 w 71"/>
                <a:gd name="T47" fmla="*/ 2147483646 h 103"/>
                <a:gd name="T48" fmla="*/ 2147483646 w 71"/>
                <a:gd name="T49" fmla="*/ 2147483646 h 103"/>
                <a:gd name="T50" fmla="*/ 2147483646 w 71"/>
                <a:gd name="T51" fmla="*/ 2147483646 h 103"/>
                <a:gd name="T52" fmla="*/ 2147483646 w 71"/>
                <a:gd name="T53" fmla="*/ 2147483646 h 103"/>
                <a:gd name="T54" fmla="*/ 2147483646 w 71"/>
                <a:gd name="T55" fmla="*/ 2147483646 h 103"/>
                <a:gd name="T56" fmla="*/ 2147483646 w 71"/>
                <a:gd name="T57" fmla="*/ 2147483646 h 10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1" h="103">
                  <a:moveTo>
                    <a:pt x="71" y="68"/>
                  </a:moveTo>
                  <a:cubicBezTo>
                    <a:pt x="71" y="58"/>
                    <a:pt x="62" y="49"/>
                    <a:pt x="46" y="45"/>
                  </a:cubicBezTo>
                  <a:cubicBezTo>
                    <a:pt x="44" y="45"/>
                    <a:pt x="35" y="43"/>
                    <a:pt x="33" y="42"/>
                  </a:cubicBezTo>
                  <a:cubicBezTo>
                    <a:pt x="20" y="39"/>
                    <a:pt x="17" y="37"/>
                    <a:pt x="17" y="33"/>
                  </a:cubicBezTo>
                  <a:cubicBezTo>
                    <a:pt x="17" y="30"/>
                    <a:pt x="21" y="26"/>
                    <a:pt x="34" y="26"/>
                  </a:cubicBezTo>
                  <a:cubicBezTo>
                    <a:pt x="43" y="26"/>
                    <a:pt x="53" y="33"/>
                    <a:pt x="53" y="33"/>
                  </a:cubicBezTo>
                  <a:cubicBezTo>
                    <a:pt x="56" y="35"/>
                    <a:pt x="58" y="35"/>
                    <a:pt x="61" y="32"/>
                  </a:cubicBezTo>
                  <a:cubicBezTo>
                    <a:pt x="61" y="32"/>
                    <a:pt x="65" y="29"/>
                    <a:pt x="65" y="26"/>
                  </a:cubicBezTo>
                  <a:cubicBezTo>
                    <a:pt x="65" y="21"/>
                    <a:pt x="54" y="14"/>
                    <a:pt x="42" y="12"/>
                  </a:cubicBezTo>
                  <a:cubicBezTo>
                    <a:pt x="42" y="4"/>
                    <a:pt x="42" y="4"/>
                    <a:pt x="42" y="4"/>
                  </a:cubicBezTo>
                  <a:cubicBezTo>
                    <a:pt x="42" y="1"/>
                    <a:pt x="40" y="0"/>
                    <a:pt x="38" y="0"/>
                  </a:cubicBezTo>
                  <a:cubicBezTo>
                    <a:pt x="32" y="0"/>
                    <a:pt x="32" y="0"/>
                    <a:pt x="32" y="0"/>
                  </a:cubicBezTo>
                  <a:cubicBezTo>
                    <a:pt x="30" y="0"/>
                    <a:pt x="28" y="1"/>
                    <a:pt x="28" y="4"/>
                  </a:cubicBezTo>
                  <a:cubicBezTo>
                    <a:pt x="28" y="11"/>
                    <a:pt x="28" y="11"/>
                    <a:pt x="28" y="11"/>
                  </a:cubicBezTo>
                  <a:cubicBezTo>
                    <a:pt x="9" y="13"/>
                    <a:pt x="0" y="23"/>
                    <a:pt x="0" y="34"/>
                  </a:cubicBezTo>
                  <a:cubicBezTo>
                    <a:pt x="0" y="47"/>
                    <a:pt x="12" y="53"/>
                    <a:pt x="26" y="56"/>
                  </a:cubicBezTo>
                  <a:cubicBezTo>
                    <a:pt x="28" y="57"/>
                    <a:pt x="39" y="59"/>
                    <a:pt x="41" y="60"/>
                  </a:cubicBezTo>
                  <a:cubicBezTo>
                    <a:pt x="51" y="62"/>
                    <a:pt x="54" y="66"/>
                    <a:pt x="54" y="69"/>
                  </a:cubicBezTo>
                  <a:cubicBezTo>
                    <a:pt x="54" y="73"/>
                    <a:pt x="49" y="77"/>
                    <a:pt x="36" y="77"/>
                  </a:cubicBezTo>
                  <a:cubicBezTo>
                    <a:pt x="27" y="77"/>
                    <a:pt x="14" y="70"/>
                    <a:pt x="14" y="70"/>
                  </a:cubicBezTo>
                  <a:cubicBezTo>
                    <a:pt x="11" y="67"/>
                    <a:pt x="8" y="68"/>
                    <a:pt x="5" y="71"/>
                  </a:cubicBezTo>
                  <a:cubicBezTo>
                    <a:pt x="5" y="71"/>
                    <a:pt x="2" y="74"/>
                    <a:pt x="2" y="77"/>
                  </a:cubicBezTo>
                  <a:cubicBezTo>
                    <a:pt x="2" y="82"/>
                    <a:pt x="15" y="89"/>
                    <a:pt x="28" y="91"/>
                  </a:cubicBezTo>
                  <a:cubicBezTo>
                    <a:pt x="28" y="99"/>
                    <a:pt x="28" y="99"/>
                    <a:pt x="28" y="99"/>
                  </a:cubicBezTo>
                  <a:cubicBezTo>
                    <a:pt x="28" y="101"/>
                    <a:pt x="30" y="103"/>
                    <a:pt x="32" y="103"/>
                  </a:cubicBezTo>
                  <a:cubicBezTo>
                    <a:pt x="38" y="103"/>
                    <a:pt x="38" y="103"/>
                    <a:pt x="38" y="103"/>
                  </a:cubicBezTo>
                  <a:cubicBezTo>
                    <a:pt x="40" y="103"/>
                    <a:pt x="42" y="101"/>
                    <a:pt x="42" y="99"/>
                  </a:cubicBezTo>
                  <a:cubicBezTo>
                    <a:pt x="42" y="92"/>
                    <a:pt x="42" y="92"/>
                    <a:pt x="42" y="92"/>
                  </a:cubicBezTo>
                  <a:cubicBezTo>
                    <a:pt x="62" y="90"/>
                    <a:pt x="71" y="79"/>
                    <a:pt x="71" y="6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67" name="TextBox 93"/>
            <p:cNvSpPr txBox="1">
              <a:spLocks noChangeArrowheads="1"/>
            </p:cNvSpPr>
            <p:nvPr/>
          </p:nvSpPr>
          <p:spPr bwMode="auto">
            <a:xfrm>
              <a:off x="6530975" y="4410075"/>
              <a:ext cx="10810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grpSp>
      <p:grpSp>
        <p:nvGrpSpPr>
          <p:cNvPr id="7" name="Группа 6">
            <a:extLst>
              <a:ext uri="{FF2B5EF4-FFF2-40B4-BE49-F238E27FC236}">
                <a16:creationId xmlns:a16="http://schemas.microsoft.com/office/drawing/2014/main" id="{93646DD6-58CC-B340-AB7D-926E4AA19786}"/>
              </a:ext>
            </a:extLst>
          </p:cNvPr>
          <p:cNvGrpSpPr/>
          <p:nvPr/>
        </p:nvGrpSpPr>
        <p:grpSpPr>
          <a:xfrm>
            <a:off x="8414605" y="4286016"/>
            <a:ext cx="1110395" cy="1678079"/>
            <a:chOff x="8414605" y="4286016"/>
            <a:chExt cx="1110395" cy="1678079"/>
          </a:xfrm>
        </p:grpSpPr>
        <p:sp>
          <p:nvSpPr>
            <p:cNvPr id="27676" name="Freeform 11"/>
            <p:cNvSpPr>
              <a:spLocks/>
            </p:cNvSpPr>
            <p:nvPr/>
          </p:nvSpPr>
          <p:spPr bwMode="auto">
            <a:xfrm>
              <a:off x="8414605" y="4286016"/>
              <a:ext cx="1059595" cy="1678079"/>
            </a:xfrm>
            <a:custGeom>
              <a:avLst/>
              <a:gdLst>
                <a:gd name="T0" fmla="*/ 175 w 699"/>
                <a:gd name="T1" fmla="*/ 1025 h 1107"/>
                <a:gd name="T2" fmla="*/ 0 w 699"/>
                <a:gd name="T3" fmla="*/ 943 h 1107"/>
                <a:gd name="T4" fmla="*/ 0 w 699"/>
                <a:gd name="T5" fmla="*/ 943 h 1107"/>
                <a:gd name="T6" fmla="*/ 0 w 699"/>
                <a:gd name="T7" fmla="*/ 0 h 1107"/>
                <a:gd name="T8" fmla="*/ 699 w 699"/>
                <a:gd name="T9" fmla="*/ 0 h 1107"/>
                <a:gd name="T10" fmla="*/ 699 w 699"/>
                <a:gd name="T11" fmla="*/ 943 h 1107"/>
                <a:gd name="T12" fmla="*/ 699 w 699"/>
                <a:gd name="T13" fmla="*/ 943 h 1107"/>
                <a:gd name="T14" fmla="*/ 524 w 699"/>
                <a:gd name="T15" fmla="*/ 1025 h 1107"/>
                <a:gd name="T16" fmla="*/ 350 w 699"/>
                <a:gd name="T17" fmla="*/ 1107 h 1107"/>
                <a:gd name="T18" fmla="*/ 175 w 699"/>
                <a:gd name="T19" fmla="*/ 1025 h 1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9" h="1107">
                  <a:moveTo>
                    <a:pt x="175" y="1025"/>
                  </a:moveTo>
                  <a:lnTo>
                    <a:pt x="0" y="943"/>
                  </a:lnTo>
                  <a:lnTo>
                    <a:pt x="0" y="0"/>
                  </a:lnTo>
                  <a:lnTo>
                    <a:pt x="699" y="0"/>
                  </a:lnTo>
                  <a:lnTo>
                    <a:pt x="699" y="943"/>
                  </a:lnTo>
                  <a:lnTo>
                    <a:pt x="524" y="1025"/>
                  </a:lnTo>
                  <a:lnTo>
                    <a:pt x="350" y="1107"/>
                  </a:lnTo>
                  <a:lnTo>
                    <a:pt x="175" y="1025"/>
                  </a:lnTo>
                  <a:close/>
                </a:path>
              </a:pathLst>
            </a:custGeom>
            <a:solidFill>
              <a:srgbClr val="90C0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84" name="Freeform 19"/>
            <p:cNvSpPr>
              <a:spLocks/>
            </p:cNvSpPr>
            <p:nvPr/>
          </p:nvSpPr>
          <p:spPr bwMode="auto">
            <a:xfrm>
              <a:off x="8414605" y="4286016"/>
              <a:ext cx="530555" cy="1678079"/>
            </a:xfrm>
            <a:custGeom>
              <a:avLst/>
              <a:gdLst>
                <a:gd name="T0" fmla="*/ 175 w 350"/>
                <a:gd name="T1" fmla="*/ 1025 h 1107"/>
                <a:gd name="T2" fmla="*/ 0 w 350"/>
                <a:gd name="T3" fmla="*/ 943 h 1107"/>
                <a:gd name="T4" fmla="*/ 0 w 350"/>
                <a:gd name="T5" fmla="*/ 0 h 1107"/>
                <a:gd name="T6" fmla="*/ 350 w 350"/>
                <a:gd name="T7" fmla="*/ 0 h 1107"/>
                <a:gd name="T8" fmla="*/ 350 w 350"/>
                <a:gd name="T9" fmla="*/ 1107 h 1107"/>
                <a:gd name="T10" fmla="*/ 175 w 350"/>
                <a:gd name="T11" fmla="*/ 1025 h 1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0" h="1107">
                  <a:moveTo>
                    <a:pt x="175" y="1025"/>
                  </a:moveTo>
                  <a:lnTo>
                    <a:pt x="0" y="943"/>
                  </a:lnTo>
                  <a:lnTo>
                    <a:pt x="0" y="0"/>
                  </a:lnTo>
                  <a:lnTo>
                    <a:pt x="350" y="0"/>
                  </a:lnTo>
                  <a:lnTo>
                    <a:pt x="350" y="1107"/>
                  </a:lnTo>
                  <a:lnTo>
                    <a:pt x="175" y="1025"/>
                  </a:lnTo>
                  <a:close/>
                </a:path>
              </a:pathLst>
            </a:custGeom>
            <a:solidFill>
              <a:srgbClr val="AAC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59" name="Freeform 88"/>
            <p:cNvSpPr>
              <a:spLocks noEditPoints="1"/>
            </p:cNvSpPr>
            <p:nvPr/>
          </p:nvSpPr>
          <p:spPr bwMode="auto">
            <a:xfrm>
              <a:off x="8761413" y="5324475"/>
              <a:ext cx="381000" cy="319088"/>
            </a:xfrm>
            <a:custGeom>
              <a:avLst/>
              <a:gdLst>
                <a:gd name="T0" fmla="*/ 2147483646 w 98"/>
                <a:gd name="T1" fmla="*/ 2147483646 h 82"/>
                <a:gd name="T2" fmla="*/ 2147483646 w 98"/>
                <a:gd name="T3" fmla="*/ 2147483646 h 82"/>
                <a:gd name="T4" fmla="*/ 2147483646 w 98"/>
                <a:gd name="T5" fmla="*/ 2147483646 h 82"/>
                <a:gd name="T6" fmla="*/ 2147483646 w 98"/>
                <a:gd name="T7" fmla="*/ 2147483646 h 82"/>
                <a:gd name="T8" fmla="*/ 2147483646 w 98"/>
                <a:gd name="T9" fmla="*/ 2147483646 h 82"/>
                <a:gd name="T10" fmla="*/ 2147483646 w 98"/>
                <a:gd name="T11" fmla="*/ 2147483646 h 82"/>
                <a:gd name="T12" fmla="*/ 2147483646 w 98"/>
                <a:gd name="T13" fmla="*/ 2147483646 h 82"/>
                <a:gd name="T14" fmla="*/ 2147483646 w 98"/>
                <a:gd name="T15" fmla="*/ 2147483646 h 82"/>
                <a:gd name="T16" fmla="*/ 2147483646 w 98"/>
                <a:gd name="T17" fmla="*/ 2147483646 h 82"/>
                <a:gd name="T18" fmla="*/ 2147483646 w 98"/>
                <a:gd name="T19" fmla="*/ 2147483646 h 82"/>
                <a:gd name="T20" fmla="*/ 2147483646 w 98"/>
                <a:gd name="T21" fmla="*/ 2147483646 h 82"/>
                <a:gd name="T22" fmla="*/ 2147483646 w 98"/>
                <a:gd name="T23" fmla="*/ 2147483646 h 82"/>
                <a:gd name="T24" fmla="*/ 2147483646 w 98"/>
                <a:gd name="T25" fmla="*/ 2147483646 h 82"/>
                <a:gd name="T26" fmla="*/ 2147483646 w 98"/>
                <a:gd name="T27" fmla="*/ 2147483646 h 82"/>
                <a:gd name="T28" fmla="*/ 2147483646 w 98"/>
                <a:gd name="T29" fmla="*/ 2147483646 h 82"/>
                <a:gd name="T30" fmla="*/ 2147483646 w 98"/>
                <a:gd name="T31" fmla="*/ 2147483646 h 82"/>
                <a:gd name="T32" fmla="*/ 2147483646 w 98"/>
                <a:gd name="T33" fmla="*/ 2147483646 h 82"/>
                <a:gd name="T34" fmla="*/ 2147483646 w 98"/>
                <a:gd name="T35" fmla="*/ 2147483646 h 82"/>
                <a:gd name="T36" fmla="*/ 2147483646 w 98"/>
                <a:gd name="T37" fmla="*/ 2147483646 h 82"/>
                <a:gd name="T38" fmla="*/ 2147483646 w 98"/>
                <a:gd name="T39" fmla="*/ 2147483646 h 82"/>
                <a:gd name="T40" fmla="*/ 2147483646 w 98"/>
                <a:gd name="T41" fmla="*/ 2147483646 h 82"/>
                <a:gd name="T42" fmla="*/ 2147483646 w 98"/>
                <a:gd name="T43" fmla="*/ 2147483646 h 82"/>
                <a:gd name="T44" fmla="*/ 2147483646 w 98"/>
                <a:gd name="T45" fmla="*/ 2147483646 h 82"/>
                <a:gd name="T46" fmla="*/ 2147483646 w 98"/>
                <a:gd name="T47" fmla="*/ 2147483646 h 82"/>
                <a:gd name="T48" fmla="*/ 2147483646 w 98"/>
                <a:gd name="T49" fmla="*/ 2147483646 h 82"/>
                <a:gd name="T50" fmla="*/ 2147483646 w 98"/>
                <a:gd name="T51" fmla="*/ 2147483646 h 82"/>
                <a:gd name="T52" fmla="*/ 2147483646 w 98"/>
                <a:gd name="T53" fmla="*/ 2147483646 h 82"/>
                <a:gd name="T54" fmla="*/ 2147483646 w 98"/>
                <a:gd name="T55" fmla="*/ 2147483646 h 82"/>
                <a:gd name="T56" fmla="*/ 2147483646 w 98"/>
                <a:gd name="T57" fmla="*/ 2147483646 h 82"/>
                <a:gd name="T58" fmla="*/ 2147483646 w 98"/>
                <a:gd name="T59" fmla="*/ 2147483646 h 82"/>
                <a:gd name="T60" fmla="*/ 2147483646 w 98"/>
                <a:gd name="T61" fmla="*/ 2147483646 h 82"/>
                <a:gd name="T62" fmla="*/ 2147483646 w 98"/>
                <a:gd name="T63" fmla="*/ 2147483646 h 82"/>
                <a:gd name="T64" fmla="*/ 2147483646 w 98"/>
                <a:gd name="T65" fmla="*/ 2147483646 h 82"/>
                <a:gd name="T66" fmla="*/ 2147483646 w 98"/>
                <a:gd name="T67" fmla="*/ 2147483646 h 82"/>
                <a:gd name="T68" fmla="*/ 2147483646 w 98"/>
                <a:gd name="T69" fmla="*/ 2147483646 h 82"/>
                <a:gd name="T70" fmla="*/ 2147483646 w 98"/>
                <a:gd name="T71" fmla="*/ 2147483646 h 82"/>
                <a:gd name="T72" fmla="*/ 2147483646 w 98"/>
                <a:gd name="T73" fmla="*/ 2147483646 h 82"/>
                <a:gd name="T74" fmla="*/ 2147483646 w 98"/>
                <a:gd name="T75" fmla="*/ 2147483646 h 82"/>
                <a:gd name="T76" fmla="*/ 2147483646 w 98"/>
                <a:gd name="T77" fmla="*/ 2147483646 h 82"/>
                <a:gd name="T78" fmla="*/ 2147483646 w 98"/>
                <a:gd name="T79" fmla="*/ 2147483646 h 82"/>
                <a:gd name="T80" fmla="*/ 2147483646 w 98"/>
                <a:gd name="T81" fmla="*/ 2147483646 h 82"/>
                <a:gd name="T82" fmla="*/ 2147483646 w 98"/>
                <a:gd name="T83" fmla="*/ 2147483646 h 82"/>
                <a:gd name="T84" fmla="*/ 2147483646 w 98"/>
                <a:gd name="T85" fmla="*/ 2147483646 h 82"/>
                <a:gd name="T86" fmla="*/ 2147483646 w 98"/>
                <a:gd name="T87" fmla="*/ 2147483646 h 82"/>
                <a:gd name="T88" fmla="*/ 2147483646 w 98"/>
                <a:gd name="T89" fmla="*/ 2147483646 h 82"/>
                <a:gd name="T90" fmla="*/ 2147483646 w 98"/>
                <a:gd name="T91" fmla="*/ 2147483646 h 82"/>
                <a:gd name="T92" fmla="*/ 2147483646 w 98"/>
                <a:gd name="T93" fmla="*/ 2147483646 h 82"/>
                <a:gd name="T94" fmla="*/ 2147483646 w 98"/>
                <a:gd name="T95" fmla="*/ 2147483646 h 82"/>
                <a:gd name="T96" fmla="*/ 2147483646 w 98"/>
                <a:gd name="T97" fmla="*/ 2147483646 h 82"/>
                <a:gd name="T98" fmla="*/ 2147483646 w 98"/>
                <a:gd name="T99" fmla="*/ 2147483646 h 82"/>
                <a:gd name="T100" fmla="*/ 2147483646 w 98"/>
                <a:gd name="T101" fmla="*/ 0 h 82"/>
                <a:gd name="T102" fmla="*/ 0 w 98"/>
                <a:gd name="T103" fmla="*/ 2147483646 h 82"/>
                <a:gd name="T104" fmla="*/ 2147483646 w 98"/>
                <a:gd name="T105" fmla="*/ 2147483646 h 82"/>
                <a:gd name="T106" fmla="*/ 2147483646 w 98"/>
                <a:gd name="T107" fmla="*/ 2147483646 h 82"/>
                <a:gd name="T108" fmla="*/ 2147483646 w 98"/>
                <a:gd name="T109" fmla="*/ 2147483646 h 82"/>
                <a:gd name="T110" fmla="*/ 2147483646 w 98"/>
                <a:gd name="T111" fmla="*/ 2147483646 h 82"/>
                <a:gd name="T112" fmla="*/ 2147483646 w 98"/>
                <a:gd name="T113" fmla="*/ 2147483646 h 82"/>
                <a:gd name="T114" fmla="*/ 2147483646 w 98"/>
                <a:gd name="T115" fmla="*/ 2147483646 h 82"/>
                <a:gd name="T116" fmla="*/ 2147483646 w 98"/>
                <a:gd name="T117" fmla="*/ 2147483646 h 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98" h="82">
                  <a:moveTo>
                    <a:pt x="13" y="67"/>
                  </a:moveTo>
                  <a:cubicBezTo>
                    <a:pt x="13" y="45"/>
                    <a:pt x="13" y="45"/>
                    <a:pt x="13" y="45"/>
                  </a:cubicBezTo>
                  <a:cubicBezTo>
                    <a:pt x="13" y="43"/>
                    <a:pt x="14" y="41"/>
                    <a:pt x="16" y="41"/>
                  </a:cubicBezTo>
                  <a:cubicBezTo>
                    <a:pt x="22" y="41"/>
                    <a:pt x="22" y="41"/>
                    <a:pt x="22" y="41"/>
                  </a:cubicBezTo>
                  <a:cubicBezTo>
                    <a:pt x="23" y="41"/>
                    <a:pt x="25" y="43"/>
                    <a:pt x="25" y="45"/>
                  </a:cubicBezTo>
                  <a:cubicBezTo>
                    <a:pt x="25" y="67"/>
                    <a:pt x="25" y="67"/>
                    <a:pt x="25" y="67"/>
                  </a:cubicBezTo>
                  <a:cubicBezTo>
                    <a:pt x="25" y="68"/>
                    <a:pt x="23" y="70"/>
                    <a:pt x="22" y="70"/>
                  </a:cubicBezTo>
                  <a:cubicBezTo>
                    <a:pt x="16" y="70"/>
                    <a:pt x="16" y="70"/>
                    <a:pt x="16" y="70"/>
                  </a:cubicBezTo>
                  <a:cubicBezTo>
                    <a:pt x="14" y="70"/>
                    <a:pt x="13" y="68"/>
                    <a:pt x="13" y="67"/>
                  </a:cubicBezTo>
                  <a:close/>
                  <a:moveTo>
                    <a:pt x="36" y="33"/>
                  </a:moveTo>
                  <a:cubicBezTo>
                    <a:pt x="34" y="33"/>
                    <a:pt x="33" y="35"/>
                    <a:pt x="33" y="37"/>
                  </a:cubicBezTo>
                  <a:cubicBezTo>
                    <a:pt x="33" y="67"/>
                    <a:pt x="33" y="67"/>
                    <a:pt x="33" y="67"/>
                  </a:cubicBezTo>
                  <a:cubicBezTo>
                    <a:pt x="33" y="68"/>
                    <a:pt x="34" y="70"/>
                    <a:pt x="36" y="70"/>
                  </a:cubicBezTo>
                  <a:cubicBezTo>
                    <a:pt x="41" y="70"/>
                    <a:pt x="41" y="70"/>
                    <a:pt x="41" y="70"/>
                  </a:cubicBezTo>
                  <a:cubicBezTo>
                    <a:pt x="43" y="70"/>
                    <a:pt x="44" y="68"/>
                    <a:pt x="44" y="67"/>
                  </a:cubicBezTo>
                  <a:cubicBezTo>
                    <a:pt x="44" y="37"/>
                    <a:pt x="44" y="37"/>
                    <a:pt x="44" y="37"/>
                  </a:cubicBezTo>
                  <a:cubicBezTo>
                    <a:pt x="44" y="35"/>
                    <a:pt x="43" y="33"/>
                    <a:pt x="41" y="33"/>
                  </a:cubicBezTo>
                  <a:lnTo>
                    <a:pt x="36" y="33"/>
                  </a:lnTo>
                  <a:close/>
                  <a:moveTo>
                    <a:pt x="55" y="27"/>
                  </a:moveTo>
                  <a:cubicBezTo>
                    <a:pt x="54" y="27"/>
                    <a:pt x="52" y="28"/>
                    <a:pt x="52" y="30"/>
                  </a:cubicBezTo>
                  <a:cubicBezTo>
                    <a:pt x="52" y="67"/>
                    <a:pt x="52" y="67"/>
                    <a:pt x="52" y="67"/>
                  </a:cubicBezTo>
                  <a:cubicBezTo>
                    <a:pt x="52" y="68"/>
                    <a:pt x="54" y="70"/>
                    <a:pt x="55" y="70"/>
                  </a:cubicBezTo>
                  <a:cubicBezTo>
                    <a:pt x="61" y="70"/>
                    <a:pt x="61" y="70"/>
                    <a:pt x="61" y="70"/>
                  </a:cubicBezTo>
                  <a:cubicBezTo>
                    <a:pt x="63" y="70"/>
                    <a:pt x="64" y="68"/>
                    <a:pt x="64" y="67"/>
                  </a:cubicBezTo>
                  <a:cubicBezTo>
                    <a:pt x="64" y="30"/>
                    <a:pt x="64" y="30"/>
                    <a:pt x="64" y="30"/>
                  </a:cubicBezTo>
                  <a:cubicBezTo>
                    <a:pt x="64" y="28"/>
                    <a:pt x="63" y="27"/>
                    <a:pt x="61" y="27"/>
                  </a:cubicBezTo>
                  <a:lnTo>
                    <a:pt x="55" y="27"/>
                  </a:lnTo>
                  <a:close/>
                  <a:moveTo>
                    <a:pt x="75" y="20"/>
                  </a:moveTo>
                  <a:cubicBezTo>
                    <a:pt x="73" y="20"/>
                    <a:pt x="72" y="21"/>
                    <a:pt x="72" y="23"/>
                  </a:cubicBezTo>
                  <a:cubicBezTo>
                    <a:pt x="72" y="67"/>
                    <a:pt x="72" y="67"/>
                    <a:pt x="72" y="67"/>
                  </a:cubicBezTo>
                  <a:cubicBezTo>
                    <a:pt x="72" y="68"/>
                    <a:pt x="73" y="70"/>
                    <a:pt x="75" y="70"/>
                  </a:cubicBezTo>
                  <a:cubicBezTo>
                    <a:pt x="80" y="70"/>
                    <a:pt x="80" y="70"/>
                    <a:pt x="80" y="70"/>
                  </a:cubicBezTo>
                  <a:cubicBezTo>
                    <a:pt x="82" y="70"/>
                    <a:pt x="84" y="68"/>
                    <a:pt x="84" y="67"/>
                  </a:cubicBezTo>
                  <a:cubicBezTo>
                    <a:pt x="84" y="23"/>
                    <a:pt x="84" y="23"/>
                    <a:pt x="84" y="23"/>
                  </a:cubicBezTo>
                  <a:cubicBezTo>
                    <a:pt x="84" y="21"/>
                    <a:pt x="82" y="20"/>
                    <a:pt x="80" y="20"/>
                  </a:cubicBezTo>
                  <a:lnTo>
                    <a:pt x="75" y="20"/>
                  </a:lnTo>
                  <a:close/>
                  <a:moveTo>
                    <a:pt x="14" y="33"/>
                  </a:moveTo>
                  <a:cubicBezTo>
                    <a:pt x="35" y="29"/>
                    <a:pt x="55" y="21"/>
                    <a:pt x="73" y="11"/>
                  </a:cubicBezTo>
                  <a:cubicBezTo>
                    <a:pt x="74" y="14"/>
                    <a:pt x="74" y="14"/>
                    <a:pt x="74" y="14"/>
                  </a:cubicBezTo>
                  <a:cubicBezTo>
                    <a:pt x="80" y="4"/>
                    <a:pt x="80" y="4"/>
                    <a:pt x="80" y="4"/>
                  </a:cubicBezTo>
                  <a:cubicBezTo>
                    <a:pt x="69" y="4"/>
                    <a:pt x="69" y="4"/>
                    <a:pt x="69" y="4"/>
                  </a:cubicBezTo>
                  <a:cubicBezTo>
                    <a:pt x="71" y="7"/>
                    <a:pt x="71" y="7"/>
                    <a:pt x="71" y="7"/>
                  </a:cubicBezTo>
                  <a:cubicBezTo>
                    <a:pt x="53" y="17"/>
                    <a:pt x="34" y="25"/>
                    <a:pt x="14" y="28"/>
                  </a:cubicBezTo>
                  <a:lnTo>
                    <a:pt x="14" y="33"/>
                  </a:lnTo>
                  <a:close/>
                  <a:moveTo>
                    <a:pt x="98" y="76"/>
                  </a:moveTo>
                  <a:cubicBezTo>
                    <a:pt x="88" y="70"/>
                    <a:pt x="88" y="70"/>
                    <a:pt x="88" y="70"/>
                  </a:cubicBezTo>
                  <a:cubicBezTo>
                    <a:pt x="88" y="74"/>
                    <a:pt x="88" y="74"/>
                    <a:pt x="88" y="74"/>
                  </a:cubicBezTo>
                  <a:cubicBezTo>
                    <a:pt x="8" y="74"/>
                    <a:pt x="8" y="74"/>
                    <a:pt x="8" y="74"/>
                  </a:cubicBezTo>
                  <a:cubicBezTo>
                    <a:pt x="8" y="10"/>
                    <a:pt x="8" y="10"/>
                    <a:pt x="8" y="10"/>
                  </a:cubicBezTo>
                  <a:cubicBezTo>
                    <a:pt x="11" y="10"/>
                    <a:pt x="11" y="10"/>
                    <a:pt x="11" y="10"/>
                  </a:cubicBezTo>
                  <a:cubicBezTo>
                    <a:pt x="6" y="0"/>
                    <a:pt x="6" y="0"/>
                    <a:pt x="6" y="0"/>
                  </a:cubicBezTo>
                  <a:cubicBezTo>
                    <a:pt x="0" y="10"/>
                    <a:pt x="0" y="10"/>
                    <a:pt x="0" y="10"/>
                  </a:cubicBezTo>
                  <a:cubicBezTo>
                    <a:pt x="3" y="10"/>
                    <a:pt x="3" y="10"/>
                    <a:pt x="3" y="10"/>
                  </a:cubicBezTo>
                  <a:cubicBezTo>
                    <a:pt x="3" y="74"/>
                    <a:pt x="3" y="74"/>
                    <a:pt x="3" y="74"/>
                  </a:cubicBezTo>
                  <a:cubicBezTo>
                    <a:pt x="3" y="76"/>
                    <a:pt x="3" y="76"/>
                    <a:pt x="3" y="76"/>
                  </a:cubicBezTo>
                  <a:cubicBezTo>
                    <a:pt x="3" y="78"/>
                    <a:pt x="3" y="78"/>
                    <a:pt x="3" y="78"/>
                  </a:cubicBezTo>
                  <a:cubicBezTo>
                    <a:pt x="88" y="78"/>
                    <a:pt x="88" y="78"/>
                    <a:pt x="88" y="78"/>
                  </a:cubicBezTo>
                  <a:cubicBezTo>
                    <a:pt x="88" y="82"/>
                    <a:pt x="88" y="82"/>
                    <a:pt x="88" y="82"/>
                  </a:cubicBezTo>
                  <a:lnTo>
                    <a:pt x="98"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68" name="TextBox 97"/>
            <p:cNvSpPr txBox="1">
              <a:spLocks noChangeArrowheads="1"/>
            </p:cNvSpPr>
            <p:nvPr/>
          </p:nvSpPr>
          <p:spPr bwMode="auto">
            <a:xfrm>
              <a:off x="8443913" y="4410075"/>
              <a:ext cx="10810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gr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2" presetClass="entr" presetSubtype="2" fill="hold" grpId="0" nodeType="withEffect" p14:presetBounceEnd="50000">
                                      <p:stCondLst>
                                        <p:cond delay="0"/>
                                      </p:stCondLst>
                                      <p:childTnLst>
                                        <p:set>
                                          <p:cBhvr>
                                            <p:cTn id="11" dur="1" fill="hold">
                                              <p:stCondLst>
                                                <p:cond delay="0"/>
                                              </p:stCondLst>
                                            </p:cTn>
                                            <p:tgtEl>
                                              <p:spTgt spid="27689"/>
                                            </p:tgtEl>
                                            <p:attrNameLst>
                                              <p:attrName>style.visibility</p:attrName>
                                            </p:attrNameLst>
                                          </p:cBhvr>
                                          <p:to>
                                            <p:strVal val="visible"/>
                                          </p:to>
                                        </p:set>
                                        <p:anim calcmode="lin" valueType="num" p14:bounceEnd="50000">
                                          <p:cBhvr additive="base">
                                            <p:cTn id="12" dur="1000" fill="hold"/>
                                            <p:tgtEl>
                                              <p:spTgt spid="27689"/>
                                            </p:tgtEl>
                                            <p:attrNameLst>
                                              <p:attrName>ppt_x</p:attrName>
                                            </p:attrNameLst>
                                          </p:cBhvr>
                                          <p:tavLst>
                                            <p:tav tm="0">
                                              <p:val>
                                                <p:strVal val="1+#ppt_w/2"/>
                                              </p:val>
                                            </p:tav>
                                            <p:tav tm="100000">
                                              <p:val>
                                                <p:strVal val="#ppt_x"/>
                                              </p:val>
                                            </p:tav>
                                          </p:tavLst>
                                        </p:anim>
                                        <p:anim calcmode="lin" valueType="num" p14:bounceEnd="50000">
                                          <p:cBhvr additive="base">
                                            <p:cTn id="13" dur="1000" fill="hold"/>
                                            <p:tgtEl>
                                              <p:spTgt spid="27689"/>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14:presetBounceEnd="50000">
                                      <p:stCondLst>
                                        <p:cond delay="0"/>
                                      </p:stCondLst>
                                      <p:childTnLst>
                                        <p:set>
                                          <p:cBhvr>
                                            <p:cTn id="15" dur="1" fill="hold">
                                              <p:stCondLst>
                                                <p:cond delay="0"/>
                                              </p:stCondLst>
                                            </p:cTn>
                                            <p:tgtEl>
                                              <p:spTgt spid="27686"/>
                                            </p:tgtEl>
                                            <p:attrNameLst>
                                              <p:attrName>style.visibility</p:attrName>
                                            </p:attrNameLst>
                                          </p:cBhvr>
                                          <p:to>
                                            <p:strVal val="visible"/>
                                          </p:to>
                                        </p:set>
                                        <p:anim calcmode="lin" valueType="num" p14:bounceEnd="50000">
                                          <p:cBhvr additive="base">
                                            <p:cTn id="16" dur="1000" fill="hold"/>
                                            <p:tgtEl>
                                              <p:spTgt spid="27686"/>
                                            </p:tgtEl>
                                            <p:attrNameLst>
                                              <p:attrName>ppt_x</p:attrName>
                                            </p:attrNameLst>
                                          </p:cBhvr>
                                          <p:tavLst>
                                            <p:tav tm="0">
                                              <p:val>
                                                <p:strVal val="0-#ppt_w/2"/>
                                              </p:val>
                                            </p:tav>
                                            <p:tav tm="100000">
                                              <p:val>
                                                <p:strVal val="#ppt_x"/>
                                              </p:val>
                                            </p:tav>
                                          </p:tavLst>
                                        </p:anim>
                                        <p:anim calcmode="lin" valueType="num" p14:bounceEnd="50000">
                                          <p:cBhvr additive="base">
                                            <p:cTn id="17" dur="1000" fill="hold"/>
                                            <p:tgtEl>
                                              <p:spTgt spid="27686"/>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14:presetBounceEnd="50000">
                                      <p:stCondLst>
                                        <p:cond delay="100"/>
                                      </p:stCondLst>
                                      <p:childTnLst>
                                        <p:set>
                                          <p:cBhvr>
                                            <p:cTn id="19" dur="1" fill="hold">
                                              <p:stCondLst>
                                                <p:cond delay="0"/>
                                              </p:stCondLst>
                                            </p:cTn>
                                            <p:tgtEl>
                                              <p:spTgt spid="27690"/>
                                            </p:tgtEl>
                                            <p:attrNameLst>
                                              <p:attrName>style.visibility</p:attrName>
                                            </p:attrNameLst>
                                          </p:cBhvr>
                                          <p:to>
                                            <p:strVal val="visible"/>
                                          </p:to>
                                        </p:set>
                                        <p:anim calcmode="lin" valueType="num" p14:bounceEnd="50000">
                                          <p:cBhvr additive="base">
                                            <p:cTn id="20" dur="1000" fill="hold"/>
                                            <p:tgtEl>
                                              <p:spTgt spid="27690"/>
                                            </p:tgtEl>
                                            <p:attrNameLst>
                                              <p:attrName>ppt_x</p:attrName>
                                            </p:attrNameLst>
                                          </p:cBhvr>
                                          <p:tavLst>
                                            <p:tav tm="0">
                                              <p:val>
                                                <p:strVal val="1+#ppt_w/2"/>
                                              </p:val>
                                            </p:tav>
                                            <p:tav tm="100000">
                                              <p:val>
                                                <p:strVal val="#ppt_x"/>
                                              </p:val>
                                            </p:tav>
                                          </p:tavLst>
                                        </p:anim>
                                        <p:anim calcmode="lin" valueType="num" p14:bounceEnd="50000">
                                          <p:cBhvr additive="base">
                                            <p:cTn id="21" dur="1000" fill="hold"/>
                                            <p:tgtEl>
                                              <p:spTgt spid="2769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50000">
                                      <p:stCondLst>
                                        <p:cond delay="100"/>
                                      </p:stCondLst>
                                      <p:childTnLst>
                                        <p:set>
                                          <p:cBhvr>
                                            <p:cTn id="23" dur="1" fill="hold">
                                              <p:stCondLst>
                                                <p:cond delay="0"/>
                                              </p:stCondLst>
                                            </p:cTn>
                                            <p:tgtEl>
                                              <p:spTgt spid="27687"/>
                                            </p:tgtEl>
                                            <p:attrNameLst>
                                              <p:attrName>style.visibility</p:attrName>
                                            </p:attrNameLst>
                                          </p:cBhvr>
                                          <p:to>
                                            <p:strVal val="visible"/>
                                          </p:to>
                                        </p:set>
                                        <p:anim calcmode="lin" valueType="num" p14:bounceEnd="50000">
                                          <p:cBhvr additive="base">
                                            <p:cTn id="24" dur="1000" fill="hold"/>
                                            <p:tgtEl>
                                              <p:spTgt spid="27687"/>
                                            </p:tgtEl>
                                            <p:attrNameLst>
                                              <p:attrName>ppt_x</p:attrName>
                                            </p:attrNameLst>
                                          </p:cBhvr>
                                          <p:tavLst>
                                            <p:tav tm="0">
                                              <p:val>
                                                <p:strVal val="0-#ppt_w/2"/>
                                              </p:val>
                                            </p:tav>
                                            <p:tav tm="100000">
                                              <p:val>
                                                <p:strVal val="#ppt_x"/>
                                              </p:val>
                                            </p:tav>
                                          </p:tavLst>
                                        </p:anim>
                                        <p:anim calcmode="lin" valueType="num" p14:bounceEnd="50000">
                                          <p:cBhvr additive="base">
                                            <p:cTn id="25" dur="1000" fill="hold"/>
                                            <p:tgtEl>
                                              <p:spTgt spid="27687"/>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14:presetBounceEnd="50000">
                                      <p:stCondLst>
                                        <p:cond delay="200"/>
                                      </p:stCondLst>
                                      <p:childTnLst>
                                        <p:set>
                                          <p:cBhvr>
                                            <p:cTn id="27" dur="1" fill="hold">
                                              <p:stCondLst>
                                                <p:cond delay="0"/>
                                              </p:stCondLst>
                                            </p:cTn>
                                            <p:tgtEl>
                                              <p:spTgt spid="27691"/>
                                            </p:tgtEl>
                                            <p:attrNameLst>
                                              <p:attrName>style.visibility</p:attrName>
                                            </p:attrNameLst>
                                          </p:cBhvr>
                                          <p:to>
                                            <p:strVal val="visible"/>
                                          </p:to>
                                        </p:set>
                                        <p:anim calcmode="lin" valueType="num" p14:bounceEnd="50000">
                                          <p:cBhvr additive="base">
                                            <p:cTn id="28" dur="1000" fill="hold"/>
                                            <p:tgtEl>
                                              <p:spTgt spid="27691"/>
                                            </p:tgtEl>
                                            <p:attrNameLst>
                                              <p:attrName>ppt_x</p:attrName>
                                            </p:attrNameLst>
                                          </p:cBhvr>
                                          <p:tavLst>
                                            <p:tav tm="0">
                                              <p:val>
                                                <p:strVal val="1+#ppt_w/2"/>
                                              </p:val>
                                            </p:tav>
                                            <p:tav tm="100000">
                                              <p:val>
                                                <p:strVal val="#ppt_x"/>
                                              </p:val>
                                            </p:tav>
                                          </p:tavLst>
                                        </p:anim>
                                        <p:anim calcmode="lin" valueType="num" p14:bounceEnd="50000">
                                          <p:cBhvr additive="base">
                                            <p:cTn id="29" dur="1000" fill="hold"/>
                                            <p:tgtEl>
                                              <p:spTgt spid="2769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50000">
                                      <p:stCondLst>
                                        <p:cond delay="200"/>
                                      </p:stCondLst>
                                      <p:childTnLst>
                                        <p:set>
                                          <p:cBhvr>
                                            <p:cTn id="31" dur="1" fill="hold">
                                              <p:stCondLst>
                                                <p:cond delay="0"/>
                                              </p:stCondLst>
                                            </p:cTn>
                                            <p:tgtEl>
                                              <p:spTgt spid="27688"/>
                                            </p:tgtEl>
                                            <p:attrNameLst>
                                              <p:attrName>style.visibility</p:attrName>
                                            </p:attrNameLst>
                                          </p:cBhvr>
                                          <p:to>
                                            <p:strVal val="visible"/>
                                          </p:to>
                                        </p:set>
                                        <p:anim calcmode="lin" valueType="num" p14:bounceEnd="50000">
                                          <p:cBhvr additive="base">
                                            <p:cTn id="32" dur="1000" fill="hold"/>
                                            <p:tgtEl>
                                              <p:spTgt spid="27688"/>
                                            </p:tgtEl>
                                            <p:attrNameLst>
                                              <p:attrName>ppt_x</p:attrName>
                                            </p:attrNameLst>
                                          </p:cBhvr>
                                          <p:tavLst>
                                            <p:tav tm="0">
                                              <p:val>
                                                <p:strVal val="0-#ppt_w/2"/>
                                              </p:val>
                                            </p:tav>
                                            <p:tav tm="100000">
                                              <p:val>
                                                <p:strVal val="#ppt_x"/>
                                              </p:val>
                                            </p:tav>
                                          </p:tavLst>
                                        </p:anim>
                                        <p:anim calcmode="lin" valueType="num" p14:bounceEnd="50000">
                                          <p:cBhvr additive="base">
                                            <p:cTn id="33" dur="1000" fill="hold"/>
                                            <p:tgtEl>
                                              <p:spTgt spid="27688"/>
                                            </p:tgtEl>
                                            <p:attrNameLst>
                                              <p:attrName>ppt_y</p:attrName>
                                            </p:attrNameLst>
                                          </p:cBhvr>
                                          <p:tavLst>
                                            <p:tav tm="0">
                                              <p:val>
                                                <p:strVal val="#ppt_y"/>
                                              </p:val>
                                            </p:tav>
                                            <p:tav tm="100000">
                                              <p:val>
                                                <p:strVal val="#ppt_y"/>
                                              </p:val>
                                            </p:tav>
                                          </p:tavLst>
                                        </p:anim>
                                      </p:childTnLst>
                                    </p:cTn>
                                  </p:par>
                                </p:childTnLst>
                              </p:cTn>
                            </p:par>
                            <p:par>
                              <p:cTn id="34" fill="hold">
                                <p:stCondLst>
                                  <p:cond delay="1200"/>
                                </p:stCondLst>
                                <p:childTnLst>
                                  <p:par>
                                    <p:cTn id="35" presetID="2" presetClass="entr" presetSubtype="1" fill="hold" nodeType="afterEffect" p14:presetBounceEnd="50000">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14:bounceEnd="50000">
                                          <p:cBhvr additive="base">
                                            <p:cTn id="3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38" dur="500" fill="hold"/>
                                            <p:tgtEl>
                                              <p:spTgt spid="3"/>
                                            </p:tgtEl>
                                            <p:attrNameLst>
                                              <p:attrName>ppt_y</p:attrName>
                                            </p:attrNameLst>
                                          </p:cBhvr>
                                          <p:tavLst>
                                            <p:tav tm="0">
                                              <p:val>
                                                <p:strVal val="0-#ppt_h/2"/>
                                              </p:val>
                                            </p:tav>
                                            <p:tav tm="100000">
                                              <p:val>
                                                <p:strVal val="#ppt_y"/>
                                              </p:val>
                                            </p:tav>
                                          </p:tavLst>
                                        </p:anim>
                                      </p:childTnLst>
                                    </p:cTn>
                                  </p:par>
                                  <p:par>
                                    <p:cTn id="39" presetID="2" presetClass="entr" presetSubtype="4" fill="hold" nodeType="withEffect" p14:presetBounceEnd="50000">
                                      <p:stCondLst>
                                        <p:cond delay="100"/>
                                      </p:stCondLst>
                                      <p:childTnLst>
                                        <p:set>
                                          <p:cBhvr>
                                            <p:cTn id="40" dur="1" fill="hold">
                                              <p:stCondLst>
                                                <p:cond delay="0"/>
                                              </p:stCondLst>
                                            </p:cTn>
                                            <p:tgtEl>
                                              <p:spTgt spid="10"/>
                                            </p:tgtEl>
                                            <p:attrNameLst>
                                              <p:attrName>style.visibility</p:attrName>
                                            </p:attrNameLst>
                                          </p:cBhvr>
                                          <p:to>
                                            <p:strVal val="visible"/>
                                          </p:to>
                                        </p:set>
                                        <p:anim calcmode="lin" valueType="num" p14:bounceEnd="50000">
                                          <p:cBhvr additive="base">
                                            <p:cTn id="41" dur="500" fill="hold"/>
                                            <p:tgtEl>
                                              <p:spTgt spid="10"/>
                                            </p:tgtEl>
                                            <p:attrNameLst>
                                              <p:attrName>ppt_x</p:attrName>
                                            </p:attrNameLst>
                                          </p:cBhvr>
                                          <p:tavLst>
                                            <p:tav tm="0">
                                              <p:val>
                                                <p:strVal val="#ppt_x"/>
                                              </p:val>
                                            </p:tav>
                                            <p:tav tm="100000">
                                              <p:val>
                                                <p:strVal val="#ppt_x"/>
                                              </p:val>
                                            </p:tav>
                                          </p:tavLst>
                                        </p:anim>
                                        <p:anim calcmode="lin" valueType="num" p14:bounceEnd="50000">
                                          <p:cBhvr additive="base">
                                            <p:cTn id="42" dur="500" fill="hold"/>
                                            <p:tgtEl>
                                              <p:spTgt spid="10"/>
                                            </p:tgtEl>
                                            <p:attrNameLst>
                                              <p:attrName>ppt_y</p:attrName>
                                            </p:attrNameLst>
                                          </p:cBhvr>
                                          <p:tavLst>
                                            <p:tav tm="0">
                                              <p:val>
                                                <p:strVal val="1+#ppt_h/2"/>
                                              </p:val>
                                            </p:tav>
                                            <p:tav tm="100000">
                                              <p:val>
                                                <p:strVal val="#ppt_y"/>
                                              </p:val>
                                            </p:tav>
                                          </p:tavLst>
                                        </p:anim>
                                      </p:childTnLst>
                                    </p:cTn>
                                  </p:par>
                                  <p:par>
                                    <p:cTn id="43" presetID="2" presetClass="entr" presetSubtype="1" fill="hold" nodeType="withEffect" p14:presetBounceEnd="50000">
                                      <p:stCondLst>
                                        <p:cond delay="200"/>
                                      </p:stCondLst>
                                      <p:childTnLst>
                                        <p:set>
                                          <p:cBhvr>
                                            <p:cTn id="44" dur="1" fill="hold">
                                              <p:stCondLst>
                                                <p:cond delay="0"/>
                                              </p:stCondLst>
                                            </p:cTn>
                                            <p:tgtEl>
                                              <p:spTgt spid="4"/>
                                            </p:tgtEl>
                                            <p:attrNameLst>
                                              <p:attrName>style.visibility</p:attrName>
                                            </p:attrNameLst>
                                          </p:cBhvr>
                                          <p:to>
                                            <p:strVal val="visible"/>
                                          </p:to>
                                        </p:set>
                                        <p:anim calcmode="lin" valueType="num" p14:bounceEnd="50000">
                                          <p:cBhvr additive="base">
                                            <p:cTn id="45" dur="5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46" dur="500" fill="hold"/>
                                            <p:tgtEl>
                                              <p:spTgt spid="4"/>
                                            </p:tgtEl>
                                            <p:attrNameLst>
                                              <p:attrName>ppt_y</p:attrName>
                                            </p:attrNameLst>
                                          </p:cBhvr>
                                          <p:tavLst>
                                            <p:tav tm="0">
                                              <p:val>
                                                <p:strVal val="0-#ppt_h/2"/>
                                              </p:val>
                                            </p:tav>
                                            <p:tav tm="100000">
                                              <p:val>
                                                <p:strVal val="#ppt_y"/>
                                              </p:val>
                                            </p:tav>
                                          </p:tavLst>
                                        </p:anim>
                                      </p:childTnLst>
                                    </p:cTn>
                                  </p:par>
                                  <p:par>
                                    <p:cTn id="47" presetID="2" presetClass="entr" presetSubtype="4" fill="hold" nodeType="withEffect" p14:presetBounceEnd="50000">
                                      <p:stCondLst>
                                        <p:cond delay="300"/>
                                      </p:stCondLst>
                                      <p:childTnLst>
                                        <p:set>
                                          <p:cBhvr>
                                            <p:cTn id="48" dur="1" fill="hold">
                                              <p:stCondLst>
                                                <p:cond delay="0"/>
                                              </p:stCondLst>
                                            </p:cTn>
                                            <p:tgtEl>
                                              <p:spTgt spid="9"/>
                                            </p:tgtEl>
                                            <p:attrNameLst>
                                              <p:attrName>style.visibility</p:attrName>
                                            </p:attrNameLst>
                                          </p:cBhvr>
                                          <p:to>
                                            <p:strVal val="visible"/>
                                          </p:to>
                                        </p:set>
                                        <p:anim calcmode="lin" valueType="num" p14:bounceEnd="50000">
                                          <p:cBhvr additive="base">
                                            <p:cTn id="49" dur="500" fill="hold"/>
                                            <p:tgtEl>
                                              <p:spTgt spid="9"/>
                                            </p:tgtEl>
                                            <p:attrNameLst>
                                              <p:attrName>ppt_x</p:attrName>
                                            </p:attrNameLst>
                                          </p:cBhvr>
                                          <p:tavLst>
                                            <p:tav tm="0">
                                              <p:val>
                                                <p:strVal val="#ppt_x"/>
                                              </p:val>
                                            </p:tav>
                                            <p:tav tm="100000">
                                              <p:val>
                                                <p:strVal val="#ppt_x"/>
                                              </p:val>
                                            </p:tav>
                                          </p:tavLst>
                                        </p:anim>
                                        <p:anim calcmode="lin" valueType="num" p14:bounceEnd="50000">
                                          <p:cBhvr additive="base">
                                            <p:cTn id="50" dur="500" fill="hold"/>
                                            <p:tgtEl>
                                              <p:spTgt spid="9"/>
                                            </p:tgtEl>
                                            <p:attrNameLst>
                                              <p:attrName>ppt_y</p:attrName>
                                            </p:attrNameLst>
                                          </p:cBhvr>
                                          <p:tavLst>
                                            <p:tav tm="0">
                                              <p:val>
                                                <p:strVal val="1+#ppt_h/2"/>
                                              </p:val>
                                            </p:tav>
                                            <p:tav tm="100000">
                                              <p:val>
                                                <p:strVal val="#ppt_y"/>
                                              </p:val>
                                            </p:tav>
                                          </p:tavLst>
                                        </p:anim>
                                      </p:childTnLst>
                                    </p:cTn>
                                  </p:par>
                                  <p:par>
                                    <p:cTn id="51" presetID="2" presetClass="entr" presetSubtype="1" fill="hold" nodeType="withEffect" p14:presetBounceEnd="50000">
                                      <p:stCondLst>
                                        <p:cond delay="400"/>
                                      </p:stCondLst>
                                      <p:childTnLst>
                                        <p:set>
                                          <p:cBhvr>
                                            <p:cTn id="52" dur="1" fill="hold">
                                              <p:stCondLst>
                                                <p:cond delay="0"/>
                                              </p:stCondLst>
                                            </p:cTn>
                                            <p:tgtEl>
                                              <p:spTgt spid="5"/>
                                            </p:tgtEl>
                                            <p:attrNameLst>
                                              <p:attrName>style.visibility</p:attrName>
                                            </p:attrNameLst>
                                          </p:cBhvr>
                                          <p:to>
                                            <p:strVal val="visible"/>
                                          </p:to>
                                        </p:set>
                                        <p:anim calcmode="lin" valueType="num" p14:bounceEnd="50000">
                                          <p:cBhvr additive="base">
                                            <p:cTn id="53" dur="5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54" dur="500" fill="hold"/>
                                            <p:tgtEl>
                                              <p:spTgt spid="5"/>
                                            </p:tgtEl>
                                            <p:attrNameLst>
                                              <p:attrName>ppt_y</p:attrName>
                                            </p:attrNameLst>
                                          </p:cBhvr>
                                          <p:tavLst>
                                            <p:tav tm="0">
                                              <p:val>
                                                <p:strVal val="0-#ppt_h/2"/>
                                              </p:val>
                                            </p:tav>
                                            <p:tav tm="100000">
                                              <p:val>
                                                <p:strVal val="#ppt_y"/>
                                              </p:val>
                                            </p:tav>
                                          </p:tavLst>
                                        </p:anim>
                                      </p:childTnLst>
                                    </p:cTn>
                                  </p:par>
                                  <p:par>
                                    <p:cTn id="55" presetID="2" presetClass="entr" presetSubtype="4" fill="hold" nodeType="withEffect" p14:presetBounceEnd="50000">
                                      <p:stCondLst>
                                        <p:cond delay="500"/>
                                      </p:stCondLst>
                                      <p:childTnLst>
                                        <p:set>
                                          <p:cBhvr>
                                            <p:cTn id="56" dur="1" fill="hold">
                                              <p:stCondLst>
                                                <p:cond delay="0"/>
                                              </p:stCondLst>
                                            </p:cTn>
                                            <p:tgtEl>
                                              <p:spTgt spid="8"/>
                                            </p:tgtEl>
                                            <p:attrNameLst>
                                              <p:attrName>style.visibility</p:attrName>
                                            </p:attrNameLst>
                                          </p:cBhvr>
                                          <p:to>
                                            <p:strVal val="visible"/>
                                          </p:to>
                                        </p:set>
                                        <p:anim calcmode="lin" valueType="num" p14:bounceEnd="50000">
                                          <p:cBhvr additive="base">
                                            <p:cTn id="57" dur="500" fill="hold"/>
                                            <p:tgtEl>
                                              <p:spTgt spid="8"/>
                                            </p:tgtEl>
                                            <p:attrNameLst>
                                              <p:attrName>ppt_x</p:attrName>
                                            </p:attrNameLst>
                                          </p:cBhvr>
                                          <p:tavLst>
                                            <p:tav tm="0">
                                              <p:val>
                                                <p:strVal val="#ppt_x"/>
                                              </p:val>
                                            </p:tav>
                                            <p:tav tm="100000">
                                              <p:val>
                                                <p:strVal val="#ppt_x"/>
                                              </p:val>
                                            </p:tav>
                                          </p:tavLst>
                                        </p:anim>
                                        <p:anim calcmode="lin" valueType="num" p14:bounceEnd="50000">
                                          <p:cBhvr additive="base">
                                            <p:cTn id="58" dur="500" fill="hold"/>
                                            <p:tgtEl>
                                              <p:spTgt spid="8"/>
                                            </p:tgtEl>
                                            <p:attrNameLst>
                                              <p:attrName>ppt_y</p:attrName>
                                            </p:attrNameLst>
                                          </p:cBhvr>
                                          <p:tavLst>
                                            <p:tav tm="0">
                                              <p:val>
                                                <p:strVal val="1+#ppt_h/2"/>
                                              </p:val>
                                            </p:tav>
                                            <p:tav tm="100000">
                                              <p:val>
                                                <p:strVal val="#ppt_y"/>
                                              </p:val>
                                            </p:tav>
                                          </p:tavLst>
                                        </p:anim>
                                      </p:childTnLst>
                                    </p:cTn>
                                  </p:par>
                                  <p:par>
                                    <p:cTn id="59" presetID="2" presetClass="entr" presetSubtype="1" fill="hold" nodeType="withEffect" p14:presetBounceEnd="50000">
                                      <p:stCondLst>
                                        <p:cond delay="600"/>
                                      </p:stCondLst>
                                      <p:childTnLst>
                                        <p:set>
                                          <p:cBhvr>
                                            <p:cTn id="60" dur="1" fill="hold">
                                              <p:stCondLst>
                                                <p:cond delay="0"/>
                                              </p:stCondLst>
                                            </p:cTn>
                                            <p:tgtEl>
                                              <p:spTgt spid="6"/>
                                            </p:tgtEl>
                                            <p:attrNameLst>
                                              <p:attrName>style.visibility</p:attrName>
                                            </p:attrNameLst>
                                          </p:cBhvr>
                                          <p:to>
                                            <p:strVal val="visible"/>
                                          </p:to>
                                        </p:set>
                                        <p:anim calcmode="lin" valueType="num" p14:bounceEnd="50000">
                                          <p:cBhvr additive="base">
                                            <p:cTn id="61" dur="5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62" dur="500" fill="hold"/>
                                            <p:tgtEl>
                                              <p:spTgt spid="6"/>
                                            </p:tgtEl>
                                            <p:attrNameLst>
                                              <p:attrName>ppt_y</p:attrName>
                                            </p:attrNameLst>
                                          </p:cBhvr>
                                          <p:tavLst>
                                            <p:tav tm="0">
                                              <p:val>
                                                <p:strVal val="0-#ppt_h/2"/>
                                              </p:val>
                                            </p:tav>
                                            <p:tav tm="100000">
                                              <p:val>
                                                <p:strVal val="#ppt_y"/>
                                              </p:val>
                                            </p:tav>
                                          </p:tavLst>
                                        </p:anim>
                                      </p:childTnLst>
                                    </p:cTn>
                                  </p:par>
                                  <p:par>
                                    <p:cTn id="63" presetID="2" presetClass="entr" presetSubtype="4" fill="hold" nodeType="withEffect" p14:presetBounceEnd="50000">
                                      <p:stCondLst>
                                        <p:cond delay="700"/>
                                      </p:stCondLst>
                                      <p:childTnLst>
                                        <p:set>
                                          <p:cBhvr>
                                            <p:cTn id="64" dur="1" fill="hold">
                                              <p:stCondLst>
                                                <p:cond delay="0"/>
                                              </p:stCondLst>
                                            </p:cTn>
                                            <p:tgtEl>
                                              <p:spTgt spid="7"/>
                                            </p:tgtEl>
                                            <p:attrNameLst>
                                              <p:attrName>style.visibility</p:attrName>
                                            </p:attrNameLst>
                                          </p:cBhvr>
                                          <p:to>
                                            <p:strVal val="visible"/>
                                          </p:to>
                                        </p:set>
                                        <p:anim calcmode="lin" valueType="num" p14:bounceEnd="50000">
                                          <p:cBhvr additive="base">
                                            <p:cTn id="65" dur="5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6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86" grpId="0" animBg="1"/>
          <p:bldP spid="27687" grpId="0" animBg="1"/>
          <p:bldP spid="27688" grpId="0" animBg="1"/>
          <p:bldP spid="27689" grpId="0" animBg="1"/>
          <p:bldP spid="27690" grpId="0" animBg="1"/>
          <p:bldP spid="27691" grpId="0" animBg="1"/>
          <p:bldP spid="22"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27689"/>
                                            </p:tgtEl>
                                            <p:attrNameLst>
                                              <p:attrName>style.visibility</p:attrName>
                                            </p:attrNameLst>
                                          </p:cBhvr>
                                          <p:to>
                                            <p:strVal val="visible"/>
                                          </p:to>
                                        </p:set>
                                        <p:anim calcmode="lin" valueType="num">
                                          <p:cBhvr additive="base">
                                            <p:cTn id="12" dur="1000" fill="hold"/>
                                            <p:tgtEl>
                                              <p:spTgt spid="27689"/>
                                            </p:tgtEl>
                                            <p:attrNameLst>
                                              <p:attrName>ppt_x</p:attrName>
                                            </p:attrNameLst>
                                          </p:cBhvr>
                                          <p:tavLst>
                                            <p:tav tm="0">
                                              <p:val>
                                                <p:strVal val="1+#ppt_w/2"/>
                                              </p:val>
                                            </p:tav>
                                            <p:tav tm="100000">
                                              <p:val>
                                                <p:strVal val="#ppt_x"/>
                                              </p:val>
                                            </p:tav>
                                          </p:tavLst>
                                        </p:anim>
                                        <p:anim calcmode="lin" valueType="num">
                                          <p:cBhvr additive="base">
                                            <p:cTn id="13" dur="1000" fill="hold"/>
                                            <p:tgtEl>
                                              <p:spTgt spid="27689"/>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27686"/>
                                            </p:tgtEl>
                                            <p:attrNameLst>
                                              <p:attrName>style.visibility</p:attrName>
                                            </p:attrNameLst>
                                          </p:cBhvr>
                                          <p:to>
                                            <p:strVal val="visible"/>
                                          </p:to>
                                        </p:set>
                                        <p:anim calcmode="lin" valueType="num">
                                          <p:cBhvr additive="base">
                                            <p:cTn id="16" dur="1000" fill="hold"/>
                                            <p:tgtEl>
                                              <p:spTgt spid="27686"/>
                                            </p:tgtEl>
                                            <p:attrNameLst>
                                              <p:attrName>ppt_x</p:attrName>
                                            </p:attrNameLst>
                                          </p:cBhvr>
                                          <p:tavLst>
                                            <p:tav tm="0">
                                              <p:val>
                                                <p:strVal val="0-#ppt_w/2"/>
                                              </p:val>
                                            </p:tav>
                                            <p:tav tm="100000">
                                              <p:val>
                                                <p:strVal val="#ppt_x"/>
                                              </p:val>
                                            </p:tav>
                                          </p:tavLst>
                                        </p:anim>
                                        <p:anim calcmode="lin" valueType="num">
                                          <p:cBhvr additive="base">
                                            <p:cTn id="17" dur="1000" fill="hold"/>
                                            <p:tgtEl>
                                              <p:spTgt spid="27686"/>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100"/>
                                      </p:stCondLst>
                                      <p:childTnLst>
                                        <p:set>
                                          <p:cBhvr>
                                            <p:cTn id="19" dur="1" fill="hold">
                                              <p:stCondLst>
                                                <p:cond delay="0"/>
                                              </p:stCondLst>
                                            </p:cTn>
                                            <p:tgtEl>
                                              <p:spTgt spid="27690"/>
                                            </p:tgtEl>
                                            <p:attrNameLst>
                                              <p:attrName>style.visibility</p:attrName>
                                            </p:attrNameLst>
                                          </p:cBhvr>
                                          <p:to>
                                            <p:strVal val="visible"/>
                                          </p:to>
                                        </p:set>
                                        <p:anim calcmode="lin" valueType="num">
                                          <p:cBhvr additive="base">
                                            <p:cTn id="20" dur="1000" fill="hold"/>
                                            <p:tgtEl>
                                              <p:spTgt spid="27690"/>
                                            </p:tgtEl>
                                            <p:attrNameLst>
                                              <p:attrName>ppt_x</p:attrName>
                                            </p:attrNameLst>
                                          </p:cBhvr>
                                          <p:tavLst>
                                            <p:tav tm="0">
                                              <p:val>
                                                <p:strVal val="1+#ppt_w/2"/>
                                              </p:val>
                                            </p:tav>
                                            <p:tav tm="100000">
                                              <p:val>
                                                <p:strVal val="#ppt_x"/>
                                              </p:val>
                                            </p:tav>
                                          </p:tavLst>
                                        </p:anim>
                                        <p:anim calcmode="lin" valueType="num">
                                          <p:cBhvr additive="base">
                                            <p:cTn id="21" dur="1000" fill="hold"/>
                                            <p:tgtEl>
                                              <p:spTgt spid="2769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100"/>
                                      </p:stCondLst>
                                      <p:childTnLst>
                                        <p:set>
                                          <p:cBhvr>
                                            <p:cTn id="23" dur="1" fill="hold">
                                              <p:stCondLst>
                                                <p:cond delay="0"/>
                                              </p:stCondLst>
                                            </p:cTn>
                                            <p:tgtEl>
                                              <p:spTgt spid="27687"/>
                                            </p:tgtEl>
                                            <p:attrNameLst>
                                              <p:attrName>style.visibility</p:attrName>
                                            </p:attrNameLst>
                                          </p:cBhvr>
                                          <p:to>
                                            <p:strVal val="visible"/>
                                          </p:to>
                                        </p:set>
                                        <p:anim calcmode="lin" valueType="num">
                                          <p:cBhvr additive="base">
                                            <p:cTn id="24" dur="1000" fill="hold"/>
                                            <p:tgtEl>
                                              <p:spTgt spid="27687"/>
                                            </p:tgtEl>
                                            <p:attrNameLst>
                                              <p:attrName>ppt_x</p:attrName>
                                            </p:attrNameLst>
                                          </p:cBhvr>
                                          <p:tavLst>
                                            <p:tav tm="0">
                                              <p:val>
                                                <p:strVal val="0-#ppt_w/2"/>
                                              </p:val>
                                            </p:tav>
                                            <p:tav tm="100000">
                                              <p:val>
                                                <p:strVal val="#ppt_x"/>
                                              </p:val>
                                            </p:tav>
                                          </p:tavLst>
                                        </p:anim>
                                        <p:anim calcmode="lin" valueType="num">
                                          <p:cBhvr additive="base">
                                            <p:cTn id="25" dur="1000" fill="hold"/>
                                            <p:tgtEl>
                                              <p:spTgt spid="27687"/>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200"/>
                                      </p:stCondLst>
                                      <p:childTnLst>
                                        <p:set>
                                          <p:cBhvr>
                                            <p:cTn id="27" dur="1" fill="hold">
                                              <p:stCondLst>
                                                <p:cond delay="0"/>
                                              </p:stCondLst>
                                            </p:cTn>
                                            <p:tgtEl>
                                              <p:spTgt spid="27691"/>
                                            </p:tgtEl>
                                            <p:attrNameLst>
                                              <p:attrName>style.visibility</p:attrName>
                                            </p:attrNameLst>
                                          </p:cBhvr>
                                          <p:to>
                                            <p:strVal val="visible"/>
                                          </p:to>
                                        </p:set>
                                        <p:anim calcmode="lin" valueType="num">
                                          <p:cBhvr additive="base">
                                            <p:cTn id="28" dur="1000" fill="hold"/>
                                            <p:tgtEl>
                                              <p:spTgt spid="27691"/>
                                            </p:tgtEl>
                                            <p:attrNameLst>
                                              <p:attrName>ppt_x</p:attrName>
                                            </p:attrNameLst>
                                          </p:cBhvr>
                                          <p:tavLst>
                                            <p:tav tm="0">
                                              <p:val>
                                                <p:strVal val="1+#ppt_w/2"/>
                                              </p:val>
                                            </p:tav>
                                            <p:tav tm="100000">
                                              <p:val>
                                                <p:strVal val="#ppt_x"/>
                                              </p:val>
                                            </p:tav>
                                          </p:tavLst>
                                        </p:anim>
                                        <p:anim calcmode="lin" valueType="num">
                                          <p:cBhvr additive="base">
                                            <p:cTn id="29" dur="1000" fill="hold"/>
                                            <p:tgtEl>
                                              <p:spTgt spid="2769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200"/>
                                      </p:stCondLst>
                                      <p:childTnLst>
                                        <p:set>
                                          <p:cBhvr>
                                            <p:cTn id="31" dur="1" fill="hold">
                                              <p:stCondLst>
                                                <p:cond delay="0"/>
                                              </p:stCondLst>
                                            </p:cTn>
                                            <p:tgtEl>
                                              <p:spTgt spid="27688"/>
                                            </p:tgtEl>
                                            <p:attrNameLst>
                                              <p:attrName>style.visibility</p:attrName>
                                            </p:attrNameLst>
                                          </p:cBhvr>
                                          <p:to>
                                            <p:strVal val="visible"/>
                                          </p:to>
                                        </p:set>
                                        <p:anim calcmode="lin" valueType="num">
                                          <p:cBhvr additive="base">
                                            <p:cTn id="32" dur="1000" fill="hold"/>
                                            <p:tgtEl>
                                              <p:spTgt spid="27688"/>
                                            </p:tgtEl>
                                            <p:attrNameLst>
                                              <p:attrName>ppt_x</p:attrName>
                                            </p:attrNameLst>
                                          </p:cBhvr>
                                          <p:tavLst>
                                            <p:tav tm="0">
                                              <p:val>
                                                <p:strVal val="0-#ppt_w/2"/>
                                              </p:val>
                                            </p:tav>
                                            <p:tav tm="100000">
                                              <p:val>
                                                <p:strVal val="#ppt_x"/>
                                              </p:val>
                                            </p:tav>
                                          </p:tavLst>
                                        </p:anim>
                                        <p:anim calcmode="lin" valueType="num">
                                          <p:cBhvr additive="base">
                                            <p:cTn id="33" dur="1000" fill="hold"/>
                                            <p:tgtEl>
                                              <p:spTgt spid="27688"/>
                                            </p:tgtEl>
                                            <p:attrNameLst>
                                              <p:attrName>ppt_y</p:attrName>
                                            </p:attrNameLst>
                                          </p:cBhvr>
                                          <p:tavLst>
                                            <p:tav tm="0">
                                              <p:val>
                                                <p:strVal val="#ppt_y"/>
                                              </p:val>
                                            </p:tav>
                                            <p:tav tm="100000">
                                              <p:val>
                                                <p:strVal val="#ppt_y"/>
                                              </p:val>
                                            </p:tav>
                                          </p:tavLst>
                                        </p:anim>
                                      </p:childTnLst>
                                    </p:cTn>
                                  </p:par>
                                </p:childTnLst>
                              </p:cTn>
                            </p:par>
                            <p:par>
                              <p:cTn id="34" fill="hold">
                                <p:stCondLst>
                                  <p:cond delay="1200"/>
                                </p:stCondLst>
                                <p:childTnLst>
                                  <p:par>
                                    <p:cTn id="35" presetID="2" presetClass="entr" presetSubtype="1"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0-#ppt_h/2"/>
                                              </p:val>
                                            </p:tav>
                                            <p:tav tm="100000">
                                              <p:val>
                                                <p:strVal val="#ppt_y"/>
                                              </p:val>
                                            </p:tav>
                                          </p:tavLst>
                                        </p:anim>
                                      </p:childTnLst>
                                    </p:cTn>
                                  </p:par>
                                  <p:par>
                                    <p:cTn id="39" presetID="2" presetClass="entr" presetSubtype="4" fill="hold" nodeType="withEffect">
                                      <p:stCondLst>
                                        <p:cond delay="10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par>
                                    <p:cTn id="43" presetID="2" presetClass="entr" presetSubtype="1" fill="hold" nodeType="withEffect">
                                      <p:stCondLst>
                                        <p:cond delay="20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ppt_x"/>
                                              </p:val>
                                            </p:tav>
                                            <p:tav tm="100000">
                                              <p:val>
                                                <p:strVal val="#ppt_x"/>
                                              </p:val>
                                            </p:tav>
                                          </p:tavLst>
                                        </p:anim>
                                        <p:anim calcmode="lin" valueType="num">
                                          <p:cBhvr additive="base">
                                            <p:cTn id="46" dur="500" fill="hold"/>
                                            <p:tgtEl>
                                              <p:spTgt spid="4"/>
                                            </p:tgtEl>
                                            <p:attrNameLst>
                                              <p:attrName>ppt_y</p:attrName>
                                            </p:attrNameLst>
                                          </p:cBhvr>
                                          <p:tavLst>
                                            <p:tav tm="0">
                                              <p:val>
                                                <p:strVal val="0-#ppt_h/2"/>
                                              </p:val>
                                            </p:tav>
                                            <p:tav tm="100000">
                                              <p:val>
                                                <p:strVal val="#ppt_y"/>
                                              </p:val>
                                            </p:tav>
                                          </p:tavLst>
                                        </p:anim>
                                      </p:childTnLst>
                                    </p:cTn>
                                  </p:par>
                                  <p:par>
                                    <p:cTn id="47" presetID="2" presetClass="entr" presetSubtype="4" fill="hold" nodeType="withEffect">
                                      <p:stCondLst>
                                        <p:cond delay="30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par>
                                    <p:cTn id="51" presetID="2" presetClass="entr" presetSubtype="1" fill="hold" nodeType="withEffect">
                                      <p:stCondLst>
                                        <p:cond delay="40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500" fill="hold"/>
                                            <p:tgtEl>
                                              <p:spTgt spid="5"/>
                                            </p:tgtEl>
                                            <p:attrNameLst>
                                              <p:attrName>ppt_x</p:attrName>
                                            </p:attrNameLst>
                                          </p:cBhvr>
                                          <p:tavLst>
                                            <p:tav tm="0">
                                              <p:val>
                                                <p:strVal val="#ppt_x"/>
                                              </p:val>
                                            </p:tav>
                                            <p:tav tm="100000">
                                              <p:val>
                                                <p:strVal val="#ppt_x"/>
                                              </p:val>
                                            </p:tav>
                                          </p:tavLst>
                                        </p:anim>
                                        <p:anim calcmode="lin" valueType="num">
                                          <p:cBhvr additive="base">
                                            <p:cTn id="54" dur="500" fill="hold"/>
                                            <p:tgtEl>
                                              <p:spTgt spid="5"/>
                                            </p:tgtEl>
                                            <p:attrNameLst>
                                              <p:attrName>ppt_y</p:attrName>
                                            </p:attrNameLst>
                                          </p:cBhvr>
                                          <p:tavLst>
                                            <p:tav tm="0">
                                              <p:val>
                                                <p:strVal val="0-#ppt_h/2"/>
                                              </p:val>
                                            </p:tav>
                                            <p:tav tm="100000">
                                              <p:val>
                                                <p:strVal val="#ppt_y"/>
                                              </p:val>
                                            </p:tav>
                                          </p:tavLst>
                                        </p:anim>
                                      </p:childTnLst>
                                    </p:cTn>
                                  </p:par>
                                  <p:par>
                                    <p:cTn id="55" presetID="2" presetClass="entr" presetSubtype="4" fill="hold" nodeType="withEffect">
                                      <p:stCondLst>
                                        <p:cond delay="500"/>
                                      </p:stCondLst>
                                      <p:childTnLst>
                                        <p:set>
                                          <p:cBhvr>
                                            <p:cTn id="56" dur="1" fill="hold">
                                              <p:stCondLst>
                                                <p:cond delay="0"/>
                                              </p:stCondLst>
                                            </p:cTn>
                                            <p:tgtEl>
                                              <p:spTgt spid="8"/>
                                            </p:tgtEl>
                                            <p:attrNameLst>
                                              <p:attrName>style.visibility</p:attrName>
                                            </p:attrNameLst>
                                          </p:cBhvr>
                                          <p:to>
                                            <p:strVal val="visible"/>
                                          </p:to>
                                        </p:set>
                                        <p:anim calcmode="lin" valueType="num">
                                          <p:cBhvr additive="base">
                                            <p:cTn id="57" dur="500" fill="hold"/>
                                            <p:tgtEl>
                                              <p:spTgt spid="8"/>
                                            </p:tgtEl>
                                            <p:attrNameLst>
                                              <p:attrName>ppt_x</p:attrName>
                                            </p:attrNameLst>
                                          </p:cBhvr>
                                          <p:tavLst>
                                            <p:tav tm="0">
                                              <p:val>
                                                <p:strVal val="#ppt_x"/>
                                              </p:val>
                                            </p:tav>
                                            <p:tav tm="100000">
                                              <p:val>
                                                <p:strVal val="#ppt_x"/>
                                              </p:val>
                                            </p:tav>
                                          </p:tavLst>
                                        </p:anim>
                                        <p:anim calcmode="lin" valueType="num">
                                          <p:cBhvr additive="base">
                                            <p:cTn id="58" dur="500" fill="hold"/>
                                            <p:tgtEl>
                                              <p:spTgt spid="8"/>
                                            </p:tgtEl>
                                            <p:attrNameLst>
                                              <p:attrName>ppt_y</p:attrName>
                                            </p:attrNameLst>
                                          </p:cBhvr>
                                          <p:tavLst>
                                            <p:tav tm="0">
                                              <p:val>
                                                <p:strVal val="1+#ppt_h/2"/>
                                              </p:val>
                                            </p:tav>
                                            <p:tav tm="100000">
                                              <p:val>
                                                <p:strVal val="#ppt_y"/>
                                              </p:val>
                                            </p:tav>
                                          </p:tavLst>
                                        </p:anim>
                                      </p:childTnLst>
                                    </p:cTn>
                                  </p:par>
                                  <p:par>
                                    <p:cTn id="59" presetID="2" presetClass="entr" presetSubtype="1" fill="hold" nodeType="withEffect">
                                      <p:stCondLst>
                                        <p:cond delay="60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0-#ppt_h/2"/>
                                              </p:val>
                                            </p:tav>
                                            <p:tav tm="100000">
                                              <p:val>
                                                <p:strVal val="#ppt_y"/>
                                              </p:val>
                                            </p:tav>
                                          </p:tavLst>
                                        </p:anim>
                                      </p:childTnLst>
                                    </p:cTn>
                                  </p:par>
                                  <p:par>
                                    <p:cTn id="63" presetID="2" presetClass="entr" presetSubtype="4" fill="hold" nodeType="withEffect">
                                      <p:stCondLst>
                                        <p:cond delay="700"/>
                                      </p:stCondLst>
                                      <p:childTnLst>
                                        <p:set>
                                          <p:cBhvr>
                                            <p:cTn id="64" dur="1" fill="hold">
                                              <p:stCondLst>
                                                <p:cond delay="0"/>
                                              </p:stCondLst>
                                            </p:cTn>
                                            <p:tgtEl>
                                              <p:spTgt spid="7"/>
                                            </p:tgtEl>
                                            <p:attrNameLst>
                                              <p:attrName>style.visibility</p:attrName>
                                            </p:attrNameLst>
                                          </p:cBhvr>
                                          <p:to>
                                            <p:strVal val="visible"/>
                                          </p:to>
                                        </p:set>
                                        <p:anim calcmode="lin" valueType="num">
                                          <p:cBhvr additive="base">
                                            <p:cTn id="65" dur="500" fill="hold"/>
                                            <p:tgtEl>
                                              <p:spTgt spid="7"/>
                                            </p:tgtEl>
                                            <p:attrNameLst>
                                              <p:attrName>ppt_x</p:attrName>
                                            </p:attrNameLst>
                                          </p:cBhvr>
                                          <p:tavLst>
                                            <p:tav tm="0">
                                              <p:val>
                                                <p:strVal val="#ppt_x"/>
                                              </p:val>
                                            </p:tav>
                                            <p:tav tm="100000">
                                              <p:val>
                                                <p:strVal val="#ppt_x"/>
                                              </p:val>
                                            </p:tav>
                                          </p:tavLst>
                                        </p:anim>
                                        <p:anim calcmode="lin" valueType="num">
                                          <p:cBhvr additive="base">
                                            <p:cTn id="6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86" grpId="0" animBg="1"/>
          <p:bldP spid="27687" grpId="0" animBg="1"/>
          <p:bldP spid="27688" grpId="0" animBg="1"/>
          <p:bldP spid="27689" grpId="0" animBg="1"/>
          <p:bldP spid="27690" grpId="0" animBg="1"/>
          <p:bldP spid="27691" grpId="0" animBg="1"/>
          <p:bldP spid="22"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6"/>
          <p:cNvSpPr>
            <a:spLocks noChangeArrowheads="1"/>
          </p:cNvSpPr>
          <p:nvPr/>
        </p:nvSpPr>
        <p:spPr bwMode="auto">
          <a:xfrm>
            <a:off x="6350" y="1601788"/>
            <a:ext cx="12165013" cy="428625"/>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51" name="Rectangle 7"/>
          <p:cNvSpPr>
            <a:spLocks noChangeArrowheads="1"/>
          </p:cNvSpPr>
          <p:nvPr/>
        </p:nvSpPr>
        <p:spPr bwMode="auto">
          <a:xfrm>
            <a:off x="6350" y="2459038"/>
            <a:ext cx="12165013" cy="438150"/>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52" name="Rectangle 8"/>
          <p:cNvSpPr>
            <a:spLocks noChangeArrowheads="1"/>
          </p:cNvSpPr>
          <p:nvPr/>
        </p:nvSpPr>
        <p:spPr bwMode="auto">
          <a:xfrm>
            <a:off x="6350" y="3325813"/>
            <a:ext cx="12165013" cy="427037"/>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53" name="Rectangle 9"/>
          <p:cNvSpPr>
            <a:spLocks noChangeArrowheads="1"/>
          </p:cNvSpPr>
          <p:nvPr/>
        </p:nvSpPr>
        <p:spPr bwMode="auto">
          <a:xfrm>
            <a:off x="6350" y="4181475"/>
            <a:ext cx="12165013" cy="428625"/>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54" name="Rectangle 10"/>
          <p:cNvSpPr>
            <a:spLocks noChangeArrowheads="1"/>
          </p:cNvSpPr>
          <p:nvPr/>
        </p:nvSpPr>
        <p:spPr bwMode="auto">
          <a:xfrm>
            <a:off x="6350" y="5038725"/>
            <a:ext cx="12165013" cy="438150"/>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55" name="Rectangle 11"/>
          <p:cNvSpPr>
            <a:spLocks noChangeArrowheads="1"/>
          </p:cNvSpPr>
          <p:nvPr/>
        </p:nvSpPr>
        <p:spPr bwMode="auto">
          <a:xfrm>
            <a:off x="6350" y="5905500"/>
            <a:ext cx="12165013" cy="428625"/>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56" name="Rectangle 12"/>
          <p:cNvSpPr>
            <a:spLocks noChangeArrowheads="1"/>
          </p:cNvSpPr>
          <p:nvPr/>
        </p:nvSpPr>
        <p:spPr bwMode="auto">
          <a:xfrm>
            <a:off x="576263" y="1706563"/>
            <a:ext cx="4667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00.00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57" name="Rectangle 87"/>
          <p:cNvSpPr>
            <a:spLocks noChangeArrowheads="1"/>
          </p:cNvSpPr>
          <p:nvPr/>
        </p:nvSpPr>
        <p:spPr bwMode="auto">
          <a:xfrm>
            <a:off x="471488" y="401638"/>
            <a:ext cx="34956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3300" b="1" i="0" u="none" strike="noStrike" kern="1200" cap="none" spc="0" normalizeH="0" baseline="0" noProof="0">
                <a:ln>
                  <a:noFill/>
                </a:ln>
                <a:solidFill>
                  <a:srgbClr val="000000"/>
                </a:solidFill>
                <a:effectLst/>
                <a:uLnTx/>
                <a:uFillTx/>
                <a:latin typeface="Montserrat" panose="02000505000000020004" pitchFamily="2" charset="0"/>
                <a:ea typeface="+mn-ea"/>
                <a:cs typeface="+mn-cs"/>
              </a:rPr>
              <a:t>25 October 2018</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58" name="Rectangle 90"/>
          <p:cNvSpPr>
            <a:spLocks noChangeArrowheads="1"/>
          </p:cNvSpPr>
          <p:nvPr/>
        </p:nvSpPr>
        <p:spPr bwMode="auto">
          <a:xfrm>
            <a:off x="471488" y="868363"/>
            <a:ext cx="11382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100" b="0" i="0" u="none" strike="noStrike" kern="1200" cap="none" spc="0" normalizeH="0" baseline="0" noProof="0">
                <a:ln>
                  <a:noFill/>
                </a:ln>
                <a:solidFill>
                  <a:srgbClr val="000000"/>
                </a:solidFill>
                <a:effectLst/>
                <a:uLnTx/>
                <a:uFillTx/>
                <a:latin typeface="Open Sans Light" panose="020B0306030504020204" pitchFamily="34" charset="0"/>
                <a:ea typeface="+mn-ea"/>
                <a:cs typeface="+mn-cs"/>
              </a:rPr>
              <a:t>thursday</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59" name="Rectangle 91"/>
          <p:cNvSpPr>
            <a:spLocks noChangeArrowheads="1"/>
          </p:cNvSpPr>
          <p:nvPr/>
        </p:nvSpPr>
        <p:spPr bwMode="auto">
          <a:xfrm>
            <a:off x="1231900" y="5553075"/>
            <a:ext cx="4695825" cy="276225"/>
          </a:xfrm>
          <a:prstGeom prst="rect">
            <a:avLst/>
          </a:prstGeom>
          <a:solidFill>
            <a:srgbClr val="FADE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60" name="Rectangle 92"/>
          <p:cNvSpPr>
            <a:spLocks noChangeArrowheads="1"/>
          </p:cNvSpPr>
          <p:nvPr/>
        </p:nvSpPr>
        <p:spPr bwMode="auto">
          <a:xfrm>
            <a:off x="6773863" y="5981700"/>
            <a:ext cx="4694237" cy="276225"/>
          </a:xfrm>
          <a:prstGeom prst="rect">
            <a:avLst/>
          </a:prstGeom>
          <a:solidFill>
            <a:srgbClr val="FADE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61" name="Rectangle 93"/>
          <p:cNvSpPr>
            <a:spLocks noChangeArrowheads="1"/>
          </p:cNvSpPr>
          <p:nvPr/>
        </p:nvSpPr>
        <p:spPr bwMode="auto">
          <a:xfrm>
            <a:off x="6773863" y="5553075"/>
            <a:ext cx="4694237" cy="276225"/>
          </a:xfrm>
          <a:prstGeom prst="rect">
            <a:avLst/>
          </a:prstGeom>
          <a:solidFill>
            <a:srgbClr val="B6CA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62" name="Rectangle 94"/>
          <p:cNvSpPr>
            <a:spLocks noChangeArrowheads="1"/>
          </p:cNvSpPr>
          <p:nvPr/>
        </p:nvSpPr>
        <p:spPr bwMode="auto">
          <a:xfrm>
            <a:off x="6773863" y="2106613"/>
            <a:ext cx="4694237" cy="276225"/>
          </a:xfrm>
          <a:prstGeom prst="rect">
            <a:avLst/>
          </a:prstGeom>
          <a:solidFill>
            <a:srgbClr val="A0CA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63" name="Rectangle 95"/>
          <p:cNvSpPr>
            <a:spLocks noChangeArrowheads="1"/>
          </p:cNvSpPr>
          <p:nvPr/>
        </p:nvSpPr>
        <p:spPr bwMode="auto">
          <a:xfrm>
            <a:off x="6773863" y="3611563"/>
            <a:ext cx="4694237" cy="284162"/>
          </a:xfrm>
          <a:prstGeom prst="rect">
            <a:avLst/>
          </a:prstGeom>
          <a:solidFill>
            <a:srgbClr val="A0CA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64" name="Rectangle 96"/>
          <p:cNvSpPr>
            <a:spLocks noChangeArrowheads="1"/>
          </p:cNvSpPr>
          <p:nvPr/>
        </p:nvSpPr>
        <p:spPr bwMode="auto">
          <a:xfrm>
            <a:off x="1231900" y="4686300"/>
            <a:ext cx="4695825" cy="285750"/>
          </a:xfrm>
          <a:prstGeom prst="rect">
            <a:avLst/>
          </a:prstGeom>
          <a:solidFill>
            <a:srgbClr val="F2AA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65" name="Rectangle 97"/>
          <p:cNvSpPr>
            <a:spLocks noChangeArrowheads="1"/>
          </p:cNvSpPr>
          <p:nvPr/>
        </p:nvSpPr>
        <p:spPr bwMode="auto">
          <a:xfrm>
            <a:off x="1231900" y="2535238"/>
            <a:ext cx="4695825" cy="285750"/>
          </a:xfrm>
          <a:prstGeom prst="rect">
            <a:avLst/>
          </a:prstGeom>
          <a:solidFill>
            <a:srgbClr val="B6CA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66" name="Rectangle 98"/>
          <p:cNvSpPr>
            <a:spLocks noChangeArrowheads="1"/>
          </p:cNvSpPr>
          <p:nvPr/>
        </p:nvSpPr>
        <p:spPr bwMode="auto">
          <a:xfrm>
            <a:off x="1412875" y="4724400"/>
            <a:ext cx="19288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Place here your event title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67" name="Rectangle 99"/>
          <p:cNvSpPr>
            <a:spLocks noChangeArrowheads="1"/>
          </p:cNvSpPr>
          <p:nvPr/>
        </p:nvSpPr>
        <p:spPr bwMode="auto">
          <a:xfrm>
            <a:off x="1412875" y="5591175"/>
            <a:ext cx="19288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Place here your event title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68" name="Rectangle 100"/>
          <p:cNvSpPr>
            <a:spLocks noChangeArrowheads="1"/>
          </p:cNvSpPr>
          <p:nvPr/>
        </p:nvSpPr>
        <p:spPr bwMode="auto">
          <a:xfrm>
            <a:off x="1412875" y="2563813"/>
            <a:ext cx="19288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Place here your event title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69" name="Rectangle 101"/>
          <p:cNvSpPr>
            <a:spLocks noChangeArrowheads="1"/>
          </p:cNvSpPr>
          <p:nvPr/>
        </p:nvSpPr>
        <p:spPr bwMode="auto">
          <a:xfrm>
            <a:off x="6962775" y="2135188"/>
            <a:ext cx="19288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Place here your event title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70" name="Rectangle 102"/>
          <p:cNvSpPr>
            <a:spLocks noChangeArrowheads="1"/>
          </p:cNvSpPr>
          <p:nvPr/>
        </p:nvSpPr>
        <p:spPr bwMode="auto">
          <a:xfrm>
            <a:off x="6962775" y="3629025"/>
            <a:ext cx="19288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Place here your event title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71" name="Rectangle 103"/>
          <p:cNvSpPr>
            <a:spLocks noChangeArrowheads="1"/>
          </p:cNvSpPr>
          <p:nvPr/>
        </p:nvSpPr>
        <p:spPr bwMode="auto">
          <a:xfrm>
            <a:off x="6962775" y="5572125"/>
            <a:ext cx="19288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Place here your event title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72" name="Rectangle 104"/>
          <p:cNvSpPr>
            <a:spLocks noChangeArrowheads="1"/>
          </p:cNvSpPr>
          <p:nvPr/>
        </p:nvSpPr>
        <p:spPr bwMode="auto">
          <a:xfrm>
            <a:off x="6962775" y="6000750"/>
            <a:ext cx="19288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Place here your event title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73" name="Rectangle 12"/>
          <p:cNvSpPr>
            <a:spLocks noChangeArrowheads="1"/>
          </p:cNvSpPr>
          <p:nvPr/>
        </p:nvSpPr>
        <p:spPr bwMode="auto">
          <a:xfrm>
            <a:off x="576263" y="2155825"/>
            <a:ext cx="420687"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01.00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74" name="Rectangle 12"/>
          <p:cNvSpPr>
            <a:spLocks noChangeArrowheads="1"/>
          </p:cNvSpPr>
          <p:nvPr/>
        </p:nvSpPr>
        <p:spPr bwMode="auto">
          <a:xfrm>
            <a:off x="576263" y="2584450"/>
            <a:ext cx="466725"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02.00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75" name="Rectangle 12"/>
          <p:cNvSpPr>
            <a:spLocks noChangeArrowheads="1"/>
          </p:cNvSpPr>
          <p:nvPr/>
        </p:nvSpPr>
        <p:spPr bwMode="auto">
          <a:xfrm>
            <a:off x="576263" y="3033713"/>
            <a:ext cx="46672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03.00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76" name="Rectangle 12"/>
          <p:cNvSpPr>
            <a:spLocks noChangeArrowheads="1"/>
          </p:cNvSpPr>
          <p:nvPr/>
        </p:nvSpPr>
        <p:spPr bwMode="auto">
          <a:xfrm>
            <a:off x="571500" y="3449638"/>
            <a:ext cx="4667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04.00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77" name="Rectangle 12"/>
          <p:cNvSpPr>
            <a:spLocks noChangeArrowheads="1"/>
          </p:cNvSpPr>
          <p:nvPr/>
        </p:nvSpPr>
        <p:spPr bwMode="auto">
          <a:xfrm>
            <a:off x="571500" y="3898900"/>
            <a:ext cx="4667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05.00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78" name="Rectangle 12"/>
          <p:cNvSpPr>
            <a:spLocks noChangeArrowheads="1"/>
          </p:cNvSpPr>
          <p:nvPr/>
        </p:nvSpPr>
        <p:spPr bwMode="auto">
          <a:xfrm>
            <a:off x="555625" y="4327525"/>
            <a:ext cx="4572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06.00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79" name="Rectangle 12"/>
          <p:cNvSpPr>
            <a:spLocks noChangeArrowheads="1"/>
          </p:cNvSpPr>
          <p:nvPr/>
        </p:nvSpPr>
        <p:spPr bwMode="auto">
          <a:xfrm>
            <a:off x="571500" y="4776788"/>
            <a:ext cx="4476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07.00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80" name="Rectangle 12"/>
          <p:cNvSpPr>
            <a:spLocks noChangeArrowheads="1"/>
          </p:cNvSpPr>
          <p:nvPr/>
        </p:nvSpPr>
        <p:spPr bwMode="auto">
          <a:xfrm>
            <a:off x="544513" y="5160963"/>
            <a:ext cx="46672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08.00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81" name="Rectangle 12"/>
          <p:cNvSpPr>
            <a:spLocks noChangeArrowheads="1"/>
          </p:cNvSpPr>
          <p:nvPr/>
        </p:nvSpPr>
        <p:spPr bwMode="auto">
          <a:xfrm>
            <a:off x="544513" y="5611813"/>
            <a:ext cx="4667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09.00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82" name="Rectangle 12"/>
          <p:cNvSpPr>
            <a:spLocks noChangeArrowheads="1"/>
          </p:cNvSpPr>
          <p:nvPr/>
        </p:nvSpPr>
        <p:spPr bwMode="auto">
          <a:xfrm>
            <a:off x="582613" y="6040438"/>
            <a:ext cx="4206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10.00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83" name="Rectangle 12"/>
          <p:cNvSpPr>
            <a:spLocks noChangeArrowheads="1"/>
          </p:cNvSpPr>
          <p:nvPr/>
        </p:nvSpPr>
        <p:spPr bwMode="auto">
          <a:xfrm>
            <a:off x="603250" y="6489700"/>
            <a:ext cx="3746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11.00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84" name="Rectangle 12"/>
          <p:cNvSpPr>
            <a:spLocks noChangeArrowheads="1"/>
          </p:cNvSpPr>
          <p:nvPr/>
        </p:nvSpPr>
        <p:spPr bwMode="auto">
          <a:xfrm>
            <a:off x="6146800" y="1744663"/>
            <a:ext cx="4048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12.00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85" name="Rectangle 12"/>
          <p:cNvSpPr>
            <a:spLocks noChangeArrowheads="1"/>
          </p:cNvSpPr>
          <p:nvPr/>
        </p:nvSpPr>
        <p:spPr bwMode="auto">
          <a:xfrm>
            <a:off x="6146800" y="2193925"/>
            <a:ext cx="40163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13.00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86" name="Rectangle 12"/>
          <p:cNvSpPr>
            <a:spLocks noChangeArrowheads="1"/>
          </p:cNvSpPr>
          <p:nvPr/>
        </p:nvSpPr>
        <p:spPr bwMode="auto">
          <a:xfrm>
            <a:off x="6146800" y="2622550"/>
            <a:ext cx="40163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14.00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87" name="Rectangle 12"/>
          <p:cNvSpPr>
            <a:spLocks noChangeArrowheads="1"/>
          </p:cNvSpPr>
          <p:nvPr/>
        </p:nvSpPr>
        <p:spPr bwMode="auto">
          <a:xfrm>
            <a:off x="6146800" y="3071813"/>
            <a:ext cx="40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15.00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88" name="Rectangle 12"/>
          <p:cNvSpPr>
            <a:spLocks noChangeArrowheads="1"/>
          </p:cNvSpPr>
          <p:nvPr/>
        </p:nvSpPr>
        <p:spPr bwMode="auto">
          <a:xfrm>
            <a:off x="6142038" y="3486150"/>
            <a:ext cx="4095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16.00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89" name="Rectangle 12"/>
          <p:cNvSpPr>
            <a:spLocks noChangeArrowheads="1"/>
          </p:cNvSpPr>
          <p:nvPr/>
        </p:nvSpPr>
        <p:spPr bwMode="auto">
          <a:xfrm>
            <a:off x="6142038" y="3935413"/>
            <a:ext cx="400050"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17.00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90" name="Rectangle 12"/>
          <p:cNvSpPr>
            <a:spLocks noChangeArrowheads="1"/>
          </p:cNvSpPr>
          <p:nvPr/>
        </p:nvSpPr>
        <p:spPr bwMode="auto">
          <a:xfrm>
            <a:off x="6142038" y="4364038"/>
            <a:ext cx="4111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18.00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91" name="Rectangle 12"/>
          <p:cNvSpPr>
            <a:spLocks noChangeArrowheads="1"/>
          </p:cNvSpPr>
          <p:nvPr/>
        </p:nvSpPr>
        <p:spPr bwMode="auto">
          <a:xfrm>
            <a:off x="6142038" y="4814888"/>
            <a:ext cx="4079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19.00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92" name="Rectangle 12"/>
          <p:cNvSpPr>
            <a:spLocks noChangeArrowheads="1"/>
          </p:cNvSpPr>
          <p:nvPr/>
        </p:nvSpPr>
        <p:spPr bwMode="auto">
          <a:xfrm>
            <a:off x="6115050" y="5199063"/>
            <a:ext cx="4667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20.00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93" name="Rectangle 12"/>
          <p:cNvSpPr>
            <a:spLocks noChangeArrowheads="1"/>
          </p:cNvSpPr>
          <p:nvPr/>
        </p:nvSpPr>
        <p:spPr bwMode="auto">
          <a:xfrm>
            <a:off x="6146800" y="5648325"/>
            <a:ext cx="4064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21.00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94" name="Rectangle 12"/>
          <p:cNvSpPr>
            <a:spLocks noChangeArrowheads="1"/>
          </p:cNvSpPr>
          <p:nvPr/>
        </p:nvSpPr>
        <p:spPr bwMode="auto">
          <a:xfrm>
            <a:off x="6115050" y="6076950"/>
            <a:ext cx="4381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22.00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95" name="Rectangle 12"/>
          <p:cNvSpPr>
            <a:spLocks noChangeArrowheads="1"/>
          </p:cNvSpPr>
          <p:nvPr/>
        </p:nvSpPr>
        <p:spPr bwMode="auto">
          <a:xfrm>
            <a:off x="6146800" y="6526213"/>
            <a:ext cx="43497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23.00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ChangeArrowheads="1"/>
          </p:cNvSpPr>
          <p:nvPr/>
        </p:nvSpPr>
        <p:spPr bwMode="auto">
          <a:xfrm>
            <a:off x="530225" y="1487488"/>
            <a:ext cx="1587500" cy="849312"/>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15" name="Rectangle 6"/>
          <p:cNvSpPr>
            <a:spLocks noChangeArrowheads="1"/>
          </p:cNvSpPr>
          <p:nvPr/>
        </p:nvSpPr>
        <p:spPr bwMode="auto">
          <a:xfrm>
            <a:off x="2117725" y="1487488"/>
            <a:ext cx="1589088" cy="849312"/>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16" name="Rectangle 7"/>
          <p:cNvSpPr>
            <a:spLocks noChangeArrowheads="1"/>
          </p:cNvSpPr>
          <p:nvPr/>
        </p:nvSpPr>
        <p:spPr bwMode="auto">
          <a:xfrm>
            <a:off x="3706813" y="1487488"/>
            <a:ext cx="1589087" cy="849312"/>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17" name="Rectangle 8"/>
          <p:cNvSpPr>
            <a:spLocks noChangeArrowheads="1"/>
          </p:cNvSpPr>
          <p:nvPr/>
        </p:nvSpPr>
        <p:spPr bwMode="auto">
          <a:xfrm>
            <a:off x="5295900" y="1487488"/>
            <a:ext cx="1597025" cy="849312"/>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18" name="Rectangle 9"/>
          <p:cNvSpPr>
            <a:spLocks noChangeArrowheads="1"/>
          </p:cNvSpPr>
          <p:nvPr/>
        </p:nvSpPr>
        <p:spPr bwMode="auto">
          <a:xfrm>
            <a:off x="6892925" y="1487488"/>
            <a:ext cx="1589088" cy="849312"/>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19" name="Rectangle 10"/>
          <p:cNvSpPr>
            <a:spLocks noChangeArrowheads="1"/>
          </p:cNvSpPr>
          <p:nvPr/>
        </p:nvSpPr>
        <p:spPr bwMode="auto">
          <a:xfrm>
            <a:off x="8482013" y="1487488"/>
            <a:ext cx="1589087" cy="849312"/>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20" name="Rectangle 11"/>
          <p:cNvSpPr>
            <a:spLocks noChangeArrowheads="1"/>
          </p:cNvSpPr>
          <p:nvPr/>
        </p:nvSpPr>
        <p:spPr bwMode="auto">
          <a:xfrm>
            <a:off x="10071100" y="1487488"/>
            <a:ext cx="1587500" cy="849312"/>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21" name="Rectangle 12"/>
          <p:cNvSpPr>
            <a:spLocks noChangeArrowheads="1"/>
          </p:cNvSpPr>
          <p:nvPr/>
        </p:nvSpPr>
        <p:spPr bwMode="auto">
          <a:xfrm>
            <a:off x="530225" y="2336800"/>
            <a:ext cx="1587500"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22" name="Rectangle 13"/>
          <p:cNvSpPr>
            <a:spLocks noChangeArrowheads="1"/>
          </p:cNvSpPr>
          <p:nvPr/>
        </p:nvSpPr>
        <p:spPr bwMode="auto">
          <a:xfrm>
            <a:off x="2117725" y="2336800"/>
            <a:ext cx="1589088"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23" name="Rectangle 14"/>
          <p:cNvSpPr>
            <a:spLocks noChangeArrowheads="1"/>
          </p:cNvSpPr>
          <p:nvPr/>
        </p:nvSpPr>
        <p:spPr bwMode="auto">
          <a:xfrm>
            <a:off x="3706813" y="2336800"/>
            <a:ext cx="1589087"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24" name="Rectangle 15"/>
          <p:cNvSpPr>
            <a:spLocks noChangeArrowheads="1"/>
          </p:cNvSpPr>
          <p:nvPr/>
        </p:nvSpPr>
        <p:spPr bwMode="auto">
          <a:xfrm>
            <a:off x="5295900" y="2336800"/>
            <a:ext cx="1597025"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25" name="Rectangle 16"/>
          <p:cNvSpPr>
            <a:spLocks noChangeArrowheads="1"/>
          </p:cNvSpPr>
          <p:nvPr/>
        </p:nvSpPr>
        <p:spPr bwMode="auto">
          <a:xfrm>
            <a:off x="6892925" y="2336800"/>
            <a:ext cx="1589088"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26" name="Rectangle 17"/>
          <p:cNvSpPr>
            <a:spLocks noChangeArrowheads="1"/>
          </p:cNvSpPr>
          <p:nvPr/>
        </p:nvSpPr>
        <p:spPr bwMode="auto">
          <a:xfrm>
            <a:off x="8482013" y="2336800"/>
            <a:ext cx="1589087" cy="847725"/>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27" name="Rectangle 18"/>
          <p:cNvSpPr>
            <a:spLocks noChangeArrowheads="1"/>
          </p:cNvSpPr>
          <p:nvPr/>
        </p:nvSpPr>
        <p:spPr bwMode="auto">
          <a:xfrm>
            <a:off x="10071100" y="2336800"/>
            <a:ext cx="1587500" cy="847725"/>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28" name="Rectangle 19"/>
          <p:cNvSpPr>
            <a:spLocks noChangeArrowheads="1"/>
          </p:cNvSpPr>
          <p:nvPr/>
        </p:nvSpPr>
        <p:spPr bwMode="auto">
          <a:xfrm>
            <a:off x="530225" y="3184525"/>
            <a:ext cx="1587500" cy="838200"/>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29" name="Rectangle 20"/>
          <p:cNvSpPr>
            <a:spLocks noChangeArrowheads="1"/>
          </p:cNvSpPr>
          <p:nvPr/>
        </p:nvSpPr>
        <p:spPr bwMode="auto">
          <a:xfrm>
            <a:off x="2117725" y="3184525"/>
            <a:ext cx="1589088" cy="838200"/>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30" name="Rectangle 21"/>
          <p:cNvSpPr>
            <a:spLocks noChangeArrowheads="1"/>
          </p:cNvSpPr>
          <p:nvPr/>
        </p:nvSpPr>
        <p:spPr bwMode="auto">
          <a:xfrm>
            <a:off x="3706813" y="3184525"/>
            <a:ext cx="1589087" cy="838200"/>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31" name="Rectangle 22"/>
          <p:cNvSpPr>
            <a:spLocks noChangeArrowheads="1"/>
          </p:cNvSpPr>
          <p:nvPr/>
        </p:nvSpPr>
        <p:spPr bwMode="auto">
          <a:xfrm>
            <a:off x="5295900" y="3184525"/>
            <a:ext cx="1597025" cy="838200"/>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32" name="Rectangle 23"/>
          <p:cNvSpPr>
            <a:spLocks noChangeArrowheads="1"/>
          </p:cNvSpPr>
          <p:nvPr/>
        </p:nvSpPr>
        <p:spPr bwMode="auto">
          <a:xfrm>
            <a:off x="6892925" y="3184525"/>
            <a:ext cx="1589088" cy="838200"/>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33" name="Rectangle 24"/>
          <p:cNvSpPr>
            <a:spLocks noChangeArrowheads="1"/>
          </p:cNvSpPr>
          <p:nvPr/>
        </p:nvSpPr>
        <p:spPr bwMode="auto">
          <a:xfrm>
            <a:off x="8482013" y="3184525"/>
            <a:ext cx="1589087" cy="838200"/>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34" name="Rectangle 25"/>
          <p:cNvSpPr>
            <a:spLocks noChangeArrowheads="1"/>
          </p:cNvSpPr>
          <p:nvPr/>
        </p:nvSpPr>
        <p:spPr bwMode="auto">
          <a:xfrm>
            <a:off x="10071100" y="3184525"/>
            <a:ext cx="1587500" cy="838200"/>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35" name="Rectangle 26"/>
          <p:cNvSpPr>
            <a:spLocks noChangeArrowheads="1"/>
          </p:cNvSpPr>
          <p:nvPr/>
        </p:nvSpPr>
        <p:spPr bwMode="auto">
          <a:xfrm>
            <a:off x="530225" y="4022725"/>
            <a:ext cx="1587500"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36" name="Rectangle 27"/>
          <p:cNvSpPr>
            <a:spLocks noChangeArrowheads="1"/>
          </p:cNvSpPr>
          <p:nvPr/>
        </p:nvSpPr>
        <p:spPr bwMode="auto">
          <a:xfrm>
            <a:off x="2117725" y="4022725"/>
            <a:ext cx="1589088"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37" name="Rectangle 28"/>
          <p:cNvSpPr>
            <a:spLocks noChangeArrowheads="1"/>
          </p:cNvSpPr>
          <p:nvPr/>
        </p:nvSpPr>
        <p:spPr bwMode="auto">
          <a:xfrm>
            <a:off x="3706813" y="4022725"/>
            <a:ext cx="1589087"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38" name="Rectangle 29"/>
          <p:cNvSpPr>
            <a:spLocks noChangeArrowheads="1"/>
          </p:cNvSpPr>
          <p:nvPr/>
        </p:nvSpPr>
        <p:spPr bwMode="auto">
          <a:xfrm>
            <a:off x="5295900" y="4022725"/>
            <a:ext cx="1597025"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39" name="Rectangle 30"/>
          <p:cNvSpPr>
            <a:spLocks noChangeArrowheads="1"/>
          </p:cNvSpPr>
          <p:nvPr/>
        </p:nvSpPr>
        <p:spPr bwMode="auto">
          <a:xfrm>
            <a:off x="6892925" y="4022725"/>
            <a:ext cx="1589088"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40" name="Rectangle 31"/>
          <p:cNvSpPr>
            <a:spLocks noChangeArrowheads="1"/>
          </p:cNvSpPr>
          <p:nvPr/>
        </p:nvSpPr>
        <p:spPr bwMode="auto">
          <a:xfrm>
            <a:off x="8482013" y="4022725"/>
            <a:ext cx="1589087" cy="847725"/>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41" name="Rectangle 32"/>
          <p:cNvSpPr>
            <a:spLocks noChangeArrowheads="1"/>
          </p:cNvSpPr>
          <p:nvPr/>
        </p:nvSpPr>
        <p:spPr bwMode="auto">
          <a:xfrm>
            <a:off x="10071100" y="4022725"/>
            <a:ext cx="1587500" cy="847725"/>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42" name="Rectangle 33"/>
          <p:cNvSpPr>
            <a:spLocks noChangeArrowheads="1"/>
          </p:cNvSpPr>
          <p:nvPr/>
        </p:nvSpPr>
        <p:spPr bwMode="auto">
          <a:xfrm>
            <a:off x="530225" y="4870450"/>
            <a:ext cx="1587500" cy="849313"/>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43" name="Rectangle 34"/>
          <p:cNvSpPr>
            <a:spLocks noChangeArrowheads="1"/>
          </p:cNvSpPr>
          <p:nvPr/>
        </p:nvSpPr>
        <p:spPr bwMode="auto">
          <a:xfrm>
            <a:off x="2117725" y="4870450"/>
            <a:ext cx="1589088" cy="849313"/>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44" name="Rectangle 35"/>
          <p:cNvSpPr>
            <a:spLocks noChangeArrowheads="1"/>
          </p:cNvSpPr>
          <p:nvPr/>
        </p:nvSpPr>
        <p:spPr bwMode="auto">
          <a:xfrm>
            <a:off x="3706813" y="4870450"/>
            <a:ext cx="1589087" cy="849313"/>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45" name="Rectangle 36"/>
          <p:cNvSpPr>
            <a:spLocks noChangeArrowheads="1"/>
          </p:cNvSpPr>
          <p:nvPr/>
        </p:nvSpPr>
        <p:spPr bwMode="auto">
          <a:xfrm>
            <a:off x="5295900" y="4870450"/>
            <a:ext cx="1597025" cy="849313"/>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46" name="Rectangle 37"/>
          <p:cNvSpPr>
            <a:spLocks noChangeArrowheads="1"/>
          </p:cNvSpPr>
          <p:nvPr/>
        </p:nvSpPr>
        <p:spPr bwMode="auto">
          <a:xfrm>
            <a:off x="6892925" y="4870450"/>
            <a:ext cx="1589088" cy="849313"/>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47" name="Rectangle 38"/>
          <p:cNvSpPr>
            <a:spLocks noChangeArrowheads="1"/>
          </p:cNvSpPr>
          <p:nvPr/>
        </p:nvSpPr>
        <p:spPr bwMode="auto">
          <a:xfrm>
            <a:off x="8482013" y="4870450"/>
            <a:ext cx="1589087" cy="849313"/>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48" name="Rectangle 39"/>
          <p:cNvSpPr>
            <a:spLocks noChangeArrowheads="1"/>
          </p:cNvSpPr>
          <p:nvPr/>
        </p:nvSpPr>
        <p:spPr bwMode="auto">
          <a:xfrm>
            <a:off x="10071100" y="4870450"/>
            <a:ext cx="1587500" cy="849313"/>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49" name="Rectangle 40"/>
          <p:cNvSpPr>
            <a:spLocks noChangeArrowheads="1"/>
          </p:cNvSpPr>
          <p:nvPr/>
        </p:nvSpPr>
        <p:spPr bwMode="auto">
          <a:xfrm>
            <a:off x="530225" y="5719763"/>
            <a:ext cx="1587500"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50" name="Rectangle 41"/>
          <p:cNvSpPr>
            <a:spLocks noChangeArrowheads="1"/>
          </p:cNvSpPr>
          <p:nvPr/>
        </p:nvSpPr>
        <p:spPr bwMode="auto">
          <a:xfrm>
            <a:off x="2117725" y="5719763"/>
            <a:ext cx="1589088"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51" name="Rectangle 42"/>
          <p:cNvSpPr>
            <a:spLocks noChangeArrowheads="1"/>
          </p:cNvSpPr>
          <p:nvPr/>
        </p:nvSpPr>
        <p:spPr bwMode="auto">
          <a:xfrm>
            <a:off x="3706813" y="5719763"/>
            <a:ext cx="1589087"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52" name="Rectangle 43"/>
          <p:cNvSpPr>
            <a:spLocks noChangeArrowheads="1"/>
          </p:cNvSpPr>
          <p:nvPr/>
        </p:nvSpPr>
        <p:spPr bwMode="auto">
          <a:xfrm>
            <a:off x="5295900" y="5719763"/>
            <a:ext cx="1597025"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53" name="Rectangle 44"/>
          <p:cNvSpPr>
            <a:spLocks noChangeArrowheads="1"/>
          </p:cNvSpPr>
          <p:nvPr/>
        </p:nvSpPr>
        <p:spPr bwMode="auto">
          <a:xfrm>
            <a:off x="6892925" y="5719763"/>
            <a:ext cx="1589088"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54" name="Rectangle 45"/>
          <p:cNvSpPr>
            <a:spLocks noChangeArrowheads="1"/>
          </p:cNvSpPr>
          <p:nvPr/>
        </p:nvSpPr>
        <p:spPr bwMode="auto">
          <a:xfrm>
            <a:off x="8482013" y="5719763"/>
            <a:ext cx="1589087" cy="847725"/>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55" name="Rectangle 46"/>
          <p:cNvSpPr>
            <a:spLocks noChangeArrowheads="1"/>
          </p:cNvSpPr>
          <p:nvPr/>
        </p:nvSpPr>
        <p:spPr bwMode="auto">
          <a:xfrm>
            <a:off x="10071100" y="5719763"/>
            <a:ext cx="1587500" cy="847725"/>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56" name="Rectangle 47"/>
          <p:cNvSpPr>
            <a:spLocks noChangeArrowheads="1"/>
          </p:cNvSpPr>
          <p:nvPr/>
        </p:nvSpPr>
        <p:spPr bwMode="auto">
          <a:xfrm>
            <a:off x="1785938" y="1498600"/>
            <a:ext cx="409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26</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57" name="Rectangle 48"/>
          <p:cNvSpPr>
            <a:spLocks noChangeArrowheads="1"/>
          </p:cNvSpPr>
          <p:nvPr/>
        </p:nvSpPr>
        <p:spPr bwMode="auto">
          <a:xfrm>
            <a:off x="3392488" y="1498600"/>
            <a:ext cx="4000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27</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58" name="Rectangle 49"/>
          <p:cNvSpPr>
            <a:spLocks noChangeArrowheads="1"/>
          </p:cNvSpPr>
          <p:nvPr/>
        </p:nvSpPr>
        <p:spPr bwMode="auto">
          <a:xfrm>
            <a:off x="4962525" y="1498600"/>
            <a:ext cx="409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28</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59" name="Rectangle 50"/>
          <p:cNvSpPr>
            <a:spLocks noChangeArrowheads="1"/>
          </p:cNvSpPr>
          <p:nvPr/>
        </p:nvSpPr>
        <p:spPr bwMode="auto">
          <a:xfrm>
            <a:off x="6561138" y="1498600"/>
            <a:ext cx="409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29</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60" name="Rectangle 51"/>
          <p:cNvSpPr>
            <a:spLocks noChangeArrowheads="1"/>
          </p:cNvSpPr>
          <p:nvPr/>
        </p:nvSpPr>
        <p:spPr bwMode="auto">
          <a:xfrm>
            <a:off x="8139113" y="1498600"/>
            <a:ext cx="4191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30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61" name="Rectangle 52"/>
          <p:cNvSpPr>
            <a:spLocks noChangeArrowheads="1"/>
          </p:cNvSpPr>
          <p:nvPr/>
        </p:nvSpPr>
        <p:spPr bwMode="auto">
          <a:xfrm>
            <a:off x="9794875" y="1498600"/>
            <a:ext cx="352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31</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62" name="Rectangle 53"/>
          <p:cNvSpPr>
            <a:spLocks noChangeArrowheads="1"/>
          </p:cNvSpPr>
          <p:nvPr/>
        </p:nvSpPr>
        <p:spPr bwMode="auto">
          <a:xfrm>
            <a:off x="11525250" y="1498600"/>
            <a:ext cx="2190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63" name="Rectangle 54"/>
          <p:cNvSpPr>
            <a:spLocks noChangeArrowheads="1"/>
          </p:cNvSpPr>
          <p:nvPr/>
        </p:nvSpPr>
        <p:spPr bwMode="auto">
          <a:xfrm>
            <a:off x="1927225" y="2336800"/>
            <a:ext cx="2667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64" name="Rectangle 55"/>
          <p:cNvSpPr>
            <a:spLocks noChangeArrowheads="1"/>
          </p:cNvSpPr>
          <p:nvPr/>
        </p:nvSpPr>
        <p:spPr bwMode="auto">
          <a:xfrm>
            <a:off x="3525838" y="2336800"/>
            <a:ext cx="2667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3</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65" name="Rectangle 56"/>
          <p:cNvSpPr>
            <a:spLocks noChangeArrowheads="1"/>
          </p:cNvSpPr>
          <p:nvPr/>
        </p:nvSpPr>
        <p:spPr bwMode="auto">
          <a:xfrm>
            <a:off x="5114925" y="2336800"/>
            <a:ext cx="2667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4</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66" name="Rectangle 57"/>
          <p:cNvSpPr>
            <a:spLocks noChangeArrowheads="1"/>
          </p:cNvSpPr>
          <p:nvPr/>
        </p:nvSpPr>
        <p:spPr bwMode="auto">
          <a:xfrm>
            <a:off x="6702425" y="2336800"/>
            <a:ext cx="2667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5</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67" name="Rectangle 58"/>
          <p:cNvSpPr>
            <a:spLocks noChangeArrowheads="1"/>
          </p:cNvSpPr>
          <p:nvPr/>
        </p:nvSpPr>
        <p:spPr bwMode="auto">
          <a:xfrm>
            <a:off x="8281988" y="2336800"/>
            <a:ext cx="2762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6</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68" name="Rectangle 59"/>
          <p:cNvSpPr>
            <a:spLocks noChangeArrowheads="1"/>
          </p:cNvSpPr>
          <p:nvPr/>
        </p:nvSpPr>
        <p:spPr bwMode="auto">
          <a:xfrm>
            <a:off x="9890125" y="2336800"/>
            <a:ext cx="2667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7</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69" name="Rectangle 60"/>
          <p:cNvSpPr>
            <a:spLocks noChangeArrowheads="1"/>
          </p:cNvSpPr>
          <p:nvPr/>
        </p:nvSpPr>
        <p:spPr bwMode="auto">
          <a:xfrm>
            <a:off x="11458575" y="2336800"/>
            <a:ext cx="2762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8</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70" name="Rectangle 61"/>
          <p:cNvSpPr>
            <a:spLocks noChangeArrowheads="1"/>
          </p:cNvSpPr>
          <p:nvPr/>
        </p:nvSpPr>
        <p:spPr bwMode="auto">
          <a:xfrm>
            <a:off x="1917700" y="3194050"/>
            <a:ext cx="2762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9</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71" name="Rectangle 62"/>
          <p:cNvSpPr>
            <a:spLocks noChangeArrowheads="1"/>
          </p:cNvSpPr>
          <p:nvPr/>
        </p:nvSpPr>
        <p:spPr bwMode="auto">
          <a:xfrm>
            <a:off x="3411538" y="3194050"/>
            <a:ext cx="381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72" name="Rectangle 63"/>
          <p:cNvSpPr>
            <a:spLocks noChangeArrowheads="1"/>
          </p:cNvSpPr>
          <p:nvPr/>
        </p:nvSpPr>
        <p:spPr bwMode="auto">
          <a:xfrm>
            <a:off x="5067300" y="3194050"/>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11</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73" name="Rectangle 64"/>
          <p:cNvSpPr>
            <a:spLocks noChangeArrowheads="1"/>
          </p:cNvSpPr>
          <p:nvPr/>
        </p:nvSpPr>
        <p:spPr bwMode="auto">
          <a:xfrm>
            <a:off x="6618288" y="3194050"/>
            <a:ext cx="352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12</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74" name="Rectangle 65"/>
          <p:cNvSpPr>
            <a:spLocks noChangeArrowheads="1"/>
          </p:cNvSpPr>
          <p:nvPr/>
        </p:nvSpPr>
        <p:spPr bwMode="auto">
          <a:xfrm>
            <a:off x="8205788" y="3194050"/>
            <a:ext cx="352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13</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75" name="Rectangle 66"/>
          <p:cNvSpPr>
            <a:spLocks noChangeArrowheads="1"/>
          </p:cNvSpPr>
          <p:nvPr/>
        </p:nvSpPr>
        <p:spPr bwMode="auto">
          <a:xfrm>
            <a:off x="9804400" y="3194050"/>
            <a:ext cx="352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14</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76" name="Rectangle 67"/>
          <p:cNvSpPr>
            <a:spLocks noChangeArrowheads="1"/>
          </p:cNvSpPr>
          <p:nvPr/>
        </p:nvSpPr>
        <p:spPr bwMode="auto">
          <a:xfrm>
            <a:off x="11393488" y="3194050"/>
            <a:ext cx="352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15</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77" name="Rectangle 68"/>
          <p:cNvSpPr>
            <a:spLocks noChangeArrowheads="1"/>
          </p:cNvSpPr>
          <p:nvPr/>
        </p:nvSpPr>
        <p:spPr bwMode="auto">
          <a:xfrm>
            <a:off x="1833563" y="4041775"/>
            <a:ext cx="3619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16</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78" name="Rectangle 69"/>
          <p:cNvSpPr>
            <a:spLocks noChangeArrowheads="1"/>
          </p:cNvSpPr>
          <p:nvPr/>
        </p:nvSpPr>
        <p:spPr bwMode="auto">
          <a:xfrm>
            <a:off x="3440113" y="4041775"/>
            <a:ext cx="352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17</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79" name="Rectangle 70"/>
          <p:cNvSpPr>
            <a:spLocks noChangeArrowheads="1"/>
          </p:cNvSpPr>
          <p:nvPr/>
        </p:nvSpPr>
        <p:spPr bwMode="auto">
          <a:xfrm>
            <a:off x="5010150" y="4041775"/>
            <a:ext cx="3619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18</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80" name="Rectangle 71"/>
          <p:cNvSpPr>
            <a:spLocks noChangeArrowheads="1"/>
          </p:cNvSpPr>
          <p:nvPr/>
        </p:nvSpPr>
        <p:spPr bwMode="auto">
          <a:xfrm>
            <a:off x="6608763" y="4041775"/>
            <a:ext cx="3619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19</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81" name="Rectangle 72"/>
          <p:cNvSpPr>
            <a:spLocks noChangeArrowheads="1"/>
          </p:cNvSpPr>
          <p:nvPr/>
        </p:nvSpPr>
        <p:spPr bwMode="auto">
          <a:xfrm>
            <a:off x="8139113" y="4041775"/>
            <a:ext cx="4286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82" name="Rectangle 73"/>
          <p:cNvSpPr>
            <a:spLocks noChangeArrowheads="1"/>
          </p:cNvSpPr>
          <p:nvPr/>
        </p:nvSpPr>
        <p:spPr bwMode="auto">
          <a:xfrm>
            <a:off x="9794875" y="4041775"/>
            <a:ext cx="352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21</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83" name="Rectangle 74"/>
          <p:cNvSpPr>
            <a:spLocks noChangeArrowheads="1"/>
          </p:cNvSpPr>
          <p:nvPr/>
        </p:nvSpPr>
        <p:spPr bwMode="auto">
          <a:xfrm>
            <a:off x="11336338" y="4041775"/>
            <a:ext cx="4000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22</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84" name="Rectangle 75"/>
          <p:cNvSpPr>
            <a:spLocks noChangeArrowheads="1"/>
          </p:cNvSpPr>
          <p:nvPr/>
        </p:nvSpPr>
        <p:spPr bwMode="auto">
          <a:xfrm>
            <a:off x="1795463" y="4891088"/>
            <a:ext cx="4000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23</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85" name="Rectangle 76"/>
          <p:cNvSpPr>
            <a:spLocks noChangeArrowheads="1"/>
          </p:cNvSpPr>
          <p:nvPr/>
        </p:nvSpPr>
        <p:spPr bwMode="auto">
          <a:xfrm>
            <a:off x="3392488" y="4891088"/>
            <a:ext cx="4000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24</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86" name="Rectangle 77"/>
          <p:cNvSpPr>
            <a:spLocks noChangeArrowheads="1"/>
          </p:cNvSpPr>
          <p:nvPr/>
        </p:nvSpPr>
        <p:spPr bwMode="auto">
          <a:xfrm>
            <a:off x="4981575" y="4891088"/>
            <a:ext cx="4000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25</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87" name="Rectangle 78"/>
          <p:cNvSpPr>
            <a:spLocks noChangeArrowheads="1"/>
          </p:cNvSpPr>
          <p:nvPr/>
        </p:nvSpPr>
        <p:spPr bwMode="auto">
          <a:xfrm>
            <a:off x="6561138" y="4891088"/>
            <a:ext cx="409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26</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88" name="Rectangle 79"/>
          <p:cNvSpPr>
            <a:spLocks noChangeArrowheads="1"/>
          </p:cNvSpPr>
          <p:nvPr/>
        </p:nvSpPr>
        <p:spPr bwMode="auto">
          <a:xfrm>
            <a:off x="8158163" y="4891088"/>
            <a:ext cx="4000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27</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89" name="Rectangle 80"/>
          <p:cNvSpPr>
            <a:spLocks noChangeArrowheads="1"/>
          </p:cNvSpPr>
          <p:nvPr/>
        </p:nvSpPr>
        <p:spPr bwMode="auto">
          <a:xfrm>
            <a:off x="9737725" y="4891088"/>
            <a:ext cx="409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28</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90" name="Rectangle 81"/>
          <p:cNvSpPr>
            <a:spLocks noChangeArrowheads="1"/>
          </p:cNvSpPr>
          <p:nvPr/>
        </p:nvSpPr>
        <p:spPr bwMode="auto">
          <a:xfrm>
            <a:off x="11336338" y="4891088"/>
            <a:ext cx="409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29</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91" name="Rectangle 82"/>
          <p:cNvSpPr>
            <a:spLocks noChangeArrowheads="1"/>
          </p:cNvSpPr>
          <p:nvPr/>
        </p:nvSpPr>
        <p:spPr bwMode="auto">
          <a:xfrm>
            <a:off x="1776413" y="5738813"/>
            <a:ext cx="4191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30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92" name="Rectangle 83"/>
          <p:cNvSpPr>
            <a:spLocks noChangeArrowheads="1"/>
          </p:cNvSpPr>
          <p:nvPr/>
        </p:nvSpPr>
        <p:spPr bwMode="auto">
          <a:xfrm>
            <a:off x="3563938" y="5738813"/>
            <a:ext cx="2190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1</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93" name="Rectangle 84"/>
          <p:cNvSpPr>
            <a:spLocks noChangeArrowheads="1"/>
          </p:cNvSpPr>
          <p:nvPr/>
        </p:nvSpPr>
        <p:spPr bwMode="auto">
          <a:xfrm>
            <a:off x="5114925" y="5738813"/>
            <a:ext cx="2667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2</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94" name="Rectangle 85"/>
          <p:cNvSpPr>
            <a:spLocks noChangeArrowheads="1"/>
          </p:cNvSpPr>
          <p:nvPr/>
        </p:nvSpPr>
        <p:spPr bwMode="auto">
          <a:xfrm>
            <a:off x="6702425" y="5738813"/>
            <a:ext cx="2667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3</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95" name="Rectangle 86"/>
          <p:cNvSpPr>
            <a:spLocks noChangeArrowheads="1"/>
          </p:cNvSpPr>
          <p:nvPr/>
        </p:nvSpPr>
        <p:spPr bwMode="auto">
          <a:xfrm>
            <a:off x="8291513" y="5738813"/>
            <a:ext cx="2667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4</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96" name="Rectangle 87"/>
          <p:cNvSpPr>
            <a:spLocks noChangeArrowheads="1"/>
          </p:cNvSpPr>
          <p:nvPr/>
        </p:nvSpPr>
        <p:spPr bwMode="auto">
          <a:xfrm>
            <a:off x="9890125" y="5738813"/>
            <a:ext cx="2667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5</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97" name="Rectangle 88"/>
          <p:cNvSpPr>
            <a:spLocks noChangeArrowheads="1"/>
          </p:cNvSpPr>
          <p:nvPr/>
        </p:nvSpPr>
        <p:spPr bwMode="auto">
          <a:xfrm>
            <a:off x="11468100" y="5738813"/>
            <a:ext cx="2762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6</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98" name="Rectangle 89"/>
          <p:cNvSpPr>
            <a:spLocks noChangeArrowheads="1"/>
          </p:cNvSpPr>
          <p:nvPr/>
        </p:nvSpPr>
        <p:spPr bwMode="auto">
          <a:xfrm>
            <a:off x="1062038" y="1058863"/>
            <a:ext cx="6842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MON</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99" name="Rectangle 90"/>
          <p:cNvSpPr>
            <a:spLocks noChangeArrowheads="1"/>
          </p:cNvSpPr>
          <p:nvPr/>
        </p:nvSpPr>
        <p:spPr bwMode="auto">
          <a:xfrm>
            <a:off x="2717800" y="1058863"/>
            <a:ext cx="552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TUE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00" name="Rectangle 91"/>
          <p:cNvSpPr>
            <a:spLocks noChangeArrowheads="1"/>
          </p:cNvSpPr>
          <p:nvPr/>
        </p:nvSpPr>
        <p:spPr bwMode="auto">
          <a:xfrm>
            <a:off x="4267200" y="1058863"/>
            <a:ext cx="6381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WED</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01" name="Rectangle 92"/>
          <p:cNvSpPr>
            <a:spLocks noChangeArrowheads="1"/>
          </p:cNvSpPr>
          <p:nvPr/>
        </p:nvSpPr>
        <p:spPr bwMode="auto">
          <a:xfrm>
            <a:off x="5875338" y="1058863"/>
            <a:ext cx="6000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THU</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02" name="Rectangle 93"/>
          <p:cNvSpPr>
            <a:spLocks noChangeArrowheads="1"/>
          </p:cNvSpPr>
          <p:nvPr/>
        </p:nvSpPr>
        <p:spPr bwMode="auto">
          <a:xfrm>
            <a:off x="7531100" y="1058863"/>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FRI</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03" name="Rectangle 94"/>
          <p:cNvSpPr>
            <a:spLocks noChangeArrowheads="1"/>
          </p:cNvSpPr>
          <p:nvPr/>
        </p:nvSpPr>
        <p:spPr bwMode="auto">
          <a:xfrm>
            <a:off x="9090025" y="1058863"/>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SAT</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04" name="Rectangle 95"/>
          <p:cNvSpPr>
            <a:spLocks noChangeArrowheads="1"/>
          </p:cNvSpPr>
          <p:nvPr/>
        </p:nvSpPr>
        <p:spPr bwMode="auto">
          <a:xfrm>
            <a:off x="10650538" y="1058863"/>
            <a:ext cx="6000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SUN</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05" name="Rectangle 96"/>
          <p:cNvSpPr>
            <a:spLocks noChangeArrowheads="1"/>
          </p:cNvSpPr>
          <p:nvPr/>
        </p:nvSpPr>
        <p:spPr bwMode="auto">
          <a:xfrm>
            <a:off x="4905375" y="296863"/>
            <a:ext cx="26066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3300" b="1" i="0" u="none" strike="noStrike" kern="1200" cap="none" spc="0" normalizeH="0" baseline="0" noProof="0">
                <a:ln>
                  <a:noFill/>
                </a:ln>
                <a:solidFill>
                  <a:srgbClr val="000000"/>
                </a:solidFill>
                <a:effectLst/>
                <a:uLnTx/>
                <a:uFillTx/>
                <a:latin typeface="Montserrat" panose="02000505000000020004" pitchFamily="2" charset="0"/>
                <a:ea typeface="+mn-ea"/>
                <a:cs typeface="+mn-cs"/>
              </a:rPr>
              <a:t>APRIL 2018</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06" name="Freeform 97"/>
          <p:cNvSpPr>
            <a:spLocks/>
          </p:cNvSpPr>
          <p:nvPr/>
        </p:nvSpPr>
        <p:spPr bwMode="auto">
          <a:xfrm>
            <a:off x="3773488" y="2651125"/>
            <a:ext cx="1455737" cy="209550"/>
          </a:xfrm>
          <a:custGeom>
            <a:avLst/>
            <a:gdLst>
              <a:gd name="T0" fmla="*/ 2147483646 w 153"/>
              <a:gd name="T1" fmla="*/ 1995963750 h 22"/>
              <a:gd name="T2" fmla="*/ 362116957 w 153"/>
              <a:gd name="T3" fmla="*/ 1995963750 h 22"/>
              <a:gd name="T4" fmla="*/ 0 w 153"/>
              <a:gd name="T5" fmla="*/ 1723786875 h 22"/>
              <a:gd name="T6" fmla="*/ 0 w 153"/>
              <a:gd name="T7" fmla="*/ 362902500 h 22"/>
              <a:gd name="T8" fmla="*/ 362116957 w 153"/>
              <a:gd name="T9" fmla="*/ 0 h 22"/>
              <a:gd name="T10" fmla="*/ 2147483646 w 153"/>
              <a:gd name="T11" fmla="*/ 0 h 22"/>
              <a:gd name="T12" fmla="*/ 2147483646 w 153"/>
              <a:gd name="T13" fmla="*/ 362902500 h 22"/>
              <a:gd name="T14" fmla="*/ 2147483646 w 153"/>
              <a:gd name="T15" fmla="*/ 1723786875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50" y="22"/>
                </a:moveTo>
                <a:cubicBezTo>
                  <a:pt x="4" y="22"/>
                  <a:pt x="4" y="22"/>
                  <a:pt x="4" y="22"/>
                </a:cubicBezTo>
                <a:cubicBezTo>
                  <a:pt x="2" y="22"/>
                  <a:pt x="0" y="21"/>
                  <a:pt x="0" y="19"/>
                </a:cubicBezTo>
                <a:cubicBezTo>
                  <a:pt x="0" y="4"/>
                  <a:pt x="0" y="4"/>
                  <a:pt x="0" y="4"/>
                </a:cubicBezTo>
                <a:cubicBezTo>
                  <a:pt x="0" y="2"/>
                  <a:pt x="2" y="0"/>
                  <a:pt x="4" y="0"/>
                </a:cubicBezTo>
                <a:cubicBezTo>
                  <a:pt x="150" y="0"/>
                  <a:pt x="150" y="0"/>
                  <a:pt x="150" y="0"/>
                </a:cubicBezTo>
                <a:cubicBezTo>
                  <a:pt x="152" y="0"/>
                  <a:pt x="153" y="2"/>
                  <a:pt x="153" y="4"/>
                </a:cubicBezTo>
                <a:cubicBezTo>
                  <a:pt x="153" y="19"/>
                  <a:pt x="153" y="19"/>
                  <a:pt x="153" y="19"/>
                </a:cubicBezTo>
                <a:cubicBezTo>
                  <a:pt x="153" y="21"/>
                  <a:pt x="152" y="22"/>
                  <a:pt x="150" y="22"/>
                </a:cubicBezTo>
                <a:close/>
              </a:path>
            </a:pathLst>
          </a:custGeom>
          <a:solidFill>
            <a:srgbClr val="F2AA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07" name="Freeform 98"/>
          <p:cNvSpPr>
            <a:spLocks/>
          </p:cNvSpPr>
          <p:nvPr/>
        </p:nvSpPr>
        <p:spPr bwMode="auto">
          <a:xfrm>
            <a:off x="3773488" y="2917825"/>
            <a:ext cx="1455737" cy="209550"/>
          </a:xfrm>
          <a:custGeom>
            <a:avLst/>
            <a:gdLst>
              <a:gd name="T0" fmla="*/ 2147483646 w 153"/>
              <a:gd name="T1" fmla="*/ 1995963750 h 22"/>
              <a:gd name="T2" fmla="*/ 362116957 w 153"/>
              <a:gd name="T3" fmla="*/ 1995963750 h 22"/>
              <a:gd name="T4" fmla="*/ 0 w 153"/>
              <a:gd name="T5" fmla="*/ 1723786875 h 22"/>
              <a:gd name="T6" fmla="*/ 0 w 153"/>
              <a:gd name="T7" fmla="*/ 362902500 h 22"/>
              <a:gd name="T8" fmla="*/ 362116957 w 153"/>
              <a:gd name="T9" fmla="*/ 0 h 22"/>
              <a:gd name="T10" fmla="*/ 2147483646 w 153"/>
              <a:gd name="T11" fmla="*/ 0 h 22"/>
              <a:gd name="T12" fmla="*/ 2147483646 w 153"/>
              <a:gd name="T13" fmla="*/ 362902500 h 22"/>
              <a:gd name="T14" fmla="*/ 2147483646 w 153"/>
              <a:gd name="T15" fmla="*/ 1723786875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50" y="22"/>
                </a:moveTo>
                <a:cubicBezTo>
                  <a:pt x="4" y="22"/>
                  <a:pt x="4" y="22"/>
                  <a:pt x="4" y="22"/>
                </a:cubicBezTo>
                <a:cubicBezTo>
                  <a:pt x="2" y="22"/>
                  <a:pt x="0" y="21"/>
                  <a:pt x="0" y="19"/>
                </a:cubicBezTo>
                <a:cubicBezTo>
                  <a:pt x="0" y="4"/>
                  <a:pt x="0" y="4"/>
                  <a:pt x="0" y="4"/>
                </a:cubicBezTo>
                <a:cubicBezTo>
                  <a:pt x="0" y="2"/>
                  <a:pt x="2" y="0"/>
                  <a:pt x="4" y="0"/>
                </a:cubicBezTo>
                <a:cubicBezTo>
                  <a:pt x="150" y="0"/>
                  <a:pt x="150" y="0"/>
                  <a:pt x="150" y="0"/>
                </a:cubicBezTo>
                <a:cubicBezTo>
                  <a:pt x="152" y="0"/>
                  <a:pt x="153" y="2"/>
                  <a:pt x="153" y="4"/>
                </a:cubicBezTo>
                <a:cubicBezTo>
                  <a:pt x="153" y="19"/>
                  <a:pt x="153" y="19"/>
                  <a:pt x="153" y="19"/>
                </a:cubicBezTo>
                <a:cubicBezTo>
                  <a:pt x="153" y="21"/>
                  <a:pt x="152" y="22"/>
                  <a:pt x="150" y="22"/>
                </a:cubicBezTo>
                <a:close/>
              </a:path>
            </a:pathLst>
          </a:custGeom>
          <a:solidFill>
            <a:srgbClr val="FADE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08" name="Rectangle 99"/>
          <p:cNvSpPr>
            <a:spLocks noChangeArrowheads="1"/>
          </p:cNvSpPr>
          <p:nvPr/>
        </p:nvSpPr>
        <p:spPr bwMode="auto">
          <a:xfrm>
            <a:off x="3830638" y="2641600"/>
            <a:ext cx="1370012"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09" name="Freeform 100"/>
          <p:cNvSpPr>
            <a:spLocks/>
          </p:cNvSpPr>
          <p:nvPr/>
        </p:nvSpPr>
        <p:spPr bwMode="auto">
          <a:xfrm>
            <a:off x="10137775" y="4394200"/>
            <a:ext cx="1454150" cy="219075"/>
          </a:xfrm>
          <a:custGeom>
            <a:avLst/>
            <a:gdLst>
              <a:gd name="T0" fmla="*/ 2147483646 w 153"/>
              <a:gd name="T1" fmla="*/ 2086689375 h 23"/>
              <a:gd name="T2" fmla="*/ 361323010 w 153"/>
              <a:gd name="T3" fmla="*/ 2086689375 h 23"/>
              <a:gd name="T4" fmla="*/ 0 w 153"/>
              <a:gd name="T5" fmla="*/ 1723786875 h 23"/>
              <a:gd name="T6" fmla="*/ 0 w 153"/>
              <a:gd name="T7" fmla="*/ 362902500 h 23"/>
              <a:gd name="T8" fmla="*/ 361323010 w 153"/>
              <a:gd name="T9" fmla="*/ 0 h 23"/>
              <a:gd name="T10" fmla="*/ 2147483646 w 153"/>
              <a:gd name="T11" fmla="*/ 0 h 23"/>
              <a:gd name="T12" fmla="*/ 2147483646 w 153"/>
              <a:gd name="T13" fmla="*/ 362902500 h 23"/>
              <a:gd name="T14" fmla="*/ 2147483646 w 153"/>
              <a:gd name="T15" fmla="*/ 1723786875 h 23"/>
              <a:gd name="T16" fmla="*/ 2147483646 w 153"/>
              <a:gd name="T17" fmla="*/ 2086689375 h 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3">
                <a:moveTo>
                  <a:pt x="149" y="23"/>
                </a:moveTo>
                <a:cubicBezTo>
                  <a:pt x="4" y="23"/>
                  <a:pt x="4" y="23"/>
                  <a:pt x="4" y="23"/>
                </a:cubicBezTo>
                <a:cubicBezTo>
                  <a:pt x="2" y="23"/>
                  <a:pt x="0" y="21"/>
                  <a:pt x="0" y="19"/>
                </a:cubicBezTo>
                <a:cubicBezTo>
                  <a:pt x="0" y="4"/>
                  <a:pt x="0" y="4"/>
                  <a:pt x="0" y="4"/>
                </a:cubicBezTo>
                <a:cubicBezTo>
                  <a:pt x="0" y="2"/>
                  <a:pt x="2" y="0"/>
                  <a:pt x="4" y="0"/>
                </a:cubicBezTo>
                <a:cubicBezTo>
                  <a:pt x="149" y="0"/>
                  <a:pt x="149" y="0"/>
                  <a:pt x="149" y="0"/>
                </a:cubicBezTo>
                <a:cubicBezTo>
                  <a:pt x="152" y="0"/>
                  <a:pt x="153" y="2"/>
                  <a:pt x="153" y="4"/>
                </a:cubicBezTo>
                <a:cubicBezTo>
                  <a:pt x="153" y="19"/>
                  <a:pt x="153" y="19"/>
                  <a:pt x="153" y="19"/>
                </a:cubicBezTo>
                <a:cubicBezTo>
                  <a:pt x="153" y="21"/>
                  <a:pt x="152" y="23"/>
                  <a:pt x="149" y="23"/>
                </a:cubicBezTo>
                <a:close/>
              </a:path>
            </a:pathLst>
          </a:custGeom>
          <a:solidFill>
            <a:srgbClr val="B6CA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10" name="Rectangle 101"/>
          <p:cNvSpPr>
            <a:spLocks noChangeArrowheads="1"/>
          </p:cNvSpPr>
          <p:nvPr/>
        </p:nvSpPr>
        <p:spPr bwMode="auto">
          <a:xfrm>
            <a:off x="10194925" y="4394200"/>
            <a:ext cx="13700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11" name="Freeform 102"/>
          <p:cNvSpPr>
            <a:spLocks/>
          </p:cNvSpPr>
          <p:nvPr/>
        </p:nvSpPr>
        <p:spPr bwMode="auto">
          <a:xfrm>
            <a:off x="10137775" y="2651125"/>
            <a:ext cx="1454150" cy="209550"/>
          </a:xfrm>
          <a:custGeom>
            <a:avLst/>
            <a:gdLst>
              <a:gd name="T0" fmla="*/ 2147483646 w 153"/>
              <a:gd name="T1" fmla="*/ 1995963750 h 22"/>
              <a:gd name="T2" fmla="*/ 361323010 w 153"/>
              <a:gd name="T3" fmla="*/ 1995963750 h 22"/>
              <a:gd name="T4" fmla="*/ 0 w 153"/>
              <a:gd name="T5" fmla="*/ 1723786875 h 22"/>
              <a:gd name="T6" fmla="*/ 0 w 153"/>
              <a:gd name="T7" fmla="*/ 362902500 h 22"/>
              <a:gd name="T8" fmla="*/ 361323010 w 153"/>
              <a:gd name="T9" fmla="*/ 0 h 22"/>
              <a:gd name="T10" fmla="*/ 2147483646 w 153"/>
              <a:gd name="T11" fmla="*/ 0 h 22"/>
              <a:gd name="T12" fmla="*/ 2147483646 w 153"/>
              <a:gd name="T13" fmla="*/ 362902500 h 22"/>
              <a:gd name="T14" fmla="*/ 2147483646 w 153"/>
              <a:gd name="T15" fmla="*/ 1723786875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49" y="22"/>
                </a:moveTo>
                <a:cubicBezTo>
                  <a:pt x="4" y="22"/>
                  <a:pt x="4" y="22"/>
                  <a:pt x="4" y="22"/>
                </a:cubicBezTo>
                <a:cubicBezTo>
                  <a:pt x="2" y="22"/>
                  <a:pt x="0" y="21"/>
                  <a:pt x="0" y="19"/>
                </a:cubicBezTo>
                <a:cubicBezTo>
                  <a:pt x="0" y="4"/>
                  <a:pt x="0" y="4"/>
                  <a:pt x="0" y="4"/>
                </a:cubicBezTo>
                <a:cubicBezTo>
                  <a:pt x="0" y="2"/>
                  <a:pt x="2" y="0"/>
                  <a:pt x="4" y="0"/>
                </a:cubicBezTo>
                <a:cubicBezTo>
                  <a:pt x="149" y="0"/>
                  <a:pt x="149" y="0"/>
                  <a:pt x="149" y="0"/>
                </a:cubicBezTo>
                <a:cubicBezTo>
                  <a:pt x="152" y="0"/>
                  <a:pt x="153" y="2"/>
                  <a:pt x="153" y="4"/>
                </a:cubicBezTo>
                <a:cubicBezTo>
                  <a:pt x="153" y="19"/>
                  <a:pt x="153" y="19"/>
                  <a:pt x="153" y="19"/>
                </a:cubicBezTo>
                <a:cubicBezTo>
                  <a:pt x="153" y="21"/>
                  <a:pt x="152" y="22"/>
                  <a:pt x="149" y="22"/>
                </a:cubicBezTo>
                <a:close/>
              </a:path>
            </a:pathLst>
          </a:custGeom>
          <a:solidFill>
            <a:srgbClr val="B6CA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12" name="Rectangle 103"/>
          <p:cNvSpPr>
            <a:spLocks noChangeArrowheads="1"/>
          </p:cNvSpPr>
          <p:nvPr/>
        </p:nvSpPr>
        <p:spPr bwMode="auto">
          <a:xfrm>
            <a:off x="10194925" y="2641600"/>
            <a:ext cx="13700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13" name="Freeform 104"/>
          <p:cNvSpPr>
            <a:spLocks/>
          </p:cNvSpPr>
          <p:nvPr/>
        </p:nvSpPr>
        <p:spPr bwMode="auto">
          <a:xfrm>
            <a:off x="596900" y="3498850"/>
            <a:ext cx="1454150" cy="209550"/>
          </a:xfrm>
          <a:custGeom>
            <a:avLst/>
            <a:gdLst>
              <a:gd name="T0" fmla="*/ 2147483646 w 153"/>
              <a:gd name="T1" fmla="*/ 1995963750 h 22"/>
              <a:gd name="T2" fmla="*/ 361323010 w 153"/>
              <a:gd name="T3" fmla="*/ 1995963750 h 22"/>
              <a:gd name="T4" fmla="*/ 0 w 153"/>
              <a:gd name="T5" fmla="*/ 1723786875 h 22"/>
              <a:gd name="T6" fmla="*/ 0 w 153"/>
              <a:gd name="T7" fmla="*/ 272176875 h 22"/>
              <a:gd name="T8" fmla="*/ 361323010 w 153"/>
              <a:gd name="T9" fmla="*/ 0 h 22"/>
              <a:gd name="T10" fmla="*/ 2147483646 w 153"/>
              <a:gd name="T11" fmla="*/ 0 h 22"/>
              <a:gd name="T12" fmla="*/ 2147483646 w 153"/>
              <a:gd name="T13" fmla="*/ 272176875 h 22"/>
              <a:gd name="T14" fmla="*/ 2147483646 w 153"/>
              <a:gd name="T15" fmla="*/ 1723786875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49" y="22"/>
                </a:moveTo>
                <a:cubicBezTo>
                  <a:pt x="4" y="22"/>
                  <a:pt x="4" y="22"/>
                  <a:pt x="4" y="22"/>
                </a:cubicBezTo>
                <a:cubicBezTo>
                  <a:pt x="1" y="22"/>
                  <a:pt x="0" y="21"/>
                  <a:pt x="0" y="19"/>
                </a:cubicBezTo>
                <a:cubicBezTo>
                  <a:pt x="0" y="3"/>
                  <a:pt x="0" y="3"/>
                  <a:pt x="0" y="3"/>
                </a:cubicBezTo>
                <a:cubicBezTo>
                  <a:pt x="0" y="1"/>
                  <a:pt x="1" y="0"/>
                  <a:pt x="4" y="0"/>
                </a:cubicBezTo>
                <a:cubicBezTo>
                  <a:pt x="149" y="0"/>
                  <a:pt x="149" y="0"/>
                  <a:pt x="149" y="0"/>
                </a:cubicBezTo>
                <a:cubicBezTo>
                  <a:pt x="151" y="0"/>
                  <a:pt x="153" y="1"/>
                  <a:pt x="153" y="3"/>
                </a:cubicBezTo>
                <a:cubicBezTo>
                  <a:pt x="153" y="19"/>
                  <a:pt x="153" y="19"/>
                  <a:pt x="153" y="19"/>
                </a:cubicBezTo>
                <a:cubicBezTo>
                  <a:pt x="153" y="21"/>
                  <a:pt x="151" y="22"/>
                  <a:pt x="149" y="22"/>
                </a:cubicBezTo>
                <a:close/>
              </a:path>
            </a:pathLst>
          </a:custGeom>
          <a:solidFill>
            <a:srgbClr val="B6CA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14" name="Rectangle 105"/>
          <p:cNvSpPr>
            <a:spLocks noChangeArrowheads="1"/>
          </p:cNvSpPr>
          <p:nvPr/>
        </p:nvSpPr>
        <p:spPr bwMode="auto">
          <a:xfrm>
            <a:off x="652463" y="3489325"/>
            <a:ext cx="1370012"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15" name="Freeform 106"/>
          <p:cNvSpPr>
            <a:spLocks/>
          </p:cNvSpPr>
          <p:nvPr/>
        </p:nvSpPr>
        <p:spPr bwMode="auto">
          <a:xfrm>
            <a:off x="5372100" y="4346575"/>
            <a:ext cx="1444625" cy="209550"/>
          </a:xfrm>
          <a:custGeom>
            <a:avLst/>
            <a:gdLst>
              <a:gd name="T0" fmla="*/ 2147483646 w 152"/>
              <a:gd name="T1" fmla="*/ 1995963750 h 22"/>
              <a:gd name="T2" fmla="*/ 270981237 w 152"/>
              <a:gd name="T3" fmla="*/ 1995963750 h 22"/>
              <a:gd name="T4" fmla="*/ 0 w 152"/>
              <a:gd name="T5" fmla="*/ 1633061250 h 22"/>
              <a:gd name="T6" fmla="*/ 0 w 152"/>
              <a:gd name="T7" fmla="*/ 272176875 h 22"/>
              <a:gd name="T8" fmla="*/ 270981237 w 152"/>
              <a:gd name="T9" fmla="*/ 0 h 22"/>
              <a:gd name="T10" fmla="*/ 2147483646 w 152"/>
              <a:gd name="T11" fmla="*/ 0 h 22"/>
              <a:gd name="T12" fmla="*/ 2147483646 w 152"/>
              <a:gd name="T13" fmla="*/ 272176875 h 22"/>
              <a:gd name="T14" fmla="*/ 2147483646 w 152"/>
              <a:gd name="T15" fmla="*/ 1633061250 h 22"/>
              <a:gd name="T16" fmla="*/ 2147483646 w 152"/>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2" h="22">
                <a:moveTo>
                  <a:pt x="149" y="22"/>
                </a:moveTo>
                <a:cubicBezTo>
                  <a:pt x="3" y="22"/>
                  <a:pt x="3" y="22"/>
                  <a:pt x="3" y="22"/>
                </a:cubicBezTo>
                <a:cubicBezTo>
                  <a:pt x="1" y="22"/>
                  <a:pt x="0" y="20"/>
                  <a:pt x="0" y="18"/>
                </a:cubicBezTo>
                <a:cubicBezTo>
                  <a:pt x="0" y="3"/>
                  <a:pt x="0" y="3"/>
                  <a:pt x="0" y="3"/>
                </a:cubicBezTo>
                <a:cubicBezTo>
                  <a:pt x="0" y="1"/>
                  <a:pt x="1" y="0"/>
                  <a:pt x="3" y="0"/>
                </a:cubicBezTo>
                <a:cubicBezTo>
                  <a:pt x="149" y="0"/>
                  <a:pt x="149" y="0"/>
                  <a:pt x="149" y="0"/>
                </a:cubicBezTo>
                <a:cubicBezTo>
                  <a:pt x="151" y="0"/>
                  <a:pt x="152" y="1"/>
                  <a:pt x="152" y="3"/>
                </a:cubicBezTo>
                <a:cubicBezTo>
                  <a:pt x="152" y="18"/>
                  <a:pt x="152" y="18"/>
                  <a:pt x="152" y="18"/>
                </a:cubicBezTo>
                <a:cubicBezTo>
                  <a:pt x="152" y="20"/>
                  <a:pt x="151" y="22"/>
                  <a:pt x="149" y="22"/>
                </a:cubicBezTo>
                <a:close/>
              </a:path>
            </a:pathLst>
          </a:custGeom>
          <a:solidFill>
            <a:srgbClr val="FADE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16" name="Rectangle 107"/>
          <p:cNvSpPr>
            <a:spLocks noChangeArrowheads="1"/>
          </p:cNvSpPr>
          <p:nvPr/>
        </p:nvSpPr>
        <p:spPr bwMode="auto">
          <a:xfrm>
            <a:off x="5429250" y="4337050"/>
            <a:ext cx="13700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17" name="Freeform 108"/>
          <p:cNvSpPr>
            <a:spLocks/>
          </p:cNvSpPr>
          <p:nvPr/>
        </p:nvSpPr>
        <p:spPr bwMode="auto">
          <a:xfrm>
            <a:off x="8548688" y="5195888"/>
            <a:ext cx="1455737" cy="209550"/>
          </a:xfrm>
          <a:custGeom>
            <a:avLst/>
            <a:gdLst>
              <a:gd name="T0" fmla="*/ 2147483646 w 153"/>
              <a:gd name="T1" fmla="*/ 1995963750 h 22"/>
              <a:gd name="T2" fmla="*/ 362116957 w 153"/>
              <a:gd name="T3" fmla="*/ 1995963750 h 22"/>
              <a:gd name="T4" fmla="*/ 0 w 153"/>
              <a:gd name="T5" fmla="*/ 1633061250 h 22"/>
              <a:gd name="T6" fmla="*/ 0 w 153"/>
              <a:gd name="T7" fmla="*/ 272176875 h 22"/>
              <a:gd name="T8" fmla="*/ 362116957 w 153"/>
              <a:gd name="T9" fmla="*/ 0 h 22"/>
              <a:gd name="T10" fmla="*/ 2147483646 w 153"/>
              <a:gd name="T11" fmla="*/ 0 h 22"/>
              <a:gd name="T12" fmla="*/ 2147483646 w 153"/>
              <a:gd name="T13" fmla="*/ 272176875 h 22"/>
              <a:gd name="T14" fmla="*/ 2147483646 w 153"/>
              <a:gd name="T15" fmla="*/ 1633061250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49" y="22"/>
                </a:moveTo>
                <a:cubicBezTo>
                  <a:pt x="4" y="22"/>
                  <a:pt x="4" y="22"/>
                  <a:pt x="4" y="22"/>
                </a:cubicBezTo>
                <a:cubicBezTo>
                  <a:pt x="2" y="22"/>
                  <a:pt x="0" y="20"/>
                  <a:pt x="0" y="18"/>
                </a:cubicBezTo>
                <a:cubicBezTo>
                  <a:pt x="0" y="3"/>
                  <a:pt x="0" y="3"/>
                  <a:pt x="0" y="3"/>
                </a:cubicBezTo>
                <a:cubicBezTo>
                  <a:pt x="0" y="1"/>
                  <a:pt x="2" y="0"/>
                  <a:pt x="4" y="0"/>
                </a:cubicBezTo>
                <a:cubicBezTo>
                  <a:pt x="149" y="0"/>
                  <a:pt x="149" y="0"/>
                  <a:pt x="149" y="0"/>
                </a:cubicBezTo>
                <a:cubicBezTo>
                  <a:pt x="151" y="0"/>
                  <a:pt x="153" y="1"/>
                  <a:pt x="153" y="3"/>
                </a:cubicBezTo>
                <a:cubicBezTo>
                  <a:pt x="153" y="18"/>
                  <a:pt x="153" y="18"/>
                  <a:pt x="153" y="18"/>
                </a:cubicBezTo>
                <a:cubicBezTo>
                  <a:pt x="153" y="20"/>
                  <a:pt x="151" y="22"/>
                  <a:pt x="149" y="22"/>
                </a:cubicBezTo>
                <a:close/>
              </a:path>
            </a:pathLst>
          </a:custGeom>
          <a:solidFill>
            <a:srgbClr val="A0CA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18" name="Rectangle 109"/>
          <p:cNvSpPr>
            <a:spLocks noChangeArrowheads="1"/>
          </p:cNvSpPr>
          <p:nvPr/>
        </p:nvSpPr>
        <p:spPr bwMode="auto">
          <a:xfrm>
            <a:off x="8605838" y="5186363"/>
            <a:ext cx="1370012"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19" name="Freeform 110"/>
          <p:cNvSpPr>
            <a:spLocks/>
          </p:cNvSpPr>
          <p:nvPr/>
        </p:nvSpPr>
        <p:spPr bwMode="auto">
          <a:xfrm>
            <a:off x="596900" y="2651125"/>
            <a:ext cx="1454150" cy="209550"/>
          </a:xfrm>
          <a:custGeom>
            <a:avLst/>
            <a:gdLst>
              <a:gd name="T0" fmla="*/ 2147483646 w 153"/>
              <a:gd name="T1" fmla="*/ 1995963750 h 22"/>
              <a:gd name="T2" fmla="*/ 361323010 w 153"/>
              <a:gd name="T3" fmla="*/ 1995963750 h 22"/>
              <a:gd name="T4" fmla="*/ 0 w 153"/>
              <a:gd name="T5" fmla="*/ 1723786875 h 22"/>
              <a:gd name="T6" fmla="*/ 0 w 153"/>
              <a:gd name="T7" fmla="*/ 362902500 h 22"/>
              <a:gd name="T8" fmla="*/ 361323010 w 153"/>
              <a:gd name="T9" fmla="*/ 0 h 22"/>
              <a:gd name="T10" fmla="*/ 2147483646 w 153"/>
              <a:gd name="T11" fmla="*/ 0 h 22"/>
              <a:gd name="T12" fmla="*/ 2147483646 w 153"/>
              <a:gd name="T13" fmla="*/ 362902500 h 22"/>
              <a:gd name="T14" fmla="*/ 2147483646 w 153"/>
              <a:gd name="T15" fmla="*/ 1723786875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49" y="22"/>
                </a:moveTo>
                <a:cubicBezTo>
                  <a:pt x="4" y="22"/>
                  <a:pt x="4" y="22"/>
                  <a:pt x="4" y="22"/>
                </a:cubicBezTo>
                <a:cubicBezTo>
                  <a:pt x="1" y="22"/>
                  <a:pt x="0" y="21"/>
                  <a:pt x="0" y="19"/>
                </a:cubicBezTo>
                <a:cubicBezTo>
                  <a:pt x="0" y="4"/>
                  <a:pt x="0" y="4"/>
                  <a:pt x="0" y="4"/>
                </a:cubicBezTo>
                <a:cubicBezTo>
                  <a:pt x="0" y="2"/>
                  <a:pt x="1" y="0"/>
                  <a:pt x="4" y="0"/>
                </a:cubicBezTo>
                <a:cubicBezTo>
                  <a:pt x="149" y="0"/>
                  <a:pt x="149" y="0"/>
                  <a:pt x="149" y="0"/>
                </a:cubicBezTo>
                <a:cubicBezTo>
                  <a:pt x="151" y="0"/>
                  <a:pt x="153" y="2"/>
                  <a:pt x="153" y="4"/>
                </a:cubicBezTo>
                <a:cubicBezTo>
                  <a:pt x="153" y="19"/>
                  <a:pt x="153" y="19"/>
                  <a:pt x="153" y="19"/>
                </a:cubicBezTo>
                <a:cubicBezTo>
                  <a:pt x="153" y="21"/>
                  <a:pt x="151" y="22"/>
                  <a:pt x="149" y="22"/>
                </a:cubicBezTo>
                <a:close/>
              </a:path>
            </a:pathLst>
          </a:custGeom>
          <a:solidFill>
            <a:srgbClr val="FADE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20" name="Rectangle 111"/>
          <p:cNvSpPr>
            <a:spLocks noChangeArrowheads="1"/>
          </p:cNvSpPr>
          <p:nvPr/>
        </p:nvSpPr>
        <p:spPr bwMode="auto">
          <a:xfrm>
            <a:off x="652463" y="2641600"/>
            <a:ext cx="1370012"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21" name="Freeform 112"/>
          <p:cNvSpPr>
            <a:spLocks/>
          </p:cNvSpPr>
          <p:nvPr/>
        </p:nvSpPr>
        <p:spPr bwMode="auto">
          <a:xfrm>
            <a:off x="8548688" y="3498850"/>
            <a:ext cx="1455737" cy="209550"/>
          </a:xfrm>
          <a:custGeom>
            <a:avLst/>
            <a:gdLst>
              <a:gd name="T0" fmla="*/ 2147483646 w 153"/>
              <a:gd name="T1" fmla="*/ 1995963750 h 22"/>
              <a:gd name="T2" fmla="*/ 362116957 w 153"/>
              <a:gd name="T3" fmla="*/ 1995963750 h 22"/>
              <a:gd name="T4" fmla="*/ 0 w 153"/>
              <a:gd name="T5" fmla="*/ 1723786875 h 22"/>
              <a:gd name="T6" fmla="*/ 0 w 153"/>
              <a:gd name="T7" fmla="*/ 272176875 h 22"/>
              <a:gd name="T8" fmla="*/ 362116957 w 153"/>
              <a:gd name="T9" fmla="*/ 0 h 22"/>
              <a:gd name="T10" fmla="*/ 2147483646 w 153"/>
              <a:gd name="T11" fmla="*/ 0 h 22"/>
              <a:gd name="T12" fmla="*/ 2147483646 w 153"/>
              <a:gd name="T13" fmla="*/ 272176875 h 22"/>
              <a:gd name="T14" fmla="*/ 2147483646 w 153"/>
              <a:gd name="T15" fmla="*/ 1723786875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49" y="22"/>
                </a:moveTo>
                <a:cubicBezTo>
                  <a:pt x="4" y="22"/>
                  <a:pt x="4" y="22"/>
                  <a:pt x="4" y="22"/>
                </a:cubicBezTo>
                <a:cubicBezTo>
                  <a:pt x="2" y="22"/>
                  <a:pt x="0" y="21"/>
                  <a:pt x="0" y="19"/>
                </a:cubicBezTo>
                <a:cubicBezTo>
                  <a:pt x="0" y="3"/>
                  <a:pt x="0" y="3"/>
                  <a:pt x="0" y="3"/>
                </a:cubicBezTo>
                <a:cubicBezTo>
                  <a:pt x="0" y="1"/>
                  <a:pt x="2" y="0"/>
                  <a:pt x="4" y="0"/>
                </a:cubicBezTo>
                <a:cubicBezTo>
                  <a:pt x="149" y="0"/>
                  <a:pt x="149" y="0"/>
                  <a:pt x="149" y="0"/>
                </a:cubicBezTo>
                <a:cubicBezTo>
                  <a:pt x="151" y="0"/>
                  <a:pt x="153" y="1"/>
                  <a:pt x="153" y="3"/>
                </a:cubicBezTo>
                <a:cubicBezTo>
                  <a:pt x="153" y="19"/>
                  <a:pt x="153" y="19"/>
                  <a:pt x="153" y="19"/>
                </a:cubicBezTo>
                <a:cubicBezTo>
                  <a:pt x="153" y="21"/>
                  <a:pt x="151" y="22"/>
                  <a:pt x="149" y="22"/>
                </a:cubicBezTo>
                <a:close/>
              </a:path>
            </a:pathLst>
          </a:custGeom>
          <a:solidFill>
            <a:srgbClr val="F2AA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22" name="Rectangle 113"/>
          <p:cNvSpPr>
            <a:spLocks noChangeArrowheads="1"/>
          </p:cNvSpPr>
          <p:nvPr/>
        </p:nvSpPr>
        <p:spPr bwMode="auto">
          <a:xfrm>
            <a:off x="8605838" y="3489325"/>
            <a:ext cx="1370012"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23" name="Rectangle 114"/>
          <p:cNvSpPr>
            <a:spLocks noChangeArrowheads="1"/>
          </p:cNvSpPr>
          <p:nvPr/>
        </p:nvSpPr>
        <p:spPr bwMode="auto">
          <a:xfrm>
            <a:off x="3830638" y="2908300"/>
            <a:ext cx="1370012"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24" name="Freeform 115"/>
          <p:cNvSpPr>
            <a:spLocks/>
          </p:cNvSpPr>
          <p:nvPr/>
        </p:nvSpPr>
        <p:spPr bwMode="auto">
          <a:xfrm>
            <a:off x="2184400" y="5195888"/>
            <a:ext cx="1455738" cy="209550"/>
          </a:xfrm>
          <a:custGeom>
            <a:avLst/>
            <a:gdLst>
              <a:gd name="T0" fmla="*/ 2147483646 w 153"/>
              <a:gd name="T1" fmla="*/ 1995963750 h 22"/>
              <a:gd name="T2" fmla="*/ 362117206 w 153"/>
              <a:gd name="T3" fmla="*/ 1995963750 h 22"/>
              <a:gd name="T4" fmla="*/ 0 w 153"/>
              <a:gd name="T5" fmla="*/ 1633061250 h 22"/>
              <a:gd name="T6" fmla="*/ 0 w 153"/>
              <a:gd name="T7" fmla="*/ 272176875 h 22"/>
              <a:gd name="T8" fmla="*/ 362117206 w 153"/>
              <a:gd name="T9" fmla="*/ 0 h 22"/>
              <a:gd name="T10" fmla="*/ 2147483646 w 153"/>
              <a:gd name="T11" fmla="*/ 0 h 22"/>
              <a:gd name="T12" fmla="*/ 2147483646 w 153"/>
              <a:gd name="T13" fmla="*/ 272176875 h 22"/>
              <a:gd name="T14" fmla="*/ 2147483646 w 153"/>
              <a:gd name="T15" fmla="*/ 1633061250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49" y="22"/>
                </a:moveTo>
                <a:cubicBezTo>
                  <a:pt x="4" y="22"/>
                  <a:pt x="4" y="22"/>
                  <a:pt x="4" y="22"/>
                </a:cubicBezTo>
                <a:cubicBezTo>
                  <a:pt x="2" y="22"/>
                  <a:pt x="0" y="20"/>
                  <a:pt x="0" y="18"/>
                </a:cubicBezTo>
                <a:cubicBezTo>
                  <a:pt x="0" y="3"/>
                  <a:pt x="0" y="3"/>
                  <a:pt x="0" y="3"/>
                </a:cubicBezTo>
                <a:cubicBezTo>
                  <a:pt x="0" y="1"/>
                  <a:pt x="2" y="0"/>
                  <a:pt x="4" y="0"/>
                </a:cubicBezTo>
                <a:cubicBezTo>
                  <a:pt x="149" y="0"/>
                  <a:pt x="149" y="0"/>
                  <a:pt x="149" y="0"/>
                </a:cubicBezTo>
                <a:cubicBezTo>
                  <a:pt x="151" y="0"/>
                  <a:pt x="153" y="1"/>
                  <a:pt x="153" y="3"/>
                </a:cubicBezTo>
                <a:cubicBezTo>
                  <a:pt x="153" y="18"/>
                  <a:pt x="153" y="18"/>
                  <a:pt x="153" y="18"/>
                </a:cubicBezTo>
                <a:cubicBezTo>
                  <a:pt x="153" y="20"/>
                  <a:pt x="151" y="22"/>
                  <a:pt x="149" y="22"/>
                </a:cubicBezTo>
                <a:close/>
              </a:path>
            </a:pathLst>
          </a:custGeom>
          <a:solidFill>
            <a:srgbClr val="F2AA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25" name="Freeform 116"/>
          <p:cNvSpPr>
            <a:spLocks/>
          </p:cNvSpPr>
          <p:nvPr/>
        </p:nvSpPr>
        <p:spPr bwMode="auto">
          <a:xfrm>
            <a:off x="2184400" y="5462588"/>
            <a:ext cx="1455738" cy="209550"/>
          </a:xfrm>
          <a:custGeom>
            <a:avLst/>
            <a:gdLst>
              <a:gd name="T0" fmla="*/ 2147483646 w 153"/>
              <a:gd name="T1" fmla="*/ 1995963750 h 22"/>
              <a:gd name="T2" fmla="*/ 362117206 w 153"/>
              <a:gd name="T3" fmla="*/ 1995963750 h 22"/>
              <a:gd name="T4" fmla="*/ 0 w 153"/>
              <a:gd name="T5" fmla="*/ 1633061250 h 22"/>
              <a:gd name="T6" fmla="*/ 0 w 153"/>
              <a:gd name="T7" fmla="*/ 272176875 h 22"/>
              <a:gd name="T8" fmla="*/ 362117206 w 153"/>
              <a:gd name="T9" fmla="*/ 0 h 22"/>
              <a:gd name="T10" fmla="*/ 2147483646 w 153"/>
              <a:gd name="T11" fmla="*/ 0 h 22"/>
              <a:gd name="T12" fmla="*/ 2147483646 w 153"/>
              <a:gd name="T13" fmla="*/ 272176875 h 22"/>
              <a:gd name="T14" fmla="*/ 2147483646 w 153"/>
              <a:gd name="T15" fmla="*/ 1633061250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49" y="22"/>
                </a:moveTo>
                <a:cubicBezTo>
                  <a:pt x="4" y="22"/>
                  <a:pt x="4" y="22"/>
                  <a:pt x="4" y="22"/>
                </a:cubicBezTo>
                <a:cubicBezTo>
                  <a:pt x="2" y="22"/>
                  <a:pt x="0" y="20"/>
                  <a:pt x="0" y="18"/>
                </a:cubicBezTo>
                <a:cubicBezTo>
                  <a:pt x="0" y="3"/>
                  <a:pt x="0" y="3"/>
                  <a:pt x="0" y="3"/>
                </a:cubicBezTo>
                <a:cubicBezTo>
                  <a:pt x="0" y="1"/>
                  <a:pt x="2" y="0"/>
                  <a:pt x="4" y="0"/>
                </a:cubicBezTo>
                <a:cubicBezTo>
                  <a:pt x="149" y="0"/>
                  <a:pt x="149" y="0"/>
                  <a:pt x="149" y="0"/>
                </a:cubicBezTo>
                <a:cubicBezTo>
                  <a:pt x="151" y="0"/>
                  <a:pt x="153" y="1"/>
                  <a:pt x="153" y="3"/>
                </a:cubicBezTo>
                <a:cubicBezTo>
                  <a:pt x="153" y="18"/>
                  <a:pt x="153" y="18"/>
                  <a:pt x="153" y="18"/>
                </a:cubicBezTo>
                <a:cubicBezTo>
                  <a:pt x="153" y="20"/>
                  <a:pt x="151" y="22"/>
                  <a:pt x="149" y="22"/>
                </a:cubicBezTo>
                <a:close/>
              </a:path>
            </a:pathLst>
          </a:custGeom>
          <a:solidFill>
            <a:srgbClr val="A0CA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26" name="Rectangle 117"/>
          <p:cNvSpPr>
            <a:spLocks noChangeArrowheads="1"/>
          </p:cNvSpPr>
          <p:nvPr/>
        </p:nvSpPr>
        <p:spPr bwMode="auto">
          <a:xfrm>
            <a:off x="2241550" y="5186363"/>
            <a:ext cx="13700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27" name="Rectangle 118"/>
          <p:cNvSpPr>
            <a:spLocks noChangeArrowheads="1"/>
          </p:cNvSpPr>
          <p:nvPr/>
        </p:nvSpPr>
        <p:spPr bwMode="auto">
          <a:xfrm>
            <a:off x="2241550" y="5453063"/>
            <a:ext cx="13700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28" name="Freeform 119"/>
          <p:cNvSpPr>
            <a:spLocks/>
          </p:cNvSpPr>
          <p:nvPr/>
        </p:nvSpPr>
        <p:spPr bwMode="auto">
          <a:xfrm>
            <a:off x="6959600" y="2651125"/>
            <a:ext cx="1455738" cy="209550"/>
          </a:xfrm>
          <a:custGeom>
            <a:avLst/>
            <a:gdLst>
              <a:gd name="T0" fmla="*/ 2147483646 w 153"/>
              <a:gd name="T1" fmla="*/ 1995963750 h 22"/>
              <a:gd name="T2" fmla="*/ 271585526 w 153"/>
              <a:gd name="T3" fmla="*/ 1995963750 h 22"/>
              <a:gd name="T4" fmla="*/ 0 w 153"/>
              <a:gd name="T5" fmla="*/ 1723786875 h 22"/>
              <a:gd name="T6" fmla="*/ 0 w 153"/>
              <a:gd name="T7" fmla="*/ 362902500 h 22"/>
              <a:gd name="T8" fmla="*/ 271585526 w 153"/>
              <a:gd name="T9" fmla="*/ 0 h 22"/>
              <a:gd name="T10" fmla="*/ 2147483646 w 153"/>
              <a:gd name="T11" fmla="*/ 0 h 22"/>
              <a:gd name="T12" fmla="*/ 2147483646 w 153"/>
              <a:gd name="T13" fmla="*/ 362902500 h 22"/>
              <a:gd name="T14" fmla="*/ 2147483646 w 153"/>
              <a:gd name="T15" fmla="*/ 1723786875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49" y="22"/>
                </a:moveTo>
                <a:cubicBezTo>
                  <a:pt x="3" y="22"/>
                  <a:pt x="3" y="22"/>
                  <a:pt x="3" y="22"/>
                </a:cubicBezTo>
                <a:cubicBezTo>
                  <a:pt x="1" y="22"/>
                  <a:pt x="0" y="21"/>
                  <a:pt x="0" y="19"/>
                </a:cubicBezTo>
                <a:cubicBezTo>
                  <a:pt x="0" y="4"/>
                  <a:pt x="0" y="4"/>
                  <a:pt x="0" y="4"/>
                </a:cubicBezTo>
                <a:cubicBezTo>
                  <a:pt x="0" y="2"/>
                  <a:pt x="1" y="0"/>
                  <a:pt x="3" y="0"/>
                </a:cubicBezTo>
                <a:cubicBezTo>
                  <a:pt x="149" y="0"/>
                  <a:pt x="149" y="0"/>
                  <a:pt x="149" y="0"/>
                </a:cubicBezTo>
                <a:cubicBezTo>
                  <a:pt x="151" y="0"/>
                  <a:pt x="153" y="2"/>
                  <a:pt x="153" y="4"/>
                </a:cubicBezTo>
                <a:cubicBezTo>
                  <a:pt x="153" y="19"/>
                  <a:pt x="153" y="19"/>
                  <a:pt x="153" y="19"/>
                </a:cubicBezTo>
                <a:cubicBezTo>
                  <a:pt x="153" y="21"/>
                  <a:pt x="151" y="22"/>
                  <a:pt x="149" y="22"/>
                </a:cubicBezTo>
                <a:close/>
              </a:path>
            </a:pathLst>
          </a:custGeom>
          <a:solidFill>
            <a:srgbClr val="FADE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29" name="Freeform 120"/>
          <p:cNvSpPr>
            <a:spLocks/>
          </p:cNvSpPr>
          <p:nvPr/>
        </p:nvSpPr>
        <p:spPr bwMode="auto">
          <a:xfrm>
            <a:off x="6959600" y="2917825"/>
            <a:ext cx="1455738" cy="209550"/>
          </a:xfrm>
          <a:custGeom>
            <a:avLst/>
            <a:gdLst>
              <a:gd name="T0" fmla="*/ 2147483646 w 153"/>
              <a:gd name="T1" fmla="*/ 1995963750 h 22"/>
              <a:gd name="T2" fmla="*/ 271585526 w 153"/>
              <a:gd name="T3" fmla="*/ 1995963750 h 22"/>
              <a:gd name="T4" fmla="*/ 0 w 153"/>
              <a:gd name="T5" fmla="*/ 1723786875 h 22"/>
              <a:gd name="T6" fmla="*/ 0 w 153"/>
              <a:gd name="T7" fmla="*/ 362902500 h 22"/>
              <a:gd name="T8" fmla="*/ 271585526 w 153"/>
              <a:gd name="T9" fmla="*/ 0 h 22"/>
              <a:gd name="T10" fmla="*/ 2147483646 w 153"/>
              <a:gd name="T11" fmla="*/ 0 h 22"/>
              <a:gd name="T12" fmla="*/ 2147483646 w 153"/>
              <a:gd name="T13" fmla="*/ 362902500 h 22"/>
              <a:gd name="T14" fmla="*/ 2147483646 w 153"/>
              <a:gd name="T15" fmla="*/ 1723786875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49" y="22"/>
                </a:moveTo>
                <a:cubicBezTo>
                  <a:pt x="3" y="22"/>
                  <a:pt x="3" y="22"/>
                  <a:pt x="3" y="22"/>
                </a:cubicBezTo>
                <a:cubicBezTo>
                  <a:pt x="1" y="22"/>
                  <a:pt x="0" y="21"/>
                  <a:pt x="0" y="19"/>
                </a:cubicBezTo>
                <a:cubicBezTo>
                  <a:pt x="0" y="4"/>
                  <a:pt x="0" y="4"/>
                  <a:pt x="0" y="4"/>
                </a:cubicBezTo>
                <a:cubicBezTo>
                  <a:pt x="0" y="2"/>
                  <a:pt x="1" y="0"/>
                  <a:pt x="3" y="0"/>
                </a:cubicBezTo>
                <a:cubicBezTo>
                  <a:pt x="149" y="0"/>
                  <a:pt x="149" y="0"/>
                  <a:pt x="149" y="0"/>
                </a:cubicBezTo>
                <a:cubicBezTo>
                  <a:pt x="151" y="0"/>
                  <a:pt x="153" y="2"/>
                  <a:pt x="153" y="4"/>
                </a:cubicBezTo>
                <a:cubicBezTo>
                  <a:pt x="153" y="19"/>
                  <a:pt x="153" y="19"/>
                  <a:pt x="153" y="19"/>
                </a:cubicBezTo>
                <a:cubicBezTo>
                  <a:pt x="153" y="21"/>
                  <a:pt x="151" y="22"/>
                  <a:pt x="149" y="22"/>
                </a:cubicBezTo>
                <a:close/>
              </a:path>
            </a:pathLst>
          </a:custGeom>
          <a:solidFill>
            <a:srgbClr val="A0CA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30" name="Rectangle 121"/>
          <p:cNvSpPr>
            <a:spLocks noChangeArrowheads="1"/>
          </p:cNvSpPr>
          <p:nvPr/>
        </p:nvSpPr>
        <p:spPr bwMode="auto">
          <a:xfrm>
            <a:off x="7016750" y="2641600"/>
            <a:ext cx="13700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31" name="Rectangle 122"/>
          <p:cNvSpPr>
            <a:spLocks noChangeArrowheads="1"/>
          </p:cNvSpPr>
          <p:nvPr/>
        </p:nvSpPr>
        <p:spPr bwMode="auto">
          <a:xfrm>
            <a:off x="7016750" y="2908300"/>
            <a:ext cx="13700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482" name="Google Shape;364;p16"/>
          <p:cNvCxnSpPr>
            <a:cxnSpLocks noChangeShapeType="1"/>
          </p:cNvCxnSpPr>
          <p:nvPr/>
        </p:nvCxnSpPr>
        <p:spPr bwMode="auto">
          <a:xfrm>
            <a:off x="1743075" y="4710113"/>
            <a:ext cx="9542463" cy="0"/>
          </a:xfrm>
          <a:prstGeom prst="straightConnector1">
            <a:avLst/>
          </a:prstGeom>
          <a:noFill/>
          <a:ln w="25400">
            <a:solidFill>
              <a:srgbClr val="F7F7F7"/>
            </a:solidFill>
            <a:miter lim="800000"/>
            <a:headEnd/>
            <a:tailEnd/>
          </a:ln>
          <a:extLst>
            <a:ext uri="{909E8E84-426E-40DD-AFC4-6F175D3DCCD1}">
              <a14:hiddenFill xmlns:a14="http://schemas.microsoft.com/office/drawing/2010/main">
                <a:noFill/>
              </a14:hiddenFill>
            </a:ext>
          </a:extLst>
        </p:spPr>
      </p:cxnSp>
      <p:cxnSp>
        <p:nvCxnSpPr>
          <p:cNvPr id="20483" name="Google Shape;365;p16"/>
          <p:cNvCxnSpPr>
            <a:cxnSpLocks noChangeShapeType="1"/>
          </p:cNvCxnSpPr>
          <p:nvPr/>
        </p:nvCxnSpPr>
        <p:spPr bwMode="auto">
          <a:xfrm>
            <a:off x="1743075" y="3875088"/>
            <a:ext cx="9542463" cy="0"/>
          </a:xfrm>
          <a:prstGeom prst="straightConnector1">
            <a:avLst/>
          </a:prstGeom>
          <a:noFill/>
          <a:ln w="25400">
            <a:solidFill>
              <a:srgbClr val="F7F7F7"/>
            </a:solidFill>
            <a:miter lim="800000"/>
            <a:headEnd/>
            <a:tailEnd/>
          </a:ln>
          <a:extLst>
            <a:ext uri="{909E8E84-426E-40DD-AFC4-6F175D3DCCD1}">
              <a14:hiddenFill xmlns:a14="http://schemas.microsoft.com/office/drawing/2010/main">
                <a:noFill/>
              </a14:hiddenFill>
            </a:ext>
          </a:extLst>
        </p:spPr>
      </p:cxnSp>
      <p:cxnSp>
        <p:nvCxnSpPr>
          <p:cNvPr id="20484" name="Google Shape;366;p16"/>
          <p:cNvCxnSpPr>
            <a:cxnSpLocks noChangeShapeType="1"/>
          </p:cNvCxnSpPr>
          <p:nvPr/>
        </p:nvCxnSpPr>
        <p:spPr bwMode="auto">
          <a:xfrm>
            <a:off x="1743075" y="3043238"/>
            <a:ext cx="9542463" cy="0"/>
          </a:xfrm>
          <a:prstGeom prst="straightConnector1">
            <a:avLst/>
          </a:prstGeom>
          <a:noFill/>
          <a:ln w="25400">
            <a:solidFill>
              <a:srgbClr val="F7F7F7"/>
            </a:solidFill>
            <a:miter lim="800000"/>
            <a:headEnd/>
            <a:tailEnd/>
          </a:ln>
          <a:extLst>
            <a:ext uri="{909E8E84-426E-40DD-AFC4-6F175D3DCCD1}">
              <a14:hiddenFill xmlns:a14="http://schemas.microsoft.com/office/drawing/2010/main">
                <a:noFill/>
              </a14:hiddenFill>
            </a:ext>
          </a:extLst>
        </p:spPr>
      </p:cxnSp>
      <p:cxnSp>
        <p:nvCxnSpPr>
          <p:cNvPr id="20485" name="Google Shape;367;p16"/>
          <p:cNvCxnSpPr>
            <a:cxnSpLocks noChangeShapeType="1"/>
          </p:cNvCxnSpPr>
          <p:nvPr/>
        </p:nvCxnSpPr>
        <p:spPr bwMode="auto">
          <a:xfrm>
            <a:off x="1743075" y="2212975"/>
            <a:ext cx="9542463" cy="0"/>
          </a:xfrm>
          <a:prstGeom prst="straightConnector1">
            <a:avLst/>
          </a:prstGeom>
          <a:noFill/>
          <a:ln w="25400">
            <a:solidFill>
              <a:srgbClr val="F7F7F7"/>
            </a:solidFill>
            <a:miter lim="800000"/>
            <a:headEnd/>
            <a:tailEnd/>
          </a:ln>
          <a:extLst>
            <a:ext uri="{909E8E84-426E-40DD-AFC4-6F175D3DCCD1}">
              <a14:hiddenFill xmlns:a14="http://schemas.microsoft.com/office/drawing/2010/main">
                <a:noFill/>
              </a14:hiddenFill>
            </a:ext>
          </a:extLst>
        </p:spPr>
      </p:cxnSp>
      <p:sp>
        <p:nvSpPr>
          <p:cNvPr id="20486" name="Google Shape;368;p16"/>
          <p:cNvSpPr>
            <a:spLocks/>
          </p:cNvSpPr>
          <p:nvPr/>
        </p:nvSpPr>
        <p:spPr bwMode="auto">
          <a:xfrm>
            <a:off x="2220913" y="1382713"/>
            <a:ext cx="569912" cy="4157662"/>
          </a:xfrm>
          <a:custGeom>
            <a:avLst/>
            <a:gdLst>
              <a:gd name="T0" fmla="*/ 121 w 134"/>
              <a:gd name="T1" fmla="*/ 976 h 976"/>
              <a:gd name="T2" fmla="*/ 13 w 134"/>
              <a:gd name="T3" fmla="*/ 976 h 976"/>
              <a:gd name="T4" fmla="*/ 0 w 134"/>
              <a:gd name="T5" fmla="*/ 963 h 976"/>
              <a:gd name="T6" fmla="*/ 0 w 134"/>
              <a:gd name="T7" fmla="*/ 13 h 976"/>
              <a:gd name="T8" fmla="*/ 13 w 134"/>
              <a:gd name="T9" fmla="*/ 0 h 976"/>
              <a:gd name="T10" fmla="*/ 121 w 134"/>
              <a:gd name="T11" fmla="*/ 0 h 976"/>
              <a:gd name="T12" fmla="*/ 134 w 134"/>
              <a:gd name="T13" fmla="*/ 13 h 976"/>
              <a:gd name="T14" fmla="*/ 134 w 134"/>
              <a:gd name="T15" fmla="*/ 963 h 976"/>
              <a:gd name="T16" fmla="*/ 121 w 134"/>
              <a:gd name="T17"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976" extrusionOk="0">
                <a:moveTo>
                  <a:pt x="121" y="976"/>
                </a:moveTo>
                <a:cubicBezTo>
                  <a:pt x="13" y="976"/>
                  <a:pt x="13" y="976"/>
                  <a:pt x="13" y="976"/>
                </a:cubicBezTo>
                <a:cubicBezTo>
                  <a:pt x="6" y="976"/>
                  <a:pt x="0" y="970"/>
                  <a:pt x="0" y="963"/>
                </a:cubicBezTo>
                <a:cubicBezTo>
                  <a:pt x="0" y="13"/>
                  <a:pt x="0" y="13"/>
                  <a:pt x="0" y="13"/>
                </a:cubicBezTo>
                <a:cubicBezTo>
                  <a:pt x="0" y="6"/>
                  <a:pt x="6" y="0"/>
                  <a:pt x="13" y="0"/>
                </a:cubicBezTo>
                <a:cubicBezTo>
                  <a:pt x="121" y="0"/>
                  <a:pt x="121" y="0"/>
                  <a:pt x="121" y="0"/>
                </a:cubicBezTo>
                <a:cubicBezTo>
                  <a:pt x="128" y="0"/>
                  <a:pt x="134" y="6"/>
                  <a:pt x="134" y="13"/>
                </a:cubicBezTo>
                <a:cubicBezTo>
                  <a:pt x="134" y="963"/>
                  <a:pt x="134" y="963"/>
                  <a:pt x="134" y="963"/>
                </a:cubicBezTo>
                <a:cubicBezTo>
                  <a:pt x="134" y="970"/>
                  <a:pt x="128" y="976"/>
                  <a:pt x="121" y="976"/>
                </a:cubicBezTo>
                <a:close/>
              </a:path>
            </a:pathLst>
          </a:custGeom>
          <a:solidFill>
            <a:srgbClr val="F3F4F5"/>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487" name="Google Shape;369;p16"/>
          <p:cNvSpPr>
            <a:spLocks/>
          </p:cNvSpPr>
          <p:nvPr/>
        </p:nvSpPr>
        <p:spPr bwMode="auto">
          <a:xfrm>
            <a:off x="3365500" y="1382713"/>
            <a:ext cx="571500" cy="4157662"/>
          </a:xfrm>
          <a:custGeom>
            <a:avLst/>
            <a:gdLst>
              <a:gd name="T0" fmla="*/ 121 w 134"/>
              <a:gd name="T1" fmla="*/ 976 h 976"/>
              <a:gd name="T2" fmla="*/ 13 w 134"/>
              <a:gd name="T3" fmla="*/ 976 h 976"/>
              <a:gd name="T4" fmla="*/ 0 w 134"/>
              <a:gd name="T5" fmla="*/ 963 h 976"/>
              <a:gd name="T6" fmla="*/ 0 w 134"/>
              <a:gd name="T7" fmla="*/ 13 h 976"/>
              <a:gd name="T8" fmla="*/ 13 w 134"/>
              <a:gd name="T9" fmla="*/ 0 h 976"/>
              <a:gd name="T10" fmla="*/ 121 w 134"/>
              <a:gd name="T11" fmla="*/ 0 h 976"/>
              <a:gd name="T12" fmla="*/ 134 w 134"/>
              <a:gd name="T13" fmla="*/ 13 h 976"/>
              <a:gd name="T14" fmla="*/ 134 w 134"/>
              <a:gd name="T15" fmla="*/ 963 h 976"/>
              <a:gd name="T16" fmla="*/ 121 w 134"/>
              <a:gd name="T17"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976" extrusionOk="0">
                <a:moveTo>
                  <a:pt x="121" y="976"/>
                </a:moveTo>
                <a:cubicBezTo>
                  <a:pt x="13" y="976"/>
                  <a:pt x="13" y="976"/>
                  <a:pt x="13" y="976"/>
                </a:cubicBezTo>
                <a:cubicBezTo>
                  <a:pt x="6" y="976"/>
                  <a:pt x="0" y="970"/>
                  <a:pt x="0" y="963"/>
                </a:cubicBezTo>
                <a:cubicBezTo>
                  <a:pt x="0" y="13"/>
                  <a:pt x="0" y="13"/>
                  <a:pt x="0" y="13"/>
                </a:cubicBezTo>
                <a:cubicBezTo>
                  <a:pt x="0" y="6"/>
                  <a:pt x="6" y="0"/>
                  <a:pt x="13" y="0"/>
                </a:cubicBezTo>
                <a:cubicBezTo>
                  <a:pt x="121" y="0"/>
                  <a:pt x="121" y="0"/>
                  <a:pt x="121" y="0"/>
                </a:cubicBezTo>
                <a:cubicBezTo>
                  <a:pt x="128" y="0"/>
                  <a:pt x="134" y="6"/>
                  <a:pt x="134" y="13"/>
                </a:cubicBezTo>
                <a:cubicBezTo>
                  <a:pt x="134" y="963"/>
                  <a:pt x="134" y="963"/>
                  <a:pt x="134" y="963"/>
                </a:cubicBezTo>
                <a:cubicBezTo>
                  <a:pt x="134" y="970"/>
                  <a:pt x="128" y="976"/>
                  <a:pt x="121" y="976"/>
                </a:cubicBezTo>
                <a:close/>
              </a:path>
            </a:pathLst>
          </a:custGeom>
          <a:solidFill>
            <a:srgbClr val="F3F4F5"/>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488" name="Google Shape;370;p16"/>
          <p:cNvSpPr>
            <a:spLocks/>
          </p:cNvSpPr>
          <p:nvPr/>
        </p:nvSpPr>
        <p:spPr bwMode="auto">
          <a:xfrm>
            <a:off x="4511675" y="1382713"/>
            <a:ext cx="569913" cy="4157662"/>
          </a:xfrm>
          <a:custGeom>
            <a:avLst/>
            <a:gdLst>
              <a:gd name="T0" fmla="*/ 121 w 134"/>
              <a:gd name="T1" fmla="*/ 976 h 976"/>
              <a:gd name="T2" fmla="*/ 13 w 134"/>
              <a:gd name="T3" fmla="*/ 976 h 976"/>
              <a:gd name="T4" fmla="*/ 0 w 134"/>
              <a:gd name="T5" fmla="*/ 963 h 976"/>
              <a:gd name="T6" fmla="*/ 0 w 134"/>
              <a:gd name="T7" fmla="*/ 13 h 976"/>
              <a:gd name="T8" fmla="*/ 13 w 134"/>
              <a:gd name="T9" fmla="*/ 0 h 976"/>
              <a:gd name="T10" fmla="*/ 121 w 134"/>
              <a:gd name="T11" fmla="*/ 0 h 976"/>
              <a:gd name="T12" fmla="*/ 134 w 134"/>
              <a:gd name="T13" fmla="*/ 13 h 976"/>
              <a:gd name="T14" fmla="*/ 134 w 134"/>
              <a:gd name="T15" fmla="*/ 963 h 976"/>
              <a:gd name="T16" fmla="*/ 121 w 134"/>
              <a:gd name="T17"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976" extrusionOk="0">
                <a:moveTo>
                  <a:pt x="121" y="976"/>
                </a:moveTo>
                <a:cubicBezTo>
                  <a:pt x="13" y="976"/>
                  <a:pt x="13" y="976"/>
                  <a:pt x="13" y="976"/>
                </a:cubicBezTo>
                <a:cubicBezTo>
                  <a:pt x="6" y="976"/>
                  <a:pt x="0" y="970"/>
                  <a:pt x="0" y="963"/>
                </a:cubicBezTo>
                <a:cubicBezTo>
                  <a:pt x="0" y="13"/>
                  <a:pt x="0" y="13"/>
                  <a:pt x="0" y="13"/>
                </a:cubicBezTo>
                <a:cubicBezTo>
                  <a:pt x="0" y="6"/>
                  <a:pt x="6" y="0"/>
                  <a:pt x="13" y="0"/>
                </a:cubicBezTo>
                <a:cubicBezTo>
                  <a:pt x="121" y="0"/>
                  <a:pt x="121" y="0"/>
                  <a:pt x="121" y="0"/>
                </a:cubicBezTo>
                <a:cubicBezTo>
                  <a:pt x="128" y="0"/>
                  <a:pt x="134" y="6"/>
                  <a:pt x="134" y="13"/>
                </a:cubicBezTo>
                <a:cubicBezTo>
                  <a:pt x="134" y="963"/>
                  <a:pt x="134" y="963"/>
                  <a:pt x="134" y="963"/>
                </a:cubicBezTo>
                <a:cubicBezTo>
                  <a:pt x="134" y="970"/>
                  <a:pt x="128" y="976"/>
                  <a:pt x="121" y="976"/>
                </a:cubicBezTo>
                <a:close/>
              </a:path>
            </a:pathLst>
          </a:custGeom>
          <a:solidFill>
            <a:srgbClr val="F3F4F5"/>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489" name="Google Shape;371;p16"/>
          <p:cNvSpPr>
            <a:spLocks/>
          </p:cNvSpPr>
          <p:nvPr/>
        </p:nvSpPr>
        <p:spPr bwMode="auto">
          <a:xfrm>
            <a:off x="5656263" y="1382713"/>
            <a:ext cx="571500" cy="4157662"/>
          </a:xfrm>
          <a:custGeom>
            <a:avLst/>
            <a:gdLst>
              <a:gd name="T0" fmla="*/ 121 w 134"/>
              <a:gd name="T1" fmla="*/ 976 h 976"/>
              <a:gd name="T2" fmla="*/ 13 w 134"/>
              <a:gd name="T3" fmla="*/ 976 h 976"/>
              <a:gd name="T4" fmla="*/ 0 w 134"/>
              <a:gd name="T5" fmla="*/ 963 h 976"/>
              <a:gd name="T6" fmla="*/ 0 w 134"/>
              <a:gd name="T7" fmla="*/ 13 h 976"/>
              <a:gd name="T8" fmla="*/ 13 w 134"/>
              <a:gd name="T9" fmla="*/ 0 h 976"/>
              <a:gd name="T10" fmla="*/ 121 w 134"/>
              <a:gd name="T11" fmla="*/ 0 h 976"/>
              <a:gd name="T12" fmla="*/ 134 w 134"/>
              <a:gd name="T13" fmla="*/ 13 h 976"/>
              <a:gd name="T14" fmla="*/ 134 w 134"/>
              <a:gd name="T15" fmla="*/ 963 h 976"/>
              <a:gd name="T16" fmla="*/ 121 w 134"/>
              <a:gd name="T17"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976" extrusionOk="0">
                <a:moveTo>
                  <a:pt x="121" y="976"/>
                </a:moveTo>
                <a:cubicBezTo>
                  <a:pt x="13" y="976"/>
                  <a:pt x="13" y="976"/>
                  <a:pt x="13" y="976"/>
                </a:cubicBezTo>
                <a:cubicBezTo>
                  <a:pt x="6" y="976"/>
                  <a:pt x="0" y="970"/>
                  <a:pt x="0" y="963"/>
                </a:cubicBezTo>
                <a:cubicBezTo>
                  <a:pt x="0" y="13"/>
                  <a:pt x="0" y="13"/>
                  <a:pt x="0" y="13"/>
                </a:cubicBezTo>
                <a:cubicBezTo>
                  <a:pt x="0" y="6"/>
                  <a:pt x="6" y="0"/>
                  <a:pt x="13" y="0"/>
                </a:cubicBezTo>
                <a:cubicBezTo>
                  <a:pt x="121" y="0"/>
                  <a:pt x="121" y="0"/>
                  <a:pt x="121" y="0"/>
                </a:cubicBezTo>
                <a:cubicBezTo>
                  <a:pt x="128" y="0"/>
                  <a:pt x="134" y="6"/>
                  <a:pt x="134" y="13"/>
                </a:cubicBezTo>
                <a:cubicBezTo>
                  <a:pt x="134" y="963"/>
                  <a:pt x="134" y="963"/>
                  <a:pt x="134" y="963"/>
                </a:cubicBezTo>
                <a:cubicBezTo>
                  <a:pt x="134" y="970"/>
                  <a:pt x="128" y="976"/>
                  <a:pt x="121" y="976"/>
                </a:cubicBezTo>
                <a:close/>
              </a:path>
            </a:pathLst>
          </a:custGeom>
          <a:solidFill>
            <a:srgbClr val="F3F4F5"/>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490" name="Google Shape;372;p16"/>
          <p:cNvSpPr>
            <a:spLocks/>
          </p:cNvSpPr>
          <p:nvPr/>
        </p:nvSpPr>
        <p:spPr bwMode="auto">
          <a:xfrm>
            <a:off x="6802438" y="1382713"/>
            <a:ext cx="569912" cy="4157662"/>
          </a:xfrm>
          <a:custGeom>
            <a:avLst/>
            <a:gdLst>
              <a:gd name="T0" fmla="*/ 121 w 134"/>
              <a:gd name="T1" fmla="*/ 976 h 976"/>
              <a:gd name="T2" fmla="*/ 13 w 134"/>
              <a:gd name="T3" fmla="*/ 976 h 976"/>
              <a:gd name="T4" fmla="*/ 0 w 134"/>
              <a:gd name="T5" fmla="*/ 963 h 976"/>
              <a:gd name="T6" fmla="*/ 0 w 134"/>
              <a:gd name="T7" fmla="*/ 13 h 976"/>
              <a:gd name="T8" fmla="*/ 13 w 134"/>
              <a:gd name="T9" fmla="*/ 0 h 976"/>
              <a:gd name="T10" fmla="*/ 121 w 134"/>
              <a:gd name="T11" fmla="*/ 0 h 976"/>
              <a:gd name="T12" fmla="*/ 134 w 134"/>
              <a:gd name="T13" fmla="*/ 13 h 976"/>
              <a:gd name="T14" fmla="*/ 134 w 134"/>
              <a:gd name="T15" fmla="*/ 963 h 976"/>
              <a:gd name="T16" fmla="*/ 121 w 134"/>
              <a:gd name="T17"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976" extrusionOk="0">
                <a:moveTo>
                  <a:pt x="121" y="976"/>
                </a:moveTo>
                <a:cubicBezTo>
                  <a:pt x="13" y="976"/>
                  <a:pt x="13" y="976"/>
                  <a:pt x="13" y="976"/>
                </a:cubicBezTo>
                <a:cubicBezTo>
                  <a:pt x="6" y="976"/>
                  <a:pt x="0" y="970"/>
                  <a:pt x="0" y="963"/>
                </a:cubicBezTo>
                <a:cubicBezTo>
                  <a:pt x="0" y="13"/>
                  <a:pt x="0" y="13"/>
                  <a:pt x="0" y="13"/>
                </a:cubicBezTo>
                <a:cubicBezTo>
                  <a:pt x="0" y="6"/>
                  <a:pt x="6" y="0"/>
                  <a:pt x="13" y="0"/>
                </a:cubicBezTo>
                <a:cubicBezTo>
                  <a:pt x="121" y="0"/>
                  <a:pt x="121" y="0"/>
                  <a:pt x="121" y="0"/>
                </a:cubicBezTo>
                <a:cubicBezTo>
                  <a:pt x="128" y="0"/>
                  <a:pt x="134" y="6"/>
                  <a:pt x="134" y="13"/>
                </a:cubicBezTo>
                <a:cubicBezTo>
                  <a:pt x="134" y="963"/>
                  <a:pt x="134" y="963"/>
                  <a:pt x="134" y="963"/>
                </a:cubicBezTo>
                <a:cubicBezTo>
                  <a:pt x="134" y="970"/>
                  <a:pt x="128" y="976"/>
                  <a:pt x="121" y="976"/>
                </a:cubicBezTo>
                <a:close/>
              </a:path>
            </a:pathLst>
          </a:custGeom>
          <a:solidFill>
            <a:srgbClr val="F3F4F5"/>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491" name="Google Shape;373;p16"/>
          <p:cNvSpPr>
            <a:spLocks/>
          </p:cNvSpPr>
          <p:nvPr/>
        </p:nvSpPr>
        <p:spPr bwMode="auto">
          <a:xfrm>
            <a:off x="7947025" y="1382713"/>
            <a:ext cx="569913" cy="4157662"/>
          </a:xfrm>
          <a:custGeom>
            <a:avLst/>
            <a:gdLst>
              <a:gd name="T0" fmla="*/ 121 w 134"/>
              <a:gd name="T1" fmla="*/ 976 h 976"/>
              <a:gd name="T2" fmla="*/ 13 w 134"/>
              <a:gd name="T3" fmla="*/ 976 h 976"/>
              <a:gd name="T4" fmla="*/ 0 w 134"/>
              <a:gd name="T5" fmla="*/ 963 h 976"/>
              <a:gd name="T6" fmla="*/ 0 w 134"/>
              <a:gd name="T7" fmla="*/ 13 h 976"/>
              <a:gd name="T8" fmla="*/ 13 w 134"/>
              <a:gd name="T9" fmla="*/ 0 h 976"/>
              <a:gd name="T10" fmla="*/ 121 w 134"/>
              <a:gd name="T11" fmla="*/ 0 h 976"/>
              <a:gd name="T12" fmla="*/ 134 w 134"/>
              <a:gd name="T13" fmla="*/ 13 h 976"/>
              <a:gd name="T14" fmla="*/ 134 w 134"/>
              <a:gd name="T15" fmla="*/ 963 h 976"/>
              <a:gd name="T16" fmla="*/ 121 w 134"/>
              <a:gd name="T17"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976" extrusionOk="0">
                <a:moveTo>
                  <a:pt x="121" y="976"/>
                </a:moveTo>
                <a:cubicBezTo>
                  <a:pt x="13" y="976"/>
                  <a:pt x="13" y="976"/>
                  <a:pt x="13" y="976"/>
                </a:cubicBezTo>
                <a:cubicBezTo>
                  <a:pt x="6" y="976"/>
                  <a:pt x="0" y="970"/>
                  <a:pt x="0" y="963"/>
                </a:cubicBezTo>
                <a:cubicBezTo>
                  <a:pt x="0" y="13"/>
                  <a:pt x="0" y="13"/>
                  <a:pt x="0" y="13"/>
                </a:cubicBezTo>
                <a:cubicBezTo>
                  <a:pt x="0" y="6"/>
                  <a:pt x="6" y="0"/>
                  <a:pt x="13" y="0"/>
                </a:cubicBezTo>
                <a:cubicBezTo>
                  <a:pt x="121" y="0"/>
                  <a:pt x="121" y="0"/>
                  <a:pt x="121" y="0"/>
                </a:cubicBezTo>
                <a:cubicBezTo>
                  <a:pt x="128" y="0"/>
                  <a:pt x="134" y="6"/>
                  <a:pt x="134" y="13"/>
                </a:cubicBezTo>
                <a:cubicBezTo>
                  <a:pt x="134" y="963"/>
                  <a:pt x="134" y="963"/>
                  <a:pt x="134" y="963"/>
                </a:cubicBezTo>
                <a:cubicBezTo>
                  <a:pt x="134" y="970"/>
                  <a:pt x="128" y="976"/>
                  <a:pt x="121" y="976"/>
                </a:cubicBezTo>
                <a:close/>
              </a:path>
            </a:pathLst>
          </a:custGeom>
          <a:solidFill>
            <a:srgbClr val="F3F4F5"/>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492" name="Google Shape;374;p16"/>
          <p:cNvSpPr>
            <a:spLocks/>
          </p:cNvSpPr>
          <p:nvPr/>
        </p:nvSpPr>
        <p:spPr bwMode="auto">
          <a:xfrm>
            <a:off x="9091613" y="1382713"/>
            <a:ext cx="576262" cy="4157662"/>
          </a:xfrm>
          <a:custGeom>
            <a:avLst/>
            <a:gdLst>
              <a:gd name="T0" fmla="*/ 121 w 135"/>
              <a:gd name="T1" fmla="*/ 976 h 976"/>
              <a:gd name="T2" fmla="*/ 13 w 135"/>
              <a:gd name="T3" fmla="*/ 976 h 976"/>
              <a:gd name="T4" fmla="*/ 0 w 135"/>
              <a:gd name="T5" fmla="*/ 963 h 976"/>
              <a:gd name="T6" fmla="*/ 0 w 135"/>
              <a:gd name="T7" fmla="*/ 13 h 976"/>
              <a:gd name="T8" fmla="*/ 13 w 135"/>
              <a:gd name="T9" fmla="*/ 0 h 976"/>
              <a:gd name="T10" fmla="*/ 121 w 135"/>
              <a:gd name="T11" fmla="*/ 0 h 976"/>
              <a:gd name="T12" fmla="*/ 135 w 135"/>
              <a:gd name="T13" fmla="*/ 13 h 976"/>
              <a:gd name="T14" fmla="*/ 135 w 135"/>
              <a:gd name="T15" fmla="*/ 963 h 976"/>
              <a:gd name="T16" fmla="*/ 121 w 135"/>
              <a:gd name="T17"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 h="976" extrusionOk="0">
                <a:moveTo>
                  <a:pt x="121" y="976"/>
                </a:moveTo>
                <a:cubicBezTo>
                  <a:pt x="13" y="976"/>
                  <a:pt x="13" y="976"/>
                  <a:pt x="13" y="976"/>
                </a:cubicBezTo>
                <a:cubicBezTo>
                  <a:pt x="6" y="976"/>
                  <a:pt x="0" y="970"/>
                  <a:pt x="0" y="963"/>
                </a:cubicBezTo>
                <a:cubicBezTo>
                  <a:pt x="0" y="13"/>
                  <a:pt x="0" y="13"/>
                  <a:pt x="0" y="13"/>
                </a:cubicBezTo>
                <a:cubicBezTo>
                  <a:pt x="0" y="6"/>
                  <a:pt x="6" y="0"/>
                  <a:pt x="13" y="0"/>
                </a:cubicBezTo>
                <a:cubicBezTo>
                  <a:pt x="121" y="0"/>
                  <a:pt x="121" y="0"/>
                  <a:pt x="121" y="0"/>
                </a:cubicBezTo>
                <a:cubicBezTo>
                  <a:pt x="128" y="0"/>
                  <a:pt x="135" y="6"/>
                  <a:pt x="135" y="13"/>
                </a:cubicBezTo>
                <a:cubicBezTo>
                  <a:pt x="135" y="963"/>
                  <a:pt x="135" y="963"/>
                  <a:pt x="135" y="963"/>
                </a:cubicBezTo>
                <a:cubicBezTo>
                  <a:pt x="135" y="970"/>
                  <a:pt x="128" y="976"/>
                  <a:pt x="121" y="976"/>
                </a:cubicBezTo>
                <a:close/>
              </a:path>
            </a:pathLst>
          </a:custGeom>
          <a:solidFill>
            <a:srgbClr val="F3F4F5"/>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493" name="Google Shape;375;p16"/>
          <p:cNvSpPr>
            <a:spLocks/>
          </p:cNvSpPr>
          <p:nvPr/>
        </p:nvSpPr>
        <p:spPr bwMode="auto">
          <a:xfrm>
            <a:off x="10237788" y="1382713"/>
            <a:ext cx="574675" cy="4157662"/>
          </a:xfrm>
          <a:custGeom>
            <a:avLst/>
            <a:gdLst>
              <a:gd name="T0" fmla="*/ 121 w 135"/>
              <a:gd name="T1" fmla="*/ 976 h 976"/>
              <a:gd name="T2" fmla="*/ 13 w 135"/>
              <a:gd name="T3" fmla="*/ 976 h 976"/>
              <a:gd name="T4" fmla="*/ 0 w 135"/>
              <a:gd name="T5" fmla="*/ 963 h 976"/>
              <a:gd name="T6" fmla="*/ 0 w 135"/>
              <a:gd name="T7" fmla="*/ 13 h 976"/>
              <a:gd name="T8" fmla="*/ 13 w 135"/>
              <a:gd name="T9" fmla="*/ 0 h 976"/>
              <a:gd name="T10" fmla="*/ 121 w 135"/>
              <a:gd name="T11" fmla="*/ 0 h 976"/>
              <a:gd name="T12" fmla="*/ 135 w 135"/>
              <a:gd name="T13" fmla="*/ 13 h 976"/>
              <a:gd name="T14" fmla="*/ 135 w 135"/>
              <a:gd name="T15" fmla="*/ 963 h 976"/>
              <a:gd name="T16" fmla="*/ 121 w 135"/>
              <a:gd name="T17"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 h="976" extrusionOk="0">
                <a:moveTo>
                  <a:pt x="121" y="976"/>
                </a:moveTo>
                <a:cubicBezTo>
                  <a:pt x="13" y="976"/>
                  <a:pt x="13" y="976"/>
                  <a:pt x="13" y="976"/>
                </a:cubicBezTo>
                <a:cubicBezTo>
                  <a:pt x="6" y="976"/>
                  <a:pt x="0" y="970"/>
                  <a:pt x="0" y="963"/>
                </a:cubicBezTo>
                <a:cubicBezTo>
                  <a:pt x="0" y="13"/>
                  <a:pt x="0" y="13"/>
                  <a:pt x="0" y="13"/>
                </a:cubicBezTo>
                <a:cubicBezTo>
                  <a:pt x="0" y="6"/>
                  <a:pt x="6" y="0"/>
                  <a:pt x="13" y="0"/>
                </a:cubicBezTo>
                <a:cubicBezTo>
                  <a:pt x="121" y="0"/>
                  <a:pt x="121" y="0"/>
                  <a:pt x="121" y="0"/>
                </a:cubicBezTo>
                <a:cubicBezTo>
                  <a:pt x="129" y="0"/>
                  <a:pt x="135" y="6"/>
                  <a:pt x="135" y="13"/>
                </a:cubicBezTo>
                <a:cubicBezTo>
                  <a:pt x="135" y="963"/>
                  <a:pt x="135" y="963"/>
                  <a:pt x="135" y="963"/>
                </a:cubicBezTo>
                <a:cubicBezTo>
                  <a:pt x="135" y="970"/>
                  <a:pt x="129" y="976"/>
                  <a:pt x="121" y="976"/>
                </a:cubicBezTo>
                <a:close/>
              </a:path>
            </a:pathLst>
          </a:custGeom>
          <a:solidFill>
            <a:srgbClr val="F3F4F5"/>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pSp>
        <p:nvGrpSpPr>
          <p:cNvPr id="15" name="Группа 14">
            <a:extLst>
              <a:ext uri="{FF2B5EF4-FFF2-40B4-BE49-F238E27FC236}">
                <a16:creationId xmlns:a16="http://schemas.microsoft.com/office/drawing/2014/main" id="{AB07E903-9DDD-514F-8A2D-311FE9025216}"/>
              </a:ext>
            </a:extLst>
          </p:cNvPr>
          <p:cNvGrpSpPr/>
          <p:nvPr/>
        </p:nvGrpSpPr>
        <p:grpSpPr>
          <a:xfrm>
            <a:off x="10237788" y="1638300"/>
            <a:ext cx="574675" cy="3902075"/>
            <a:chOff x="10237788" y="1638300"/>
            <a:chExt cx="574675" cy="3902075"/>
          </a:xfrm>
        </p:grpSpPr>
        <p:sp>
          <p:nvSpPr>
            <p:cNvPr id="20494" name="Google Shape;376;p16"/>
            <p:cNvSpPr>
              <a:spLocks noChangeArrowheads="1"/>
            </p:cNvSpPr>
            <p:nvPr/>
          </p:nvSpPr>
          <p:spPr bwMode="auto">
            <a:xfrm>
              <a:off x="10237788" y="1638300"/>
              <a:ext cx="574675" cy="574675"/>
            </a:xfrm>
            <a:prstGeom prst="ellipse">
              <a:avLst/>
            </a:prstGeom>
            <a:solidFill>
              <a:srgbClr val="FAC344"/>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cxnSp>
          <p:nvCxnSpPr>
            <p:cNvPr id="20495" name="Google Shape;377;p16"/>
            <p:cNvCxnSpPr>
              <a:cxnSpLocks noChangeShapeType="1"/>
            </p:cNvCxnSpPr>
            <p:nvPr/>
          </p:nvCxnSpPr>
          <p:spPr bwMode="auto">
            <a:xfrm>
              <a:off x="10523538" y="1927225"/>
              <a:ext cx="0" cy="3613150"/>
            </a:xfrm>
            <a:prstGeom prst="straightConnector1">
              <a:avLst/>
            </a:prstGeom>
            <a:noFill/>
            <a:ln w="80950">
              <a:solidFill>
                <a:srgbClr val="FAC344"/>
              </a:solidFill>
              <a:miter lim="800000"/>
              <a:headEnd/>
              <a:tailEnd/>
            </a:ln>
            <a:extLst>
              <a:ext uri="{909E8E84-426E-40DD-AFC4-6F175D3DCCD1}">
                <a14:hiddenFill xmlns:a14="http://schemas.microsoft.com/office/drawing/2010/main">
                  <a:noFill/>
                </a14:hiddenFill>
              </a:ext>
            </a:extLst>
          </p:spPr>
        </p:cxnSp>
      </p:grpSp>
      <p:grpSp>
        <p:nvGrpSpPr>
          <p:cNvPr id="14" name="Группа 13">
            <a:extLst>
              <a:ext uri="{FF2B5EF4-FFF2-40B4-BE49-F238E27FC236}">
                <a16:creationId xmlns:a16="http://schemas.microsoft.com/office/drawing/2014/main" id="{5867D1C8-90F7-8F49-9B88-D7DC3B7AE987}"/>
              </a:ext>
            </a:extLst>
          </p:cNvPr>
          <p:cNvGrpSpPr/>
          <p:nvPr/>
        </p:nvGrpSpPr>
        <p:grpSpPr>
          <a:xfrm>
            <a:off x="9091613" y="2332038"/>
            <a:ext cx="576262" cy="3208337"/>
            <a:chOff x="9091613" y="2332038"/>
            <a:chExt cx="576262" cy="3208337"/>
          </a:xfrm>
        </p:grpSpPr>
        <p:sp>
          <p:nvSpPr>
            <p:cNvPr id="20496" name="Google Shape;378;p16"/>
            <p:cNvSpPr>
              <a:spLocks noChangeArrowheads="1"/>
            </p:cNvSpPr>
            <p:nvPr/>
          </p:nvSpPr>
          <p:spPr bwMode="auto">
            <a:xfrm>
              <a:off x="9091613" y="2332038"/>
              <a:ext cx="576262" cy="571500"/>
            </a:xfrm>
            <a:prstGeom prst="ellipse">
              <a:avLst/>
            </a:prstGeom>
            <a:solidFill>
              <a:srgbClr val="23929E"/>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cxnSp>
          <p:nvCxnSpPr>
            <p:cNvPr id="20497" name="Google Shape;379;p16"/>
            <p:cNvCxnSpPr>
              <a:cxnSpLocks noChangeShapeType="1"/>
            </p:cNvCxnSpPr>
            <p:nvPr/>
          </p:nvCxnSpPr>
          <p:spPr bwMode="auto">
            <a:xfrm>
              <a:off x="9377363" y="2617788"/>
              <a:ext cx="0" cy="2922587"/>
            </a:xfrm>
            <a:prstGeom prst="straightConnector1">
              <a:avLst/>
            </a:prstGeom>
            <a:noFill/>
            <a:ln w="80950">
              <a:solidFill>
                <a:srgbClr val="23929E"/>
              </a:solidFill>
              <a:miter lim="800000"/>
              <a:headEnd/>
              <a:tailEnd/>
            </a:ln>
            <a:extLst>
              <a:ext uri="{909E8E84-426E-40DD-AFC4-6F175D3DCCD1}">
                <a14:hiddenFill xmlns:a14="http://schemas.microsoft.com/office/drawing/2010/main">
                  <a:noFill/>
                </a14:hiddenFill>
              </a:ext>
            </a:extLst>
          </p:spPr>
        </p:cxnSp>
      </p:grpSp>
      <p:grpSp>
        <p:nvGrpSpPr>
          <p:cNvPr id="13" name="Группа 12">
            <a:extLst>
              <a:ext uri="{FF2B5EF4-FFF2-40B4-BE49-F238E27FC236}">
                <a16:creationId xmlns:a16="http://schemas.microsoft.com/office/drawing/2014/main" id="{859A10AA-9EF5-B743-96BA-8881E7B53A9A}"/>
              </a:ext>
            </a:extLst>
          </p:cNvPr>
          <p:cNvGrpSpPr/>
          <p:nvPr/>
        </p:nvGrpSpPr>
        <p:grpSpPr>
          <a:xfrm>
            <a:off x="7947025" y="2706688"/>
            <a:ext cx="569913" cy="2833687"/>
            <a:chOff x="7947025" y="2706688"/>
            <a:chExt cx="569913" cy="2833687"/>
          </a:xfrm>
        </p:grpSpPr>
        <p:sp>
          <p:nvSpPr>
            <p:cNvPr id="20498" name="Google Shape;380;p16"/>
            <p:cNvSpPr>
              <a:spLocks noChangeArrowheads="1"/>
            </p:cNvSpPr>
            <p:nvPr/>
          </p:nvSpPr>
          <p:spPr bwMode="auto">
            <a:xfrm>
              <a:off x="7947025" y="2706688"/>
              <a:ext cx="569913" cy="571500"/>
            </a:xfrm>
            <a:prstGeom prst="ellipse">
              <a:avLst/>
            </a:prstGeom>
            <a:solidFill>
              <a:srgbClr val="61605E"/>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cxnSp>
          <p:nvCxnSpPr>
            <p:cNvPr id="20499" name="Google Shape;381;p16"/>
            <p:cNvCxnSpPr>
              <a:cxnSpLocks noChangeShapeType="1"/>
            </p:cNvCxnSpPr>
            <p:nvPr/>
          </p:nvCxnSpPr>
          <p:spPr bwMode="auto">
            <a:xfrm>
              <a:off x="8232775" y="3192463"/>
              <a:ext cx="0" cy="2347912"/>
            </a:xfrm>
            <a:prstGeom prst="straightConnector1">
              <a:avLst/>
            </a:prstGeom>
            <a:noFill/>
            <a:ln w="80950">
              <a:solidFill>
                <a:srgbClr val="61605E"/>
              </a:solidFill>
              <a:miter lim="800000"/>
              <a:headEnd/>
              <a:tailEnd/>
            </a:ln>
            <a:extLst>
              <a:ext uri="{909E8E84-426E-40DD-AFC4-6F175D3DCCD1}">
                <a14:hiddenFill xmlns:a14="http://schemas.microsoft.com/office/drawing/2010/main">
                  <a:noFill/>
                </a14:hiddenFill>
              </a:ext>
            </a:extLst>
          </p:spPr>
        </p:cxnSp>
      </p:grpSp>
      <p:grpSp>
        <p:nvGrpSpPr>
          <p:cNvPr id="12" name="Группа 11">
            <a:extLst>
              <a:ext uri="{FF2B5EF4-FFF2-40B4-BE49-F238E27FC236}">
                <a16:creationId xmlns:a16="http://schemas.microsoft.com/office/drawing/2014/main" id="{9EEF8FE9-2E1D-E648-A731-A3A1840D34B8}"/>
              </a:ext>
            </a:extLst>
          </p:cNvPr>
          <p:cNvGrpSpPr/>
          <p:nvPr/>
        </p:nvGrpSpPr>
        <p:grpSpPr>
          <a:xfrm>
            <a:off x="6802438" y="2584450"/>
            <a:ext cx="569912" cy="2955925"/>
            <a:chOff x="6802438" y="2584450"/>
            <a:chExt cx="569912" cy="2955925"/>
          </a:xfrm>
        </p:grpSpPr>
        <p:sp>
          <p:nvSpPr>
            <p:cNvPr id="20500" name="Google Shape;382;p16"/>
            <p:cNvSpPr>
              <a:spLocks noChangeArrowheads="1"/>
            </p:cNvSpPr>
            <p:nvPr/>
          </p:nvSpPr>
          <p:spPr bwMode="auto">
            <a:xfrm>
              <a:off x="6802438" y="2584450"/>
              <a:ext cx="569912" cy="574675"/>
            </a:xfrm>
            <a:prstGeom prst="ellipse">
              <a:avLst/>
            </a:prstGeom>
            <a:solidFill>
              <a:srgbClr val="2F526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cxnSp>
          <p:nvCxnSpPr>
            <p:cNvPr id="20501" name="Google Shape;383;p16"/>
            <p:cNvCxnSpPr>
              <a:cxnSpLocks noChangeShapeType="1"/>
            </p:cNvCxnSpPr>
            <p:nvPr/>
          </p:nvCxnSpPr>
          <p:spPr bwMode="auto">
            <a:xfrm>
              <a:off x="7086600" y="2903538"/>
              <a:ext cx="0" cy="2636837"/>
            </a:xfrm>
            <a:prstGeom prst="straightConnector1">
              <a:avLst/>
            </a:prstGeom>
            <a:noFill/>
            <a:ln w="80950">
              <a:solidFill>
                <a:srgbClr val="2F526B"/>
              </a:solidFill>
              <a:miter lim="800000"/>
              <a:headEnd/>
              <a:tailEnd/>
            </a:ln>
            <a:extLst>
              <a:ext uri="{909E8E84-426E-40DD-AFC4-6F175D3DCCD1}">
                <a14:hiddenFill xmlns:a14="http://schemas.microsoft.com/office/drawing/2010/main">
                  <a:noFill/>
                </a14:hiddenFill>
              </a:ext>
            </a:extLst>
          </p:spPr>
        </p:cxnSp>
      </p:grpSp>
      <p:grpSp>
        <p:nvGrpSpPr>
          <p:cNvPr id="11" name="Группа 10">
            <a:extLst>
              <a:ext uri="{FF2B5EF4-FFF2-40B4-BE49-F238E27FC236}">
                <a16:creationId xmlns:a16="http://schemas.microsoft.com/office/drawing/2014/main" id="{07053042-B759-2541-B13D-60B2D60323D7}"/>
              </a:ext>
            </a:extLst>
          </p:cNvPr>
          <p:cNvGrpSpPr/>
          <p:nvPr/>
        </p:nvGrpSpPr>
        <p:grpSpPr>
          <a:xfrm>
            <a:off x="5656263" y="2057439"/>
            <a:ext cx="571500" cy="3482936"/>
            <a:chOff x="5656263" y="2057439"/>
            <a:chExt cx="571500" cy="3482936"/>
          </a:xfrm>
        </p:grpSpPr>
        <p:sp>
          <p:nvSpPr>
            <p:cNvPr id="20502" name="Google Shape;384;p16"/>
            <p:cNvSpPr>
              <a:spLocks noChangeArrowheads="1"/>
            </p:cNvSpPr>
            <p:nvPr/>
          </p:nvSpPr>
          <p:spPr bwMode="auto">
            <a:xfrm>
              <a:off x="5656263" y="2057439"/>
              <a:ext cx="571500" cy="571500"/>
            </a:xfrm>
            <a:prstGeom prst="ellipse">
              <a:avLst/>
            </a:prstGeom>
            <a:solidFill>
              <a:srgbClr val="E2412A"/>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cxnSp>
          <p:nvCxnSpPr>
            <p:cNvPr id="20503" name="Google Shape;385;p16"/>
            <p:cNvCxnSpPr>
              <a:cxnSpLocks noChangeShapeType="1"/>
            </p:cNvCxnSpPr>
            <p:nvPr/>
          </p:nvCxnSpPr>
          <p:spPr bwMode="auto">
            <a:xfrm>
              <a:off x="5942013" y="2617788"/>
              <a:ext cx="0" cy="2922587"/>
            </a:xfrm>
            <a:prstGeom prst="straightConnector1">
              <a:avLst/>
            </a:prstGeom>
            <a:noFill/>
            <a:ln w="80950">
              <a:solidFill>
                <a:srgbClr val="E2412A"/>
              </a:solidFill>
              <a:miter lim="800000"/>
              <a:headEnd/>
              <a:tailEnd/>
            </a:ln>
            <a:extLst>
              <a:ext uri="{909E8E84-426E-40DD-AFC4-6F175D3DCCD1}">
                <a14:hiddenFill xmlns:a14="http://schemas.microsoft.com/office/drawing/2010/main">
                  <a:noFill/>
                </a14:hiddenFill>
              </a:ext>
            </a:extLst>
          </p:spPr>
        </p:cxnSp>
      </p:grpSp>
      <p:grpSp>
        <p:nvGrpSpPr>
          <p:cNvPr id="10" name="Группа 9">
            <a:extLst>
              <a:ext uri="{FF2B5EF4-FFF2-40B4-BE49-F238E27FC236}">
                <a16:creationId xmlns:a16="http://schemas.microsoft.com/office/drawing/2014/main" id="{805F109A-9B03-3542-B009-8EAA1D848E15}"/>
              </a:ext>
            </a:extLst>
          </p:cNvPr>
          <p:cNvGrpSpPr/>
          <p:nvPr/>
        </p:nvGrpSpPr>
        <p:grpSpPr>
          <a:xfrm>
            <a:off x="4511675" y="2903538"/>
            <a:ext cx="569913" cy="2636837"/>
            <a:chOff x="4511675" y="2903538"/>
            <a:chExt cx="569913" cy="2636837"/>
          </a:xfrm>
        </p:grpSpPr>
        <p:sp>
          <p:nvSpPr>
            <p:cNvPr id="20504" name="Google Shape;386;p16"/>
            <p:cNvSpPr>
              <a:spLocks noChangeArrowheads="1"/>
            </p:cNvSpPr>
            <p:nvPr/>
          </p:nvSpPr>
          <p:spPr bwMode="auto">
            <a:xfrm>
              <a:off x="4511675" y="2903538"/>
              <a:ext cx="569913" cy="574675"/>
            </a:xfrm>
            <a:prstGeom prst="ellipse">
              <a:avLst/>
            </a:prstGeom>
            <a:solidFill>
              <a:srgbClr val="23929E"/>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cxnSp>
          <p:nvCxnSpPr>
            <p:cNvPr id="20505" name="Google Shape;387;p16"/>
            <p:cNvCxnSpPr>
              <a:cxnSpLocks noChangeShapeType="1"/>
            </p:cNvCxnSpPr>
            <p:nvPr/>
          </p:nvCxnSpPr>
          <p:spPr bwMode="auto">
            <a:xfrm>
              <a:off x="4795838" y="3192463"/>
              <a:ext cx="0" cy="2347912"/>
            </a:xfrm>
            <a:prstGeom prst="straightConnector1">
              <a:avLst/>
            </a:prstGeom>
            <a:noFill/>
            <a:ln w="80950">
              <a:solidFill>
                <a:srgbClr val="23929E"/>
              </a:solidFill>
              <a:miter lim="800000"/>
              <a:headEnd/>
              <a:tailEnd/>
            </a:ln>
            <a:extLst>
              <a:ext uri="{909E8E84-426E-40DD-AFC4-6F175D3DCCD1}">
                <a14:hiddenFill xmlns:a14="http://schemas.microsoft.com/office/drawing/2010/main">
                  <a:noFill/>
                </a14:hiddenFill>
              </a:ext>
            </a:extLst>
          </p:spPr>
        </p:cxnSp>
      </p:grpSp>
      <p:grpSp>
        <p:nvGrpSpPr>
          <p:cNvPr id="9" name="Группа 8">
            <a:extLst>
              <a:ext uri="{FF2B5EF4-FFF2-40B4-BE49-F238E27FC236}">
                <a16:creationId xmlns:a16="http://schemas.microsoft.com/office/drawing/2014/main" id="{1BF55C51-9830-CE47-9D3C-2B1B4C94C937}"/>
              </a:ext>
            </a:extLst>
          </p:cNvPr>
          <p:cNvGrpSpPr/>
          <p:nvPr/>
        </p:nvGrpSpPr>
        <p:grpSpPr>
          <a:xfrm>
            <a:off x="3365500" y="3278188"/>
            <a:ext cx="571500" cy="2262187"/>
            <a:chOff x="3365500" y="3278188"/>
            <a:chExt cx="571500" cy="2262187"/>
          </a:xfrm>
        </p:grpSpPr>
        <p:sp>
          <p:nvSpPr>
            <p:cNvPr id="20506" name="Google Shape;388;p16"/>
            <p:cNvSpPr>
              <a:spLocks noChangeArrowheads="1"/>
            </p:cNvSpPr>
            <p:nvPr/>
          </p:nvSpPr>
          <p:spPr bwMode="auto">
            <a:xfrm>
              <a:off x="3365500" y="3278188"/>
              <a:ext cx="571500" cy="574675"/>
            </a:xfrm>
            <a:prstGeom prst="ellipse">
              <a:avLst/>
            </a:prstGeom>
            <a:solidFill>
              <a:srgbClr val="C3C5C4"/>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cxnSp>
          <p:nvCxnSpPr>
            <p:cNvPr id="20507" name="Google Shape;389;p16"/>
            <p:cNvCxnSpPr>
              <a:cxnSpLocks noChangeShapeType="1"/>
            </p:cNvCxnSpPr>
            <p:nvPr/>
          </p:nvCxnSpPr>
          <p:spPr bwMode="auto">
            <a:xfrm>
              <a:off x="3651250" y="3568700"/>
              <a:ext cx="0" cy="1971675"/>
            </a:xfrm>
            <a:prstGeom prst="straightConnector1">
              <a:avLst/>
            </a:prstGeom>
            <a:noFill/>
            <a:ln w="80950">
              <a:solidFill>
                <a:srgbClr val="C3C5C4"/>
              </a:solidFill>
              <a:miter lim="800000"/>
              <a:headEnd/>
              <a:tailEnd/>
            </a:ln>
            <a:extLst>
              <a:ext uri="{909E8E84-426E-40DD-AFC4-6F175D3DCCD1}">
                <a14:hiddenFill xmlns:a14="http://schemas.microsoft.com/office/drawing/2010/main">
                  <a:noFill/>
                </a14:hiddenFill>
              </a:ext>
            </a:extLst>
          </p:spPr>
        </p:cxnSp>
      </p:grpSp>
      <p:grpSp>
        <p:nvGrpSpPr>
          <p:cNvPr id="8" name="Группа 7">
            <a:extLst>
              <a:ext uri="{FF2B5EF4-FFF2-40B4-BE49-F238E27FC236}">
                <a16:creationId xmlns:a16="http://schemas.microsoft.com/office/drawing/2014/main" id="{B142C58D-1E1C-8547-8ACF-1BE129AF821E}"/>
              </a:ext>
            </a:extLst>
          </p:cNvPr>
          <p:cNvGrpSpPr/>
          <p:nvPr/>
        </p:nvGrpSpPr>
        <p:grpSpPr>
          <a:xfrm>
            <a:off x="2220913" y="2332038"/>
            <a:ext cx="569912" cy="3208337"/>
            <a:chOff x="2220913" y="2332038"/>
            <a:chExt cx="569912" cy="3208337"/>
          </a:xfrm>
        </p:grpSpPr>
        <p:sp>
          <p:nvSpPr>
            <p:cNvPr id="20508" name="Google Shape;390;p16"/>
            <p:cNvSpPr>
              <a:spLocks noChangeArrowheads="1"/>
            </p:cNvSpPr>
            <p:nvPr/>
          </p:nvSpPr>
          <p:spPr bwMode="auto">
            <a:xfrm>
              <a:off x="2220913" y="2332038"/>
              <a:ext cx="569912" cy="571500"/>
            </a:xfrm>
            <a:prstGeom prst="ellipse">
              <a:avLst/>
            </a:prstGeom>
            <a:solidFill>
              <a:srgbClr val="FAC344"/>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cxnSp>
          <p:nvCxnSpPr>
            <p:cNvPr id="20509" name="Google Shape;391;p16"/>
            <p:cNvCxnSpPr>
              <a:cxnSpLocks noChangeShapeType="1"/>
            </p:cNvCxnSpPr>
            <p:nvPr/>
          </p:nvCxnSpPr>
          <p:spPr bwMode="auto">
            <a:xfrm>
              <a:off x="2505075" y="2617788"/>
              <a:ext cx="0" cy="2922587"/>
            </a:xfrm>
            <a:prstGeom prst="straightConnector1">
              <a:avLst/>
            </a:prstGeom>
            <a:noFill/>
            <a:ln w="80950">
              <a:solidFill>
                <a:srgbClr val="FAC344"/>
              </a:solidFill>
              <a:miter lim="800000"/>
              <a:headEnd/>
              <a:tailEnd/>
            </a:ln>
            <a:extLst>
              <a:ext uri="{909E8E84-426E-40DD-AFC4-6F175D3DCCD1}">
                <a14:hiddenFill xmlns:a14="http://schemas.microsoft.com/office/drawing/2010/main">
                  <a:noFill/>
                </a14:hiddenFill>
              </a:ext>
            </a:extLst>
          </p:spPr>
        </p:cxnSp>
      </p:grpSp>
      <p:sp>
        <p:nvSpPr>
          <p:cNvPr id="20510" name="Google Shape;392;p16"/>
          <p:cNvSpPr txBox="1">
            <a:spLocks noChangeArrowheads="1"/>
          </p:cNvSpPr>
          <p:nvPr/>
        </p:nvSpPr>
        <p:spPr bwMode="auto">
          <a:xfrm>
            <a:off x="2178050" y="674688"/>
            <a:ext cx="8905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FAC344"/>
              </a:buClr>
              <a:buSzPts val="2700"/>
              <a:buFont typeface="Open Sans Semibold" panose="020B0706030804020204" pitchFamily="34" charset="0"/>
              <a:buNone/>
              <a:tabLst/>
              <a:defRPr/>
            </a:pPr>
            <a:r>
              <a:rPr kumimoji="0" lang="en-US" altLang="en-US" sz="2700" b="1" i="0" u="none" strike="noStrike" kern="1200" cap="none" spc="0" normalizeH="0" baseline="0" noProof="0">
                <a:ln>
                  <a:noFill/>
                </a:ln>
                <a:solidFill>
                  <a:srgbClr val="FAC34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71%</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11" name="Google Shape;393;p16"/>
          <p:cNvSpPr txBox="1">
            <a:spLocks noChangeArrowheads="1"/>
          </p:cNvSpPr>
          <p:nvPr/>
        </p:nvSpPr>
        <p:spPr bwMode="auto">
          <a:xfrm>
            <a:off x="3322638" y="674688"/>
            <a:ext cx="890587"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C3C5C4"/>
              </a:buClr>
              <a:buSzPts val="2700"/>
              <a:buFont typeface="Open Sans Semibold" panose="020B0706030804020204" pitchFamily="34" charset="0"/>
              <a:buNone/>
              <a:tabLst/>
              <a:defRPr/>
            </a:pPr>
            <a:r>
              <a:rPr kumimoji="0" lang="en-US" altLang="en-US" sz="2700" b="1" i="0" u="none" strike="noStrike" kern="1200" cap="none" spc="0" normalizeH="0" baseline="0" noProof="0" dirty="0">
                <a:ln>
                  <a:noFill/>
                </a:ln>
                <a:solidFill>
                  <a:srgbClr val="C3C5C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48%</a:t>
            </a:r>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12" name="Google Shape;394;p16"/>
          <p:cNvSpPr txBox="1">
            <a:spLocks noChangeArrowheads="1"/>
          </p:cNvSpPr>
          <p:nvPr/>
        </p:nvSpPr>
        <p:spPr bwMode="auto">
          <a:xfrm>
            <a:off x="4464050" y="674688"/>
            <a:ext cx="8905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23929E"/>
              </a:buClr>
              <a:buSzPts val="2700"/>
              <a:buFont typeface="Open Sans Semibold" panose="020B0706030804020204" pitchFamily="34" charset="0"/>
              <a:buNone/>
              <a:tabLst/>
              <a:defRPr/>
            </a:pPr>
            <a:r>
              <a:rPr kumimoji="0" lang="en-US" altLang="en-US" sz="2700" b="1" i="0" u="none" strike="noStrike" kern="1200" cap="none" spc="0" normalizeH="0" baseline="0" noProof="0">
                <a:ln>
                  <a:noFill/>
                </a:ln>
                <a:solidFill>
                  <a:srgbClr val="23929E"/>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57%</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13" name="Google Shape;395;p16"/>
          <p:cNvSpPr txBox="1">
            <a:spLocks noChangeArrowheads="1"/>
          </p:cNvSpPr>
          <p:nvPr/>
        </p:nvSpPr>
        <p:spPr bwMode="auto">
          <a:xfrm>
            <a:off x="5610225" y="674688"/>
            <a:ext cx="8905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E2412A"/>
              </a:buClr>
              <a:buSzPts val="2700"/>
              <a:buFont typeface="Open Sans Semibold" panose="020B0706030804020204" pitchFamily="34" charset="0"/>
              <a:buNone/>
              <a:tabLst/>
              <a:defRPr/>
            </a:pPr>
            <a:r>
              <a:rPr kumimoji="0" lang="en-US" altLang="en-US" sz="2700" b="1" i="0" u="none" strike="noStrike" kern="1200" cap="none" spc="0" normalizeH="0" baseline="0" noProof="0">
                <a:ln>
                  <a:noFill/>
                </a:ln>
                <a:solidFill>
                  <a:srgbClr val="E2412A"/>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78%</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14" name="Google Shape;396;p16"/>
          <p:cNvSpPr txBox="1">
            <a:spLocks noChangeArrowheads="1"/>
          </p:cNvSpPr>
          <p:nvPr/>
        </p:nvSpPr>
        <p:spPr bwMode="auto">
          <a:xfrm>
            <a:off x="6750050" y="674688"/>
            <a:ext cx="8905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2F526B"/>
              </a:buClr>
              <a:buSzPts val="2700"/>
              <a:buFont typeface="Open Sans Semibold" panose="020B0706030804020204" pitchFamily="34" charset="0"/>
              <a:buNone/>
              <a:tabLst/>
              <a:defRPr/>
            </a:pPr>
            <a:r>
              <a:rPr kumimoji="0" lang="en-US" altLang="en-US" sz="2700" b="1" i="0" u="none" strike="noStrike" kern="1200" cap="none" spc="0" normalizeH="0" baseline="0" noProof="0">
                <a:ln>
                  <a:noFill/>
                </a:ln>
                <a:solidFill>
                  <a:srgbClr val="2F526B"/>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64%</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15" name="Google Shape;397;p16"/>
          <p:cNvSpPr txBox="1">
            <a:spLocks noChangeArrowheads="1"/>
          </p:cNvSpPr>
          <p:nvPr/>
        </p:nvSpPr>
        <p:spPr bwMode="auto">
          <a:xfrm>
            <a:off x="7896225" y="674688"/>
            <a:ext cx="8905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61605E"/>
              </a:buClr>
              <a:buSzPts val="2700"/>
              <a:buFont typeface="Open Sans Semibold" panose="020B0706030804020204" pitchFamily="34" charset="0"/>
              <a:buNone/>
              <a:tabLst/>
              <a:defRPr/>
            </a:pPr>
            <a:r>
              <a:rPr kumimoji="0" lang="en-US" altLang="en-US" sz="2700" b="1" i="0" u="none" strike="noStrike" kern="1200" cap="none" spc="0" normalizeH="0" baseline="0" noProof="0">
                <a:ln>
                  <a:noFill/>
                </a:ln>
                <a:solidFill>
                  <a:srgbClr val="61605E"/>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62%</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16" name="Google Shape;398;p16"/>
          <p:cNvSpPr txBox="1">
            <a:spLocks noChangeArrowheads="1"/>
          </p:cNvSpPr>
          <p:nvPr/>
        </p:nvSpPr>
        <p:spPr bwMode="auto">
          <a:xfrm>
            <a:off x="9037638" y="674688"/>
            <a:ext cx="890587"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23929E"/>
              </a:buClr>
              <a:buSzPts val="2700"/>
              <a:buFont typeface="Open Sans Semibold" panose="020B0706030804020204" pitchFamily="34" charset="0"/>
              <a:buNone/>
              <a:tabLst/>
              <a:defRPr/>
            </a:pPr>
            <a:r>
              <a:rPr kumimoji="0" lang="en-US" altLang="en-US" sz="2700" b="1" i="0" u="none" strike="noStrike" kern="1200" cap="none" spc="0" normalizeH="0" baseline="0" noProof="0">
                <a:ln>
                  <a:noFill/>
                </a:ln>
                <a:solidFill>
                  <a:srgbClr val="23929E"/>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69%</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17" name="Google Shape;399;p16"/>
          <p:cNvSpPr txBox="1">
            <a:spLocks noChangeArrowheads="1"/>
          </p:cNvSpPr>
          <p:nvPr/>
        </p:nvSpPr>
        <p:spPr bwMode="auto">
          <a:xfrm>
            <a:off x="10182225" y="674688"/>
            <a:ext cx="8905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FAC344"/>
              </a:buClr>
              <a:buSzPts val="2700"/>
              <a:buFont typeface="Open Sans Semibold" panose="020B0706030804020204" pitchFamily="34" charset="0"/>
              <a:buNone/>
              <a:tabLst/>
              <a:defRPr/>
            </a:pPr>
            <a:r>
              <a:rPr kumimoji="0" lang="en-US" altLang="en-US" sz="2700" b="1" i="0" u="none" strike="noStrike" kern="1200" cap="none" spc="0" normalizeH="0" baseline="0" noProof="0">
                <a:ln>
                  <a:noFill/>
                </a:ln>
                <a:solidFill>
                  <a:srgbClr val="FAC34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87%</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pSp>
        <p:nvGrpSpPr>
          <p:cNvPr id="3" name="Group 2">
            <a:extLst>
              <a:ext uri="{FF2B5EF4-FFF2-40B4-BE49-F238E27FC236}">
                <a16:creationId xmlns:a16="http://schemas.microsoft.com/office/drawing/2014/main" id="{A50FE190-E741-5448-8798-63A180AF1C35}"/>
              </a:ext>
            </a:extLst>
          </p:cNvPr>
          <p:cNvGrpSpPr/>
          <p:nvPr/>
        </p:nvGrpSpPr>
        <p:grpSpPr>
          <a:xfrm>
            <a:off x="912813" y="1193800"/>
            <a:ext cx="784225" cy="4567238"/>
            <a:chOff x="912813" y="1193800"/>
            <a:chExt cx="784225" cy="4567238"/>
          </a:xfrm>
        </p:grpSpPr>
        <p:sp>
          <p:nvSpPr>
            <p:cNvPr id="20518" name="Google Shape;400;p16"/>
            <p:cNvSpPr txBox="1">
              <a:spLocks noChangeArrowheads="1"/>
            </p:cNvSpPr>
            <p:nvPr/>
          </p:nvSpPr>
          <p:spPr bwMode="auto">
            <a:xfrm>
              <a:off x="1058863" y="4525963"/>
              <a:ext cx="63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20%</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19" name="Google Shape;401;p16"/>
            <p:cNvSpPr txBox="1">
              <a:spLocks noChangeArrowheads="1"/>
            </p:cNvSpPr>
            <p:nvPr/>
          </p:nvSpPr>
          <p:spPr bwMode="auto">
            <a:xfrm>
              <a:off x="1058863" y="3689350"/>
              <a:ext cx="6350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40%</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20" name="Google Shape;402;p16"/>
            <p:cNvSpPr txBox="1">
              <a:spLocks noChangeArrowheads="1"/>
            </p:cNvSpPr>
            <p:nvPr/>
          </p:nvSpPr>
          <p:spPr bwMode="auto">
            <a:xfrm>
              <a:off x="1198563" y="5356225"/>
              <a:ext cx="4984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0%</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21" name="Google Shape;403;p16"/>
            <p:cNvSpPr txBox="1">
              <a:spLocks noChangeArrowheads="1"/>
            </p:cNvSpPr>
            <p:nvPr/>
          </p:nvSpPr>
          <p:spPr bwMode="auto">
            <a:xfrm>
              <a:off x="1058863" y="2863850"/>
              <a:ext cx="6350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60%</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22" name="Google Shape;404;p16"/>
            <p:cNvSpPr txBox="1">
              <a:spLocks noChangeArrowheads="1"/>
            </p:cNvSpPr>
            <p:nvPr/>
          </p:nvSpPr>
          <p:spPr bwMode="auto">
            <a:xfrm>
              <a:off x="1058863" y="2032000"/>
              <a:ext cx="6350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80%</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23" name="Google Shape;405;p16"/>
            <p:cNvSpPr txBox="1">
              <a:spLocks noChangeArrowheads="1"/>
            </p:cNvSpPr>
            <p:nvPr/>
          </p:nvSpPr>
          <p:spPr bwMode="auto">
            <a:xfrm>
              <a:off x="912813" y="1193800"/>
              <a:ext cx="7747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dirty="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100%</a:t>
              </a:r>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pSp>
      <p:grpSp>
        <p:nvGrpSpPr>
          <p:cNvPr id="4" name="Group 3">
            <a:extLst>
              <a:ext uri="{FF2B5EF4-FFF2-40B4-BE49-F238E27FC236}">
                <a16:creationId xmlns:a16="http://schemas.microsoft.com/office/drawing/2014/main" id="{618C4C8D-97D4-C641-B785-F8592BFC98A3}"/>
              </a:ext>
            </a:extLst>
          </p:cNvPr>
          <p:cNvGrpSpPr/>
          <p:nvPr/>
        </p:nvGrpSpPr>
        <p:grpSpPr>
          <a:xfrm>
            <a:off x="2208213" y="5781675"/>
            <a:ext cx="8758237" cy="404813"/>
            <a:chOff x="2208213" y="5781675"/>
            <a:chExt cx="8758237" cy="404813"/>
          </a:xfrm>
        </p:grpSpPr>
        <p:sp>
          <p:nvSpPr>
            <p:cNvPr id="20524" name="Google Shape;406;p16"/>
            <p:cNvSpPr txBox="1">
              <a:spLocks noChangeArrowheads="1"/>
            </p:cNvSpPr>
            <p:nvPr/>
          </p:nvSpPr>
          <p:spPr bwMode="auto">
            <a:xfrm>
              <a:off x="2208213" y="5781675"/>
              <a:ext cx="703262"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1949</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25" name="Google Shape;407;p16"/>
            <p:cNvSpPr txBox="1">
              <a:spLocks noChangeArrowheads="1"/>
            </p:cNvSpPr>
            <p:nvPr/>
          </p:nvSpPr>
          <p:spPr bwMode="auto">
            <a:xfrm>
              <a:off x="3357563" y="5781675"/>
              <a:ext cx="703262"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1962</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26" name="Google Shape;408;p16"/>
            <p:cNvSpPr txBox="1">
              <a:spLocks noChangeArrowheads="1"/>
            </p:cNvSpPr>
            <p:nvPr/>
          </p:nvSpPr>
          <p:spPr bwMode="auto">
            <a:xfrm>
              <a:off x="4511675" y="5781675"/>
              <a:ext cx="703263"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1971</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27" name="Google Shape;409;p16"/>
            <p:cNvSpPr txBox="1">
              <a:spLocks noChangeArrowheads="1"/>
            </p:cNvSpPr>
            <p:nvPr/>
          </p:nvSpPr>
          <p:spPr bwMode="auto">
            <a:xfrm>
              <a:off x="5661025" y="5781675"/>
              <a:ext cx="703263"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1983</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28" name="Google Shape;410;p16"/>
            <p:cNvSpPr txBox="1">
              <a:spLocks noChangeArrowheads="1"/>
            </p:cNvSpPr>
            <p:nvPr/>
          </p:nvSpPr>
          <p:spPr bwMode="auto">
            <a:xfrm>
              <a:off x="6810375" y="5781675"/>
              <a:ext cx="703263"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1994</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29" name="Google Shape;411;p16"/>
            <p:cNvSpPr txBox="1">
              <a:spLocks noChangeArrowheads="1"/>
            </p:cNvSpPr>
            <p:nvPr/>
          </p:nvSpPr>
          <p:spPr bwMode="auto">
            <a:xfrm>
              <a:off x="7959725" y="5781675"/>
              <a:ext cx="703263"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2001</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30" name="Google Shape;412;p16"/>
            <p:cNvSpPr txBox="1">
              <a:spLocks noChangeArrowheads="1"/>
            </p:cNvSpPr>
            <p:nvPr/>
          </p:nvSpPr>
          <p:spPr bwMode="auto">
            <a:xfrm>
              <a:off x="9113838" y="5781675"/>
              <a:ext cx="703262"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2009</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31" name="Google Shape;413;p16"/>
            <p:cNvSpPr txBox="1">
              <a:spLocks noChangeArrowheads="1"/>
            </p:cNvSpPr>
            <p:nvPr/>
          </p:nvSpPr>
          <p:spPr bwMode="auto">
            <a:xfrm>
              <a:off x="10263188" y="5781675"/>
              <a:ext cx="703262"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2017</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pSp>
    </p:spTree>
    <p:extLst>
      <p:ext uri="{BB962C8B-B14F-4D97-AF65-F5344CB8AC3E}">
        <p14:creationId xmlns:p14="http://schemas.microsoft.com/office/powerpoint/2010/main" val="63033193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14:presetBounceEnd="50000">
                                      <p:stCondLst>
                                        <p:cond delay="0"/>
                                      </p:stCondLst>
                                      <p:childTnLst>
                                        <p:set>
                                          <p:cBhvr>
                                            <p:cTn id="6" dur="1" fill="hold">
                                              <p:stCondLst>
                                                <p:cond delay="0"/>
                                              </p:stCondLst>
                                            </p:cTn>
                                            <p:tgtEl>
                                              <p:spTgt spid="20485"/>
                                            </p:tgtEl>
                                            <p:attrNameLst>
                                              <p:attrName>style.visibility</p:attrName>
                                            </p:attrNameLst>
                                          </p:cBhvr>
                                          <p:to>
                                            <p:strVal val="visible"/>
                                          </p:to>
                                        </p:set>
                                        <p:anim calcmode="lin" valueType="num" p14:bounceEnd="50000">
                                          <p:cBhvr additive="base">
                                            <p:cTn id="7" dur="500" fill="hold"/>
                                            <p:tgtEl>
                                              <p:spTgt spid="20485"/>
                                            </p:tgtEl>
                                            <p:attrNameLst>
                                              <p:attrName>ppt_x</p:attrName>
                                            </p:attrNameLst>
                                          </p:cBhvr>
                                          <p:tavLst>
                                            <p:tav tm="0">
                                              <p:val>
                                                <p:strVal val="0-#ppt_w/2"/>
                                              </p:val>
                                            </p:tav>
                                            <p:tav tm="100000">
                                              <p:val>
                                                <p:strVal val="#ppt_x"/>
                                              </p:val>
                                            </p:tav>
                                          </p:tavLst>
                                        </p:anim>
                                        <p:anim calcmode="lin" valueType="num" p14:bounceEnd="50000">
                                          <p:cBhvr additive="base">
                                            <p:cTn id="8" dur="500" fill="hold"/>
                                            <p:tgtEl>
                                              <p:spTgt spid="2048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50000">
                                      <p:stCondLst>
                                        <p:cond delay="100"/>
                                      </p:stCondLst>
                                      <p:childTnLst>
                                        <p:set>
                                          <p:cBhvr>
                                            <p:cTn id="10" dur="1" fill="hold">
                                              <p:stCondLst>
                                                <p:cond delay="0"/>
                                              </p:stCondLst>
                                            </p:cTn>
                                            <p:tgtEl>
                                              <p:spTgt spid="20484"/>
                                            </p:tgtEl>
                                            <p:attrNameLst>
                                              <p:attrName>style.visibility</p:attrName>
                                            </p:attrNameLst>
                                          </p:cBhvr>
                                          <p:to>
                                            <p:strVal val="visible"/>
                                          </p:to>
                                        </p:set>
                                        <p:anim calcmode="lin" valueType="num" p14:bounceEnd="50000">
                                          <p:cBhvr additive="base">
                                            <p:cTn id="11" dur="500" fill="hold"/>
                                            <p:tgtEl>
                                              <p:spTgt spid="20484"/>
                                            </p:tgtEl>
                                            <p:attrNameLst>
                                              <p:attrName>ppt_x</p:attrName>
                                            </p:attrNameLst>
                                          </p:cBhvr>
                                          <p:tavLst>
                                            <p:tav tm="0">
                                              <p:val>
                                                <p:strVal val="0-#ppt_w/2"/>
                                              </p:val>
                                            </p:tav>
                                            <p:tav tm="100000">
                                              <p:val>
                                                <p:strVal val="#ppt_x"/>
                                              </p:val>
                                            </p:tav>
                                          </p:tavLst>
                                        </p:anim>
                                        <p:anim calcmode="lin" valueType="num" p14:bounceEnd="50000">
                                          <p:cBhvr additive="base">
                                            <p:cTn id="12" dur="500" fill="hold"/>
                                            <p:tgtEl>
                                              <p:spTgt spid="2048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50000">
                                      <p:stCondLst>
                                        <p:cond delay="200"/>
                                      </p:stCondLst>
                                      <p:childTnLst>
                                        <p:set>
                                          <p:cBhvr>
                                            <p:cTn id="14" dur="1" fill="hold">
                                              <p:stCondLst>
                                                <p:cond delay="0"/>
                                              </p:stCondLst>
                                            </p:cTn>
                                            <p:tgtEl>
                                              <p:spTgt spid="20483"/>
                                            </p:tgtEl>
                                            <p:attrNameLst>
                                              <p:attrName>style.visibility</p:attrName>
                                            </p:attrNameLst>
                                          </p:cBhvr>
                                          <p:to>
                                            <p:strVal val="visible"/>
                                          </p:to>
                                        </p:set>
                                        <p:anim calcmode="lin" valueType="num" p14:bounceEnd="50000">
                                          <p:cBhvr additive="base">
                                            <p:cTn id="15" dur="500" fill="hold"/>
                                            <p:tgtEl>
                                              <p:spTgt spid="20483"/>
                                            </p:tgtEl>
                                            <p:attrNameLst>
                                              <p:attrName>ppt_x</p:attrName>
                                            </p:attrNameLst>
                                          </p:cBhvr>
                                          <p:tavLst>
                                            <p:tav tm="0">
                                              <p:val>
                                                <p:strVal val="0-#ppt_w/2"/>
                                              </p:val>
                                            </p:tav>
                                            <p:tav tm="100000">
                                              <p:val>
                                                <p:strVal val="#ppt_x"/>
                                              </p:val>
                                            </p:tav>
                                          </p:tavLst>
                                        </p:anim>
                                        <p:anim calcmode="lin" valueType="num" p14:bounceEnd="50000">
                                          <p:cBhvr additive="base">
                                            <p:cTn id="16" dur="500" fill="hold"/>
                                            <p:tgtEl>
                                              <p:spTgt spid="20483"/>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50000">
                                      <p:stCondLst>
                                        <p:cond delay="300"/>
                                      </p:stCondLst>
                                      <p:childTnLst>
                                        <p:set>
                                          <p:cBhvr>
                                            <p:cTn id="18" dur="1" fill="hold">
                                              <p:stCondLst>
                                                <p:cond delay="0"/>
                                              </p:stCondLst>
                                            </p:cTn>
                                            <p:tgtEl>
                                              <p:spTgt spid="20482"/>
                                            </p:tgtEl>
                                            <p:attrNameLst>
                                              <p:attrName>style.visibility</p:attrName>
                                            </p:attrNameLst>
                                          </p:cBhvr>
                                          <p:to>
                                            <p:strVal val="visible"/>
                                          </p:to>
                                        </p:set>
                                        <p:anim calcmode="lin" valueType="num" p14:bounceEnd="50000">
                                          <p:cBhvr additive="base">
                                            <p:cTn id="19" dur="500" fill="hold"/>
                                            <p:tgtEl>
                                              <p:spTgt spid="20482"/>
                                            </p:tgtEl>
                                            <p:attrNameLst>
                                              <p:attrName>ppt_x</p:attrName>
                                            </p:attrNameLst>
                                          </p:cBhvr>
                                          <p:tavLst>
                                            <p:tav tm="0">
                                              <p:val>
                                                <p:strVal val="0-#ppt_w/2"/>
                                              </p:val>
                                            </p:tav>
                                            <p:tav tm="100000">
                                              <p:val>
                                                <p:strVal val="#ppt_x"/>
                                              </p:val>
                                            </p:tav>
                                          </p:tavLst>
                                        </p:anim>
                                        <p:anim calcmode="lin" valueType="num" p14:bounceEnd="50000">
                                          <p:cBhvr additive="base">
                                            <p:cTn id="20" dur="500" fill="hold"/>
                                            <p:tgtEl>
                                              <p:spTgt spid="20482"/>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14:presetBounceEnd="50000">
                                      <p:stCondLst>
                                        <p:cond delay="400"/>
                                      </p:stCondLst>
                                      <p:childTnLst>
                                        <p:set>
                                          <p:cBhvr>
                                            <p:cTn id="22" dur="1" fill="hold">
                                              <p:stCondLst>
                                                <p:cond delay="0"/>
                                              </p:stCondLst>
                                            </p:cTn>
                                            <p:tgtEl>
                                              <p:spTgt spid="20486"/>
                                            </p:tgtEl>
                                            <p:attrNameLst>
                                              <p:attrName>style.visibility</p:attrName>
                                            </p:attrNameLst>
                                          </p:cBhvr>
                                          <p:to>
                                            <p:strVal val="visible"/>
                                          </p:to>
                                        </p:set>
                                        <p:anim calcmode="lin" valueType="num" p14:bounceEnd="50000">
                                          <p:cBhvr additive="base">
                                            <p:cTn id="23" dur="500" fill="hold"/>
                                            <p:tgtEl>
                                              <p:spTgt spid="20486"/>
                                            </p:tgtEl>
                                            <p:attrNameLst>
                                              <p:attrName>ppt_x</p:attrName>
                                            </p:attrNameLst>
                                          </p:cBhvr>
                                          <p:tavLst>
                                            <p:tav tm="0">
                                              <p:val>
                                                <p:strVal val="#ppt_x"/>
                                              </p:val>
                                            </p:tav>
                                            <p:tav tm="100000">
                                              <p:val>
                                                <p:strVal val="#ppt_x"/>
                                              </p:val>
                                            </p:tav>
                                          </p:tavLst>
                                        </p:anim>
                                        <p:anim calcmode="lin" valueType="num" p14:bounceEnd="50000">
                                          <p:cBhvr additive="base">
                                            <p:cTn id="24" dur="500" fill="hold"/>
                                            <p:tgtEl>
                                              <p:spTgt spid="2048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50000">
                                      <p:stCondLst>
                                        <p:cond delay="500"/>
                                      </p:stCondLst>
                                      <p:childTnLst>
                                        <p:set>
                                          <p:cBhvr>
                                            <p:cTn id="26" dur="1" fill="hold">
                                              <p:stCondLst>
                                                <p:cond delay="0"/>
                                              </p:stCondLst>
                                            </p:cTn>
                                            <p:tgtEl>
                                              <p:spTgt spid="20487"/>
                                            </p:tgtEl>
                                            <p:attrNameLst>
                                              <p:attrName>style.visibility</p:attrName>
                                            </p:attrNameLst>
                                          </p:cBhvr>
                                          <p:to>
                                            <p:strVal val="visible"/>
                                          </p:to>
                                        </p:set>
                                        <p:anim calcmode="lin" valueType="num" p14:bounceEnd="50000">
                                          <p:cBhvr additive="base">
                                            <p:cTn id="27" dur="500" fill="hold"/>
                                            <p:tgtEl>
                                              <p:spTgt spid="20487"/>
                                            </p:tgtEl>
                                            <p:attrNameLst>
                                              <p:attrName>ppt_x</p:attrName>
                                            </p:attrNameLst>
                                          </p:cBhvr>
                                          <p:tavLst>
                                            <p:tav tm="0">
                                              <p:val>
                                                <p:strVal val="#ppt_x"/>
                                              </p:val>
                                            </p:tav>
                                            <p:tav tm="100000">
                                              <p:val>
                                                <p:strVal val="#ppt_x"/>
                                              </p:val>
                                            </p:tav>
                                          </p:tavLst>
                                        </p:anim>
                                        <p:anim calcmode="lin" valueType="num" p14:bounceEnd="50000">
                                          <p:cBhvr additive="base">
                                            <p:cTn id="28" dur="500" fill="hold"/>
                                            <p:tgtEl>
                                              <p:spTgt spid="2048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50000">
                                      <p:stCondLst>
                                        <p:cond delay="600"/>
                                      </p:stCondLst>
                                      <p:childTnLst>
                                        <p:set>
                                          <p:cBhvr>
                                            <p:cTn id="30" dur="1" fill="hold">
                                              <p:stCondLst>
                                                <p:cond delay="0"/>
                                              </p:stCondLst>
                                            </p:cTn>
                                            <p:tgtEl>
                                              <p:spTgt spid="20488"/>
                                            </p:tgtEl>
                                            <p:attrNameLst>
                                              <p:attrName>style.visibility</p:attrName>
                                            </p:attrNameLst>
                                          </p:cBhvr>
                                          <p:to>
                                            <p:strVal val="visible"/>
                                          </p:to>
                                        </p:set>
                                        <p:anim calcmode="lin" valueType="num" p14:bounceEnd="50000">
                                          <p:cBhvr additive="base">
                                            <p:cTn id="31" dur="500" fill="hold"/>
                                            <p:tgtEl>
                                              <p:spTgt spid="20488"/>
                                            </p:tgtEl>
                                            <p:attrNameLst>
                                              <p:attrName>ppt_x</p:attrName>
                                            </p:attrNameLst>
                                          </p:cBhvr>
                                          <p:tavLst>
                                            <p:tav tm="0">
                                              <p:val>
                                                <p:strVal val="#ppt_x"/>
                                              </p:val>
                                            </p:tav>
                                            <p:tav tm="100000">
                                              <p:val>
                                                <p:strVal val="#ppt_x"/>
                                              </p:val>
                                            </p:tav>
                                          </p:tavLst>
                                        </p:anim>
                                        <p:anim calcmode="lin" valueType="num" p14:bounceEnd="50000">
                                          <p:cBhvr additive="base">
                                            <p:cTn id="32" dur="500" fill="hold"/>
                                            <p:tgtEl>
                                              <p:spTgt spid="2048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50000">
                                      <p:stCondLst>
                                        <p:cond delay="700"/>
                                      </p:stCondLst>
                                      <p:childTnLst>
                                        <p:set>
                                          <p:cBhvr>
                                            <p:cTn id="34" dur="1" fill="hold">
                                              <p:stCondLst>
                                                <p:cond delay="0"/>
                                              </p:stCondLst>
                                            </p:cTn>
                                            <p:tgtEl>
                                              <p:spTgt spid="20489"/>
                                            </p:tgtEl>
                                            <p:attrNameLst>
                                              <p:attrName>style.visibility</p:attrName>
                                            </p:attrNameLst>
                                          </p:cBhvr>
                                          <p:to>
                                            <p:strVal val="visible"/>
                                          </p:to>
                                        </p:set>
                                        <p:anim calcmode="lin" valueType="num" p14:bounceEnd="50000">
                                          <p:cBhvr additive="base">
                                            <p:cTn id="35" dur="500" fill="hold"/>
                                            <p:tgtEl>
                                              <p:spTgt spid="20489"/>
                                            </p:tgtEl>
                                            <p:attrNameLst>
                                              <p:attrName>ppt_x</p:attrName>
                                            </p:attrNameLst>
                                          </p:cBhvr>
                                          <p:tavLst>
                                            <p:tav tm="0">
                                              <p:val>
                                                <p:strVal val="#ppt_x"/>
                                              </p:val>
                                            </p:tav>
                                            <p:tav tm="100000">
                                              <p:val>
                                                <p:strVal val="#ppt_x"/>
                                              </p:val>
                                            </p:tav>
                                          </p:tavLst>
                                        </p:anim>
                                        <p:anim calcmode="lin" valueType="num" p14:bounceEnd="50000">
                                          <p:cBhvr additive="base">
                                            <p:cTn id="36" dur="500" fill="hold"/>
                                            <p:tgtEl>
                                              <p:spTgt spid="2048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14:presetBounceEnd="50000">
                                      <p:stCondLst>
                                        <p:cond delay="800"/>
                                      </p:stCondLst>
                                      <p:childTnLst>
                                        <p:set>
                                          <p:cBhvr>
                                            <p:cTn id="38" dur="1" fill="hold">
                                              <p:stCondLst>
                                                <p:cond delay="0"/>
                                              </p:stCondLst>
                                            </p:cTn>
                                            <p:tgtEl>
                                              <p:spTgt spid="20490"/>
                                            </p:tgtEl>
                                            <p:attrNameLst>
                                              <p:attrName>style.visibility</p:attrName>
                                            </p:attrNameLst>
                                          </p:cBhvr>
                                          <p:to>
                                            <p:strVal val="visible"/>
                                          </p:to>
                                        </p:set>
                                        <p:anim calcmode="lin" valueType="num" p14:bounceEnd="50000">
                                          <p:cBhvr additive="base">
                                            <p:cTn id="39" dur="500" fill="hold"/>
                                            <p:tgtEl>
                                              <p:spTgt spid="20490"/>
                                            </p:tgtEl>
                                            <p:attrNameLst>
                                              <p:attrName>ppt_x</p:attrName>
                                            </p:attrNameLst>
                                          </p:cBhvr>
                                          <p:tavLst>
                                            <p:tav tm="0">
                                              <p:val>
                                                <p:strVal val="#ppt_x"/>
                                              </p:val>
                                            </p:tav>
                                            <p:tav tm="100000">
                                              <p:val>
                                                <p:strVal val="#ppt_x"/>
                                              </p:val>
                                            </p:tav>
                                          </p:tavLst>
                                        </p:anim>
                                        <p:anim calcmode="lin" valueType="num" p14:bounceEnd="50000">
                                          <p:cBhvr additive="base">
                                            <p:cTn id="40" dur="500" fill="hold"/>
                                            <p:tgtEl>
                                              <p:spTgt spid="2049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14:presetBounceEnd="50000">
                                      <p:stCondLst>
                                        <p:cond delay="900"/>
                                      </p:stCondLst>
                                      <p:childTnLst>
                                        <p:set>
                                          <p:cBhvr>
                                            <p:cTn id="42" dur="1" fill="hold">
                                              <p:stCondLst>
                                                <p:cond delay="0"/>
                                              </p:stCondLst>
                                            </p:cTn>
                                            <p:tgtEl>
                                              <p:spTgt spid="20491"/>
                                            </p:tgtEl>
                                            <p:attrNameLst>
                                              <p:attrName>style.visibility</p:attrName>
                                            </p:attrNameLst>
                                          </p:cBhvr>
                                          <p:to>
                                            <p:strVal val="visible"/>
                                          </p:to>
                                        </p:set>
                                        <p:anim calcmode="lin" valueType="num" p14:bounceEnd="50000">
                                          <p:cBhvr additive="base">
                                            <p:cTn id="43" dur="500" fill="hold"/>
                                            <p:tgtEl>
                                              <p:spTgt spid="20491"/>
                                            </p:tgtEl>
                                            <p:attrNameLst>
                                              <p:attrName>ppt_x</p:attrName>
                                            </p:attrNameLst>
                                          </p:cBhvr>
                                          <p:tavLst>
                                            <p:tav tm="0">
                                              <p:val>
                                                <p:strVal val="#ppt_x"/>
                                              </p:val>
                                            </p:tav>
                                            <p:tav tm="100000">
                                              <p:val>
                                                <p:strVal val="#ppt_x"/>
                                              </p:val>
                                            </p:tav>
                                          </p:tavLst>
                                        </p:anim>
                                        <p:anim calcmode="lin" valueType="num" p14:bounceEnd="50000">
                                          <p:cBhvr additive="base">
                                            <p:cTn id="44" dur="500" fill="hold"/>
                                            <p:tgtEl>
                                              <p:spTgt spid="2049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14:presetBounceEnd="50000">
                                      <p:stCondLst>
                                        <p:cond delay="1000"/>
                                      </p:stCondLst>
                                      <p:childTnLst>
                                        <p:set>
                                          <p:cBhvr>
                                            <p:cTn id="46" dur="1" fill="hold">
                                              <p:stCondLst>
                                                <p:cond delay="0"/>
                                              </p:stCondLst>
                                            </p:cTn>
                                            <p:tgtEl>
                                              <p:spTgt spid="20492"/>
                                            </p:tgtEl>
                                            <p:attrNameLst>
                                              <p:attrName>style.visibility</p:attrName>
                                            </p:attrNameLst>
                                          </p:cBhvr>
                                          <p:to>
                                            <p:strVal val="visible"/>
                                          </p:to>
                                        </p:set>
                                        <p:anim calcmode="lin" valueType="num" p14:bounceEnd="50000">
                                          <p:cBhvr additive="base">
                                            <p:cTn id="47" dur="500" fill="hold"/>
                                            <p:tgtEl>
                                              <p:spTgt spid="20492"/>
                                            </p:tgtEl>
                                            <p:attrNameLst>
                                              <p:attrName>ppt_x</p:attrName>
                                            </p:attrNameLst>
                                          </p:cBhvr>
                                          <p:tavLst>
                                            <p:tav tm="0">
                                              <p:val>
                                                <p:strVal val="#ppt_x"/>
                                              </p:val>
                                            </p:tav>
                                            <p:tav tm="100000">
                                              <p:val>
                                                <p:strVal val="#ppt_x"/>
                                              </p:val>
                                            </p:tav>
                                          </p:tavLst>
                                        </p:anim>
                                        <p:anim calcmode="lin" valueType="num" p14:bounceEnd="50000">
                                          <p:cBhvr additive="base">
                                            <p:cTn id="48" dur="500" fill="hold"/>
                                            <p:tgtEl>
                                              <p:spTgt spid="2049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14:presetBounceEnd="50000">
                                      <p:stCondLst>
                                        <p:cond delay="1100"/>
                                      </p:stCondLst>
                                      <p:childTnLst>
                                        <p:set>
                                          <p:cBhvr>
                                            <p:cTn id="50" dur="1" fill="hold">
                                              <p:stCondLst>
                                                <p:cond delay="0"/>
                                              </p:stCondLst>
                                            </p:cTn>
                                            <p:tgtEl>
                                              <p:spTgt spid="20493"/>
                                            </p:tgtEl>
                                            <p:attrNameLst>
                                              <p:attrName>style.visibility</p:attrName>
                                            </p:attrNameLst>
                                          </p:cBhvr>
                                          <p:to>
                                            <p:strVal val="visible"/>
                                          </p:to>
                                        </p:set>
                                        <p:anim calcmode="lin" valueType="num" p14:bounceEnd="50000">
                                          <p:cBhvr additive="base">
                                            <p:cTn id="51" dur="500" fill="hold"/>
                                            <p:tgtEl>
                                              <p:spTgt spid="20493"/>
                                            </p:tgtEl>
                                            <p:attrNameLst>
                                              <p:attrName>ppt_x</p:attrName>
                                            </p:attrNameLst>
                                          </p:cBhvr>
                                          <p:tavLst>
                                            <p:tav tm="0">
                                              <p:val>
                                                <p:strVal val="#ppt_x"/>
                                              </p:val>
                                            </p:tav>
                                            <p:tav tm="100000">
                                              <p:val>
                                                <p:strVal val="#ppt_x"/>
                                              </p:val>
                                            </p:tav>
                                          </p:tavLst>
                                        </p:anim>
                                        <p:anim calcmode="lin" valueType="num" p14:bounceEnd="50000">
                                          <p:cBhvr additive="base">
                                            <p:cTn id="52" dur="500" fill="hold"/>
                                            <p:tgtEl>
                                              <p:spTgt spid="20493"/>
                                            </p:tgtEl>
                                            <p:attrNameLst>
                                              <p:attrName>ppt_y</p:attrName>
                                            </p:attrNameLst>
                                          </p:cBhvr>
                                          <p:tavLst>
                                            <p:tav tm="0">
                                              <p:val>
                                                <p:strVal val="1+#ppt_h/2"/>
                                              </p:val>
                                            </p:tav>
                                            <p:tav tm="100000">
                                              <p:val>
                                                <p:strVal val="#ppt_y"/>
                                              </p:val>
                                            </p:tav>
                                          </p:tavLst>
                                        </p:anim>
                                      </p:childTnLst>
                                    </p:cTn>
                                  </p:par>
                                </p:childTnLst>
                              </p:cTn>
                            </p:par>
                            <p:par>
                              <p:cTn id="53" fill="hold">
                                <p:stCondLst>
                                  <p:cond delay="1600"/>
                                </p:stCondLst>
                                <p:childTnLst>
                                  <p:par>
                                    <p:cTn id="54" presetID="2" presetClass="entr" presetSubtype="8" fill="hold" nodeType="afterEffect" p14:presetBounceEnd="50000">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14:bounceEnd="50000">
                                          <p:cBhvr additive="base">
                                            <p:cTn id="56" dur="500" fill="hold"/>
                                            <p:tgtEl>
                                              <p:spTgt spid="3"/>
                                            </p:tgtEl>
                                            <p:attrNameLst>
                                              <p:attrName>ppt_x</p:attrName>
                                            </p:attrNameLst>
                                          </p:cBhvr>
                                          <p:tavLst>
                                            <p:tav tm="0">
                                              <p:val>
                                                <p:strVal val="0-#ppt_w/2"/>
                                              </p:val>
                                            </p:tav>
                                            <p:tav tm="100000">
                                              <p:val>
                                                <p:strVal val="#ppt_x"/>
                                              </p:val>
                                            </p:tav>
                                          </p:tavLst>
                                        </p:anim>
                                        <p:anim calcmode="lin" valueType="num" p14:bounceEnd="50000">
                                          <p:cBhvr additive="base">
                                            <p:cTn id="57" dur="500" fill="hold"/>
                                            <p:tgtEl>
                                              <p:spTgt spid="3"/>
                                            </p:tgtEl>
                                            <p:attrNameLst>
                                              <p:attrName>ppt_y</p:attrName>
                                            </p:attrNameLst>
                                          </p:cBhvr>
                                          <p:tavLst>
                                            <p:tav tm="0">
                                              <p:val>
                                                <p:strVal val="#ppt_y"/>
                                              </p:val>
                                            </p:tav>
                                            <p:tav tm="100000">
                                              <p:val>
                                                <p:strVal val="#ppt_y"/>
                                              </p:val>
                                            </p:tav>
                                          </p:tavLst>
                                        </p:anim>
                                      </p:childTnLst>
                                    </p:cTn>
                                  </p:par>
                                  <p:par>
                                    <p:cTn id="58" presetID="2" presetClass="entr" presetSubtype="4" fill="hold" nodeType="withEffect" p14:presetBounceEnd="50000">
                                      <p:stCondLst>
                                        <p:cond delay="0"/>
                                      </p:stCondLst>
                                      <p:childTnLst>
                                        <p:set>
                                          <p:cBhvr>
                                            <p:cTn id="59" dur="1" fill="hold">
                                              <p:stCondLst>
                                                <p:cond delay="0"/>
                                              </p:stCondLst>
                                            </p:cTn>
                                            <p:tgtEl>
                                              <p:spTgt spid="4"/>
                                            </p:tgtEl>
                                            <p:attrNameLst>
                                              <p:attrName>style.visibility</p:attrName>
                                            </p:attrNameLst>
                                          </p:cBhvr>
                                          <p:to>
                                            <p:strVal val="visible"/>
                                          </p:to>
                                        </p:set>
                                        <p:anim calcmode="lin" valueType="num" p14:bounceEnd="50000">
                                          <p:cBhvr additive="base">
                                            <p:cTn id="60" dur="5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61" dur="500" fill="hold"/>
                                            <p:tgtEl>
                                              <p:spTgt spid="4"/>
                                            </p:tgtEl>
                                            <p:attrNameLst>
                                              <p:attrName>ppt_y</p:attrName>
                                            </p:attrNameLst>
                                          </p:cBhvr>
                                          <p:tavLst>
                                            <p:tav tm="0">
                                              <p:val>
                                                <p:strVal val="1+#ppt_h/2"/>
                                              </p:val>
                                            </p:tav>
                                            <p:tav tm="100000">
                                              <p:val>
                                                <p:strVal val="#ppt_y"/>
                                              </p:val>
                                            </p:tav>
                                          </p:tavLst>
                                        </p:anim>
                                      </p:childTnLst>
                                    </p:cTn>
                                  </p:par>
                                </p:childTnLst>
                              </p:cTn>
                            </p:par>
                            <p:par>
                              <p:cTn id="62" fill="hold">
                                <p:stCondLst>
                                  <p:cond delay="2100"/>
                                </p:stCondLst>
                                <p:childTnLst>
                                  <p:par>
                                    <p:cTn id="63" presetID="22" presetClass="entr" presetSubtype="4" fill="hold" nodeType="after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ipe(down)">
                                          <p:cBhvr>
                                            <p:cTn id="65" dur="500"/>
                                            <p:tgtEl>
                                              <p:spTgt spid="8"/>
                                            </p:tgtEl>
                                          </p:cBhvr>
                                        </p:animEffect>
                                      </p:childTnLst>
                                    </p:cTn>
                                  </p:par>
                                  <p:par>
                                    <p:cTn id="66" presetID="2" presetClass="entr" presetSubtype="1" fill="hold" grpId="0" nodeType="withEffect" p14:presetBounceEnd="50000">
                                      <p:stCondLst>
                                        <p:cond delay="0"/>
                                      </p:stCondLst>
                                      <p:childTnLst>
                                        <p:set>
                                          <p:cBhvr>
                                            <p:cTn id="67" dur="1" fill="hold">
                                              <p:stCondLst>
                                                <p:cond delay="0"/>
                                              </p:stCondLst>
                                            </p:cTn>
                                            <p:tgtEl>
                                              <p:spTgt spid="20510"/>
                                            </p:tgtEl>
                                            <p:attrNameLst>
                                              <p:attrName>style.visibility</p:attrName>
                                            </p:attrNameLst>
                                          </p:cBhvr>
                                          <p:to>
                                            <p:strVal val="visible"/>
                                          </p:to>
                                        </p:set>
                                        <p:anim calcmode="lin" valueType="num" p14:bounceEnd="50000">
                                          <p:cBhvr additive="base">
                                            <p:cTn id="68" dur="500" fill="hold"/>
                                            <p:tgtEl>
                                              <p:spTgt spid="20510"/>
                                            </p:tgtEl>
                                            <p:attrNameLst>
                                              <p:attrName>ppt_x</p:attrName>
                                            </p:attrNameLst>
                                          </p:cBhvr>
                                          <p:tavLst>
                                            <p:tav tm="0">
                                              <p:val>
                                                <p:strVal val="#ppt_x"/>
                                              </p:val>
                                            </p:tav>
                                            <p:tav tm="100000">
                                              <p:val>
                                                <p:strVal val="#ppt_x"/>
                                              </p:val>
                                            </p:tav>
                                          </p:tavLst>
                                        </p:anim>
                                        <p:anim calcmode="lin" valueType="num" p14:bounceEnd="50000">
                                          <p:cBhvr additive="base">
                                            <p:cTn id="69" dur="500" fill="hold"/>
                                            <p:tgtEl>
                                              <p:spTgt spid="20510"/>
                                            </p:tgtEl>
                                            <p:attrNameLst>
                                              <p:attrName>ppt_y</p:attrName>
                                            </p:attrNameLst>
                                          </p:cBhvr>
                                          <p:tavLst>
                                            <p:tav tm="0">
                                              <p:val>
                                                <p:strVal val="0-#ppt_h/2"/>
                                              </p:val>
                                            </p:tav>
                                            <p:tav tm="100000">
                                              <p:val>
                                                <p:strVal val="#ppt_y"/>
                                              </p:val>
                                            </p:tav>
                                          </p:tavLst>
                                        </p:anim>
                                      </p:childTnLst>
                                    </p:cTn>
                                  </p:par>
                                </p:childTnLst>
                              </p:cTn>
                            </p:par>
                            <p:par>
                              <p:cTn id="70" fill="hold">
                                <p:stCondLst>
                                  <p:cond delay="2600"/>
                                </p:stCondLst>
                                <p:childTnLst>
                                  <p:par>
                                    <p:cTn id="71" presetID="22" presetClass="entr" presetSubtype="4" fill="hold" nodeType="after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wipe(down)">
                                          <p:cBhvr>
                                            <p:cTn id="73" dur="500"/>
                                            <p:tgtEl>
                                              <p:spTgt spid="9"/>
                                            </p:tgtEl>
                                          </p:cBhvr>
                                        </p:animEffect>
                                      </p:childTnLst>
                                    </p:cTn>
                                  </p:par>
                                  <p:par>
                                    <p:cTn id="74" presetID="2" presetClass="entr" presetSubtype="1" fill="hold" grpId="0" nodeType="withEffect" p14:presetBounceEnd="50000">
                                      <p:stCondLst>
                                        <p:cond delay="0"/>
                                      </p:stCondLst>
                                      <p:childTnLst>
                                        <p:set>
                                          <p:cBhvr>
                                            <p:cTn id="75" dur="1" fill="hold">
                                              <p:stCondLst>
                                                <p:cond delay="0"/>
                                              </p:stCondLst>
                                            </p:cTn>
                                            <p:tgtEl>
                                              <p:spTgt spid="20511"/>
                                            </p:tgtEl>
                                            <p:attrNameLst>
                                              <p:attrName>style.visibility</p:attrName>
                                            </p:attrNameLst>
                                          </p:cBhvr>
                                          <p:to>
                                            <p:strVal val="visible"/>
                                          </p:to>
                                        </p:set>
                                        <p:anim calcmode="lin" valueType="num" p14:bounceEnd="50000">
                                          <p:cBhvr additive="base">
                                            <p:cTn id="76" dur="500" fill="hold"/>
                                            <p:tgtEl>
                                              <p:spTgt spid="20511"/>
                                            </p:tgtEl>
                                            <p:attrNameLst>
                                              <p:attrName>ppt_x</p:attrName>
                                            </p:attrNameLst>
                                          </p:cBhvr>
                                          <p:tavLst>
                                            <p:tav tm="0">
                                              <p:val>
                                                <p:strVal val="#ppt_x"/>
                                              </p:val>
                                            </p:tav>
                                            <p:tav tm="100000">
                                              <p:val>
                                                <p:strVal val="#ppt_x"/>
                                              </p:val>
                                            </p:tav>
                                          </p:tavLst>
                                        </p:anim>
                                        <p:anim calcmode="lin" valueType="num" p14:bounceEnd="50000">
                                          <p:cBhvr additive="base">
                                            <p:cTn id="77" dur="500" fill="hold"/>
                                            <p:tgtEl>
                                              <p:spTgt spid="20511"/>
                                            </p:tgtEl>
                                            <p:attrNameLst>
                                              <p:attrName>ppt_y</p:attrName>
                                            </p:attrNameLst>
                                          </p:cBhvr>
                                          <p:tavLst>
                                            <p:tav tm="0">
                                              <p:val>
                                                <p:strVal val="0-#ppt_h/2"/>
                                              </p:val>
                                            </p:tav>
                                            <p:tav tm="100000">
                                              <p:val>
                                                <p:strVal val="#ppt_y"/>
                                              </p:val>
                                            </p:tav>
                                          </p:tavLst>
                                        </p:anim>
                                      </p:childTnLst>
                                    </p:cTn>
                                  </p:par>
                                </p:childTnLst>
                              </p:cTn>
                            </p:par>
                            <p:par>
                              <p:cTn id="78" fill="hold">
                                <p:stCondLst>
                                  <p:cond delay="3100"/>
                                </p:stCondLst>
                                <p:childTnLst>
                                  <p:par>
                                    <p:cTn id="79" presetID="22" presetClass="entr" presetSubtype="4" fill="hold" nodeType="after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wipe(down)">
                                          <p:cBhvr>
                                            <p:cTn id="81" dur="500"/>
                                            <p:tgtEl>
                                              <p:spTgt spid="10"/>
                                            </p:tgtEl>
                                          </p:cBhvr>
                                        </p:animEffect>
                                      </p:childTnLst>
                                    </p:cTn>
                                  </p:par>
                                  <p:par>
                                    <p:cTn id="82" presetID="2" presetClass="entr" presetSubtype="1" fill="hold" grpId="0" nodeType="withEffect" p14:presetBounceEnd="50000">
                                      <p:stCondLst>
                                        <p:cond delay="0"/>
                                      </p:stCondLst>
                                      <p:childTnLst>
                                        <p:set>
                                          <p:cBhvr>
                                            <p:cTn id="83" dur="1" fill="hold">
                                              <p:stCondLst>
                                                <p:cond delay="0"/>
                                              </p:stCondLst>
                                            </p:cTn>
                                            <p:tgtEl>
                                              <p:spTgt spid="20512"/>
                                            </p:tgtEl>
                                            <p:attrNameLst>
                                              <p:attrName>style.visibility</p:attrName>
                                            </p:attrNameLst>
                                          </p:cBhvr>
                                          <p:to>
                                            <p:strVal val="visible"/>
                                          </p:to>
                                        </p:set>
                                        <p:anim calcmode="lin" valueType="num" p14:bounceEnd="50000">
                                          <p:cBhvr additive="base">
                                            <p:cTn id="84" dur="500" fill="hold"/>
                                            <p:tgtEl>
                                              <p:spTgt spid="20512"/>
                                            </p:tgtEl>
                                            <p:attrNameLst>
                                              <p:attrName>ppt_x</p:attrName>
                                            </p:attrNameLst>
                                          </p:cBhvr>
                                          <p:tavLst>
                                            <p:tav tm="0">
                                              <p:val>
                                                <p:strVal val="#ppt_x"/>
                                              </p:val>
                                            </p:tav>
                                            <p:tav tm="100000">
                                              <p:val>
                                                <p:strVal val="#ppt_x"/>
                                              </p:val>
                                            </p:tav>
                                          </p:tavLst>
                                        </p:anim>
                                        <p:anim calcmode="lin" valueType="num" p14:bounceEnd="50000">
                                          <p:cBhvr additive="base">
                                            <p:cTn id="85" dur="500" fill="hold"/>
                                            <p:tgtEl>
                                              <p:spTgt spid="20512"/>
                                            </p:tgtEl>
                                            <p:attrNameLst>
                                              <p:attrName>ppt_y</p:attrName>
                                            </p:attrNameLst>
                                          </p:cBhvr>
                                          <p:tavLst>
                                            <p:tav tm="0">
                                              <p:val>
                                                <p:strVal val="0-#ppt_h/2"/>
                                              </p:val>
                                            </p:tav>
                                            <p:tav tm="100000">
                                              <p:val>
                                                <p:strVal val="#ppt_y"/>
                                              </p:val>
                                            </p:tav>
                                          </p:tavLst>
                                        </p:anim>
                                      </p:childTnLst>
                                    </p:cTn>
                                  </p:par>
                                </p:childTnLst>
                              </p:cTn>
                            </p:par>
                            <p:par>
                              <p:cTn id="86" fill="hold">
                                <p:stCondLst>
                                  <p:cond delay="3600"/>
                                </p:stCondLst>
                                <p:childTnLst>
                                  <p:par>
                                    <p:cTn id="87" presetID="22" presetClass="entr" presetSubtype="4" fill="hold" nodeType="after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wipe(down)">
                                          <p:cBhvr>
                                            <p:cTn id="89" dur="500"/>
                                            <p:tgtEl>
                                              <p:spTgt spid="11"/>
                                            </p:tgtEl>
                                          </p:cBhvr>
                                        </p:animEffect>
                                      </p:childTnLst>
                                    </p:cTn>
                                  </p:par>
                                  <p:par>
                                    <p:cTn id="90" presetID="2" presetClass="entr" presetSubtype="1" fill="hold" grpId="0" nodeType="withEffect" p14:presetBounceEnd="50000">
                                      <p:stCondLst>
                                        <p:cond delay="0"/>
                                      </p:stCondLst>
                                      <p:childTnLst>
                                        <p:set>
                                          <p:cBhvr>
                                            <p:cTn id="91" dur="1" fill="hold">
                                              <p:stCondLst>
                                                <p:cond delay="0"/>
                                              </p:stCondLst>
                                            </p:cTn>
                                            <p:tgtEl>
                                              <p:spTgt spid="20513"/>
                                            </p:tgtEl>
                                            <p:attrNameLst>
                                              <p:attrName>style.visibility</p:attrName>
                                            </p:attrNameLst>
                                          </p:cBhvr>
                                          <p:to>
                                            <p:strVal val="visible"/>
                                          </p:to>
                                        </p:set>
                                        <p:anim calcmode="lin" valueType="num" p14:bounceEnd="50000">
                                          <p:cBhvr additive="base">
                                            <p:cTn id="92" dur="500" fill="hold"/>
                                            <p:tgtEl>
                                              <p:spTgt spid="20513"/>
                                            </p:tgtEl>
                                            <p:attrNameLst>
                                              <p:attrName>ppt_x</p:attrName>
                                            </p:attrNameLst>
                                          </p:cBhvr>
                                          <p:tavLst>
                                            <p:tav tm="0">
                                              <p:val>
                                                <p:strVal val="#ppt_x"/>
                                              </p:val>
                                            </p:tav>
                                            <p:tav tm="100000">
                                              <p:val>
                                                <p:strVal val="#ppt_x"/>
                                              </p:val>
                                            </p:tav>
                                          </p:tavLst>
                                        </p:anim>
                                        <p:anim calcmode="lin" valueType="num" p14:bounceEnd="50000">
                                          <p:cBhvr additive="base">
                                            <p:cTn id="93" dur="500" fill="hold"/>
                                            <p:tgtEl>
                                              <p:spTgt spid="20513"/>
                                            </p:tgtEl>
                                            <p:attrNameLst>
                                              <p:attrName>ppt_y</p:attrName>
                                            </p:attrNameLst>
                                          </p:cBhvr>
                                          <p:tavLst>
                                            <p:tav tm="0">
                                              <p:val>
                                                <p:strVal val="0-#ppt_h/2"/>
                                              </p:val>
                                            </p:tav>
                                            <p:tav tm="100000">
                                              <p:val>
                                                <p:strVal val="#ppt_y"/>
                                              </p:val>
                                            </p:tav>
                                          </p:tavLst>
                                        </p:anim>
                                      </p:childTnLst>
                                    </p:cTn>
                                  </p:par>
                                </p:childTnLst>
                              </p:cTn>
                            </p:par>
                            <p:par>
                              <p:cTn id="94" fill="hold">
                                <p:stCondLst>
                                  <p:cond delay="4100"/>
                                </p:stCondLst>
                                <p:childTnLst>
                                  <p:par>
                                    <p:cTn id="95" presetID="22" presetClass="entr" presetSubtype="4" fill="hold" nodeType="after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wipe(down)">
                                          <p:cBhvr>
                                            <p:cTn id="97" dur="500"/>
                                            <p:tgtEl>
                                              <p:spTgt spid="12"/>
                                            </p:tgtEl>
                                          </p:cBhvr>
                                        </p:animEffect>
                                      </p:childTnLst>
                                    </p:cTn>
                                  </p:par>
                                  <p:par>
                                    <p:cTn id="98" presetID="2" presetClass="entr" presetSubtype="1" fill="hold" grpId="0" nodeType="withEffect" p14:presetBounceEnd="50000">
                                      <p:stCondLst>
                                        <p:cond delay="0"/>
                                      </p:stCondLst>
                                      <p:childTnLst>
                                        <p:set>
                                          <p:cBhvr>
                                            <p:cTn id="99" dur="1" fill="hold">
                                              <p:stCondLst>
                                                <p:cond delay="0"/>
                                              </p:stCondLst>
                                            </p:cTn>
                                            <p:tgtEl>
                                              <p:spTgt spid="20514"/>
                                            </p:tgtEl>
                                            <p:attrNameLst>
                                              <p:attrName>style.visibility</p:attrName>
                                            </p:attrNameLst>
                                          </p:cBhvr>
                                          <p:to>
                                            <p:strVal val="visible"/>
                                          </p:to>
                                        </p:set>
                                        <p:anim calcmode="lin" valueType="num" p14:bounceEnd="50000">
                                          <p:cBhvr additive="base">
                                            <p:cTn id="100" dur="500" fill="hold"/>
                                            <p:tgtEl>
                                              <p:spTgt spid="20514"/>
                                            </p:tgtEl>
                                            <p:attrNameLst>
                                              <p:attrName>ppt_x</p:attrName>
                                            </p:attrNameLst>
                                          </p:cBhvr>
                                          <p:tavLst>
                                            <p:tav tm="0">
                                              <p:val>
                                                <p:strVal val="#ppt_x"/>
                                              </p:val>
                                            </p:tav>
                                            <p:tav tm="100000">
                                              <p:val>
                                                <p:strVal val="#ppt_x"/>
                                              </p:val>
                                            </p:tav>
                                          </p:tavLst>
                                        </p:anim>
                                        <p:anim calcmode="lin" valueType="num" p14:bounceEnd="50000">
                                          <p:cBhvr additive="base">
                                            <p:cTn id="101" dur="500" fill="hold"/>
                                            <p:tgtEl>
                                              <p:spTgt spid="20514"/>
                                            </p:tgtEl>
                                            <p:attrNameLst>
                                              <p:attrName>ppt_y</p:attrName>
                                            </p:attrNameLst>
                                          </p:cBhvr>
                                          <p:tavLst>
                                            <p:tav tm="0">
                                              <p:val>
                                                <p:strVal val="0-#ppt_h/2"/>
                                              </p:val>
                                            </p:tav>
                                            <p:tav tm="100000">
                                              <p:val>
                                                <p:strVal val="#ppt_y"/>
                                              </p:val>
                                            </p:tav>
                                          </p:tavLst>
                                        </p:anim>
                                      </p:childTnLst>
                                    </p:cTn>
                                  </p:par>
                                </p:childTnLst>
                              </p:cTn>
                            </p:par>
                            <p:par>
                              <p:cTn id="102" fill="hold">
                                <p:stCondLst>
                                  <p:cond delay="4600"/>
                                </p:stCondLst>
                                <p:childTnLst>
                                  <p:par>
                                    <p:cTn id="103" presetID="22" presetClass="entr" presetSubtype="4" fill="hold" nodeType="afterEffect">
                                      <p:stCondLst>
                                        <p:cond delay="0"/>
                                      </p:stCondLst>
                                      <p:childTnLst>
                                        <p:set>
                                          <p:cBhvr>
                                            <p:cTn id="104" dur="1" fill="hold">
                                              <p:stCondLst>
                                                <p:cond delay="0"/>
                                              </p:stCondLst>
                                            </p:cTn>
                                            <p:tgtEl>
                                              <p:spTgt spid="13"/>
                                            </p:tgtEl>
                                            <p:attrNameLst>
                                              <p:attrName>style.visibility</p:attrName>
                                            </p:attrNameLst>
                                          </p:cBhvr>
                                          <p:to>
                                            <p:strVal val="visible"/>
                                          </p:to>
                                        </p:set>
                                        <p:animEffect transition="in" filter="wipe(down)">
                                          <p:cBhvr>
                                            <p:cTn id="105" dur="500"/>
                                            <p:tgtEl>
                                              <p:spTgt spid="13"/>
                                            </p:tgtEl>
                                          </p:cBhvr>
                                        </p:animEffect>
                                      </p:childTnLst>
                                    </p:cTn>
                                  </p:par>
                                  <p:par>
                                    <p:cTn id="106" presetID="2" presetClass="entr" presetSubtype="1" fill="hold" grpId="0" nodeType="withEffect" p14:presetBounceEnd="50000">
                                      <p:stCondLst>
                                        <p:cond delay="0"/>
                                      </p:stCondLst>
                                      <p:childTnLst>
                                        <p:set>
                                          <p:cBhvr>
                                            <p:cTn id="107" dur="1" fill="hold">
                                              <p:stCondLst>
                                                <p:cond delay="0"/>
                                              </p:stCondLst>
                                            </p:cTn>
                                            <p:tgtEl>
                                              <p:spTgt spid="20515"/>
                                            </p:tgtEl>
                                            <p:attrNameLst>
                                              <p:attrName>style.visibility</p:attrName>
                                            </p:attrNameLst>
                                          </p:cBhvr>
                                          <p:to>
                                            <p:strVal val="visible"/>
                                          </p:to>
                                        </p:set>
                                        <p:anim calcmode="lin" valueType="num" p14:bounceEnd="50000">
                                          <p:cBhvr additive="base">
                                            <p:cTn id="108" dur="500" fill="hold"/>
                                            <p:tgtEl>
                                              <p:spTgt spid="20515"/>
                                            </p:tgtEl>
                                            <p:attrNameLst>
                                              <p:attrName>ppt_x</p:attrName>
                                            </p:attrNameLst>
                                          </p:cBhvr>
                                          <p:tavLst>
                                            <p:tav tm="0">
                                              <p:val>
                                                <p:strVal val="#ppt_x"/>
                                              </p:val>
                                            </p:tav>
                                            <p:tav tm="100000">
                                              <p:val>
                                                <p:strVal val="#ppt_x"/>
                                              </p:val>
                                            </p:tav>
                                          </p:tavLst>
                                        </p:anim>
                                        <p:anim calcmode="lin" valueType="num" p14:bounceEnd="50000">
                                          <p:cBhvr additive="base">
                                            <p:cTn id="109" dur="500" fill="hold"/>
                                            <p:tgtEl>
                                              <p:spTgt spid="20515"/>
                                            </p:tgtEl>
                                            <p:attrNameLst>
                                              <p:attrName>ppt_y</p:attrName>
                                            </p:attrNameLst>
                                          </p:cBhvr>
                                          <p:tavLst>
                                            <p:tav tm="0">
                                              <p:val>
                                                <p:strVal val="0-#ppt_h/2"/>
                                              </p:val>
                                            </p:tav>
                                            <p:tav tm="100000">
                                              <p:val>
                                                <p:strVal val="#ppt_y"/>
                                              </p:val>
                                            </p:tav>
                                          </p:tavLst>
                                        </p:anim>
                                      </p:childTnLst>
                                    </p:cTn>
                                  </p:par>
                                </p:childTnLst>
                              </p:cTn>
                            </p:par>
                            <p:par>
                              <p:cTn id="110" fill="hold">
                                <p:stCondLst>
                                  <p:cond delay="5100"/>
                                </p:stCondLst>
                                <p:childTnLst>
                                  <p:par>
                                    <p:cTn id="111" presetID="22" presetClass="entr" presetSubtype="4" fill="hold" nodeType="afterEffect">
                                      <p:stCondLst>
                                        <p:cond delay="0"/>
                                      </p:stCondLst>
                                      <p:childTnLst>
                                        <p:set>
                                          <p:cBhvr>
                                            <p:cTn id="112" dur="1" fill="hold">
                                              <p:stCondLst>
                                                <p:cond delay="0"/>
                                              </p:stCondLst>
                                            </p:cTn>
                                            <p:tgtEl>
                                              <p:spTgt spid="14"/>
                                            </p:tgtEl>
                                            <p:attrNameLst>
                                              <p:attrName>style.visibility</p:attrName>
                                            </p:attrNameLst>
                                          </p:cBhvr>
                                          <p:to>
                                            <p:strVal val="visible"/>
                                          </p:to>
                                        </p:set>
                                        <p:animEffect transition="in" filter="wipe(down)">
                                          <p:cBhvr>
                                            <p:cTn id="113" dur="500"/>
                                            <p:tgtEl>
                                              <p:spTgt spid="14"/>
                                            </p:tgtEl>
                                          </p:cBhvr>
                                        </p:animEffect>
                                      </p:childTnLst>
                                    </p:cTn>
                                  </p:par>
                                  <p:par>
                                    <p:cTn id="114" presetID="2" presetClass="entr" presetSubtype="1" fill="hold" grpId="0" nodeType="withEffect" p14:presetBounceEnd="50000">
                                      <p:stCondLst>
                                        <p:cond delay="0"/>
                                      </p:stCondLst>
                                      <p:childTnLst>
                                        <p:set>
                                          <p:cBhvr>
                                            <p:cTn id="115" dur="1" fill="hold">
                                              <p:stCondLst>
                                                <p:cond delay="0"/>
                                              </p:stCondLst>
                                            </p:cTn>
                                            <p:tgtEl>
                                              <p:spTgt spid="20516"/>
                                            </p:tgtEl>
                                            <p:attrNameLst>
                                              <p:attrName>style.visibility</p:attrName>
                                            </p:attrNameLst>
                                          </p:cBhvr>
                                          <p:to>
                                            <p:strVal val="visible"/>
                                          </p:to>
                                        </p:set>
                                        <p:anim calcmode="lin" valueType="num" p14:bounceEnd="50000">
                                          <p:cBhvr additive="base">
                                            <p:cTn id="116" dur="500" fill="hold"/>
                                            <p:tgtEl>
                                              <p:spTgt spid="20516"/>
                                            </p:tgtEl>
                                            <p:attrNameLst>
                                              <p:attrName>ppt_x</p:attrName>
                                            </p:attrNameLst>
                                          </p:cBhvr>
                                          <p:tavLst>
                                            <p:tav tm="0">
                                              <p:val>
                                                <p:strVal val="#ppt_x"/>
                                              </p:val>
                                            </p:tav>
                                            <p:tav tm="100000">
                                              <p:val>
                                                <p:strVal val="#ppt_x"/>
                                              </p:val>
                                            </p:tav>
                                          </p:tavLst>
                                        </p:anim>
                                        <p:anim calcmode="lin" valueType="num" p14:bounceEnd="50000">
                                          <p:cBhvr additive="base">
                                            <p:cTn id="117" dur="500" fill="hold"/>
                                            <p:tgtEl>
                                              <p:spTgt spid="20516"/>
                                            </p:tgtEl>
                                            <p:attrNameLst>
                                              <p:attrName>ppt_y</p:attrName>
                                            </p:attrNameLst>
                                          </p:cBhvr>
                                          <p:tavLst>
                                            <p:tav tm="0">
                                              <p:val>
                                                <p:strVal val="0-#ppt_h/2"/>
                                              </p:val>
                                            </p:tav>
                                            <p:tav tm="100000">
                                              <p:val>
                                                <p:strVal val="#ppt_y"/>
                                              </p:val>
                                            </p:tav>
                                          </p:tavLst>
                                        </p:anim>
                                      </p:childTnLst>
                                    </p:cTn>
                                  </p:par>
                                </p:childTnLst>
                              </p:cTn>
                            </p:par>
                            <p:par>
                              <p:cTn id="118" fill="hold">
                                <p:stCondLst>
                                  <p:cond delay="5600"/>
                                </p:stCondLst>
                                <p:childTnLst>
                                  <p:par>
                                    <p:cTn id="119" presetID="22" presetClass="entr" presetSubtype="4" fill="hold" nodeType="afterEffect">
                                      <p:stCondLst>
                                        <p:cond delay="0"/>
                                      </p:stCondLst>
                                      <p:childTnLst>
                                        <p:set>
                                          <p:cBhvr>
                                            <p:cTn id="120" dur="1" fill="hold">
                                              <p:stCondLst>
                                                <p:cond delay="0"/>
                                              </p:stCondLst>
                                            </p:cTn>
                                            <p:tgtEl>
                                              <p:spTgt spid="15"/>
                                            </p:tgtEl>
                                            <p:attrNameLst>
                                              <p:attrName>style.visibility</p:attrName>
                                            </p:attrNameLst>
                                          </p:cBhvr>
                                          <p:to>
                                            <p:strVal val="visible"/>
                                          </p:to>
                                        </p:set>
                                        <p:animEffect transition="in" filter="wipe(down)">
                                          <p:cBhvr>
                                            <p:cTn id="121" dur="500"/>
                                            <p:tgtEl>
                                              <p:spTgt spid="15"/>
                                            </p:tgtEl>
                                          </p:cBhvr>
                                        </p:animEffect>
                                      </p:childTnLst>
                                    </p:cTn>
                                  </p:par>
                                  <p:par>
                                    <p:cTn id="122" presetID="2" presetClass="entr" presetSubtype="1" fill="hold" grpId="0" nodeType="withEffect" p14:presetBounceEnd="50000">
                                      <p:stCondLst>
                                        <p:cond delay="0"/>
                                      </p:stCondLst>
                                      <p:childTnLst>
                                        <p:set>
                                          <p:cBhvr>
                                            <p:cTn id="123" dur="1" fill="hold">
                                              <p:stCondLst>
                                                <p:cond delay="0"/>
                                              </p:stCondLst>
                                            </p:cTn>
                                            <p:tgtEl>
                                              <p:spTgt spid="20517"/>
                                            </p:tgtEl>
                                            <p:attrNameLst>
                                              <p:attrName>style.visibility</p:attrName>
                                            </p:attrNameLst>
                                          </p:cBhvr>
                                          <p:to>
                                            <p:strVal val="visible"/>
                                          </p:to>
                                        </p:set>
                                        <p:anim calcmode="lin" valueType="num" p14:bounceEnd="50000">
                                          <p:cBhvr additive="base">
                                            <p:cTn id="124" dur="500" fill="hold"/>
                                            <p:tgtEl>
                                              <p:spTgt spid="20517"/>
                                            </p:tgtEl>
                                            <p:attrNameLst>
                                              <p:attrName>ppt_x</p:attrName>
                                            </p:attrNameLst>
                                          </p:cBhvr>
                                          <p:tavLst>
                                            <p:tav tm="0">
                                              <p:val>
                                                <p:strVal val="#ppt_x"/>
                                              </p:val>
                                            </p:tav>
                                            <p:tav tm="100000">
                                              <p:val>
                                                <p:strVal val="#ppt_x"/>
                                              </p:val>
                                            </p:tav>
                                          </p:tavLst>
                                        </p:anim>
                                        <p:anim calcmode="lin" valueType="num" p14:bounceEnd="50000">
                                          <p:cBhvr additive="base">
                                            <p:cTn id="125" dur="500" fill="hold"/>
                                            <p:tgtEl>
                                              <p:spTgt spid="205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nimBg="1"/>
          <p:bldP spid="20487" grpId="0" animBg="1"/>
          <p:bldP spid="20488" grpId="0" animBg="1"/>
          <p:bldP spid="20489" grpId="0" animBg="1"/>
          <p:bldP spid="20490" grpId="0" animBg="1"/>
          <p:bldP spid="20491" grpId="0" animBg="1"/>
          <p:bldP spid="20492" grpId="0" animBg="1"/>
          <p:bldP spid="20493" grpId="0" animBg="1"/>
          <p:bldP spid="20510" grpId="0"/>
          <p:bldP spid="20511" grpId="0"/>
          <p:bldP spid="20512" grpId="0"/>
          <p:bldP spid="20513" grpId="0"/>
          <p:bldP spid="20514" grpId="0"/>
          <p:bldP spid="20515" grpId="0"/>
          <p:bldP spid="20516" grpId="0"/>
          <p:bldP spid="20517"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485"/>
                                            </p:tgtEl>
                                            <p:attrNameLst>
                                              <p:attrName>style.visibility</p:attrName>
                                            </p:attrNameLst>
                                          </p:cBhvr>
                                          <p:to>
                                            <p:strVal val="visible"/>
                                          </p:to>
                                        </p:set>
                                        <p:anim calcmode="lin" valueType="num">
                                          <p:cBhvr additive="base">
                                            <p:cTn id="7" dur="500" fill="hold"/>
                                            <p:tgtEl>
                                              <p:spTgt spid="20485"/>
                                            </p:tgtEl>
                                            <p:attrNameLst>
                                              <p:attrName>ppt_x</p:attrName>
                                            </p:attrNameLst>
                                          </p:cBhvr>
                                          <p:tavLst>
                                            <p:tav tm="0">
                                              <p:val>
                                                <p:strVal val="0-#ppt_w/2"/>
                                              </p:val>
                                            </p:tav>
                                            <p:tav tm="100000">
                                              <p:val>
                                                <p:strVal val="#ppt_x"/>
                                              </p:val>
                                            </p:tav>
                                          </p:tavLst>
                                        </p:anim>
                                        <p:anim calcmode="lin" valueType="num">
                                          <p:cBhvr additive="base">
                                            <p:cTn id="8" dur="500" fill="hold"/>
                                            <p:tgtEl>
                                              <p:spTgt spid="2048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20484"/>
                                            </p:tgtEl>
                                            <p:attrNameLst>
                                              <p:attrName>style.visibility</p:attrName>
                                            </p:attrNameLst>
                                          </p:cBhvr>
                                          <p:to>
                                            <p:strVal val="visible"/>
                                          </p:to>
                                        </p:set>
                                        <p:anim calcmode="lin" valueType="num">
                                          <p:cBhvr additive="base">
                                            <p:cTn id="11" dur="500" fill="hold"/>
                                            <p:tgtEl>
                                              <p:spTgt spid="20484"/>
                                            </p:tgtEl>
                                            <p:attrNameLst>
                                              <p:attrName>ppt_x</p:attrName>
                                            </p:attrNameLst>
                                          </p:cBhvr>
                                          <p:tavLst>
                                            <p:tav tm="0">
                                              <p:val>
                                                <p:strVal val="0-#ppt_w/2"/>
                                              </p:val>
                                            </p:tav>
                                            <p:tav tm="100000">
                                              <p:val>
                                                <p:strVal val="#ppt_x"/>
                                              </p:val>
                                            </p:tav>
                                          </p:tavLst>
                                        </p:anim>
                                        <p:anim calcmode="lin" valueType="num">
                                          <p:cBhvr additive="base">
                                            <p:cTn id="12" dur="500" fill="hold"/>
                                            <p:tgtEl>
                                              <p:spTgt spid="2048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200"/>
                                      </p:stCondLst>
                                      <p:childTnLst>
                                        <p:set>
                                          <p:cBhvr>
                                            <p:cTn id="14" dur="1" fill="hold">
                                              <p:stCondLst>
                                                <p:cond delay="0"/>
                                              </p:stCondLst>
                                            </p:cTn>
                                            <p:tgtEl>
                                              <p:spTgt spid="20483"/>
                                            </p:tgtEl>
                                            <p:attrNameLst>
                                              <p:attrName>style.visibility</p:attrName>
                                            </p:attrNameLst>
                                          </p:cBhvr>
                                          <p:to>
                                            <p:strVal val="visible"/>
                                          </p:to>
                                        </p:set>
                                        <p:anim calcmode="lin" valueType="num">
                                          <p:cBhvr additive="base">
                                            <p:cTn id="15" dur="500" fill="hold"/>
                                            <p:tgtEl>
                                              <p:spTgt spid="20483"/>
                                            </p:tgtEl>
                                            <p:attrNameLst>
                                              <p:attrName>ppt_x</p:attrName>
                                            </p:attrNameLst>
                                          </p:cBhvr>
                                          <p:tavLst>
                                            <p:tav tm="0">
                                              <p:val>
                                                <p:strVal val="0-#ppt_w/2"/>
                                              </p:val>
                                            </p:tav>
                                            <p:tav tm="100000">
                                              <p:val>
                                                <p:strVal val="#ppt_x"/>
                                              </p:val>
                                            </p:tav>
                                          </p:tavLst>
                                        </p:anim>
                                        <p:anim calcmode="lin" valueType="num">
                                          <p:cBhvr additive="base">
                                            <p:cTn id="16" dur="500" fill="hold"/>
                                            <p:tgtEl>
                                              <p:spTgt spid="20483"/>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300"/>
                                      </p:stCondLst>
                                      <p:childTnLst>
                                        <p:set>
                                          <p:cBhvr>
                                            <p:cTn id="18" dur="1" fill="hold">
                                              <p:stCondLst>
                                                <p:cond delay="0"/>
                                              </p:stCondLst>
                                            </p:cTn>
                                            <p:tgtEl>
                                              <p:spTgt spid="20482"/>
                                            </p:tgtEl>
                                            <p:attrNameLst>
                                              <p:attrName>style.visibility</p:attrName>
                                            </p:attrNameLst>
                                          </p:cBhvr>
                                          <p:to>
                                            <p:strVal val="visible"/>
                                          </p:to>
                                        </p:set>
                                        <p:anim calcmode="lin" valueType="num">
                                          <p:cBhvr additive="base">
                                            <p:cTn id="19" dur="500" fill="hold"/>
                                            <p:tgtEl>
                                              <p:spTgt spid="20482"/>
                                            </p:tgtEl>
                                            <p:attrNameLst>
                                              <p:attrName>ppt_x</p:attrName>
                                            </p:attrNameLst>
                                          </p:cBhvr>
                                          <p:tavLst>
                                            <p:tav tm="0">
                                              <p:val>
                                                <p:strVal val="0-#ppt_w/2"/>
                                              </p:val>
                                            </p:tav>
                                            <p:tav tm="100000">
                                              <p:val>
                                                <p:strVal val="#ppt_x"/>
                                              </p:val>
                                            </p:tav>
                                          </p:tavLst>
                                        </p:anim>
                                        <p:anim calcmode="lin" valueType="num">
                                          <p:cBhvr additive="base">
                                            <p:cTn id="20" dur="500" fill="hold"/>
                                            <p:tgtEl>
                                              <p:spTgt spid="20482"/>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stCondLst>
                                        <p:cond delay="400"/>
                                      </p:stCondLst>
                                      <p:childTnLst>
                                        <p:set>
                                          <p:cBhvr>
                                            <p:cTn id="22" dur="1" fill="hold">
                                              <p:stCondLst>
                                                <p:cond delay="0"/>
                                              </p:stCondLst>
                                            </p:cTn>
                                            <p:tgtEl>
                                              <p:spTgt spid="20486"/>
                                            </p:tgtEl>
                                            <p:attrNameLst>
                                              <p:attrName>style.visibility</p:attrName>
                                            </p:attrNameLst>
                                          </p:cBhvr>
                                          <p:to>
                                            <p:strVal val="visible"/>
                                          </p:to>
                                        </p:set>
                                        <p:anim calcmode="lin" valueType="num">
                                          <p:cBhvr additive="base">
                                            <p:cTn id="23" dur="500" fill="hold"/>
                                            <p:tgtEl>
                                              <p:spTgt spid="20486"/>
                                            </p:tgtEl>
                                            <p:attrNameLst>
                                              <p:attrName>ppt_x</p:attrName>
                                            </p:attrNameLst>
                                          </p:cBhvr>
                                          <p:tavLst>
                                            <p:tav tm="0">
                                              <p:val>
                                                <p:strVal val="#ppt_x"/>
                                              </p:val>
                                            </p:tav>
                                            <p:tav tm="100000">
                                              <p:val>
                                                <p:strVal val="#ppt_x"/>
                                              </p:val>
                                            </p:tav>
                                          </p:tavLst>
                                        </p:anim>
                                        <p:anim calcmode="lin" valueType="num">
                                          <p:cBhvr additive="base">
                                            <p:cTn id="24" dur="500" fill="hold"/>
                                            <p:tgtEl>
                                              <p:spTgt spid="2048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500"/>
                                      </p:stCondLst>
                                      <p:childTnLst>
                                        <p:set>
                                          <p:cBhvr>
                                            <p:cTn id="26" dur="1" fill="hold">
                                              <p:stCondLst>
                                                <p:cond delay="0"/>
                                              </p:stCondLst>
                                            </p:cTn>
                                            <p:tgtEl>
                                              <p:spTgt spid="20487"/>
                                            </p:tgtEl>
                                            <p:attrNameLst>
                                              <p:attrName>style.visibility</p:attrName>
                                            </p:attrNameLst>
                                          </p:cBhvr>
                                          <p:to>
                                            <p:strVal val="visible"/>
                                          </p:to>
                                        </p:set>
                                        <p:anim calcmode="lin" valueType="num">
                                          <p:cBhvr additive="base">
                                            <p:cTn id="27" dur="500" fill="hold"/>
                                            <p:tgtEl>
                                              <p:spTgt spid="20487"/>
                                            </p:tgtEl>
                                            <p:attrNameLst>
                                              <p:attrName>ppt_x</p:attrName>
                                            </p:attrNameLst>
                                          </p:cBhvr>
                                          <p:tavLst>
                                            <p:tav tm="0">
                                              <p:val>
                                                <p:strVal val="#ppt_x"/>
                                              </p:val>
                                            </p:tav>
                                            <p:tav tm="100000">
                                              <p:val>
                                                <p:strVal val="#ppt_x"/>
                                              </p:val>
                                            </p:tav>
                                          </p:tavLst>
                                        </p:anim>
                                        <p:anim calcmode="lin" valueType="num">
                                          <p:cBhvr additive="base">
                                            <p:cTn id="28" dur="500" fill="hold"/>
                                            <p:tgtEl>
                                              <p:spTgt spid="2048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600"/>
                                      </p:stCondLst>
                                      <p:childTnLst>
                                        <p:set>
                                          <p:cBhvr>
                                            <p:cTn id="30" dur="1" fill="hold">
                                              <p:stCondLst>
                                                <p:cond delay="0"/>
                                              </p:stCondLst>
                                            </p:cTn>
                                            <p:tgtEl>
                                              <p:spTgt spid="20488"/>
                                            </p:tgtEl>
                                            <p:attrNameLst>
                                              <p:attrName>style.visibility</p:attrName>
                                            </p:attrNameLst>
                                          </p:cBhvr>
                                          <p:to>
                                            <p:strVal val="visible"/>
                                          </p:to>
                                        </p:set>
                                        <p:anim calcmode="lin" valueType="num">
                                          <p:cBhvr additive="base">
                                            <p:cTn id="31" dur="500" fill="hold"/>
                                            <p:tgtEl>
                                              <p:spTgt spid="20488"/>
                                            </p:tgtEl>
                                            <p:attrNameLst>
                                              <p:attrName>ppt_x</p:attrName>
                                            </p:attrNameLst>
                                          </p:cBhvr>
                                          <p:tavLst>
                                            <p:tav tm="0">
                                              <p:val>
                                                <p:strVal val="#ppt_x"/>
                                              </p:val>
                                            </p:tav>
                                            <p:tav tm="100000">
                                              <p:val>
                                                <p:strVal val="#ppt_x"/>
                                              </p:val>
                                            </p:tav>
                                          </p:tavLst>
                                        </p:anim>
                                        <p:anim calcmode="lin" valueType="num">
                                          <p:cBhvr additive="base">
                                            <p:cTn id="32" dur="500" fill="hold"/>
                                            <p:tgtEl>
                                              <p:spTgt spid="2048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700"/>
                                      </p:stCondLst>
                                      <p:childTnLst>
                                        <p:set>
                                          <p:cBhvr>
                                            <p:cTn id="34" dur="1" fill="hold">
                                              <p:stCondLst>
                                                <p:cond delay="0"/>
                                              </p:stCondLst>
                                            </p:cTn>
                                            <p:tgtEl>
                                              <p:spTgt spid="20489"/>
                                            </p:tgtEl>
                                            <p:attrNameLst>
                                              <p:attrName>style.visibility</p:attrName>
                                            </p:attrNameLst>
                                          </p:cBhvr>
                                          <p:to>
                                            <p:strVal val="visible"/>
                                          </p:to>
                                        </p:set>
                                        <p:anim calcmode="lin" valueType="num">
                                          <p:cBhvr additive="base">
                                            <p:cTn id="35" dur="500" fill="hold"/>
                                            <p:tgtEl>
                                              <p:spTgt spid="20489"/>
                                            </p:tgtEl>
                                            <p:attrNameLst>
                                              <p:attrName>ppt_x</p:attrName>
                                            </p:attrNameLst>
                                          </p:cBhvr>
                                          <p:tavLst>
                                            <p:tav tm="0">
                                              <p:val>
                                                <p:strVal val="#ppt_x"/>
                                              </p:val>
                                            </p:tav>
                                            <p:tav tm="100000">
                                              <p:val>
                                                <p:strVal val="#ppt_x"/>
                                              </p:val>
                                            </p:tav>
                                          </p:tavLst>
                                        </p:anim>
                                        <p:anim calcmode="lin" valueType="num">
                                          <p:cBhvr additive="base">
                                            <p:cTn id="36" dur="500" fill="hold"/>
                                            <p:tgtEl>
                                              <p:spTgt spid="2048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800"/>
                                      </p:stCondLst>
                                      <p:childTnLst>
                                        <p:set>
                                          <p:cBhvr>
                                            <p:cTn id="38" dur="1" fill="hold">
                                              <p:stCondLst>
                                                <p:cond delay="0"/>
                                              </p:stCondLst>
                                            </p:cTn>
                                            <p:tgtEl>
                                              <p:spTgt spid="20490"/>
                                            </p:tgtEl>
                                            <p:attrNameLst>
                                              <p:attrName>style.visibility</p:attrName>
                                            </p:attrNameLst>
                                          </p:cBhvr>
                                          <p:to>
                                            <p:strVal val="visible"/>
                                          </p:to>
                                        </p:set>
                                        <p:anim calcmode="lin" valueType="num">
                                          <p:cBhvr additive="base">
                                            <p:cTn id="39" dur="500" fill="hold"/>
                                            <p:tgtEl>
                                              <p:spTgt spid="20490"/>
                                            </p:tgtEl>
                                            <p:attrNameLst>
                                              <p:attrName>ppt_x</p:attrName>
                                            </p:attrNameLst>
                                          </p:cBhvr>
                                          <p:tavLst>
                                            <p:tav tm="0">
                                              <p:val>
                                                <p:strVal val="#ppt_x"/>
                                              </p:val>
                                            </p:tav>
                                            <p:tav tm="100000">
                                              <p:val>
                                                <p:strVal val="#ppt_x"/>
                                              </p:val>
                                            </p:tav>
                                          </p:tavLst>
                                        </p:anim>
                                        <p:anim calcmode="lin" valueType="num">
                                          <p:cBhvr additive="base">
                                            <p:cTn id="40" dur="500" fill="hold"/>
                                            <p:tgtEl>
                                              <p:spTgt spid="2049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900"/>
                                      </p:stCondLst>
                                      <p:childTnLst>
                                        <p:set>
                                          <p:cBhvr>
                                            <p:cTn id="42" dur="1" fill="hold">
                                              <p:stCondLst>
                                                <p:cond delay="0"/>
                                              </p:stCondLst>
                                            </p:cTn>
                                            <p:tgtEl>
                                              <p:spTgt spid="20491"/>
                                            </p:tgtEl>
                                            <p:attrNameLst>
                                              <p:attrName>style.visibility</p:attrName>
                                            </p:attrNameLst>
                                          </p:cBhvr>
                                          <p:to>
                                            <p:strVal val="visible"/>
                                          </p:to>
                                        </p:set>
                                        <p:anim calcmode="lin" valueType="num">
                                          <p:cBhvr additive="base">
                                            <p:cTn id="43" dur="500" fill="hold"/>
                                            <p:tgtEl>
                                              <p:spTgt spid="20491"/>
                                            </p:tgtEl>
                                            <p:attrNameLst>
                                              <p:attrName>ppt_x</p:attrName>
                                            </p:attrNameLst>
                                          </p:cBhvr>
                                          <p:tavLst>
                                            <p:tav tm="0">
                                              <p:val>
                                                <p:strVal val="#ppt_x"/>
                                              </p:val>
                                            </p:tav>
                                            <p:tav tm="100000">
                                              <p:val>
                                                <p:strVal val="#ppt_x"/>
                                              </p:val>
                                            </p:tav>
                                          </p:tavLst>
                                        </p:anim>
                                        <p:anim calcmode="lin" valueType="num">
                                          <p:cBhvr additive="base">
                                            <p:cTn id="44" dur="500" fill="hold"/>
                                            <p:tgtEl>
                                              <p:spTgt spid="2049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1000"/>
                                      </p:stCondLst>
                                      <p:childTnLst>
                                        <p:set>
                                          <p:cBhvr>
                                            <p:cTn id="46" dur="1" fill="hold">
                                              <p:stCondLst>
                                                <p:cond delay="0"/>
                                              </p:stCondLst>
                                            </p:cTn>
                                            <p:tgtEl>
                                              <p:spTgt spid="20492"/>
                                            </p:tgtEl>
                                            <p:attrNameLst>
                                              <p:attrName>style.visibility</p:attrName>
                                            </p:attrNameLst>
                                          </p:cBhvr>
                                          <p:to>
                                            <p:strVal val="visible"/>
                                          </p:to>
                                        </p:set>
                                        <p:anim calcmode="lin" valueType="num">
                                          <p:cBhvr additive="base">
                                            <p:cTn id="47" dur="500" fill="hold"/>
                                            <p:tgtEl>
                                              <p:spTgt spid="20492"/>
                                            </p:tgtEl>
                                            <p:attrNameLst>
                                              <p:attrName>ppt_x</p:attrName>
                                            </p:attrNameLst>
                                          </p:cBhvr>
                                          <p:tavLst>
                                            <p:tav tm="0">
                                              <p:val>
                                                <p:strVal val="#ppt_x"/>
                                              </p:val>
                                            </p:tav>
                                            <p:tav tm="100000">
                                              <p:val>
                                                <p:strVal val="#ppt_x"/>
                                              </p:val>
                                            </p:tav>
                                          </p:tavLst>
                                        </p:anim>
                                        <p:anim calcmode="lin" valueType="num">
                                          <p:cBhvr additive="base">
                                            <p:cTn id="48" dur="500" fill="hold"/>
                                            <p:tgtEl>
                                              <p:spTgt spid="2049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1100"/>
                                      </p:stCondLst>
                                      <p:childTnLst>
                                        <p:set>
                                          <p:cBhvr>
                                            <p:cTn id="50" dur="1" fill="hold">
                                              <p:stCondLst>
                                                <p:cond delay="0"/>
                                              </p:stCondLst>
                                            </p:cTn>
                                            <p:tgtEl>
                                              <p:spTgt spid="20493"/>
                                            </p:tgtEl>
                                            <p:attrNameLst>
                                              <p:attrName>style.visibility</p:attrName>
                                            </p:attrNameLst>
                                          </p:cBhvr>
                                          <p:to>
                                            <p:strVal val="visible"/>
                                          </p:to>
                                        </p:set>
                                        <p:anim calcmode="lin" valueType="num">
                                          <p:cBhvr additive="base">
                                            <p:cTn id="51" dur="500" fill="hold"/>
                                            <p:tgtEl>
                                              <p:spTgt spid="20493"/>
                                            </p:tgtEl>
                                            <p:attrNameLst>
                                              <p:attrName>ppt_x</p:attrName>
                                            </p:attrNameLst>
                                          </p:cBhvr>
                                          <p:tavLst>
                                            <p:tav tm="0">
                                              <p:val>
                                                <p:strVal val="#ppt_x"/>
                                              </p:val>
                                            </p:tav>
                                            <p:tav tm="100000">
                                              <p:val>
                                                <p:strVal val="#ppt_x"/>
                                              </p:val>
                                            </p:tav>
                                          </p:tavLst>
                                        </p:anim>
                                        <p:anim calcmode="lin" valueType="num">
                                          <p:cBhvr additive="base">
                                            <p:cTn id="52" dur="500" fill="hold"/>
                                            <p:tgtEl>
                                              <p:spTgt spid="20493"/>
                                            </p:tgtEl>
                                            <p:attrNameLst>
                                              <p:attrName>ppt_y</p:attrName>
                                            </p:attrNameLst>
                                          </p:cBhvr>
                                          <p:tavLst>
                                            <p:tav tm="0">
                                              <p:val>
                                                <p:strVal val="1+#ppt_h/2"/>
                                              </p:val>
                                            </p:tav>
                                            <p:tav tm="100000">
                                              <p:val>
                                                <p:strVal val="#ppt_y"/>
                                              </p:val>
                                            </p:tav>
                                          </p:tavLst>
                                        </p:anim>
                                      </p:childTnLst>
                                    </p:cTn>
                                  </p:par>
                                </p:childTnLst>
                              </p:cTn>
                            </p:par>
                            <p:par>
                              <p:cTn id="53" fill="hold">
                                <p:stCondLst>
                                  <p:cond delay="1600"/>
                                </p:stCondLst>
                                <p:childTnLst>
                                  <p:par>
                                    <p:cTn id="54" presetID="2" presetClass="entr" presetSubtype="8" fill="hold" nodeType="afterEffect">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cBhvr additive="base">
                                            <p:cTn id="56" dur="500" fill="hold"/>
                                            <p:tgtEl>
                                              <p:spTgt spid="3"/>
                                            </p:tgtEl>
                                            <p:attrNameLst>
                                              <p:attrName>ppt_x</p:attrName>
                                            </p:attrNameLst>
                                          </p:cBhvr>
                                          <p:tavLst>
                                            <p:tav tm="0">
                                              <p:val>
                                                <p:strVal val="0-#ppt_w/2"/>
                                              </p:val>
                                            </p:tav>
                                            <p:tav tm="100000">
                                              <p:val>
                                                <p:strVal val="#ppt_x"/>
                                              </p:val>
                                            </p:tav>
                                          </p:tavLst>
                                        </p:anim>
                                        <p:anim calcmode="lin" valueType="num">
                                          <p:cBhvr additive="base">
                                            <p:cTn id="57" dur="500" fill="hold"/>
                                            <p:tgtEl>
                                              <p:spTgt spid="3"/>
                                            </p:tgtEl>
                                            <p:attrNameLst>
                                              <p:attrName>ppt_y</p:attrName>
                                            </p:attrNameLst>
                                          </p:cBhvr>
                                          <p:tavLst>
                                            <p:tav tm="0">
                                              <p:val>
                                                <p:strVal val="#ppt_y"/>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4"/>
                                            </p:tgtEl>
                                            <p:attrNameLst>
                                              <p:attrName>style.visibility</p:attrName>
                                            </p:attrNameLst>
                                          </p:cBhvr>
                                          <p:to>
                                            <p:strVal val="visible"/>
                                          </p:to>
                                        </p:set>
                                        <p:anim calcmode="lin" valueType="num">
                                          <p:cBhvr additive="base">
                                            <p:cTn id="60" dur="500" fill="hold"/>
                                            <p:tgtEl>
                                              <p:spTgt spid="4"/>
                                            </p:tgtEl>
                                            <p:attrNameLst>
                                              <p:attrName>ppt_x</p:attrName>
                                            </p:attrNameLst>
                                          </p:cBhvr>
                                          <p:tavLst>
                                            <p:tav tm="0">
                                              <p:val>
                                                <p:strVal val="#ppt_x"/>
                                              </p:val>
                                            </p:tav>
                                            <p:tav tm="100000">
                                              <p:val>
                                                <p:strVal val="#ppt_x"/>
                                              </p:val>
                                            </p:tav>
                                          </p:tavLst>
                                        </p:anim>
                                        <p:anim calcmode="lin" valueType="num">
                                          <p:cBhvr additive="base">
                                            <p:cTn id="61" dur="500" fill="hold"/>
                                            <p:tgtEl>
                                              <p:spTgt spid="4"/>
                                            </p:tgtEl>
                                            <p:attrNameLst>
                                              <p:attrName>ppt_y</p:attrName>
                                            </p:attrNameLst>
                                          </p:cBhvr>
                                          <p:tavLst>
                                            <p:tav tm="0">
                                              <p:val>
                                                <p:strVal val="1+#ppt_h/2"/>
                                              </p:val>
                                            </p:tav>
                                            <p:tav tm="100000">
                                              <p:val>
                                                <p:strVal val="#ppt_y"/>
                                              </p:val>
                                            </p:tav>
                                          </p:tavLst>
                                        </p:anim>
                                      </p:childTnLst>
                                    </p:cTn>
                                  </p:par>
                                </p:childTnLst>
                              </p:cTn>
                            </p:par>
                            <p:par>
                              <p:cTn id="62" fill="hold">
                                <p:stCondLst>
                                  <p:cond delay="2100"/>
                                </p:stCondLst>
                                <p:childTnLst>
                                  <p:par>
                                    <p:cTn id="63" presetID="22" presetClass="entr" presetSubtype="4" fill="hold" nodeType="after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ipe(down)">
                                          <p:cBhvr>
                                            <p:cTn id="65" dur="500"/>
                                            <p:tgtEl>
                                              <p:spTgt spid="8"/>
                                            </p:tgtEl>
                                          </p:cBhvr>
                                        </p:animEffect>
                                      </p:childTnLst>
                                    </p:cTn>
                                  </p:par>
                                  <p:par>
                                    <p:cTn id="66" presetID="2" presetClass="entr" presetSubtype="1" fill="hold" grpId="0" nodeType="withEffect">
                                      <p:stCondLst>
                                        <p:cond delay="0"/>
                                      </p:stCondLst>
                                      <p:childTnLst>
                                        <p:set>
                                          <p:cBhvr>
                                            <p:cTn id="67" dur="1" fill="hold">
                                              <p:stCondLst>
                                                <p:cond delay="0"/>
                                              </p:stCondLst>
                                            </p:cTn>
                                            <p:tgtEl>
                                              <p:spTgt spid="20510"/>
                                            </p:tgtEl>
                                            <p:attrNameLst>
                                              <p:attrName>style.visibility</p:attrName>
                                            </p:attrNameLst>
                                          </p:cBhvr>
                                          <p:to>
                                            <p:strVal val="visible"/>
                                          </p:to>
                                        </p:set>
                                        <p:anim calcmode="lin" valueType="num">
                                          <p:cBhvr additive="base">
                                            <p:cTn id="68" dur="500" fill="hold"/>
                                            <p:tgtEl>
                                              <p:spTgt spid="20510"/>
                                            </p:tgtEl>
                                            <p:attrNameLst>
                                              <p:attrName>ppt_x</p:attrName>
                                            </p:attrNameLst>
                                          </p:cBhvr>
                                          <p:tavLst>
                                            <p:tav tm="0">
                                              <p:val>
                                                <p:strVal val="#ppt_x"/>
                                              </p:val>
                                            </p:tav>
                                            <p:tav tm="100000">
                                              <p:val>
                                                <p:strVal val="#ppt_x"/>
                                              </p:val>
                                            </p:tav>
                                          </p:tavLst>
                                        </p:anim>
                                        <p:anim calcmode="lin" valueType="num">
                                          <p:cBhvr additive="base">
                                            <p:cTn id="69" dur="500" fill="hold"/>
                                            <p:tgtEl>
                                              <p:spTgt spid="20510"/>
                                            </p:tgtEl>
                                            <p:attrNameLst>
                                              <p:attrName>ppt_y</p:attrName>
                                            </p:attrNameLst>
                                          </p:cBhvr>
                                          <p:tavLst>
                                            <p:tav tm="0">
                                              <p:val>
                                                <p:strVal val="0-#ppt_h/2"/>
                                              </p:val>
                                            </p:tav>
                                            <p:tav tm="100000">
                                              <p:val>
                                                <p:strVal val="#ppt_y"/>
                                              </p:val>
                                            </p:tav>
                                          </p:tavLst>
                                        </p:anim>
                                      </p:childTnLst>
                                    </p:cTn>
                                  </p:par>
                                </p:childTnLst>
                              </p:cTn>
                            </p:par>
                            <p:par>
                              <p:cTn id="70" fill="hold">
                                <p:stCondLst>
                                  <p:cond delay="2600"/>
                                </p:stCondLst>
                                <p:childTnLst>
                                  <p:par>
                                    <p:cTn id="71" presetID="22" presetClass="entr" presetSubtype="4" fill="hold" nodeType="after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wipe(down)">
                                          <p:cBhvr>
                                            <p:cTn id="73" dur="500"/>
                                            <p:tgtEl>
                                              <p:spTgt spid="9"/>
                                            </p:tgtEl>
                                          </p:cBhvr>
                                        </p:animEffect>
                                      </p:childTnLst>
                                    </p:cTn>
                                  </p:par>
                                  <p:par>
                                    <p:cTn id="74" presetID="2" presetClass="entr" presetSubtype="1" fill="hold" grpId="0" nodeType="withEffect">
                                      <p:stCondLst>
                                        <p:cond delay="0"/>
                                      </p:stCondLst>
                                      <p:childTnLst>
                                        <p:set>
                                          <p:cBhvr>
                                            <p:cTn id="75" dur="1" fill="hold">
                                              <p:stCondLst>
                                                <p:cond delay="0"/>
                                              </p:stCondLst>
                                            </p:cTn>
                                            <p:tgtEl>
                                              <p:spTgt spid="20511"/>
                                            </p:tgtEl>
                                            <p:attrNameLst>
                                              <p:attrName>style.visibility</p:attrName>
                                            </p:attrNameLst>
                                          </p:cBhvr>
                                          <p:to>
                                            <p:strVal val="visible"/>
                                          </p:to>
                                        </p:set>
                                        <p:anim calcmode="lin" valueType="num">
                                          <p:cBhvr additive="base">
                                            <p:cTn id="76" dur="500" fill="hold"/>
                                            <p:tgtEl>
                                              <p:spTgt spid="20511"/>
                                            </p:tgtEl>
                                            <p:attrNameLst>
                                              <p:attrName>ppt_x</p:attrName>
                                            </p:attrNameLst>
                                          </p:cBhvr>
                                          <p:tavLst>
                                            <p:tav tm="0">
                                              <p:val>
                                                <p:strVal val="#ppt_x"/>
                                              </p:val>
                                            </p:tav>
                                            <p:tav tm="100000">
                                              <p:val>
                                                <p:strVal val="#ppt_x"/>
                                              </p:val>
                                            </p:tav>
                                          </p:tavLst>
                                        </p:anim>
                                        <p:anim calcmode="lin" valueType="num">
                                          <p:cBhvr additive="base">
                                            <p:cTn id="77" dur="500" fill="hold"/>
                                            <p:tgtEl>
                                              <p:spTgt spid="20511"/>
                                            </p:tgtEl>
                                            <p:attrNameLst>
                                              <p:attrName>ppt_y</p:attrName>
                                            </p:attrNameLst>
                                          </p:cBhvr>
                                          <p:tavLst>
                                            <p:tav tm="0">
                                              <p:val>
                                                <p:strVal val="0-#ppt_h/2"/>
                                              </p:val>
                                            </p:tav>
                                            <p:tav tm="100000">
                                              <p:val>
                                                <p:strVal val="#ppt_y"/>
                                              </p:val>
                                            </p:tav>
                                          </p:tavLst>
                                        </p:anim>
                                      </p:childTnLst>
                                    </p:cTn>
                                  </p:par>
                                </p:childTnLst>
                              </p:cTn>
                            </p:par>
                            <p:par>
                              <p:cTn id="78" fill="hold">
                                <p:stCondLst>
                                  <p:cond delay="3100"/>
                                </p:stCondLst>
                                <p:childTnLst>
                                  <p:par>
                                    <p:cTn id="79" presetID="22" presetClass="entr" presetSubtype="4" fill="hold" nodeType="after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wipe(down)">
                                          <p:cBhvr>
                                            <p:cTn id="81" dur="500"/>
                                            <p:tgtEl>
                                              <p:spTgt spid="10"/>
                                            </p:tgtEl>
                                          </p:cBhvr>
                                        </p:animEffect>
                                      </p:childTnLst>
                                    </p:cTn>
                                  </p:par>
                                  <p:par>
                                    <p:cTn id="82" presetID="2" presetClass="entr" presetSubtype="1" fill="hold" grpId="0" nodeType="withEffect">
                                      <p:stCondLst>
                                        <p:cond delay="0"/>
                                      </p:stCondLst>
                                      <p:childTnLst>
                                        <p:set>
                                          <p:cBhvr>
                                            <p:cTn id="83" dur="1" fill="hold">
                                              <p:stCondLst>
                                                <p:cond delay="0"/>
                                              </p:stCondLst>
                                            </p:cTn>
                                            <p:tgtEl>
                                              <p:spTgt spid="20512"/>
                                            </p:tgtEl>
                                            <p:attrNameLst>
                                              <p:attrName>style.visibility</p:attrName>
                                            </p:attrNameLst>
                                          </p:cBhvr>
                                          <p:to>
                                            <p:strVal val="visible"/>
                                          </p:to>
                                        </p:set>
                                        <p:anim calcmode="lin" valueType="num">
                                          <p:cBhvr additive="base">
                                            <p:cTn id="84" dur="500" fill="hold"/>
                                            <p:tgtEl>
                                              <p:spTgt spid="20512"/>
                                            </p:tgtEl>
                                            <p:attrNameLst>
                                              <p:attrName>ppt_x</p:attrName>
                                            </p:attrNameLst>
                                          </p:cBhvr>
                                          <p:tavLst>
                                            <p:tav tm="0">
                                              <p:val>
                                                <p:strVal val="#ppt_x"/>
                                              </p:val>
                                            </p:tav>
                                            <p:tav tm="100000">
                                              <p:val>
                                                <p:strVal val="#ppt_x"/>
                                              </p:val>
                                            </p:tav>
                                          </p:tavLst>
                                        </p:anim>
                                        <p:anim calcmode="lin" valueType="num">
                                          <p:cBhvr additive="base">
                                            <p:cTn id="85" dur="500" fill="hold"/>
                                            <p:tgtEl>
                                              <p:spTgt spid="20512"/>
                                            </p:tgtEl>
                                            <p:attrNameLst>
                                              <p:attrName>ppt_y</p:attrName>
                                            </p:attrNameLst>
                                          </p:cBhvr>
                                          <p:tavLst>
                                            <p:tav tm="0">
                                              <p:val>
                                                <p:strVal val="0-#ppt_h/2"/>
                                              </p:val>
                                            </p:tav>
                                            <p:tav tm="100000">
                                              <p:val>
                                                <p:strVal val="#ppt_y"/>
                                              </p:val>
                                            </p:tav>
                                          </p:tavLst>
                                        </p:anim>
                                      </p:childTnLst>
                                    </p:cTn>
                                  </p:par>
                                </p:childTnLst>
                              </p:cTn>
                            </p:par>
                            <p:par>
                              <p:cTn id="86" fill="hold">
                                <p:stCondLst>
                                  <p:cond delay="3600"/>
                                </p:stCondLst>
                                <p:childTnLst>
                                  <p:par>
                                    <p:cTn id="87" presetID="22" presetClass="entr" presetSubtype="4" fill="hold" nodeType="after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wipe(down)">
                                          <p:cBhvr>
                                            <p:cTn id="89" dur="500"/>
                                            <p:tgtEl>
                                              <p:spTgt spid="11"/>
                                            </p:tgtEl>
                                          </p:cBhvr>
                                        </p:animEffect>
                                      </p:childTnLst>
                                    </p:cTn>
                                  </p:par>
                                  <p:par>
                                    <p:cTn id="90" presetID="2" presetClass="entr" presetSubtype="1" fill="hold" grpId="0" nodeType="withEffect">
                                      <p:stCondLst>
                                        <p:cond delay="0"/>
                                      </p:stCondLst>
                                      <p:childTnLst>
                                        <p:set>
                                          <p:cBhvr>
                                            <p:cTn id="91" dur="1" fill="hold">
                                              <p:stCondLst>
                                                <p:cond delay="0"/>
                                              </p:stCondLst>
                                            </p:cTn>
                                            <p:tgtEl>
                                              <p:spTgt spid="20513"/>
                                            </p:tgtEl>
                                            <p:attrNameLst>
                                              <p:attrName>style.visibility</p:attrName>
                                            </p:attrNameLst>
                                          </p:cBhvr>
                                          <p:to>
                                            <p:strVal val="visible"/>
                                          </p:to>
                                        </p:set>
                                        <p:anim calcmode="lin" valueType="num">
                                          <p:cBhvr additive="base">
                                            <p:cTn id="92" dur="500" fill="hold"/>
                                            <p:tgtEl>
                                              <p:spTgt spid="20513"/>
                                            </p:tgtEl>
                                            <p:attrNameLst>
                                              <p:attrName>ppt_x</p:attrName>
                                            </p:attrNameLst>
                                          </p:cBhvr>
                                          <p:tavLst>
                                            <p:tav tm="0">
                                              <p:val>
                                                <p:strVal val="#ppt_x"/>
                                              </p:val>
                                            </p:tav>
                                            <p:tav tm="100000">
                                              <p:val>
                                                <p:strVal val="#ppt_x"/>
                                              </p:val>
                                            </p:tav>
                                          </p:tavLst>
                                        </p:anim>
                                        <p:anim calcmode="lin" valueType="num">
                                          <p:cBhvr additive="base">
                                            <p:cTn id="93" dur="500" fill="hold"/>
                                            <p:tgtEl>
                                              <p:spTgt spid="20513"/>
                                            </p:tgtEl>
                                            <p:attrNameLst>
                                              <p:attrName>ppt_y</p:attrName>
                                            </p:attrNameLst>
                                          </p:cBhvr>
                                          <p:tavLst>
                                            <p:tav tm="0">
                                              <p:val>
                                                <p:strVal val="0-#ppt_h/2"/>
                                              </p:val>
                                            </p:tav>
                                            <p:tav tm="100000">
                                              <p:val>
                                                <p:strVal val="#ppt_y"/>
                                              </p:val>
                                            </p:tav>
                                          </p:tavLst>
                                        </p:anim>
                                      </p:childTnLst>
                                    </p:cTn>
                                  </p:par>
                                </p:childTnLst>
                              </p:cTn>
                            </p:par>
                            <p:par>
                              <p:cTn id="94" fill="hold">
                                <p:stCondLst>
                                  <p:cond delay="4100"/>
                                </p:stCondLst>
                                <p:childTnLst>
                                  <p:par>
                                    <p:cTn id="95" presetID="22" presetClass="entr" presetSubtype="4" fill="hold" nodeType="after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wipe(down)">
                                          <p:cBhvr>
                                            <p:cTn id="97" dur="500"/>
                                            <p:tgtEl>
                                              <p:spTgt spid="12"/>
                                            </p:tgtEl>
                                          </p:cBhvr>
                                        </p:animEffect>
                                      </p:childTnLst>
                                    </p:cTn>
                                  </p:par>
                                  <p:par>
                                    <p:cTn id="98" presetID="2" presetClass="entr" presetSubtype="1" fill="hold" grpId="0" nodeType="withEffect">
                                      <p:stCondLst>
                                        <p:cond delay="0"/>
                                      </p:stCondLst>
                                      <p:childTnLst>
                                        <p:set>
                                          <p:cBhvr>
                                            <p:cTn id="99" dur="1" fill="hold">
                                              <p:stCondLst>
                                                <p:cond delay="0"/>
                                              </p:stCondLst>
                                            </p:cTn>
                                            <p:tgtEl>
                                              <p:spTgt spid="20514"/>
                                            </p:tgtEl>
                                            <p:attrNameLst>
                                              <p:attrName>style.visibility</p:attrName>
                                            </p:attrNameLst>
                                          </p:cBhvr>
                                          <p:to>
                                            <p:strVal val="visible"/>
                                          </p:to>
                                        </p:set>
                                        <p:anim calcmode="lin" valueType="num">
                                          <p:cBhvr additive="base">
                                            <p:cTn id="100" dur="500" fill="hold"/>
                                            <p:tgtEl>
                                              <p:spTgt spid="20514"/>
                                            </p:tgtEl>
                                            <p:attrNameLst>
                                              <p:attrName>ppt_x</p:attrName>
                                            </p:attrNameLst>
                                          </p:cBhvr>
                                          <p:tavLst>
                                            <p:tav tm="0">
                                              <p:val>
                                                <p:strVal val="#ppt_x"/>
                                              </p:val>
                                            </p:tav>
                                            <p:tav tm="100000">
                                              <p:val>
                                                <p:strVal val="#ppt_x"/>
                                              </p:val>
                                            </p:tav>
                                          </p:tavLst>
                                        </p:anim>
                                        <p:anim calcmode="lin" valueType="num">
                                          <p:cBhvr additive="base">
                                            <p:cTn id="101" dur="500" fill="hold"/>
                                            <p:tgtEl>
                                              <p:spTgt spid="20514"/>
                                            </p:tgtEl>
                                            <p:attrNameLst>
                                              <p:attrName>ppt_y</p:attrName>
                                            </p:attrNameLst>
                                          </p:cBhvr>
                                          <p:tavLst>
                                            <p:tav tm="0">
                                              <p:val>
                                                <p:strVal val="0-#ppt_h/2"/>
                                              </p:val>
                                            </p:tav>
                                            <p:tav tm="100000">
                                              <p:val>
                                                <p:strVal val="#ppt_y"/>
                                              </p:val>
                                            </p:tav>
                                          </p:tavLst>
                                        </p:anim>
                                      </p:childTnLst>
                                    </p:cTn>
                                  </p:par>
                                </p:childTnLst>
                              </p:cTn>
                            </p:par>
                            <p:par>
                              <p:cTn id="102" fill="hold">
                                <p:stCondLst>
                                  <p:cond delay="4600"/>
                                </p:stCondLst>
                                <p:childTnLst>
                                  <p:par>
                                    <p:cTn id="103" presetID="22" presetClass="entr" presetSubtype="4" fill="hold" nodeType="afterEffect">
                                      <p:stCondLst>
                                        <p:cond delay="0"/>
                                      </p:stCondLst>
                                      <p:childTnLst>
                                        <p:set>
                                          <p:cBhvr>
                                            <p:cTn id="104" dur="1" fill="hold">
                                              <p:stCondLst>
                                                <p:cond delay="0"/>
                                              </p:stCondLst>
                                            </p:cTn>
                                            <p:tgtEl>
                                              <p:spTgt spid="13"/>
                                            </p:tgtEl>
                                            <p:attrNameLst>
                                              <p:attrName>style.visibility</p:attrName>
                                            </p:attrNameLst>
                                          </p:cBhvr>
                                          <p:to>
                                            <p:strVal val="visible"/>
                                          </p:to>
                                        </p:set>
                                        <p:animEffect transition="in" filter="wipe(down)">
                                          <p:cBhvr>
                                            <p:cTn id="105" dur="500"/>
                                            <p:tgtEl>
                                              <p:spTgt spid="13"/>
                                            </p:tgtEl>
                                          </p:cBhvr>
                                        </p:animEffect>
                                      </p:childTnLst>
                                    </p:cTn>
                                  </p:par>
                                  <p:par>
                                    <p:cTn id="106" presetID="2" presetClass="entr" presetSubtype="1" fill="hold" grpId="0" nodeType="withEffect">
                                      <p:stCondLst>
                                        <p:cond delay="0"/>
                                      </p:stCondLst>
                                      <p:childTnLst>
                                        <p:set>
                                          <p:cBhvr>
                                            <p:cTn id="107" dur="1" fill="hold">
                                              <p:stCondLst>
                                                <p:cond delay="0"/>
                                              </p:stCondLst>
                                            </p:cTn>
                                            <p:tgtEl>
                                              <p:spTgt spid="20515"/>
                                            </p:tgtEl>
                                            <p:attrNameLst>
                                              <p:attrName>style.visibility</p:attrName>
                                            </p:attrNameLst>
                                          </p:cBhvr>
                                          <p:to>
                                            <p:strVal val="visible"/>
                                          </p:to>
                                        </p:set>
                                        <p:anim calcmode="lin" valueType="num">
                                          <p:cBhvr additive="base">
                                            <p:cTn id="108" dur="500" fill="hold"/>
                                            <p:tgtEl>
                                              <p:spTgt spid="20515"/>
                                            </p:tgtEl>
                                            <p:attrNameLst>
                                              <p:attrName>ppt_x</p:attrName>
                                            </p:attrNameLst>
                                          </p:cBhvr>
                                          <p:tavLst>
                                            <p:tav tm="0">
                                              <p:val>
                                                <p:strVal val="#ppt_x"/>
                                              </p:val>
                                            </p:tav>
                                            <p:tav tm="100000">
                                              <p:val>
                                                <p:strVal val="#ppt_x"/>
                                              </p:val>
                                            </p:tav>
                                          </p:tavLst>
                                        </p:anim>
                                        <p:anim calcmode="lin" valueType="num">
                                          <p:cBhvr additive="base">
                                            <p:cTn id="109" dur="500" fill="hold"/>
                                            <p:tgtEl>
                                              <p:spTgt spid="20515"/>
                                            </p:tgtEl>
                                            <p:attrNameLst>
                                              <p:attrName>ppt_y</p:attrName>
                                            </p:attrNameLst>
                                          </p:cBhvr>
                                          <p:tavLst>
                                            <p:tav tm="0">
                                              <p:val>
                                                <p:strVal val="0-#ppt_h/2"/>
                                              </p:val>
                                            </p:tav>
                                            <p:tav tm="100000">
                                              <p:val>
                                                <p:strVal val="#ppt_y"/>
                                              </p:val>
                                            </p:tav>
                                          </p:tavLst>
                                        </p:anim>
                                      </p:childTnLst>
                                    </p:cTn>
                                  </p:par>
                                </p:childTnLst>
                              </p:cTn>
                            </p:par>
                            <p:par>
                              <p:cTn id="110" fill="hold">
                                <p:stCondLst>
                                  <p:cond delay="5100"/>
                                </p:stCondLst>
                                <p:childTnLst>
                                  <p:par>
                                    <p:cTn id="111" presetID="22" presetClass="entr" presetSubtype="4" fill="hold" nodeType="afterEffect">
                                      <p:stCondLst>
                                        <p:cond delay="0"/>
                                      </p:stCondLst>
                                      <p:childTnLst>
                                        <p:set>
                                          <p:cBhvr>
                                            <p:cTn id="112" dur="1" fill="hold">
                                              <p:stCondLst>
                                                <p:cond delay="0"/>
                                              </p:stCondLst>
                                            </p:cTn>
                                            <p:tgtEl>
                                              <p:spTgt spid="14"/>
                                            </p:tgtEl>
                                            <p:attrNameLst>
                                              <p:attrName>style.visibility</p:attrName>
                                            </p:attrNameLst>
                                          </p:cBhvr>
                                          <p:to>
                                            <p:strVal val="visible"/>
                                          </p:to>
                                        </p:set>
                                        <p:animEffect transition="in" filter="wipe(down)">
                                          <p:cBhvr>
                                            <p:cTn id="113" dur="500"/>
                                            <p:tgtEl>
                                              <p:spTgt spid="14"/>
                                            </p:tgtEl>
                                          </p:cBhvr>
                                        </p:animEffect>
                                      </p:childTnLst>
                                    </p:cTn>
                                  </p:par>
                                  <p:par>
                                    <p:cTn id="114" presetID="2" presetClass="entr" presetSubtype="1" fill="hold" grpId="0" nodeType="withEffect">
                                      <p:stCondLst>
                                        <p:cond delay="0"/>
                                      </p:stCondLst>
                                      <p:childTnLst>
                                        <p:set>
                                          <p:cBhvr>
                                            <p:cTn id="115" dur="1" fill="hold">
                                              <p:stCondLst>
                                                <p:cond delay="0"/>
                                              </p:stCondLst>
                                            </p:cTn>
                                            <p:tgtEl>
                                              <p:spTgt spid="20516"/>
                                            </p:tgtEl>
                                            <p:attrNameLst>
                                              <p:attrName>style.visibility</p:attrName>
                                            </p:attrNameLst>
                                          </p:cBhvr>
                                          <p:to>
                                            <p:strVal val="visible"/>
                                          </p:to>
                                        </p:set>
                                        <p:anim calcmode="lin" valueType="num">
                                          <p:cBhvr additive="base">
                                            <p:cTn id="116" dur="500" fill="hold"/>
                                            <p:tgtEl>
                                              <p:spTgt spid="20516"/>
                                            </p:tgtEl>
                                            <p:attrNameLst>
                                              <p:attrName>ppt_x</p:attrName>
                                            </p:attrNameLst>
                                          </p:cBhvr>
                                          <p:tavLst>
                                            <p:tav tm="0">
                                              <p:val>
                                                <p:strVal val="#ppt_x"/>
                                              </p:val>
                                            </p:tav>
                                            <p:tav tm="100000">
                                              <p:val>
                                                <p:strVal val="#ppt_x"/>
                                              </p:val>
                                            </p:tav>
                                          </p:tavLst>
                                        </p:anim>
                                        <p:anim calcmode="lin" valueType="num">
                                          <p:cBhvr additive="base">
                                            <p:cTn id="117" dur="500" fill="hold"/>
                                            <p:tgtEl>
                                              <p:spTgt spid="20516"/>
                                            </p:tgtEl>
                                            <p:attrNameLst>
                                              <p:attrName>ppt_y</p:attrName>
                                            </p:attrNameLst>
                                          </p:cBhvr>
                                          <p:tavLst>
                                            <p:tav tm="0">
                                              <p:val>
                                                <p:strVal val="0-#ppt_h/2"/>
                                              </p:val>
                                            </p:tav>
                                            <p:tav tm="100000">
                                              <p:val>
                                                <p:strVal val="#ppt_y"/>
                                              </p:val>
                                            </p:tav>
                                          </p:tavLst>
                                        </p:anim>
                                      </p:childTnLst>
                                    </p:cTn>
                                  </p:par>
                                </p:childTnLst>
                              </p:cTn>
                            </p:par>
                            <p:par>
                              <p:cTn id="118" fill="hold">
                                <p:stCondLst>
                                  <p:cond delay="5600"/>
                                </p:stCondLst>
                                <p:childTnLst>
                                  <p:par>
                                    <p:cTn id="119" presetID="22" presetClass="entr" presetSubtype="4" fill="hold" nodeType="afterEffect">
                                      <p:stCondLst>
                                        <p:cond delay="0"/>
                                      </p:stCondLst>
                                      <p:childTnLst>
                                        <p:set>
                                          <p:cBhvr>
                                            <p:cTn id="120" dur="1" fill="hold">
                                              <p:stCondLst>
                                                <p:cond delay="0"/>
                                              </p:stCondLst>
                                            </p:cTn>
                                            <p:tgtEl>
                                              <p:spTgt spid="15"/>
                                            </p:tgtEl>
                                            <p:attrNameLst>
                                              <p:attrName>style.visibility</p:attrName>
                                            </p:attrNameLst>
                                          </p:cBhvr>
                                          <p:to>
                                            <p:strVal val="visible"/>
                                          </p:to>
                                        </p:set>
                                        <p:animEffect transition="in" filter="wipe(down)">
                                          <p:cBhvr>
                                            <p:cTn id="121" dur="500"/>
                                            <p:tgtEl>
                                              <p:spTgt spid="15"/>
                                            </p:tgtEl>
                                          </p:cBhvr>
                                        </p:animEffect>
                                      </p:childTnLst>
                                    </p:cTn>
                                  </p:par>
                                  <p:par>
                                    <p:cTn id="122" presetID="2" presetClass="entr" presetSubtype="1" fill="hold" grpId="0" nodeType="withEffect">
                                      <p:stCondLst>
                                        <p:cond delay="0"/>
                                      </p:stCondLst>
                                      <p:childTnLst>
                                        <p:set>
                                          <p:cBhvr>
                                            <p:cTn id="123" dur="1" fill="hold">
                                              <p:stCondLst>
                                                <p:cond delay="0"/>
                                              </p:stCondLst>
                                            </p:cTn>
                                            <p:tgtEl>
                                              <p:spTgt spid="20517"/>
                                            </p:tgtEl>
                                            <p:attrNameLst>
                                              <p:attrName>style.visibility</p:attrName>
                                            </p:attrNameLst>
                                          </p:cBhvr>
                                          <p:to>
                                            <p:strVal val="visible"/>
                                          </p:to>
                                        </p:set>
                                        <p:anim calcmode="lin" valueType="num">
                                          <p:cBhvr additive="base">
                                            <p:cTn id="124" dur="500" fill="hold"/>
                                            <p:tgtEl>
                                              <p:spTgt spid="20517"/>
                                            </p:tgtEl>
                                            <p:attrNameLst>
                                              <p:attrName>ppt_x</p:attrName>
                                            </p:attrNameLst>
                                          </p:cBhvr>
                                          <p:tavLst>
                                            <p:tav tm="0">
                                              <p:val>
                                                <p:strVal val="#ppt_x"/>
                                              </p:val>
                                            </p:tav>
                                            <p:tav tm="100000">
                                              <p:val>
                                                <p:strVal val="#ppt_x"/>
                                              </p:val>
                                            </p:tav>
                                          </p:tavLst>
                                        </p:anim>
                                        <p:anim calcmode="lin" valueType="num">
                                          <p:cBhvr additive="base">
                                            <p:cTn id="125" dur="500" fill="hold"/>
                                            <p:tgtEl>
                                              <p:spTgt spid="205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nimBg="1"/>
          <p:bldP spid="20487" grpId="0" animBg="1"/>
          <p:bldP spid="20488" grpId="0" animBg="1"/>
          <p:bldP spid="20489" grpId="0" animBg="1"/>
          <p:bldP spid="20490" grpId="0" animBg="1"/>
          <p:bldP spid="20491" grpId="0" animBg="1"/>
          <p:bldP spid="20492" grpId="0" animBg="1"/>
          <p:bldP spid="20493" grpId="0" animBg="1"/>
          <p:bldP spid="20510" grpId="0"/>
          <p:bldP spid="20511" grpId="0"/>
          <p:bldP spid="20512" grpId="0"/>
          <p:bldP spid="20513" grpId="0"/>
          <p:bldP spid="20514" grpId="0"/>
          <p:bldP spid="20515" grpId="0"/>
          <p:bldP spid="20516" grpId="0"/>
          <p:bldP spid="20517"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a:extLst>
              <a:ext uri="{FF2B5EF4-FFF2-40B4-BE49-F238E27FC236}">
                <a16:creationId xmlns:a16="http://schemas.microsoft.com/office/drawing/2014/main" id="{C93C274B-F980-9C4B-9498-758382E749B0}"/>
              </a:ext>
            </a:extLst>
          </p:cNvPr>
          <p:cNvGrpSpPr/>
          <p:nvPr/>
        </p:nvGrpSpPr>
        <p:grpSpPr>
          <a:xfrm>
            <a:off x="1920875" y="765175"/>
            <a:ext cx="8821738" cy="4722813"/>
            <a:chOff x="1920875" y="765175"/>
            <a:chExt cx="8821738" cy="4722813"/>
          </a:xfrm>
        </p:grpSpPr>
        <p:cxnSp>
          <p:nvCxnSpPr>
            <p:cNvPr id="34818" name="Google Shape;634;p23"/>
            <p:cNvCxnSpPr>
              <a:cxnSpLocks noChangeShapeType="1"/>
            </p:cNvCxnSpPr>
            <p:nvPr/>
          </p:nvCxnSpPr>
          <p:spPr bwMode="auto">
            <a:xfrm>
              <a:off x="2146300" y="4151313"/>
              <a:ext cx="8596313" cy="0"/>
            </a:xfrm>
            <a:prstGeom prst="straightConnector1">
              <a:avLst/>
            </a:prstGeom>
            <a:noFill/>
            <a:ln w="20625">
              <a:solidFill>
                <a:srgbClr val="E8E8E8"/>
              </a:solidFill>
              <a:miter lim="800000"/>
              <a:headEnd/>
              <a:tailEnd/>
            </a:ln>
            <a:extLst>
              <a:ext uri="{909E8E84-426E-40DD-AFC4-6F175D3DCCD1}">
                <a14:hiddenFill xmlns:a14="http://schemas.microsoft.com/office/drawing/2010/main">
                  <a:noFill/>
                </a14:hiddenFill>
              </a:ext>
            </a:extLst>
          </p:spPr>
        </p:cxnSp>
        <p:cxnSp>
          <p:nvCxnSpPr>
            <p:cNvPr id="34819" name="Google Shape;635;p23"/>
            <p:cNvCxnSpPr>
              <a:cxnSpLocks noChangeShapeType="1"/>
            </p:cNvCxnSpPr>
            <p:nvPr/>
          </p:nvCxnSpPr>
          <p:spPr bwMode="auto">
            <a:xfrm>
              <a:off x="2146300" y="3154363"/>
              <a:ext cx="8596313" cy="0"/>
            </a:xfrm>
            <a:prstGeom prst="straightConnector1">
              <a:avLst/>
            </a:prstGeom>
            <a:noFill/>
            <a:ln w="20625">
              <a:solidFill>
                <a:srgbClr val="E8E8E8"/>
              </a:solidFill>
              <a:miter lim="800000"/>
              <a:headEnd/>
              <a:tailEnd/>
            </a:ln>
            <a:extLst>
              <a:ext uri="{909E8E84-426E-40DD-AFC4-6F175D3DCCD1}">
                <a14:hiddenFill xmlns:a14="http://schemas.microsoft.com/office/drawing/2010/main">
                  <a:noFill/>
                </a14:hiddenFill>
              </a:ext>
            </a:extLst>
          </p:spPr>
        </p:cxnSp>
        <p:cxnSp>
          <p:nvCxnSpPr>
            <p:cNvPr id="34820" name="Google Shape;636;p23"/>
            <p:cNvCxnSpPr>
              <a:cxnSpLocks noChangeShapeType="1"/>
            </p:cNvCxnSpPr>
            <p:nvPr/>
          </p:nvCxnSpPr>
          <p:spPr bwMode="auto">
            <a:xfrm>
              <a:off x="2146300" y="2160588"/>
              <a:ext cx="8596313" cy="0"/>
            </a:xfrm>
            <a:prstGeom prst="straightConnector1">
              <a:avLst/>
            </a:prstGeom>
            <a:noFill/>
            <a:ln w="20625">
              <a:solidFill>
                <a:srgbClr val="E8E8E8"/>
              </a:solidFill>
              <a:miter lim="800000"/>
              <a:headEnd/>
              <a:tailEnd/>
            </a:ln>
            <a:extLst>
              <a:ext uri="{909E8E84-426E-40DD-AFC4-6F175D3DCCD1}">
                <a14:hiddenFill xmlns:a14="http://schemas.microsoft.com/office/drawing/2010/main">
                  <a:noFill/>
                </a14:hiddenFill>
              </a:ext>
            </a:extLst>
          </p:spPr>
        </p:cxnSp>
        <p:grpSp>
          <p:nvGrpSpPr>
            <p:cNvPr id="2" name="Группа 1">
              <a:extLst>
                <a:ext uri="{FF2B5EF4-FFF2-40B4-BE49-F238E27FC236}">
                  <a16:creationId xmlns:a16="http://schemas.microsoft.com/office/drawing/2014/main" id="{E1187F21-9C6B-AC45-A2A9-BFFEE249D520}"/>
                </a:ext>
              </a:extLst>
            </p:cNvPr>
            <p:cNvGrpSpPr/>
            <p:nvPr/>
          </p:nvGrpSpPr>
          <p:grpSpPr>
            <a:xfrm>
              <a:off x="1920875" y="765175"/>
              <a:ext cx="8821738" cy="4722813"/>
              <a:chOff x="1920875" y="765175"/>
              <a:chExt cx="8821738" cy="4722813"/>
            </a:xfrm>
          </p:grpSpPr>
          <p:sp>
            <p:nvSpPr>
              <p:cNvPr id="34821" name="Google Shape;637;p23"/>
              <p:cNvSpPr>
                <a:spLocks/>
              </p:cNvSpPr>
              <p:nvPr/>
            </p:nvSpPr>
            <p:spPr bwMode="auto">
              <a:xfrm>
                <a:off x="2146300" y="936625"/>
                <a:ext cx="8596313" cy="4551363"/>
              </a:xfrm>
              <a:custGeom>
                <a:avLst/>
                <a:gdLst>
                  <a:gd name="T0" fmla="*/ 0 w 2053"/>
                  <a:gd name="T1" fmla="*/ 0 h 1086"/>
                  <a:gd name="T2" fmla="*/ 0 w 2053"/>
                  <a:gd name="T3" fmla="*/ 1035 h 1086"/>
                  <a:gd name="T4" fmla="*/ 51 w 2053"/>
                  <a:gd name="T5" fmla="*/ 1086 h 1086"/>
                  <a:gd name="T6" fmla="*/ 2053 w 2053"/>
                  <a:gd name="T7" fmla="*/ 1086 h 1086"/>
                </a:gdLst>
                <a:ahLst/>
                <a:cxnLst>
                  <a:cxn ang="0">
                    <a:pos x="T0" y="T1"/>
                  </a:cxn>
                  <a:cxn ang="0">
                    <a:pos x="T2" y="T3"/>
                  </a:cxn>
                  <a:cxn ang="0">
                    <a:pos x="T4" y="T5"/>
                  </a:cxn>
                  <a:cxn ang="0">
                    <a:pos x="T6" y="T7"/>
                  </a:cxn>
                </a:cxnLst>
                <a:rect l="0" t="0" r="r" b="b"/>
                <a:pathLst>
                  <a:path w="2053" h="1086" extrusionOk="0">
                    <a:moveTo>
                      <a:pt x="0" y="0"/>
                    </a:moveTo>
                    <a:cubicBezTo>
                      <a:pt x="0" y="1035"/>
                      <a:pt x="0" y="1035"/>
                      <a:pt x="0" y="1035"/>
                    </a:cubicBezTo>
                    <a:cubicBezTo>
                      <a:pt x="0" y="1063"/>
                      <a:pt x="23" y="1086"/>
                      <a:pt x="51" y="1086"/>
                    </a:cubicBezTo>
                    <a:cubicBezTo>
                      <a:pt x="2053" y="1086"/>
                      <a:pt x="2053" y="1086"/>
                      <a:pt x="2053" y="1086"/>
                    </a:cubicBezTo>
                  </a:path>
                </a:pathLst>
              </a:custGeom>
              <a:noFill/>
              <a:ln w="38100" cap="flat" cmpd="sng">
                <a:solidFill>
                  <a:srgbClr val="A8A8A8"/>
                </a:solidFill>
                <a:prstDash val="solid"/>
                <a:miter lim="52428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22" name="Google Shape;638;p23"/>
              <p:cNvSpPr>
                <a:spLocks/>
              </p:cNvSpPr>
              <p:nvPr/>
            </p:nvSpPr>
            <p:spPr bwMode="auto">
              <a:xfrm>
                <a:off x="1920875" y="765175"/>
                <a:ext cx="439738" cy="271463"/>
              </a:xfrm>
              <a:custGeom>
                <a:avLst/>
                <a:gdLst>
                  <a:gd name="T0" fmla="*/ 0 w 277"/>
                  <a:gd name="T1" fmla="*/ 171 h 171"/>
                  <a:gd name="T2" fmla="*/ 142 w 277"/>
                  <a:gd name="T3" fmla="*/ 0 h 171"/>
                  <a:gd name="T4" fmla="*/ 277 w 277"/>
                  <a:gd name="T5" fmla="*/ 171 h 171"/>
                </a:gdLst>
                <a:ahLst/>
                <a:cxnLst>
                  <a:cxn ang="0">
                    <a:pos x="T0" y="T1"/>
                  </a:cxn>
                  <a:cxn ang="0">
                    <a:pos x="T2" y="T3"/>
                  </a:cxn>
                  <a:cxn ang="0">
                    <a:pos x="T4" y="T5"/>
                  </a:cxn>
                </a:cxnLst>
                <a:rect l="0" t="0" r="r" b="b"/>
                <a:pathLst>
                  <a:path w="277" h="171" extrusionOk="0">
                    <a:moveTo>
                      <a:pt x="0" y="171"/>
                    </a:moveTo>
                    <a:lnTo>
                      <a:pt x="142" y="0"/>
                    </a:lnTo>
                    <a:lnTo>
                      <a:pt x="277" y="171"/>
                    </a:lnTo>
                  </a:path>
                </a:pathLst>
              </a:custGeom>
              <a:noFill/>
              <a:ln w="38100" cap="flat" cmpd="sng">
                <a:solidFill>
                  <a:srgbClr val="A8A8A8"/>
                </a:solidFill>
                <a:prstDash val="solid"/>
                <a:miter lim="524287"/>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pSp>
      </p:grpSp>
      <p:sp>
        <p:nvSpPr>
          <p:cNvPr id="34823" name="Google Shape;639;p23"/>
          <p:cNvSpPr>
            <a:spLocks/>
          </p:cNvSpPr>
          <p:nvPr/>
        </p:nvSpPr>
        <p:spPr bwMode="auto">
          <a:xfrm>
            <a:off x="10647363" y="5270500"/>
            <a:ext cx="271462" cy="439738"/>
          </a:xfrm>
          <a:custGeom>
            <a:avLst/>
            <a:gdLst>
              <a:gd name="T0" fmla="*/ 0 w 171"/>
              <a:gd name="T1" fmla="*/ 0 h 277"/>
              <a:gd name="T2" fmla="*/ 171 w 171"/>
              <a:gd name="T3" fmla="*/ 143 h 277"/>
              <a:gd name="T4" fmla="*/ 0 w 171"/>
              <a:gd name="T5" fmla="*/ 277 h 277"/>
            </a:gdLst>
            <a:ahLst/>
            <a:cxnLst>
              <a:cxn ang="0">
                <a:pos x="T0" y="T1"/>
              </a:cxn>
              <a:cxn ang="0">
                <a:pos x="T2" y="T3"/>
              </a:cxn>
              <a:cxn ang="0">
                <a:pos x="T4" y="T5"/>
              </a:cxn>
            </a:cxnLst>
            <a:rect l="0" t="0" r="r" b="b"/>
            <a:pathLst>
              <a:path w="171" h="277" extrusionOk="0">
                <a:moveTo>
                  <a:pt x="0" y="0"/>
                </a:moveTo>
                <a:lnTo>
                  <a:pt x="171" y="143"/>
                </a:lnTo>
                <a:lnTo>
                  <a:pt x="0" y="277"/>
                </a:lnTo>
              </a:path>
            </a:pathLst>
          </a:custGeom>
          <a:noFill/>
          <a:ln w="38100" cap="flat" cmpd="sng">
            <a:solidFill>
              <a:srgbClr val="A8A8A8"/>
            </a:solidFill>
            <a:prstDash val="solid"/>
            <a:miter lim="524287"/>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24" name="Google Shape;640;p23"/>
          <p:cNvSpPr txBox="1">
            <a:spLocks noChangeArrowheads="1"/>
          </p:cNvSpPr>
          <p:nvPr/>
        </p:nvSpPr>
        <p:spPr bwMode="auto">
          <a:xfrm>
            <a:off x="2728913" y="5613400"/>
            <a:ext cx="10223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A9ABAA"/>
              </a:buClr>
              <a:buSzPts val="2800"/>
              <a:buFont typeface="Open Sans" panose="020B0606030504020204" pitchFamily="34" charset="0"/>
              <a:buNone/>
              <a:tabLst/>
              <a:defRPr/>
            </a:pPr>
            <a:r>
              <a:rPr kumimoji="0" lang="en-US" altLang="en-US" sz="2800" b="0" i="0" u="none" strike="noStrike" kern="1200" cap="none" spc="0" normalizeH="0" baseline="0" noProof="0">
                <a:ln>
                  <a:noFill/>
                </a:ln>
                <a:solidFill>
                  <a:srgbClr val="A9ABAA"/>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1999</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25" name="Google Shape;641;p23"/>
          <p:cNvSpPr txBox="1">
            <a:spLocks noChangeArrowheads="1"/>
          </p:cNvSpPr>
          <p:nvPr/>
        </p:nvSpPr>
        <p:spPr bwMode="auto">
          <a:xfrm>
            <a:off x="4378325" y="5613400"/>
            <a:ext cx="10223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A9ABAA"/>
              </a:buClr>
              <a:buSzPts val="2800"/>
              <a:buFont typeface="Open Sans" panose="020B0606030504020204" pitchFamily="34" charset="0"/>
              <a:buNone/>
              <a:tabLst/>
              <a:defRPr/>
            </a:pPr>
            <a:r>
              <a:rPr kumimoji="0" lang="en-US" altLang="en-US" sz="2800" b="0" i="0" u="none" strike="noStrike" kern="1200" cap="none" spc="0" normalizeH="0" baseline="0" noProof="0">
                <a:ln>
                  <a:noFill/>
                </a:ln>
                <a:solidFill>
                  <a:srgbClr val="A9ABAA"/>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2005</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26" name="Google Shape;642;p23"/>
          <p:cNvSpPr txBox="1">
            <a:spLocks noChangeArrowheads="1"/>
          </p:cNvSpPr>
          <p:nvPr/>
        </p:nvSpPr>
        <p:spPr bwMode="auto">
          <a:xfrm>
            <a:off x="6027738" y="5613400"/>
            <a:ext cx="10223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A9ABAA"/>
              </a:buClr>
              <a:buSzPts val="2800"/>
              <a:buFont typeface="Open Sans" panose="020B0606030504020204" pitchFamily="34" charset="0"/>
              <a:buNone/>
              <a:tabLst/>
              <a:defRPr/>
            </a:pPr>
            <a:r>
              <a:rPr kumimoji="0" lang="en-US" altLang="en-US" sz="2800" b="0" i="0" u="none" strike="noStrike" kern="1200" cap="none" spc="0" normalizeH="0" baseline="0" noProof="0">
                <a:ln>
                  <a:noFill/>
                </a:ln>
                <a:solidFill>
                  <a:srgbClr val="A9ABAA"/>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2009</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27" name="Google Shape;643;p23"/>
          <p:cNvSpPr txBox="1">
            <a:spLocks noChangeArrowheads="1"/>
          </p:cNvSpPr>
          <p:nvPr/>
        </p:nvSpPr>
        <p:spPr bwMode="auto">
          <a:xfrm>
            <a:off x="7669213" y="5613400"/>
            <a:ext cx="10223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A9ABAA"/>
              </a:buClr>
              <a:buSzPts val="2800"/>
              <a:buFont typeface="Open Sans" panose="020B0606030504020204" pitchFamily="34" charset="0"/>
              <a:buNone/>
              <a:tabLst/>
              <a:defRPr/>
            </a:pPr>
            <a:r>
              <a:rPr kumimoji="0" lang="en-US" altLang="en-US" sz="2800" b="0" i="0" u="none" strike="noStrike" kern="1200" cap="none" spc="0" normalizeH="0" baseline="0" noProof="0">
                <a:ln>
                  <a:noFill/>
                </a:ln>
                <a:solidFill>
                  <a:srgbClr val="A9ABAA"/>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2014</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28" name="Google Shape;644;p23"/>
          <p:cNvSpPr txBox="1">
            <a:spLocks noChangeArrowheads="1"/>
          </p:cNvSpPr>
          <p:nvPr/>
        </p:nvSpPr>
        <p:spPr bwMode="auto">
          <a:xfrm>
            <a:off x="9318625" y="5613400"/>
            <a:ext cx="10223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A9ABAA"/>
              </a:buClr>
              <a:buSzPts val="2800"/>
              <a:buFont typeface="Open Sans" panose="020B0606030504020204" pitchFamily="34" charset="0"/>
              <a:buNone/>
              <a:tabLst/>
              <a:defRPr/>
            </a:pPr>
            <a:r>
              <a:rPr kumimoji="0" lang="en-US" altLang="en-US" sz="2800" b="0" i="0" u="none" strike="noStrike" kern="1200" cap="none" spc="0" normalizeH="0" baseline="0" noProof="0">
                <a:ln>
                  <a:noFill/>
                </a:ln>
                <a:solidFill>
                  <a:srgbClr val="A9ABAA"/>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2017</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29" name="Google Shape;645;p23"/>
          <p:cNvSpPr txBox="1">
            <a:spLocks noChangeArrowheads="1"/>
          </p:cNvSpPr>
          <p:nvPr/>
        </p:nvSpPr>
        <p:spPr bwMode="auto">
          <a:xfrm>
            <a:off x="1284288" y="3903663"/>
            <a:ext cx="9080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A9ABAA"/>
              </a:buClr>
              <a:buSzPts val="2800"/>
              <a:buFont typeface="Open Sans" panose="020B0606030504020204" pitchFamily="34" charset="0"/>
              <a:buNone/>
              <a:tabLst/>
              <a:defRPr/>
            </a:pPr>
            <a:r>
              <a:rPr kumimoji="0" lang="en-US" altLang="en-US" sz="2800" b="0" i="0" u="none" strike="noStrike" kern="1200" cap="none" spc="0" normalizeH="0" baseline="0" noProof="0">
                <a:ln>
                  <a:noFill/>
                </a:ln>
                <a:solidFill>
                  <a:srgbClr val="A9ABAA"/>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25%</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30" name="Google Shape;646;p23"/>
          <p:cNvSpPr txBox="1">
            <a:spLocks noChangeArrowheads="1"/>
          </p:cNvSpPr>
          <p:nvPr/>
        </p:nvSpPr>
        <p:spPr bwMode="auto">
          <a:xfrm>
            <a:off x="1284288" y="2905125"/>
            <a:ext cx="9080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A9ABAA"/>
              </a:buClr>
              <a:buSzPts val="2800"/>
              <a:buFont typeface="Open Sans" panose="020B0606030504020204" pitchFamily="34" charset="0"/>
              <a:buNone/>
              <a:tabLst/>
              <a:defRPr/>
            </a:pPr>
            <a:r>
              <a:rPr kumimoji="0" lang="en-US" altLang="en-US" sz="2800" b="0" i="0" u="none" strike="noStrike" kern="1200" cap="none" spc="0" normalizeH="0" baseline="0" noProof="0">
                <a:ln>
                  <a:noFill/>
                </a:ln>
                <a:solidFill>
                  <a:srgbClr val="A9ABAA"/>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50%</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31" name="Google Shape;647;p23"/>
          <p:cNvSpPr txBox="1">
            <a:spLocks noChangeArrowheads="1"/>
          </p:cNvSpPr>
          <p:nvPr/>
        </p:nvSpPr>
        <p:spPr bwMode="auto">
          <a:xfrm>
            <a:off x="1284288" y="1890713"/>
            <a:ext cx="9080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A9ABAA"/>
              </a:buClr>
              <a:buSzPts val="2800"/>
              <a:buFont typeface="Open Sans" panose="020B0606030504020204" pitchFamily="34" charset="0"/>
              <a:buNone/>
              <a:tabLst/>
              <a:defRPr/>
            </a:pPr>
            <a:r>
              <a:rPr kumimoji="0" lang="en-US" altLang="en-US" sz="2800" b="0" i="0" u="none" strike="noStrike" kern="1200" cap="none" spc="0" normalizeH="0" baseline="0" noProof="0" dirty="0">
                <a:ln>
                  <a:noFill/>
                </a:ln>
                <a:solidFill>
                  <a:srgbClr val="A9ABAA"/>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75%</a:t>
            </a:r>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32" name="Google Shape;648;p23"/>
          <p:cNvSpPr>
            <a:spLocks/>
          </p:cNvSpPr>
          <p:nvPr/>
        </p:nvSpPr>
        <p:spPr bwMode="auto">
          <a:xfrm>
            <a:off x="3201988" y="1887538"/>
            <a:ext cx="6565900" cy="750887"/>
          </a:xfrm>
          <a:custGeom>
            <a:avLst/>
            <a:gdLst>
              <a:gd name="T0" fmla="*/ 0 w 1568"/>
              <a:gd name="T1" fmla="*/ 102 h 179"/>
              <a:gd name="T2" fmla="*/ 344 w 1568"/>
              <a:gd name="T3" fmla="*/ 9 h 179"/>
              <a:gd name="T4" fmla="*/ 437 w 1568"/>
              <a:gd name="T5" fmla="*/ 17 h 179"/>
              <a:gd name="T6" fmla="*/ 733 w 1568"/>
              <a:gd name="T7" fmla="*/ 161 h 179"/>
              <a:gd name="T8" fmla="*/ 837 w 1568"/>
              <a:gd name="T9" fmla="*/ 166 h 179"/>
              <a:gd name="T10" fmla="*/ 1140 w 1568"/>
              <a:gd name="T11" fmla="*/ 55 h 179"/>
              <a:gd name="T12" fmla="*/ 1214 w 1568"/>
              <a:gd name="T13" fmla="*/ 50 h 179"/>
              <a:gd name="T14" fmla="*/ 1568 w 1568"/>
              <a:gd name="T15" fmla="*/ 126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8" h="179" extrusionOk="0">
                <a:moveTo>
                  <a:pt x="0" y="102"/>
                </a:moveTo>
                <a:cubicBezTo>
                  <a:pt x="344" y="9"/>
                  <a:pt x="344" y="9"/>
                  <a:pt x="344" y="9"/>
                </a:cubicBezTo>
                <a:cubicBezTo>
                  <a:pt x="375" y="0"/>
                  <a:pt x="408" y="3"/>
                  <a:pt x="437" y="17"/>
                </a:cubicBezTo>
                <a:cubicBezTo>
                  <a:pt x="733" y="161"/>
                  <a:pt x="733" y="161"/>
                  <a:pt x="733" y="161"/>
                </a:cubicBezTo>
                <a:cubicBezTo>
                  <a:pt x="766" y="177"/>
                  <a:pt x="803" y="179"/>
                  <a:pt x="837" y="166"/>
                </a:cubicBezTo>
                <a:cubicBezTo>
                  <a:pt x="1140" y="55"/>
                  <a:pt x="1140" y="55"/>
                  <a:pt x="1140" y="55"/>
                </a:cubicBezTo>
                <a:cubicBezTo>
                  <a:pt x="1163" y="46"/>
                  <a:pt x="1189" y="45"/>
                  <a:pt x="1214" y="50"/>
                </a:cubicBezTo>
                <a:cubicBezTo>
                  <a:pt x="1568" y="126"/>
                  <a:pt x="1568" y="126"/>
                  <a:pt x="1568" y="126"/>
                </a:cubicBezTo>
              </a:path>
            </a:pathLst>
          </a:custGeom>
          <a:noFill/>
          <a:ln w="38100" cap="rnd" cmpd="sng">
            <a:solidFill>
              <a:srgbClr val="FAC344"/>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33" name="Google Shape;649;p23"/>
          <p:cNvSpPr>
            <a:spLocks/>
          </p:cNvSpPr>
          <p:nvPr/>
        </p:nvSpPr>
        <p:spPr bwMode="auto">
          <a:xfrm>
            <a:off x="3201988" y="2605088"/>
            <a:ext cx="6565900" cy="938212"/>
          </a:xfrm>
          <a:custGeom>
            <a:avLst/>
            <a:gdLst>
              <a:gd name="T0" fmla="*/ 0 w 1568"/>
              <a:gd name="T1" fmla="*/ 0 h 224"/>
              <a:gd name="T2" fmla="*/ 345 w 1568"/>
              <a:gd name="T3" fmla="*/ 201 h 224"/>
              <a:gd name="T4" fmla="*/ 445 w 1568"/>
              <a:gd name="T5" fmla="*/ 216 h 224"/>
              <a:gd name="T6" fmla="*/ 762 w 1568"/>
              <a:gd name="T7" fmla="*/ 137 h 224"/>
              <a:gd name="T8" fmla="*/ 807 w 1568"/>
              <a:gd name="T9" fmla="*/ 134 h 224"/>
              <a:gd name="T10" fmla="*/ 1149 w 1568"/>
              <a:gd name="T11" fmla="*/ 167 h 224"/>
              <a:gd name="T12" fmla="*/ 1201 w 1568"/>
              <a:gd name="T13" fmla="*/ 162 h 224"/>
              <a:gd name="T14" fmla="*/ 1568 w 1568"/>
              <a:gd name="T15" fmla="*/ 52 h 2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8" h="224" extrusionOk="0">
                <a:moveTo>
                  <a:pt x="0" y="0"/>
                </a:moveTo>
                <a:cubicBezTo>
                  <a:pt x="345" y="201"/>
                  <a:pt x="345" y="201"/>
                  <a:pt x="345" y="201"/>
                </a:cubicBezTo>
                <a:cubicBezTo>
                  <a:pt x="375" y="219"/>
                  <a:pt x="411" y="224"/>
                  <a:pt x="445" y="216"/>
                </a:cubicBezTo>
                <a:cubicBezTo>
                  <a:pt x="762" y="137"/>
                  <a:pt x="762" y="137"/>
                  <a:pt x="762" y="137"/>
                </a:cubicBezTo>
                <a:cubicBezTo>
                  <a:pt x="776" y="133"/>
                  <a:pt x="792" y="132"/>
                  <a:pt x="807" y="134"/>
                </a:cubicBezTo>
                <a:cubicBezTo>
                  <a:pt x="1149" y="167"/>
                  <a:pt x="1149" y="167"/>
                  <a:pt x="1149" y="167"/>
                </a:cubicBezTo>
                <a:cubicBezTo>
                  <a:pt x="1167" y="169"/>
                  <a:pt x="1184" y="167"/>
                  <a:pt x="1201" y="162"/>
                </a:cubicBezTo>
                <a:cubicBezTo>
                  <a:pt x="1568" y="52"/>
                  <a:pt x="1568" y="52"/>
                  <a:pt x="1568" y="52"/>
                </a:cubicBezTo>
              </a:path>
            </a:pathLst>
          </a:custGeom>
          <a:noFill/>
          <a:ln w="38100" cap="rnd" cmpd="sng">
            <a:solidFill>
              <a:srgbClr val="23929E"/>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34" name="Google Shape;650;p23"/>
          <p:cNvSpPr>
            <a:spLocks/>
          </p:cNvSpPr>
          <p:nvPr/>
        </p:nvSpPr>
        <p:spPr bwMode="auto">
          <a:xfrm>
            <a:off x="3201988" y="3798888"/>
            <a:ext cx="6565900" cy="465137"/>
          </a:xfrm>
          <a:custGeom>
            <a:avLst/>
            <a:gdLst>
              <a:gd name="T0" fmla="*/ 0 w 1568"/>
              <a:gd name="T1" fmla="*/ 21 h 111"/>
              <a:gd name="T2" fmla="*/ 369 w 1568"/>
              <a:gd name="T3" fmla="*/ 1 h 111"/>
              <a:gd name="T4" fmla="*/ 414 w 1568"/>
              <a:gd name="T5" fmla="*/ 6 h 111"/>
              <a:gd name="T6" fmla="*/ 746 w 1568"/>
              <a:gd name="T7" fmla="*/ 104 h 111"/>
              <a:gd name="T8" fmla="*/ 822 w 1568"/>
              <a:gd name="T9" fmla="*/ 104 h 111"/>
              <a:gd name="T10" fmla="*/ 1156 w 1568"/>
              <a:gd name="T11" fmla="*/ 6 h 111"/>
              <a:gd name="T12" fmla="*/ 1197 w 1568"/>
              <a:gd name="T13" fmla="*/ 0 h 111"/>
              <a:gd name="T14" fmla="*/ 1568 w 1568"/>
              <a:gd name="T15" fmla="*/ 8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8" h="111" extrusionOk="0">
                <a:moveTo>
                  <a:pt x="0" y="21"/>
                </a:moveTo>
                <a:cubicBezTo>
                  <a:pt x="369" y="1"/>
                  <a:pt x="369" y="1"/>
                  <a:pt x="369" y="1"/>
                </a:cubicBezTo>
                <a:cubicBezTo>
                  <a:pt x="384" y="0"/>
                  <a:pt x="400" y="2"/>
                  <a:pt x="414" y="6"/>
                </a:cubicBezTo>
                <a:cubicBezTo>
                  <a:pt x="746" y="104"/>
                  <a:pt x="746" y="104"/>
                  <a:pt x="746" y="104"/>
                </a:cubicBezTo>
                <a:cubicBezTo>
                  <a:pt x="771" y="111"/>
                  <a:pt x="797" y="111"/>
                  <a:pt x="822" y="104"/>
                </a:cubicBezTo>
                <a:cubicBezTo>
                  <a:pt x="1156" y="6"/>
                  <a:pt x="1156" y="6"/>
                  <a:pt x="1156" y="6"/>
                </a:cubicBezTo>
                <a:cubicBezTo>
                  <a:pt x="1169" y="2"/>
                  <a:pt x="1183" y="0"/>
                  <a:pt x="1197" y="0"/>
                </a:cubicBezTo>
                <a:cubicBezTo>
                  <a:pt x="1568" y="8"/>
                  <a:pt x="1568" y="8"/>
                  <a:pt x="1568" y="8"/>
                </a:cubicBezTo>
              </a:path>
            </a:pathLst>
          </a:custGeom>
          <a:noFill/>
          <a:ln w="38100" cap="rnd" cmpd="sng">
            <a:solidFill>
              <a:srgbClr val="E2412A"/>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pSp>
        <p:nvGrpSpPr>
          <p:cNvPr id="4" name="Группа 3">
            <a:extLst>
              <a:ext uri="{FF2B5EF4-FFF2-40B4-BE49-F238E27FC236}">
                <a16:creationId xmlns:a16="http://schemas.microsoft.com/office/drawing/2014/main" id="{C1CCD4B4-4A05-014C-9C4D-A669438448D7}"/>
              </a:ext>
            </a:extLst>
          </p:cNvPr>
          <p:cNvGrpSpPr/>
          <p:nvPr/>
        </p:nvGrpSpPr>
        <p:grpSpPr>
          <a:xfrm>
            <a:off x="3201988" y="919163"/>
            <a:ext cx="2038350" cy="503237"/>
            <a:chOff x="3201988" y="919163"/>
            <a:chExt cx="2038350" cy="503237"/>
          </a:xfrm>
        </p:grpSpPr>
        <p:sp>
          <p:nvSpPr>
            <p:cNvPr id="34835" name="Google Shape;651;p23"/>
            <p:cNvSpPr>
              <a:spLocks noChangeArrowheads="1"/>
            </p:cNvSpPr>
            <p:nvPr/>
          </p:nvSpPr>
          <p:spPr bwMode="auto">
            <a:xfrm>
              <a:off x="3201988" y="923925"/>
              <a:ext cx="334962" cy="330200"/>
            </a:xfrm>
            <a:prstGeom prst="ellipse">
              <a:avLst/>
            </a:prstGeom>
            <a:solidFill>
              <a:srgbClr val="E2412A"/>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4838" name="Google Shape;654;p23"/>
            <p:cNvSpPr txBox="1">
              <a:spLocks noChangeArrowheads="1"/>
            </p:cNvSpPr>
            <p:nvPr/>
          </p:nvSpPr>
          <p:spPr bwMode="auto">
            <a:xfrm>
              <a:off x="3665538" y="919163"/>
              <a:ext cx="15748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303030"/>
                </a:buClr>
                <a:buSzPts val="2400"/>
                <a:buFont typeface="Open Sans" panose="020B0606030504020204" pitchFamily="34" charset="0"/>
                <a:buNone/>
                <a:tabLst/>
                <a:defRPr/>
              </a:pPr>
              <a:r>
                <a:rPr kumimoji="0" lang="en-US" altLang="en-US" sz="2400" b="0" i="0" u="none" strike="noStrike" kern="1200" cap="none" spc="0" normalizeH="0" baseline="0" noProof="0" dirty="0">
                  <a:ln>
                    <a:noFill/>
                  </a:ln>
                  <a:solidFill>
                    <a:srgbClr val="303030"/>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Product A</a:t>
              </a:r>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pSp>
      <p:grpSp>
        <p:nvGrpSpPr>
          <p:cNvPr id="5" name="Группа 4">
            <a:extLst>
              <a:ext uri="{FF2B5EF4-FFF2-40B4-BE49-F238E27FC236}">
                <a16:creationId xmlns:a16="http://schemas.microsoft.com/office/drawing/2014/main" id="{7E1570EB-E313-1841-A9EA-5F9188881936}"/>
              </a:ext>
            </a:extLst>
          </p:cNvPr>
          <p:cNvGrpSpPr/>
          <p:nvPr/>
        </p:nvGrpSpPr>
        <p:grpSpPr>
          <a:xfrm>
            <a:off x="5789613" y="919163"/>
            <a:ext cx="2041525" cy="503237"/>
            <a:chOff x="5789613" y="919163"/>
            <a:chExt cx="2041525" cy="503237"/>
          </a:xfrm>
        </p:grpSpPr>
        <p:sp>
          <p:nvSpPr>
            <p:cNvPr id="34836" name="Google Shape;652;p23"/>
            <p:cNvSpPr>
              <a:spLocks noChangeArrowheads="1"/>
            </p:cNvSpPr>
            <p:nvPr/>
          </p:nvSpPr>
          <p:spPr bwMode="auto">
            <a:xfrm>
              <a:off x="5789613" y="923925"/>
              <a:ext cx="334962" cy="330200"/>
            </a:xfrm>
            <a:prstGeom prst="ellipse">
              <a:avLst/>
            </a:prstGeom>
            <a:solidFill>
              <a:srgbClr val="23929E"/>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4839" name="Google Shape;655;p23"/>
            <p:cNvSpPr txBox="1">
              <a:spLocks noChangeArrowheads="1"/>
            </p:cNvSpPr>
            <p:nvPr/>
          </p:nvSpPr>
          <p:spPr bwMode="auto">
            <a:xfrm>
              <a:off x="6253163" y="919163"/>
              <a:ext cx="15779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303030"/>
                </a:buClr>
                <a:buSzPts val="2400"/>
                <a:buFont typeface="Open Sans" panose="020B0606030504020204" pitchFamily="34" charset="0"/>
                <a:buNone/>
                <a:tabLst/>
                <a:defRPr/>
              </a:pPr>
              <a:r>
                <a:rPr kumimoji="0" lang="en-US" altLang="en-US" sz="2400" b="0" i="0" u="none" strike="noStrike" kern="1200" cap="none" spc="0" normalizeH="0" baseline="0" noProof="0">
                  <a:ln>
                    <a:noFill/>
                  </a:ln>
                  <a:solidFill>
                    <a:srgbClr val="303030"/>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Product B</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pSp>
      <p:grpSp>
        <p:nvGrpSpPr>
          <p:cNvPr id="6" name="Группа 5">
            <a:extLst>
              <a:ext uri="{FF2B5EF4-FFF2-40B4-BE49-F238E27FC236}">
                <a16:creationId xmlns:a16="http://schemas.microsoft.com/office/drawing/2014/main" id="{D118C40E-7959-4E4E-8814-C7DF975F24BA}"/>
              </a:ext>
            </a:extLst>
          </p:cNvPr>
          <p:cNvGrpSpPr/>
          <p:nvPr/>
        </p:nvGrpSpPr>
        <p:grpSpPr>
          <a:xfrm>
            <a:off x="8377238" y="919163"/>
            <a:ext cx="2035175" cy="503237"/>
            <a:chOff x="8377238" y="919163"/>
            <a:chExt cx="2035175" cy="503237"/>
          </a:xfrm>
        </p:grpSpPr>
        <p:sp>
          <p:nvSpPr>
            <p:cNvPr id="34837" name="Google Shape;653;p23"/>
            <p:cNvSpPr>
              <a:spLocks noChangeArrowheads="1"/>
            </p:cNvSpPr>
            <p:nvPr/>
          </p:nvSpPr>
          <p:spPr bwMode="auto">
            <a:xfrm>
              <a:off x="8377238" y="923925"/>
              <a:ext cx="334962" cy="330200"/>
            </a:xfrm>
            <a:prstGeom prst="ellipse">
              <a:avLst/>
            </a:prstGeom>
            <a:solidFill>
              <a:srgbClr val="FAC344"/>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4840" name="Google Shape;656;p23"/>
            <p:cNvSpPr txBox="1">
              <a:spLocks noChangeArrowheads="1"/>
            </p:cNvSpPr>
            <p:nvPr/>
          </p:nvSpPr>
          <p:spPr bwMode="auto">
            <a:xfrm>
              <a:off x="8837613" y="919163"/>
              <a:ext cx="15748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303030"/>
                </a:buClr>
                <a:buSzPts val="2400"/>
                <a:buFont typeface="Open Sans" panose="020B0606030504020204" pitchFamily="34" charset="0"/>
                <a:buNone/>
                <a:tabLst/>
                <a:defRPr/>
              </a:pPr>
              <a:r>
                <a:rPr kumimoji="0" lang="en-US" altLang="en-US" sz="2400" b="0" i="0" u="none" strike="noStrike" kern="1200" cap="none" spc="0" normalizeH="0" baseline="0" noProof="0">
                  <a:ln>
                    <a:noFill/>
                  </a:ln>
                  <a:solidFill>
                    <a:srgbClr val="303030"/>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Product C</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75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75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8" fill="hold" grpId="0" nodeType="afterEffect" p14:presetBounceEnd="50000">
                                      <p:stCondLst>
                                        <p:cond delay="0"/>
                                      </p:stCondLst>
                                      <p:childTnLst>
                                        <p:set>
                                          <p:cBhvr>
                                            <p:cTn id="11" dur="1" fill="hold">
                                              <p:stCondLst>
                                                <p:cond delay="0"/>
                                              </p:stCondLst>
                                            </p:cTn>
                                            <p:tgtEl>
                                              <p:spTgt spid="34831"/>
                                            </p:tgtEl>
                                            <p:attrNameLst>
                                              <p:attrName>style.visibility</p:attrName>
                                            </p:attrNameLst>
                                          </p:cBhvr>
                                          <p:to>
                                            <p:strVal val="visible"/>
                                          </p:to>
                                        </p:set>
                                        <p:anim calcmode="lin" valueType="num" p14:bounceEnd="50000">
                                          <p:cBhvr additive="base">
                                            <p:cTn id="12" dur="500" fill="hold"/>
                                            <p:tgtEl>
                                              <p:spTgt spid="34831"/>
                                            </p:tgtEl>
                                            <p:attrNameLst>
                                              <p:attrName>ppt_x</p:attrName>
                                            </p:attrNameLst>
                                          </p:cBhvr>
                                          <p:tavLst>
                                            <p:tav tm="0">
                                              <p:val>
                                                <p:strVal val="0-#ppt_w/2"/>
                                              </p:val>
                                            </p:tav>
                                            <p:tav tm="100000">
                                              <p:val>
                                                <p:strVal val="#ppt_x"/>
                                              </p:val>
                                            </p:tav>
                                          </p:tavLst>
                                        </p:anim>
                                        <p:anim calcmode="lin" valueType="num" p14:bounceEnd="50000">
                                          <p:cBhvr additive="base">
                                            <p:cTn id="13" dur="500" fill="hold"/>
                                            <p:tgtEl>
                                              <p:spTgt spid="34831"/>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14:presetBounceEnd="50000">
                                      <p:stCondLst>
                                        <p:cond delay="100"/>
                                      </p:stCondLst>
                                      <p:childTnLst>
                                        <p:set>
                                          <p:cBhvr>
                                            <p:cTn id="15" dur="1" fill="hold">
                                              <p:stCondLst>
                                                <p:cond delay="0"/>
                                              </p:stCondLst>
                                            </p:cTn>
                                            <p:tgtEl>
                                              <p:spTgt spid="34830"/>
                                            </p:tgtEl>
                                            <p:attrNameLst>
                                              <p:attrName>style.visibility</p:attrName>
                                            </p:attrNameLst>
                                          </p:cBhvr>
                                          <p:to>
                                            <p:strVal val="visible"/>
                                          </p:to>
                                        </p:set>
                                        <p:anim calcmode="lin" valueType="num" p14:bounceEnd="50000">
                                          <p:cBhvr additive="base">
                                            <p:cTn id="16" dur="500" fill="hold"/>
                                            <p:tgtEl>
                                              <p:spTgt spid="34830"/>
                                            </p:tgtEl>
                                            <p:attrNameLst>
                                              <p:attrName>ppt_x</p:attrName>
                                            </p:attrNameLst>
                                          </p:cBhvr>
                                          <p:tavLst>
                                            <p:tav tm="0">
                                              <p:val>
                                                <p:strVal val="0-#ppt_w/2"/>
                                              </p:val>
                                            </p:tav>
                                            <p:tav tm="100000">
                                              <p:val>
                                                <p:strVal val="#ppt_x"/>
                                              </p:val>
                                            </p:tav>
                                          </p:tavLst>
                                        </p:anim>
                                        <p:anim calcmode="lin" valueType="num" p14:bounceEnd="50000">
                                          <p:cBhvr additive="base">
                                            <p:cTn id="17" dur="500" fill="hold"/>
                                            <p:tgtEl>
                                              <p:spTgt spid="34830"/>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14:presetBounceEnd="50000">
                                      <p:stCondLst>
                                        <p:cond delay="200"/>
                                      </p:stCondLst>
                                      <p:childTnLst>
                                        <p:set>
                                          <p:cBhvr>
                                            <p:cTn id="19" dur="1" fill="hold">
                                              <p:stCondLst>
                                                <p:cond delay="0"/>
                                              </p:stCondLst>
                                            </p:cTn>
                                            <p:tgtEl>
                                              <p:spTgt spid="34829"/>
                                            </p:tgtEl>
                                            <p:attrNameLst>
                                              <p:attrName>style.visibility</p:attrName>
                                            </p:attrNameLst>
                                          </p:cBhvr>
                                          <p:to>
                                            <p:strVal val="visible"/>
                                          </p:to>
                                        </p:set>
                                        <p:anim calcmode="lin" valueType="num" p14:bounceEnd="50000">
                                          <p:cBhvr additive="base">
                                            <p:cTn id="20" dur="500" fill="hold"/>
                                            <p:tgtEl>
                                              <p:spTgt spid="34829"/>
                                            </p:tgtEl>
                                            <p:attrNameLst>
                                              <p:attrName>ppt_x</p:attrName>
                                            </p:attrNameLst>
                                          </p:cBhvr>
                                          <p:tavLst>
                                            <p:tav tm="0">
                                              <p:val>
                                                <p:strVal val="0-#ppt_w/2"/>
                                              </p:val>
                                            </p:tav>
                                            <p:tav tm="100000">
                                              <p:val>
                                                <p:strVal val="#ppt_x"/>
                                              </p:val>
                                            </p:tav>
                                          </p:tavLst>
                                        </p:anim>
                                        <p:anim calcmode="lin" valueType="num" p14:bounceEnd="50000">
                                          <p:cBhvr additive="base">
                                            <p:cTn id="21" dur="500" fill="hold"/>
                                            <p:tgtEl>
                                              <p:spTgt spid="34829"/>
                                            </p:tgtEl>
                                            <p:attrNameLst>
                                              <p:attrName>ppt_y</p:attrName>
                                            </p:attrNameLst>
                                          </p:cBhvr>
                                          <p:tavLst>
                                            <p:tav tm="0">
                                              <p:val>
                                                <p:strVal val="#ppt_y"/>
                                              </p:val>
                                            </p:tav>
                                            <p:tav tm="100000">
                                              <p:val>
                                                <p:strVal val="#ppt_y"/>
                                              </p:val>
                                            </p:tav>
                                          </p:tavLst>
                                        </p:anim>
                                      </p:childTnLst>
                                    </p:cTn>
                                  </p:par>
                                  <p:par>
                                    <p:cTn id="22" presetID="2" presetClass="entr" presetSubtype="4" fill="hold" grpId="0" nodeType="withEffect" p14:presetBounceEnd="50000">
                                      <p:stCondLst>
                                        <p:cond delay="300"/>
                                      </p:stCondLst>
                                      <p:childTnLst>
                                        <p:set>
                                          <p:cBhvr>
                                            <p:cTn id="23" dur="1" fill="hold">
                                              <p:stCondLst>
                                                <p:cond delay="0"/>
                                              </p:stCondLst>
                                            </p:cTn>
                                            <p:tgtEl>
                                              <p:spTgt spid="34824"/>
                                            </p:tgtEl>
                                            <p:attrNameLst>
                                              <p:attrName>style.visibility</p:attrName>
                                            </p:attrNameLst>
                                          </p:cBhvr>
                                          <p:to>
                                            <p:strVal val="visible"/>
                                          </p:to>
                                        </p:set>
                                        <p:anim calcmode="lin" valueType="num" p14:bounceEnd="50000">
                                          <p:cBhvr additive="base">
                                            <p:cTn id="24" dur="500" fill="hold"/>
                                            <p:tgtEl>
                                              <p:spTgt spid="34824"/>
                                            </p:tgtEl>
                                            <p:attrNameLst>
                                              <p:attrName>ppt_x</p:attrName>
                                            </p:attrNameLst>
                                          </p:cBhvr>
                                          <p:tavLst>
                                            <p:tav tm="0">
                                              <p:val>
                                                <p:strVal val="#ppt_x"/>
                                              </p:val>
                                            </p:tav>
                                            <p:tav tm="100000">
                                              <p:val>
                                                <p:strVal val="#ppt_x"/>
                                              </p:val>
                                            </p:tav>
                                          </p:tavLst>
                                        </p:anim>
                                        <p:anim calcmode="lin" valueType="num" p14:bounceEnd="50000">
                                          <p:cBhvr additive="base">
                                            <p:cTn id="25" dur="500" fill="hold"/>
                                            <p:tgtEl>
                                              <p:spTgt spid="34824"/>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14:presetBounceEnd="50000">
                                      <p:stCondLst>
                                        <p:cond delay="400"/>
                                      </p:stCondLst>
                                      <p:childTnLst>
                                        <p:set>
                                          <p:cBhvr>
                                            <p:cTn id="27" dur="1" fill="hold">
                                              <p:stCondLst>
                                                <p:cond delay="0"/>
                                              </p:stCondLst>
                                            </p:cTn>
                                            <p:tgtEl>
                                              <p:spTgt spid="34825"/>
                                            </p:tgtEl>
                                            <p:attrNameLst>
                                              <p:attrName>style.visibility</p:attrName>
                                            </p:attrNameLst>
                                          </p:cBhvr>
                                          <p:to>
                                            <p:strVal val="visible"/>
                                          </p:to>
                                        </p:set>
                                        <p:anim calcmode="lin" valueType="num" p14:bounceEnd="50000">
                                          <p:cBhvr additive="base">
                                            <p:cTn id="28" dur="500" fill="hold"/>
                                            <p:tgtEl>
                                              <p:spTgt spid="34825"/>
                                            </p:tgtEl>
                                            <p:attrNameLst>
                                              <p:attrName>ppt_x</p:attrName>
                                            </p:attrNameLst>
                                          </p:cBhvr>
                                          <p:tavLst>
                                            <p:tav tm="0">
                                              <p:val>
                                                <p:strVal val="#ppt_x"/>
                                              </p:val>
                                            </p:tav>
                                            <p:tav tm="100000">
                                              <p:val>
                                                <p:strVal val="#ppt_x"/>
                                              </p:val>
                                            </p:tav>
                                          </p:tavLst>
                                        </p:anim>
                                        <p:anim calcmode="lin" valueType="num" p14:bounceEnd="50000">
                                          <p:cBhvr additive="base">
                                            <p:cTn id="29" dur="500" fill="hold"/>
                                            <p:tgtEl>
                                              <p:spTgt spid="3482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14:presetBounceEnd="50000">
                                      <p:stCondLst>
                                        <p:cond delay="500"/>
                                      </p:stCondLst>
                                      <p:childTnLst>
                                        <p:set>
                                          <p:cBhvr>
                                            <p:cTn id="31" dur="1" fill="hold">
                                              <p:stCondLst>
                                                <p:cond delay="0"/>
                                              </p:stCondLst>
                                            </p:cTn>
                                            <p:tgtEl>
                                              <p:spTgt spid="34826"/>
                                            </p:tgtEl>
                                            <p:attrNameLst>
                                              <p:attrName>style.visibility</p:attrName>
                                            </p:attrNameLst>
                                          </p:cBhvr>
                                          <p:to>
                                            <p:strVal val="visible"/>
                                          </p:to>
                                        </p:set>
                                        <p:anim calcmode="lin" valueType="num" p14:bounceEnd="50000">
                                          <p:cBhvr additive="base">
                                            <p:cTn id="32" dur="500" fill="hold"/>
                                            <p:tgtEl>
                                              <p:spTgt spid="34826"/>
                                            </p:tgtEl>
                                            <p:attrNameLst>
                                              <p:attrName>ppt_x</p:attrName>
                                            </p:attrNameLst>
                                          </p:cBhvr>
                                          <p:tavLst>
                                            <p:tav tm="0">
                                              <p:val>
                                                <p:strVal val="#ppt_x"/>
                                              </p:val>
                                            </p:tav>
                                            <p:tav tm="100000">
                                              <p:val>
                                                <p:strVal val="#ppt_x"/>
                                              </p:val>
                                            </p:tav>
                                          </p:tavLst>
                                        </p:anim>
                                        <p:anim calcmode="lin" valueType="num" p14:bounceEnd="50000">
                                          <p:cBhvr additive="base">
                                            <p:cTn id="33" dur="500" fill="hold"/>
                                            <p:tgtEl>
                                              <p:spTgt spid="34826"/>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14:presetBounceEnd="50000">
                                      <p:stCondLst>
                                        <p:cond delay="600"/>
                                      </p:stCondLst>
                                      <p:childTnLst>
                                        <p:set>
                                          <p:cBhvr>
                                            <p:cTn id="35" dur="1" fill="hold">
                                              <p:stCondLst>
                                                <p:cond delay="0"/>
                                              </p:stCondLst>
                                            </p:cTn>
                                            <p:tgtEl>
                                              <p:spTgt spid="34827"/>
                                            </p:tgtEl>
                                            <p:attrNameLst>
                                              <p:attrName>style.visibility</p:attrName>
                                            </p:attrNameLst>
                                          </p:cBhvr>
                                          <p:to>
                                            <p:strVal val="visible"/>
                                          </p:to>
                                        </p:set>
                                        <p:anim calcmode="lin" valueType="num" p14:bounceEnd="50000">
                                          <p:cBhvr additive="base">
                                            <p:cTn id="36" dur="500" fill="hold"/>
                                            <p:tgtEl>
                                              <p:spTgt spid="34827"/>
                                            </p:tgtEl>
                                            <p:attrNameLst>
                                              <p:attrName>ppt_x</p:attrName>
                                            </p:attrNameLst>
                                          </p:cBhvr>
                                          <p:tavLst>
                                            <p:tav tm="0">
                                              <p:val>
                                                <p:strVal val="#ppt_x"/>
                                              </p:val>
                                            </p:tav>
                                            <p:tav tm="100000">
                                              <p:val>
                                                <p:strVal val="#ppt_x"/>
                                              </p:val>
                                            </p:tav>
                                          </p:tavLst>
                                        </p:anim>
                                        <p:anim calcmode="lin" valueType="num" p14:bounceEnd="50000">
                                          <p:cBhvr additive="base">
                                            <p:cTn id="37" dur="500" fill="hold"/>
                                            <p:tgtEl>
                                              <p:spTgt spid="34827"/>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14:presetBounceEnd="50000">
                                      <p:stCondLst>
                                        <p:cond delay="700"/>
                                      </p:stCondLst>
                                      <p:childTnLst>
                                        <p:set>
                                          <p:cBhvr>
                                            <p:cTn id="39" dur="1" fill="hold">
                                              <p:stCondLst>
                                                <p:cond delay="0"/>
                                              </p:stCondLst>
                                            </p:cTn>
                                            <p:tgtEl>
                                              <p:spTgt spid="34828"/>
                                            </p:tgtEl>
                                            <p:attrNameLst>
                                              <p:attrName>style.visibility</p:attrName>
                                            </p:attrNameLst>
                                          </p:cBhvr>
                                          <p:to>
                                            <p:strVal val="visible"/>
                                          </p:to>
                                        </p:set>
                                        <p:anim calcmode="lin" valueType="num" p14:bounceEnd="50000">
                                          <p:cBhvr additive="base">
                                            <p:cTn id="40" dur="500" fill="hold"/>
                                            <p:tgtEl>
                                              <p:spTgt spid="34828"/>
                                            </p:tgtEl>
                                            <p:attrNameLst>
                                              <p:attrName>ppt_x</p:attrName>
                                            </p:attrNameLst>
                                          </p:cBhvr>
                                          <p:tavLst>
                                            <p:tav tm="0">
                                              <p:val>
                                                <p:strVal val="#ppt_x"/>
                                              </p:val>
                                            </p:tav>
                                            <p:tav tm="100000">
                                              <p:val>
                                                <p:strVal val="#ppt_x"/>
                                              </p:val>
                                            </p:tav>
                                          </p:tavLst>
                                        </p:anim>
                                        <p:anim calcmode="lin" valueType="num" p14:bounceEnd="50000">
                                          <p:cBhvr additive="base">
                                            <p:cTn id="41" dur="500" fill="hold"/>
                                            <p:tgtEl>
                                              <p:spTgt spid="34828"/>
                                            </p:tgtEl>
                                            <p:attrNameLst>
                                              <p:attrName>ppt_y</p:attrName>
                                            </p:attrNameLst>
                                          </p:cBhvr>
                                          <p:tavLst>
                                            <p:tav tm="0">
                                              <p:val>
                                                <p:strVal val="1+#ppt_h/2"/>
                                              </p:val>
                                            </p:tav>
                                            <p:tav tm="100000">
                                              <p:val>
                                                <p:strVal val="#ppt_y"/>
                                              </p:val>
                                            </p:tav>
                                          </p:tavLst>
                                        </p:anim>
                                      </p:childTnLst>
                                    </p:cTn>
                                  </p:par>
                                </p:childTnLst>
                              </p:cTn>
                            </p:par>
                            <p:par>
                              <p:cTn id="42" fill="hold">
                                <p:stCondLst>
                                  <p:cond delay="1950"/>
                                </p:stCondLst>
                                <p:childTnLst>
                                  <p:par>
                                    <p:cTn id="43" presetID="2" presetClass="entr" presetSubtype="1" fill="hold" nodeType="afterEffect" p14:presetBounceEnd="50000">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14:bounceEnd="50000">
                                          <p:cBhvr additive="base">
                                            <p:cTn id="45" dur="7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46" dur="750" fill="hold"/>
                                            <p:tgtEl>
                                              <p:spTgt spid="4"/>
                                            </p:tgtEl>
                                            <p:attrNameLst>
                                              <p:attrName>ppt_y</p:attrName>
                                            </p:attrNameLst>
                                          </p:cBhvr>
                                          <p:tavLst>
                                            <p:tav tm="0">
                                              <p:val>
                                                <p:strVal val="0-#ppt_h/2"/>
                                              </p:val>
                                            </p:tav>
                                            <p:tav tm="100000">
                                              <p:val>
                                                <p:strVal val="#ppt_y"/>
                                              </p:val>
                                            </p:tav>
                                          </p:tavLst>
                                        </p:anim>
                                      </p:childTnLst>
                                    </p:cTn>
                                  </p:par>
                                  <p:par>
                                    <p:cTn id="47" presetID="22" presetClass="entr" presetSubtype="8" fill="hold" grpId="0" nodeType="withEffect">
                                      <p:stCondLst>
                                        <p:cond delay="0"/>
                                      </p:stCondLst>
                                      <p:childTnLst>
                                        <p:set>
                                          <p:cBhvr>
                                            <p:cTn id="48" dur="1" fill="hold">
                                              <p:stCondLst>
                                                <p:cond delay="0"/>
                                              </p:stCondLst>
                                            </p:cTn>
                                            <p:tgtEl>
                                              <p:spTgt spid="34834"/>
                                            </p:tgtEl>
                                            <p:attrNameLst>
                                              <p:attrName>style.visibility</p:attrName>
                                            </p:attrNameLst>
                                          </p:cBhvr>
                                          <p:to>
                                            <p:strVal val="visible"/>
                                          </p:to>
                                        </p:set>
                                        <p:animEffect transition="in" filter="wipe(left)">
                                          <p:cBhvr>
                                            <p:cTn id="49" dur="750"/>
                                            <p:tgtEl>
                                              <p:spTgt spid="34834"/>
                                            </p:tgtEl>
                                          </p:cBhvr>
                                        </p:animEffect>
                                      </p:childTnLst>
                                    </p:cTn>
                                  </p:par>
                                </p:childTnLst>
                              </p:cTn>
                            </p:par>
                            <p:par>
                              <p:cTn id="50" fill="hold">
                                <p:stCondLst>
                                  <p:cond delay="2700"/>
                                </p:stCondLst>
                                <p:childTnLst>
                                  <p:par>
                                    <p:cTn id="51" presetID="2" presetClass="entr" presetSubtype="1" fill="hold" nodeType="afterEffect" p14:presetBounceEnd="50000">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14:bounceEnd="50000">
                                          <p:cBhvr additive="base">
                                            <p:cTn id="53" dur="7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54" dur="750" fill="hold"/>
                                            <p:tgtEl>
                                              <p:spTgt spid="5"/>
                                            </p:tgtEl>
                                            <p:attrNameLst>
                                              <p:attrName>ppt_y</p:attrName>
                                            </p:attrNameLst>
                                          </p:cBhvr>
                                          <p:tavLst>
                                            <p:tav tm="0">
                                              <p:val>
                                                <p:strVal val="0-#ppt_h/2"/>
                                              </p:val>
                                            </p:tav>
                                            <p:tav tm="100000">
                                              <p:val>
                                                <p:strVal val="#ppt_y"/>
                                              </p:val>
                                            </p:tav>
                                          </p:tavLst>
                                        </p:anim>
                                      </p:childTnLst>
                                    </p:cTn>
                                  </p:par>
                                  <p:par>
                                    <p:cTn id="55" presetID="22" presetClass="entr" presetSubtype="8" fill="hold" grpId="0" nodeType="withEffect">
                                      <p:stCondLst>
                                        <p:cond delay="0"/>
                                      </p:stCondLst>
                                      <p:childTnLst>
                                        <p:set>
                                          <p:cBhvr>
                                            <p:cTn id="56" dur="1" fill="hold">
                                              <p:stCondLst>
                                                <p:cond delay="0"/>
                                              </p:stCondLst>
                                            </p:cTn>
                                            <p:tgtEl>
                                              <p:spTgt spid="34833"/>
                                            </p:tgtEl>
                                            <p:attrNameLst>
                                              <p:attrName>style.visibility</p:attrName>
                                            </p:attrNameLst>
                                          </p:cBhvr>
                                          <p:to>
                                            <p:strVal val="visible"/>
                                          </p:to>
                                        </p:set>
                                        <p:animEffect transition="in" filter="wipe(left)">
                                          <p:cBhvr>
                                            <p:cTn id="57" dur="750"/>
                                            <p:tgtEl>
                                              <p:spTgt spid="34833"/>
                                            </p:tgtEl>
                                          </p:cBhvr>
                                        </p:animEffect>
                                      </p:childTnLst>
                                    </p:cTn>
                                  </p:par>
                                </p:childTnLst>
                              </p:cTn>
                            </p:par>
                            <p:par>
                              <p:cTn id="58" fill="hold">
                                <p:stCondLst>
                                  <p:cond delay="3450"/>
                                </p:stCondLst>
                                <p:childTnLst>
                                  <p:par>
                                    <p:cTn id="59" presetID="2" presetClass="entr" presetSubtype="1" fill="hold" nodeType="afterEffect" p14:presetBounceEnd="50000">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14:bounceEnd="50000">
                                          <p:cBhvr additive="base">
                                            <p:cTn id="61" dur="75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62" dur="750" fill="hold"/>
                                            <p:tgtEl>
                                              <p:spTgt spid="6"/>
                                            </p:tgtEl>
                                            <p:attrNameLst>
                                              <p:attrName>ppt_y</p:attrName>
                                            </p:attrNameLst>
                                          </p:cBhvr>
                                          <p:tavLst>
                                            <p:tav tm="0">
                                              <p:val>
                                                <p:strVal val="0-#ppt_h/2"/>
                                              </p:val>
                                            </p:tav>
                                            <p:tav tm="100000">
                                              <p:val>
                                                <p:strVal val="#ppt_y"/>
                                              </p:val>
                                            </p:tav>
                                          </p:tavLst>
                                        </p:anim>
                                      </p:childTnLst>
                                    </p:cTn>
                                  </p:par>
                                  <p:par>
                                    <p:cTn id="63" presetID="22" presetClass="entr" presetSubtype="8" fill="hold" grpId="0" nodeType="withEffect">
                                      <p:stCondLst>
                                        <p:cond delay="0"/>
                                      </p:stCondLst>
                                      <p:childTnLst>
                                        <p:set>
                                          <p:cBhvr>
                                            <p:cTn id="64" dur="1" fill="hold">
                                              <p:stCondLst>
                                                <p:cond delay="0"/>
                                              </p:stCondLst>
                                            </p:cTn>
                                            <p:tgtEl>
                                              <p:spTgt spid="34832"/>
                                            </p:tgtEl>
                                            <p:attrNameLst>
                                              <p:attrName>style.visibility</p:attrName>
                                            </p:attrNameLst>
                                          </p:cBhvr>
                                          <p:to>
                                            <p:strVal val="visible"/>
                                          </p:to>
                                        </p:set>
                                        <p:animEffect transition="in" filter="wipe(left)">
                                          <p:cBhvr>
                                            <p:cTn id="65" dur="750"/>
                                            <p:tgtEl>
                                              <p:spTgt spid="34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4" grpId="0"/>
          <p:bldP spid="34825" grpId="0"/>
          <p:bldP spid="34826" grpId="0"/>
          <p:bldP spid="34827" grpId="0"/>
          <p:bldP spid="34828" grpId="0"/>
          <p:bldP spid="34829" grpId="0"/>
          <p:bldP spid="34830" grpId="0"/>
          <p:bldP spid="34831" grpId="0"/>
          <p:bldP spid="34832" grpId="0" animBg="1"/>
          <p:bldP spid="34833" grpId="0" animBg="1"/>
          <p:bldP spid="34834"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8" fill="hold" grpId="0" nodeType="afterEffect">
                                      <p:stCondLst>
                                        <p:cond delay="0"/>
                                      </p:stCondLst>
                                      <p:childTnLst>
                                        <p:set>
                                          <p:cBhvr>
                                            <p:cTn id="11" dur="1" fill="hold">
                                              <p:stCondLst>
                                                <p:cond delay="0"/>
                                              </p:stCondLst>
                                            </p:cTn>
                                            <p:tgtEl>
                                              <p:spTgt spid="34831"/>
                                            </p:tgtEl>
                                            <p:attrNameLst>
                                              <p:attrName>style.visibility</p:attrName>
                                            </p:attrNameLst>
                                          </p:cBhvr>
                                          <p:to>
                                            <p:strVal val="visible"/>
                                          </p:to>
                                        </p:set>
                                        <p:anim calcmode="lin" valueType="num">
                                          <p:cBhvr additive="base">
                                            <p:cTn id="12" dur="500" fill="hold"/>
                                            <p:tgtEl>
                                              <p:spTgt spid="34831"/>
                                            </p:tgtEl>
                                            <p:attrNameLst>
                                              <p:attrName>ppt_x</p:attrName>
                                            </p:attrNameLst>
                                          </p:cBhvr>
                                          <p:tavLst>
                                            <p:tav tm="0">
                                              <p:val>
                                                <p:strVal val="0-#ppt_w/2"/>
                                              </p:val>
                                            </p:tav>
                                            <p:tav tm="100000">
                                              <p:val>
                                                <p:strVal val="#ppt_x"/>
                                              </p:val>
                                            </p:tav>
                                          </p:tavLst>
                                        </p:anim>
                                        <p:anim calcmode="lin" valueType="num">
                                          <p:cBhvr additive="base">
                                            <p:cTn id="13" dur="500" fill="hold"/>
                                            <p:tgtEl>
                                              <p:spTgt spid="34831"/>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100"/>
                                      </p:stCondLst>
                                      <p:childTnLst>
                                        <p:set>
                                          <p:cBhvr>
                                            <p:cTn id="15" dur="1" fill="hold">
                                              <p:stCondLst>
                                                <p:cond delay="0"/>
                                              </p:stCondLst>
                                            </p:cTn>
                                            <p:tgtEl>
                                              <p:spTgt spid="34830"/>
                                            </p:tgtEl>
                                            <p:attrNameLst>
                                              <p:attrName>style.visibility</p:attrName>
                                            </p:attrNameLst>
                                          </p:cBhvr>
                                          <p:to>
                                            <p:strVal val="visible"/>
                                          </p:to>
                                        </p:set>
                                        <p:anim calcmode="lin" valueType="num">
                                          <p:cBhvr additive="base">
                                            <p:cTn id="16" dur="500" fill="hold"/>
                                            <p:tgtEl>
                                              <p:spTgt spid="34830"/>
                                            </p:tgtEl>
                                            <p:attrNameLst>
                                              <p:attrName>ppt_x</p:attrName>
                                            </p:attrNameLst>
                                          </p:cBhvr>
                                          <p:tavLst>
                                            <p:tav tm="0">
                                              <p:val>
                                                <p:strVal val="0-#ppt_w/2"/>
                                              </p:val>
                                            </p:tav>
                                            <p:tav tm="100000">
                                              <p:val>
                                                <p:strVal val="#ppt_x"/>
                                              </p:val>
                                            </p:tav>
                                          </p:tavLst>
                                        </p:anim>
                                        <p:anim calcmode="lin" valueType="num">
                                          <p:cBhvr additive="base">
                                            <p:cTn id="17" dur="500" fill="hold"/>
                                            <p:tgtEl>
                                              <p:spTgt spid="34830"/>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200"/>
                                      </p:stCondLst>
                                      <p:childTnLst>
                                        <p:set>
                                          <p:cBhvr>
                                            <p:cTn id="19" dur="1" fill="hold">
                                              <p:stCondLst>
                                                <p:cond delay="0"/>
                                              </p:stCondLst>
                                            </p:cTn>
                                            <p:tgtEl>
                                              <p:spTgt spid="34829"/>
                                            </p:tgtEl>
                                            <p:attrNameLst>
                                              <p:attrName>style.visibility</p:attrName>
                                            </p:attrNameLst>
                                          </p:cBhvr>
                                          <p:to>
                                            <p:strVal val="visible"/>
                                          </p:to>
                                        </p:set>
                                        <p:anim calcmode="lin" valueType="num">
                                          <p:cBhvr additive="base">
                                            <p:cTn id="20" dur="500" fill="hold"/>
                                            <p:tgtEl>
                                              <p:spTgt spid="34829"/>
                                            </p:tgtEl>
                                            <p:attrNameLst>
                                              <p:attrName>ppt_x</p:attrName>
                                            </p:attrNameLst>
                                          </p:cBhvr>
                                          <p:tavLst>
                                            <p:tav tm="0">
                                              <p:val>
                                                <p:strVal val="0-#ppt_w/2"/>
                                              </p:val>
                                            </p:tav>
                                            <p:tav tm="100000">
                                              <p:val>
                                                <p:strVal val="#ppt_x"/>
                                              </p:val>
                                            </p:tav>
                                          </p:tavLst>
                                        </p:anim>
                                        <p:anim calcmode="lin" valueType="num">
                                          <p:cBhvr additive="base">
                                            <p:cTn id="21" dur="500" fill="hold"/>
                                            <p:tgtEl>
                                              <p:spTgt spid="34829"/>
                                            </p:tgtEl>
                                            <p:attrNameLst>
                                              <p:attrName>ppt_y</p:attrName>
                                            </p:attrNameLst>
                                          </p:cBhvr>
                                          <p:tavLst>
                                            <p:tav tm="0">
                                              <p:val>
                                                <p:strVal val="#ppt_y"/>
                                              </p:val>
                                            </p:tav>
                                            <p:tav tm="100000">
                                              <p:val>
                                                <p:strVal val="#ppt_y"/>
                                              </p:val>
                                            </p:tav>
                                          </p:tavLst>
                                        </p:anim>
                                      </p:childTnLst>
                                    </p:cTn>
                                  </p:par>
                                  <p:par>
                                    <p:cTn id="22" presetID="2" presetClass="entr" presetSubtype="4" fill="hold" grpId="0" nodeType="withEffect">
                                      <p:stCondLst>
                                        <p:cond delay="300"/>
                                      </p:stCondLst>
                                      <p:childTnLst>
                                        <p:set>
                                          <p:cBhvr>
                                            <p:cTn id="23" dur="1" fill="hold">
                                              <p:stCondLst>
                                                <p:cond delay="0"/>
                                              </p:stCondLst>
                                            </p:cTn>
                                            <p:tgtEl>
                                              <p:spTgt spid="34824"/>
                                            </p:tgtEl>
                                            <p:attrNameLst>
                                              <p:attrName>style.visibility</p:attrName>
                                            </p:attrNameLst>
                                          </p:cBhvr>
                                          <p:to>
                                            <p:strVal val="visible"/>
                                          </p:to>
                                        </p:set>
                                        <p:anim calcmode="lin" valueType="num">
                                          <p:cBhvr additive="base">
                                            <p:cTn id="24" dur="500" fill="hold"/>
                                            <p:tgtEl>
                                              <p:spTgt spid="34824"/>
                                            </p:tgtEl>
                                            <p:attrNameLst>
                                              <p:attrName>ppt_x</p:attrName>
                                            </p:attrNameLst>
                                          </p:cBhvr>
                                          <p:tavLst>
                                            <p:tav tm="0">
                                              <p:val>
                                                <p:strVal val="#ppt_x"/>
                                              </p:val>
                                            </p:tav>
                                            <p:tav tm="100000">
                                              <p:val>
                                                <p:strVal val="#ppt_x"/>
                                              </p:val>
                                            </p:tav>
                                          </p:tavLst>
                                        </p:anim>
                                        <p:anim calcmode="lin" valueType="num">
                                          <p:cBhvr additive="base">
                                            <p:cTn id="25" dur="500" fill="hold"/>
                                            <p:tgtEl>
                                              <p:spTgt spid="34824"/>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400"/>
                                      </p:stCondLst>
                                      <p:childTnLst>
                                        <p:set>
                                          <p:cBhvr>
                                            <p:cTn id="27" dur="1" fill="hold">
                                              <p:stCondLst>
                                                <p:cond delay="0"/>
                                              </p:stCondLst>
                                            </p:cTn>
                                            <p:tgtEl>
                                              <p:spTgt spid="34825"/>
                                            </p:tgtEl>
                                            <p:attrNameLst>
                                              <p:attrName>style.visibility</p:attrName>
                                            </p:attrNameLst>
                                          </p:cBhvr>
                                          <p:to>
                                            <p:strVal val="visible"/>
                                          </p:to>
                                        </p:set>
                                        <p:anim calcmode="lin" valueType="num">
                                          <p:cBhvr additive="base">
                                            <p:cTn id="28" dur="500" fill="hold"/>
                                            <p:tgtEl>
                                              <p:spTgt spid="34825"/>
                                            </p:tgtEl>
                                            <p:attrNameLst>
                                              <p:attrName>ppt_x</p:attrName>
                                            </p:attrNameLst>
                                          </p:cBhvr>
                                          <p:tavLst>
                                            <p:tav tm="0">
                                              <p:val>
                                                <p:strVal val="#ppt_x"/>
                                              </p:val>
                                            </p:tav>
                                            <p:tav tm="100000">
                                              <p:val>
                                                <p:strVal val="#ppt_x"/>
                                              </p:val>
                                            </p:tav>
                                          </p:tavLst>
                                        </p:anim>
                                        <p:anim calcmode="lin" valueType="num">
                                          <p:cBhvr additive="base">
                                            <p:cTn id="29" dur="500" fill="hold"/>
                                            <p:tgtEl>
                                              <p:spTgt spid="3482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500"/>
                                      </p:stCondLst>
                                      <p:childTnLst>
                                        <p:set>
                                          <p:cBhvr>
                                            <p:cTn id="31" dur="1" fill="hold">
                                              <p:stCondLst>
                                                <p:cond delay="0"/>
                                              </p:stCondLst>
                                            </p:cTn>
                                            <p:tgtEl>
                                              <p:spTgt spid="34826"/>
                                            </p:tgtEl>
                                            <p:attrNameLst>
                                              <p:attrName>style.visibility</p:attrName>
                                            </p:attrNameLst>
                                          </p:cBhvr>
                                          <p:to>
                                            <p:strVal val="visible"/>
                                          </p:to>
                                        </p:set>
                                        <p:anim calcmode="lin" valueType="num">
                                          <p:cBhvr additive="base">
                                            <p:cTn id="32" dur="500" fill="hold"/>
                                            <p:tgtEl>
                                              <p:spTgt spid="34826"/>
                                            </p:tgtEl>
                                            <p:attrNameLst>
                                              <p:attrName>ppt_x</p:attrName>
                                            </p:attrNameLst>
                                          </p:cBhvr>
                                          <p:tavLst>
                                            <p:tav tm="0">
                                              <p:val>
                                                <p:strVal val="#ppt_x"/>
                                              </p:val>
                                            </p:tav>
                                            <p:tav tm="100000">
                                              <p:val>
                                                <p:strVal val="#ppt_x"/>
                                              </p:val>
                                            </p:tav>
                                          </p:tavLst>
                                        </p:anim>
                                        <p:anim calcmode="lin" valueType="num">
                                          <p:cBhvr additive="base">
                                            <p:cTn id="33" dur="500" fill="hold"/>
                                            <p:tgtEl>
                                              <p:spTgt spid="34826"/>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600"/>
                                      </p:stCondLst>
                                      <p:childTnLst>
                                        <p:set>
                                          <p:cBhvr>
                                            <p:cTn id="35" dur="1" fill="hold">
                                              <p:stCondLst>
                                                <p:cond delay="0"/>
                                              </p:stCondLst>
                                            </p:cTn>
                                            <p:tgtEl>
                                              <p:spTgt spid="34827"/>
                                            </p:tgtEl>
                                            <p:attrNameLst>
                                              <p:attrName>style.visibility</p:attrName>
                                            </p:attrNameLst>
                                          </p:cBhvr>
                                          <p:to>
                                            <p:strVal val="visible"/>
                                          </p:to>
                                        </p:set>
                                        <p:anim calcmode="lin" valueType="num">
                                          <p:cBhvr additive="base">
                                            <p:cTn id="36" dur="500" fill="hold"/>
                                            <p:tgtEl>
                                              <p:spTgt spid="34827"/>
                                            </p:tgtEl>
                                            <p:attrNameLst>
                                              <p:attrName>ppt_x</p:attrName>
                                            </p:attrNameLst>
                                          </p:cBhvr>
                                          <p:tavLst>
                                            <p:tav tm="0">
                                              <p:val>
                                                <p:strVal val="#ppt_x"/>
                                              </p:val>
                                            </p:tav>
                                            <p:tav tm="100000">
                                              <p:val>
                                                <p:strVal val="#ppt_x"/>
                                              </p:val>
                                            </p:tav>
                                          </p:tavLst>
                                        </p:anim>
                                        <p:anim calcmode="lin" valueType="num">
                                          <p:cBhvr additive="base">
                                            <p:cTn id="37" dur="500" fill="hold"/>
                                            <p:tgtEl>
                                              <p:spTgt spid="34827"/>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700"/>
                                      </p:stCondLst>
                                      <p:childTnLst>
                                        <p:set>
                                          <p:cBhvr>
                                            <p:cTn id="39" dur="1" fill="hold">
                                              <p:stCondLst>
                                                <p:cond delay="0"/>
                                              </p:stCondLst>
                                            </p:cTn>
                                            <p:tgtEl>
                                              <p:spTgt spid="34828"/>
                                            </p:tgtEl>
                                            <p:attrNameLst>
                                              <p:attrName>style.visibility</p:attrName>
                                            </p:attrNameLst>
                                          </p:cBhvr>
                                          <p:to>
                                            <p:strVal val="visible"/>
                                          </p:to>
                                        </p:set>
                                        <p:anim calcmode="lin" valueType="num">
                                          <p:cBhvr additive="base">
                                            <p:cTn id="40" dur="500" fill="hold"/>
                                            <p:tgtEl>
                                              <p:spTgt spid="34828"/>
                                            </p:tgtEl>
                                            <p:attrNameLst>
                                              <p:attrName>ppt_x</p:attrName>
                                            </p:attrNameLst>
                                          </p:cBhvr>
                                          <p:tavLst>
                                            <p:tav tm="0">
                                              <p:val>
                                                <p:strVal val="#ppt_x"/>
                                              </p:val>
                                            </p:tav>
                                            <p:tav tm="100000">
                                              <p:val>
                                                <p:strVal val="#ppt_x"/>
                                              </p:val>
                                            </p:tav>
                                          </p:tavLst>
                                        </p:anim>
                                        <p:anim calcmode="lin" valueType="num">
                                          <p:cBhvr additive="base">
                                            <p:cTn id="41" dur="500" fill="hold"/>
                                            <p:tgtEl>
                                              <p:spTgt spid="34828"/>
                                            </p:tgtEl>
                                            <p:attrNameLst>
                                              <p:attrName>ppt_y</p:attrName>
                                            </p:attrNameLst>
                                          </p:cBhvr>
                                          <p:tavLst>
                                            <p:tav tm="0">
                                              <p:val>
                                                <p:strVal val="1+#ppt_h/2"/>
                                              </p:val>
                                            </p:tav>
                                            <p:tav tm="100000">
                                              <p:val>
                                                <p:strVal val="#ppt_y"/>
                                              </p:val>
                                            </p:tav>
                                          </p:tavLst>
                                        </p:anim>
                                      </p:childTnLst>
                                    </p:cTn>
                                  </p:par>
                                </p:childTnLst>
                              </p:cTn>
                            </p:par>
                            <p:par>
                              <p:cTn id="42" fill="hold">
                                <p:stCondLst>
                                  <p:cond delay="1950"/>
                                </p:stCondLst>
                                <p:childTnLst>
                                  <p:par>
                                    <p:cTn id="43" presetID="2" presetClass="entr" presetSubtype="1" fill="hold" nodeType="after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750" fill="hold"/>
                                            <p:tgtEl>
                                              <p:spTgt spid="4"/>
                                            </p:tgtEl>
                                            <p:attrNameLst>
                                              <p:attrName>ppt_x</p:attrName>
                                            </p:attrNameLst>
                                          </p:cBhvr>
                                          <p:tavLst>
                                            <p:tav tm="0">
                                              <p:val>
                                                <p:strVal val="#ppt_x"/>
                                              </p:val>
                                            </p:tav>
                                            <p:tav tm="100000">
                                              <p:val>
                                                <p:strVal val="#ppt_x"/>
                                              </p:val>
                                            </p:tav>
                                          </p:tavLst>
                                        </p:anim>
                                        <p:anim calcmode="lin" valueType="num">
                                          <p:cBhvr additive="base">
                                            <p:cTn id="46" dur="750" fill="hold"/>
                                            <p:tgtEl>
                                              <p:spTgt spid="4"/>
                                            </p:tgtEl>
                                            <p:attrNameLst>
                                              <p:attrName>ppt_y</p:attrName>
                                            </p:attrNameLst>
                                          </p:cBhvr>
                                          <p:tavLst>
                                            <p:tav tm="0">
                                              <p:val>
                                                <p:strVal val="0-#ppt_h/2"/>
                                              </p:val>
                                            </p:tav>
                                            <p:tav tm="100000">
                                              <p:val>
                                                <p:strVal val="#ppt_y"/>
                                              </p:val>
                                            </p:tav>
                                          </p:tavLst>
                                        </p:anim>
                                      </p:childTnLst>
                                    </p:cTn>
                                  </p:par>
                                  <p:par>
                                    <p:cTn id="47" presetID="22" presetClass="entr" presetSubtype="8" fill="hold" grpId="0" nodeType="withEffect">
                                      <p:stCondLst>
                                        <p:cond delay="0"/>
                                      </p:stCondLst>
                                      <p:childTnLst>
                                        <p:set>
                                          <p:cBhvr>
                                            <p:cTn id="48" dur="1" fill="hold">
                                              <p:stCondLst>
                                                <p:cond delay="0"/>
                                              </p:stCondLst>
                                            </p:cTn>
                                            <p:tgtEl>
                                              <p:spTgt spid="34834"/>
                                            </p:tgtEl>
                                            <p:attrNameLst>
                                              <p:attrName>style.visibility</p:attrName>
                                            </p:attrNameLst>
                                          </p:cBhvr>
                                          <p:to>
                                            <p:strVal val="visible"/>
                                          </p:to>
                                        </p:set>
                                        <p:animEffect transition="in" filter="wipe(left)">
                                          <p:cBhvr>
                                            <p:cTn id="49" dur="750"/>
                                            <p:tgtEl>
                                              <p:spTgt spid="34834"/>
                                            </p:tgtEl>
                                          </p:cBhvr>
                                        </p:animEffect>
                                      </p:childTnLst>
                                    </p:cTn>
                                  </p:par>
                                </p:childTnLst>
                              </p:cTn>
                            </p:par>
                            <p:par>
                              <p:cTn id="50" fill="hold">
                                <p:stCondLst>
                                  <p:cond delay="2700"/>
                                </p:stCondLst>
                                <p:childTnLst>
                                  <p:par>
                                    <p:cTn id="51" presetID="2" presetClass="entr" presetSubtype="1"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750" fill="hold"/>
                                            <p:tgtEl>
                                              <p:spTgt spid="5"/>
                                            </p:tgtEl>
                                            <p:attrNameLst>
                                              <p:attrName>ppt_x</p:attrName>
                                            </p:attrNameLst>
                                          </p:cBhvr>
                                          <p:tavLst>
                                            <p:tav tm="0">
                                              <p:val>
                                                <p:strVal val="#ppt_x"/>
                                              </p:val>
                                            </p:tav>
                                            <p:tav tm="100000">
                                              <p:val>
                                                <p:strVal val="#ppt_x"/>
                                              </p:val>
                                            </p:tav>
                                          </p:tavLst>
                                        </p:anim>
                                        <p:anim calcmode="lin" valueType="num">
                                          <p:cBhvr additive="base">
                                            <p:cTn id="54" dur="750" fill="hold"/>
                                            <p:tgtEl>
                                              <p:spTgt spid="5"/>
                                            </p:tgtEl>
                                            <p:attrNameLst>
                                              <p:attrName>ppt_y</p:attrName>
                                            </p:attrNameLst>
                                          </p:cBhvr>
                                          <p:tavLst>
                                            <p:tav tm="0">
                                              <p:val>
                                                <p:strVal val="0-#ppt_h/2"/>
                                              </p:val>
                                            </p:tav>
                                            <p:tav tm="100000">
                                              <p:val>
                                                <p:strVal val="#ppt_y"/>
                                              </p:val>
                                            </p:tav>
                                          </p:tavLst>
                                        </p:anim>
                                      </p:childTnLst>
                                    </p:cTn>
                                  </p:par>
                                  <p:par>
                                    <p:cTn id="55" presetID="22" presetClass="entr" presetSubtype="8" fill="hold" grpId="0" nodeType="withEffect">
                                      <p:stCondLst>
                                        <p:cond delay="0"/>
                                      </p:stCondLst>
                                      <p:childTnLst>
                                        <p:set>
                                          <p:cBhvr>
                                            <p:cTn id="56" dur="1" fill="hold">
                                              <p:stCondLst>
                                                <p:cond delay="0"/>
                                              </p:stCondLst>
                                            </p:cTn>
                                            <p:tgtEl>
                                              <p:spTgt spid="34833"/>
                                            </p:tgtEl>
                                            <p:attrNameLst>
                                              <p:attrName>style.visibility</p:attrName>
                                            </p:attrNameLst>
                                          </p:cBhvr>
                                          <p:to>
                                            <p:strVal val="visible"/>
                                          </p:to>
                                        </p:set>
                                        <p:animEffect transition="in" filter="wipe(left)">
                                          <p:cBhvr>
                                            <p:cTn id="57" dur="750"/>
                                            <p:tgtEl>
                                              <p:spTgt spid="34833"/>
                                            </p:tgtEl>
                                          </p:cBhvr>
                                        </p:animEffect>
                                      </p:childTnLst>
                                    </p:cTn>
                                  </p:par>
                                </p:childTnLst>
                              </p:cTn>
                            </p:par>
                            <p:par>
                              <p:cTn id="58" fill="hold">
                                <p:stCondLst>
                                  <p:cond delay="3450"/>
                                </p:stCondLst>
                                <p:childTnLst>
                                  <p:par>
                                    <p:cTn id="59" presetID="2" presetClass="entr" presetSubtype="1" fill="hold" nodeType="after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750" fill="hold"/>
                                            <p:tgtEl>
                                              <p:spTgt spid="6"/>
                                            </p:tgtEl>
                                            <p:attrNameLst>
                                              <p:attrName>ppt_x</p:attrName>
                                            </p:attrNameLst>
                                          </p:cBhvr>
                                          <p:tavLst>
                                            <p:tav tm="0">
                                              <p:val>
                                                <p:strVal val="#ppt_x"/>
                                              </p:val>
                                            </p:tav>
                                            <p:tav tm="100000">
                                              <p:val>
                                                <p:strVal val="#ppt_x"/>
                                              </p:val>
                                            </p:tav>
                                          </p:tavLst>
                                        </p:anim>
                                        <p:anim calcmode="lin" valueType="num">
                                          <p:cBhvr additive="base">
                                            <p:cTn id="62" dur="750" fill="hold"/>
                                            <p:tgtEl>
                                              <p:spTgt spid="6"/>
                                            </p:tgtEl>
                                            <p:attrNameLst>
                                              <p:attrName>ppt_y</p:attrName>
                                            </p:attrNameLst>
                                          </p:cBhvr>
                                          <p:tavLst>
                                            <p:tav tm="0">
                                              <p:val>
                                                <p:strVal val="0-#ppt_h/2"/>
                                              </p:val>
                                            </p:tav>
                                            <p:tav tm="100000">
                                              <p:val>
                                                <p:strVal val="#ppt_y"/>
                                              </p:val>
                                            </p:tav>
                                          </p:tavLst>
                                        </p:anim>
                                      </p:childTnLst>
                                    </p:cTn>
                                  </p:par>
                                  <p:par>
                                    <p:cTn id="63" presetID="22" presetClass="entr" presetSubtype="8" fill="hold" grpId="0" nodeType="withEffect">
                                      <p:stCondLst>
                                        <p:cond delay="0"/>
                                      </p:stCondLst>
                                      <p:childTnLst>
                                        <p:set>
                                          <p:cBhvr>
                                            <p:cTn id="64" dur="1" fill="hold">
                                              <p:stCondLst>
                                                <p:cond delay="0"/>
                                              </p:stCondLst>
                                            </p:cTn>
                                            <p:tgtEl>
                                              <p:spTgt spid="34832"/>
                                            </p:tgtEl>
                                            <p:attrNameLst>
                                              <p:attrName>style.visibility</p:attrName>
                                            </p:attrNameLst>
                                          </p:cBhvr>
                                          <p:to>
                                            <p:strVal val="visible"/>
                                          </p:to>
                                        </p:set>
                                        <p:animEffect transition="in" filter="wipe(left)">
                                          <p:cBhvr>
                                            <p:cTn id="65" dur="750"/>
                                            <p:tgtEl>
                                              <p:spTgt spid="34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4" grpId="0"/>
          <p:bldP spid="34825" grpId="0"/>
          <p:bldP spid="34826" grpId="0"/>
          <p:bldP spid="34827" grpId="0"/>
          <p:bldP spid="34828" grpId="0"/>
          <p:bldP spid="34829" grpId="0"/>
          <p:bldP spid="34830" grpId="0"/>
          <p:bldP spid="34831" grpId="0"/>
          <p:bldP spid="34832" grpId="0" animBg="1"/>
          <p:bldP spid="34833" grpId="0" animBg="1"/>
          <p:bldP spid="34834"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B35329DD-9A9E-2B48-88ED-D0E61C7092E3}"/>
              </a:ext>
            </a:extLst>
          </p:cNvPr>
          <p:cNvSpPr/>
          <p:nvPr/>
        </p:nvSpPr>
        <p:spPr>
          <a:xfrm>
            <a:off x="7754711" y="0"/>
            <a:ext cx="4437289" cy="6858000"/>
          </a:xfrm>
          <a:prstGeom prst="rect">
            <a:avLst/>
          </a:prstGeom>
          <a:pattFill prst="lgGrid">
            <a:fgClr>
              <a:srgbClr val="ECECE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CuadroTexto 238">
            <a:extLst>
              <a:ext uri="{FF2B5EF4-FFF2-40B4-BE49-F238E27FC236}">
                <a16:creationId xmlns:a16="http://schemas.microsoft.com/office/drawing/2014/main" id="{78335FDC-88F6-E343-9AC8-893449E73153}"/>
              </a:ext>
            </a:extLst>
          </p:cNvPr>
          <p:cNvSpPr txBox="1"/>
          <p:nvPr/>
        </p:nvSpPr>
        <p:spPr>
          <a:xfrm>
            <a:off x="1155134" y="1385194"/>
            <a:ext cx="3659934"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MEDICAL Infographic</a:t>
            </a:r>
          </a:p>
        </p:txBody>
      </p:sp>
      <p:sp>
        <p:nvSpPr>
          <p:cNvPr id="41" name="CuadroTexto 4">
            <a:extLst>
              <a:ext uri="{FF2B5EF4-FFF2-40B4-BE49-F238E27FC236}">
                <a16:creationId xmlns:a16="http://schemas.microsoft.com/office/drawing/2014/main" id="{3BADD55E-19AD-6E44-B2AA-1ADB5D7F7F60}"/>
              </a:ext>
            </a:extLst>
          </p:cNvPr>
          <p:cNvSpPr txBox="1"/>
          <p:nvPr/>
        </p:nvSpPr>
        <p:spPr>
          <a:xfrm>
            <a:off x="1155135" y="2910911"/>
            <a:ext cx="3153105" cy="2287101"/>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a:t>
            </a:r>
          </a:p>
        </p:txBody>
      </p:sp>
      <p:sp>
        <p:nvSpPr>
          <p:cNvPr id="21" name="Freeform 20">
            <a:extLst>
              <a:ext uri="{FF2B5EF4-FFF2-40B4-BE49-F238E27FC236}">
                <a16:creationId xmlns:a16="http://schemas.microsoft.com/office/drawing/2014/main" id="{A8AE0E65-852A-0F42-B2D0-44F0EDCDB9EA}"/>
              </a:ext>
            </a:extLst>
          </p:cNvPr>
          <p:cNvSpPr/>
          <p:nvPr/>
        </p:nvSpPr>
        <p:spPr>
          <a:xfrm>
            <a:off x="5076621" y="729769"/>
            <a:ext cx="5402571" cy="5402996"/>
          </a:xfrm>
          <a:custGeom>
            <a:avLst/>
            <a:gdLst>
              <a:gd name="connsiteX0" fmla="*/ 3403298 w 5402571"/>
              <a:gd name="connsiteY0" fmla="*/ 5402996 h 5402996"/>
              <a:gd name="connsiteX1" fmla="*/ 1999556 w 5402571"/>
              <a:gd name="connsiteY1" fmla="*/ 5402996 h 5402996"/>
              <a:gd name="connsiteX2" fmla="*/ 1702003 w 5402571"/>
              <a:gd name="connsiteY2" fmla="*/ 5105443 h 5402996"/>
              <a:gd name="connsiteX3" fmla="*/ 1702003 w 5402571"/>
              <a:gd name="connsiteY3" fmla="*/ 3700993 h 5402996"/>
              <a:gd name="connsiteX4" fmla="*/ 297553 w 5402571"/>
              <a:gd name="connsiteY4" fmla="*/ 3700993 h 5402996"/>
              <a:gd name="connsiteX5" fmla="*/ 0 w 5402571"/>
              <a:gd name="connsiteY5" fmla="*/ 3403440 h 5402996"/>
              <a:gd name="connsiteX6" fmla="*/ 0 w 5402571"/>
              <a:gd name="connsiteY6" fmla="*/ 1999556 h 5402996"/>
              <a:gd name="connsiteX7" fmla="*/ 297553 w 5402571"/>
              <a:gd name="connsiteY7" fmla="*/ 1702003 h 5402996"/>
              <a:gd name="connsiteX8" fmla="*/ 1701862 w 5402571"/>
              <a:gd name="connsiteY8" fmla="*/ 1702003 h 5402996"/>
              <a:gd name="connsiteX9" fmla="*/ 1701862 w 5402571"/>
              <a:gd name="connsiteY9" fmla="*/ 297553 h 5402996"/>
              <a:gd name="connsiteX10" fmla="*/ 1999415 w 5402571"/>
              <a:gd name="connsiteY10" fmla="*/ 0 h 5402996"/>
              <a:gd name="connsiteX11" fmla="*/ 3403156 w 5402571"/>
              <a:gd name="connsiteY11" fmla="*/ 0 h 5402996"/>
              <a:gd name="connsiteX12" fmla="*/ 3700709 w 5402571"/>
              <a:gd name="connsiteY12" fmla="*/ 297553 h 5402996"/>
              <a:gd name="connsiteX13" fmla="*/ 3700709 w 5402571"/>
              <a:gd name="connsiteY13" fmla="*/ 1701862 h 5402996"/>
              <a:gd name="connsiteX14" fmla="*/ 5105018 w 5402571"/>
              <a:gd name="connsiteY14" fmla="*/ 1701862 h 5402996"/>
              <a:gd name="connsiteX15" fmla="*/ 5402571 w 5402571"/>
              <a:gd name="connsiteY15" fmla="*/ 1999415 h 5402996"/>
              <a:gd name="connsiteX16" fmla="*/ 5402571 w 5402571"/>
              <a:gd name="connsiteY16" fmla="*/ 3403156 h 5402996"/>
              <a:gd name="connsiteX17" fmla="*/ 5105018 w 5402571"/>
              <a:gd name="connsiteY17" fmla="*/ 3700709 h 5402996"/>
              <a:gd name="connsiteX18" fmla="*/ 3700993 w 5402571"/>
              <a:gd name="connsiteY18" fmla="*/ 3700709 h 5402996"/>
              <a:gd name="connsiteX19" fmla="*/ 3700993 w 5402571"/>
              <a:gd name="connsiteY19" fmla="*/ 5105018 h 5402996"/>
              <a:gd name="connsiteX20" fmla="*/ 3403865 w 5402571"/>
              <a:gd name="connsiteY20" fmla="*/ 5402996 h 5402996"/>
              <a:gd name="connsiteX21" fmla="*/ 3403298 w 5402571"/>
              <a:gd name="connsiteY21" fmla="*/ 5402996 h 5402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402571" h="5402996">
                <a:moveTo>
                  <a:pt x="3403298" y="5402996"/>
                </a:moveTo>
                <a:lnTo>
                  <a:pt x="1999556" y="5402996"/>
                </a:lnTo>
                <a:cubicBezTo>
                  <a:pt x="1835222" y="5402996"/>
                  <a:pt x="1702003" y="5269778"/>
                  <a:pt x="1702003" y="5105443"/>
                </a:cubicBezTo>
                <a:lnTo>
                  <a:pt x="1702003" y="3700993"/>
                </a:lnTo>
                <a:lnTo>
                  <a:pt x="297553" y="3700993"/>
                </a:lnTo>
                <a:cubicBezTo>
                  <a:pt x="133219" y="3700993"/>
                  <a:pt x="0" y="3567774"/>
                  <a:pt x="0" y="3403440"/>
                </a:cubicBezTo>
                <a:lnTo>
                  <a:pt x="0" y="1999556"/>
                </a:lnTo>
                <a:cubicBezTo>
                  <a:pt x="0" y="1835222"/>
                  <a:pt x="133219" y="1702003"/>
                  <a:pt x="297553" y="1702003"/>
                </a:cubicBezTo>
                <a:lnTo>
                  <a:pt x="1701862" y="1702003"/>
                </a:lnTo>
                <a:lnTo>
                  <a:pt x="1701862" y="297553"/>
                </a:lnTo>
                <a:cubicBezTo>
                  <a:pt x="1701862" y="133219"/>
                  <a:pt x="1835080" y="0"/>
                  <a:pt x="1999415" y="0"/>
                </a:cubicBezTo>
                <a:lnTo>
                  <a:pt x="3403156" y="0"/>
                </a:lnTo>
                <a:cubicBezTo>
                  <a:pt x="3567491" y="0"/>
                  <a:pt x="3700709" y="133219"/>
                  <a:pt x="3700709" y="297553"/>
                </a:cubicBezTo>
                <a:lnTo>
                  <a:pt x="3700709" y="1701862"/>
                </a:lnTo>
                <a:lnTo>
                  <a:pt x="5105018" y="1701862"/>
                </a:lnTo>
                <a:cubicBezTo>
                  <a:pt x="5269353" y="1701862"/>
                  <a:pt x="5402571" y="1835080"/>
                  <a:pt x="5402571" y="1999415"/>
                </a:cubicBezTo>
                <a:lnTo>
                  <a:pt x="5402571" y="3403156"/>
                </a:lnTo>
                <a:cubicBezTo>
                  <a:pt x="5402571" y="3567491"/>
                  <a:pt x="5269353" y="3700709"/>
                  <a:pt x="5105018" y="3700709"/>
                </a:cubicBezTo>
                <a:lnTo>
                  <a:pt x="3700993" y="3700709"/>
                </a:lnTo>
                <a:lnTo>
                  <a:pt x="3700993" y="5105018"/>
                </a:lnTo>
                <a:cubicBezTo>
                  <a:pt x="3701234" y="5269353"/>
                  <a:pt x="3568199" y="5402756"/>
                  <a:pt x="3403865" y="5402996"/>
                </a:cubicBezTo>
                <a:cubicBezTo>
                  <a:pt x="3403681" y="5402996"/>
                  <a:pt x="3403482" y="5402996"/>
                  <a:pt x="3403298" y="5402996"/>
                </a:cubicBezTo>
                <a:close/>
              </a:path>
            </a:pathLst>
          </a:custGeom>
          <a:solidFill>
            <a:schemeClr val="bg1"/>
          </a:solidFill>
          <a:ln w="14150" cap="flat">
            <a:noFill/>
            <a:prstDash val="solid"/>
            <a:miter/>
          </a:ln>
          <a:effectLst>
            <a:innerShdw blurRad="215900" dist="50800" dir="13500000">
              <a:prstClr val="black">
                <a:alpha val="32000"/>
              </a:prstClr>
            </a:inn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21">
            <a:extLst>
              <a:ext uri="{FF2B5EF4-FFF2-40B4-BE49-F238E27FC236}">
                <a16:creationId xmlns:a16="http://schemas.microsoft.com/office/drawing/2014/main" id="{348956DA-C865-9A45-940F-03A7797C7366}"/>
              </a:ext>
            </a:extLst>
          </p:cNvPr>
          <p:cNvSpPr/>
          <p:nvPr/>
        </p:nvSpPr>
        <p:spPr>
          <a:xfrm>
            <a:off x="5221855" y="2597268"/>
            <a:ext cx="2556263" cy="1667997"/>
          </a:xfrm>
          <a:custGeom>
            <a:avLst/>
            <a:gdLst>
              <a:gd name="connsiteX0" fmla="*/ 1722265 w 2556263"/>
              <a:gd name="connsiteY0" fmla="*/ 0 h 1667997"/>
              <a:gd name="connsiteX1" fmla="*/ 123980 w 2556263"/>
              <a:gd name="connsiteY1" fmla="*/ 0 h 1667997"/>
              <a:gd name="connsiteX2" fmla="*/ 0 w 2556263"/>
              <a:gd name="connsiteY2" fmla="*/ 123980 h 1667997"/>
              <a:gd name="connsiteX3" fmla="*/ 0 w 2556263"/>
              <a:gd name="connsiteY3" fmla="*/ 1544017 h 1667997"/>
              <a:gd name="connsiteX4" fmla="*/ 123980 w 2556263"/>
              <a:gd name="connsiteY4" fmla="*/ 1667997 h 1667997"/>
              <a:gd name="connsiteX5" fmla="*/ 1722265 w 2556263"/>
              <a:gd name="connsiteY5" fmla="*/ 1667997 h 1667997"/>
              <a:gd name="connsiteX6" fmla="*/ 2556264 w 2556263"/>
              <a:gd name="connsiteY6" fmla="*/ 833999 h 166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6263" h="1667997">
                <a:moveTo>
                  <a:pt x="1722265" y="0"/>
                </a:moveTo>
                <a:lnTo>
                  <a:pt x="123980" y="0"/>
                </a:lnTo>
                <a:cubicBezTo>
                  <a:pt x="55508" y="0"/>
                  <a:pt x="0" y="55515"/>
                  <a:pt x="0" y="123980"/>
                </a:cubicBezTo>
                <a:lnTo>
                  <a:pt x="0" y="1544017"/>
                </a:lnTo>
                <a:cubicBezTo>
                  <a:pt x="0" y="1612482"/>
                  <a:pt x="55508" y="1667997"/>
                  <a:pt x="123980" y="1667997"/>
                </a:cubicBezTo>
                <a:lnTo>
                  <a:pt x="1722265" y="1667997"/>
                </a:lnTo>
                <a:lnTo>
                  <a:pt x="2556264" y="833999"/>
                </a:lnTo>
                <a:close/>
              </a:path>
            </a:pathLst>
          </a:custGeom>
          <a:solidFill>
            <a:schemeClr val="accent1"/>
          </a:solidFill>
          <a:ln w="141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Freeform 33">
            <a:extLst>
              <a:ext uri="{FF2B5EF4-FFF2-40B4-BE49-F238E27FC236}">
                <a16:creationId xmlns:a16="http://schemas.microsoft.com/office/drawing/2014/main" id="{509D5654-1866-C947-8915-3D4F1001C58F}"/>
              </a:ext>
            </a:extLst>
          </p:cNvPr>
          <p:cNvSpPr/>
          <p:nvPr/>
        </p:nvSpPr>
        <p:spPr>
          <a:xfrm>
            <a:off x="6944120" y="888066"/>
            <a:ext cx="1667997" cy="2556263"/>
          </a:xfrm>
          <a:custGeom>
            <a:avLst/>
            <a:gdLst>
              <a:gd name="connsiteX0" fmla="*/ 1667997 w 1667997"/>
              <a:gd name="connsiteY0" fmla="*/ 1722265 h 2556263"/>
              <a:gd name="connsiteX1" fmla="*/ 1667997 w 1667997"/>
              <a:gd name="connsiteY1" fmla="*/ 123980 h 2556263"/>
              <a:gd name="connsiteX2" fmla="*/ 1544017 w 1667997"/>
              <a:gd name="connsiteY2" fmla="*/ 0 h 2556263"/>
              <a:gd name="connsiteX3" fmla="*/ 123980 w 1667997"/>
              <a:gd name="connsiteY3" fmla="*/ 0 h 2556263"/>
              <a:gd name="connsiteX4" fmla="*/ 0 w 1667997"/>
              <a:gd name="connsiteY4" fmla="*/ 123980 h 2556263"/>
              <a:gd name="connsiteX5" fmla="*/ 0 w 1667997"/>
              <a:gd name="connsiteY5" fmla="*/ 1722265 h 2556263"/>
              <a:gd name="connsiteX6" fmla="*/ 833999 w 1667997"/>
              <a:gd name="connsiteY6" fmla="*/ 2556264 h 2556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7997" h="2556263">
                <a:moveTo>
                  <a:pt x="1667997" y="1722265"/>
                </a:moveTo>
                <a:lnTo>
                  <a:pt x="1667997" y="123980"/>
                </a:lnTo>
                <a:cubicBezTo>
                  <a:pt x="1667997" y="55508"/>
                  <a:pt x="1612482" y="0"/>
                  <a:pt x="1544017" y="0"/>
                </a:cubicBezTo>
                <a:lnTo>
                  <a:pt x="123980" y="0"/>
                </a:lnTo>
                <a:cubicBezTo>
                  <a:pt x="55515" y="0"/>
                  <a:pt x="0" y="55508"/>
                  <a:pt x="0" y="123980"/>
                </a:cubicBezTo>
                <a:lnTo>
                  <a:pt x="0" y="1722265"/>
                </a:lnTo>
                <a:lnTo>
                  <a:pt x="833999" y="2556264"/>
                </a:lnTo>
                <a:close/>
              </a:path>
            </a:pathLst>
          </a:custGeom>
          <a:solidFill>
            <a:schemeClr val="accent2"/>
          </a:solidFill>
          <a:ln w="141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34">
            <a:extLst>
              <a:ext uri="{FF2B5EF4-FFF2-40B4-BE49-F238E27FC236}">
                <a16:creationId xmlns:a16="http://schemas.microsoft.com/office/drawing/2014/main" id="{F1F35A98-308E-1944-9D52-0C94D3897689}"/>
              </a:ext>
            </a:extLst>
          </p:cNvPr>
          <p:cNvSpPr/>
          <p:nvPr/>
        </p:nvSpPr>
        <p:spPr>
          <a:xfrm>
            <a:off x="7778119" y="2597268"/>
            <a:ext cx="2555271" cy="1667997"/>
          </a:xfrm>
          <a:custGeom>
            <a:avLst/>
            <a:gdLst>
              <a:gd name="connsiteX0" fmla="*/ 2555272 w 2555271"/>
              <a:gd name="connsiteY0" fmla="*/ 1544017 h 1667997"/>
              <a:gd name="connsiteX1" fmla="*/ 2555272 w 2555271"/>
              <a:gd name="connsiteY1" fmla="*/ 123980 h 1667997"/>
              <a:gd name="connsiteX2" fmla="*/ 2431292 w 2555271"/>
              <a:gd name="connsiteY2" fmla="*/ 0 h 1667997"/>
              <a:gd name="connsiteX3" fmla="*/ 833999 w 2555271"/>
              <a:gd name="connsiteY3" fmla="*/ 0 h 1667997"/>
              <a:gd name="connsiteX4" fmla="*/ 0 w 2555271"/>
              <a:gd name="connsiteY4" fmla="*/ 833999 h 1667997"/>
              <a:gd name="connsiteX5" fmla="*/ 833999 w 2555271"/>
              <a:gd name="connsiteY5" fmla="*/ 1667997 h 1667997"/>
              <a:gd name="connsiteX6" fmla="*/ 2431859 w 2555271"/>
              <a:gd name="connsiteY6" fmla="*/ 1667997 h 1667997"/>
              <a:gd name="connsiteX7" fmla="*/ 2555272 w 2555271"/>
              <a:gd name="connsiteY7" fmla="*/ 1544017 h 166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5271" h="1667997">
                <a:moveTo>
                  <a:pt x="2555272" y="1544017"/>
                </a:moveTo>
                <a:lnTo>
                  <a:pt x="2555272" y="123980"/>
                </a:lnTo>
                <a:cubicBezTo>
                  <a:pt x="2555272" y="55515"/>
                  <a:pt x="2499757" y="0"/>
                  <a:pt x="2431292" y="0"/>
                </a:cubicBezTo>
                <a:lnTo>
                  <a:pt x="833999" y="0"/>
                </a:lnTo>
                <a:lnTo>
                  <a:pt x="0" y="833999"/>
                </a:lnTo>
                <a:lnTo>
                  <a:pt x="833999" y="1667997"/>
                </a:lnTo>
                <a:lnTo>
                  <a:pt x="2431859" y="1667997"/>
                </a:lnTo>
                <a:cubicBezTo>
                  <a:pt x="2500111" y="1667686"/>
                  <a:pt x="2555272" y="1612270"/>
                  <a:pt x="2555272" y="1544017"/>
                </a:cubicBezTo>
                <a:close/>
              </a:path>
            </a:pathLst>
          </a:custGeom>
          <a:solidFill>
            <a:schemeClr val="accent3"/>
          </a:solidFill>
          <a:ln w="141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35">
            <a:extLst>
              <a:ext uri="{FF2B5EF4-FFF2-40B4-BE49-F238E27FC236}">
                <a16:creationId xmlns:a16="http://schemas.microsoft.com/office/drawing/2014/main" id="{6A93FBE1-B8DF-1348-B08E-342DA87E85F4}"/>
              </a:ext>
            </a:extLst>
          </p:cNvPr>
          <p:cNvSpPr/>
          <p:nvPr/>
        </p:nvSpPr>
        <p:spPr>
          <a:xfrm>
            <a:off x="6944120" y="3431267"/>
            <a:ext cx="1667997" cy="2555838"/>
          </a:xfrm>
          <a:custGeom>
            <a:avLst/>
            <a:gdLst>
              <a:gd name="connsiteX0" fmla="*/ 0 w 1667997"/>
              <a:gd name="connsiteY0" fmla="*/ 833999 h 2555838"/>
              <a:gd name="connsiteX1" fmla="*/ 0 w 1667997"/>
              <a:gd name="connsiteY1" fmla="*/ 2431859 h 2555838"/>
              <a:gd name="connsiteX2" fmla="*/ 123980 w 1667997"/>
              <a:gd name="connsiteY2" fmla="*/ 2555839 h 2555838"/>
              <a:gd name="connsiteX3" fmla="*/ 1544017 w 1667997"/>
              <a:gd name="connsiteY3" fmla="*/ 2555839 h 2555838"/>
              <a:gd name="connsiteX4" fmla="*/ 1667997 w 1667997"/>
              <a:gd name="connsiteY4" fmla="*/ 2431859 h 2555838"/>
              <a:gd name="connsiteX5" fmla="*/ 1667997 w 1667997"/>
              <a:gd name="connsiteY5" fmla="*/ 833999 h 2555838"/>
              <a:gd name="connsiteX6" fmla="*/ 833999 w 1667997"/>
              <a:gd name="connsiteY6" fmla="*/ 0 h 2555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7997" h="2555838">
                <a:moveTo>
                  <a:pt x="0" y="833999"/>
                </a:moveTo>
                <a:lnTo>
                  <a:pt x="0" y="2431859"/>
                </a:lnTo>
                <a:cubicBezTo>
                  <a:pt x="0" y="2500324"/>
                  <a:pt x="55515" y="2555839"/>
                  <a:pt x="123980" y="2555839"/>
                </a:cubicBezTo>
                <a:lnTo>
                  <a:pt x="1544017" y="2555839"/>
                </a:lnTo>
                <a:cubicBezTo>
                  <a:pt x="1612482" y="2555839"/>
                  <a:pt x="1667997" y="2500324"/>
                  <a:pt x="1667997" y="2431859"/>
                </a:cubicBezTo>
                <a:lnTo>
                  <a:pt x="1667997" y="833999"/>
                </a:lnTo>
                <a:lnTo>
                  <a:pt x="833999" y="0"/>
                </a:lnTo>
                <a:close/>
              </a:path>
            </a:pathLst>
          </a:custGeom>
          <a:solidFill>
            <a:schemeClr val="accent4"/>
          </a:solidFill>
          <a:ln w="141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8" name="Group 127">
            <a:extLst>
              <a:ext uri="{FF2B5EF4-FFF2-40B4-BE49-F238E27FC236}">
                <a16:creationId xmlns:a16="http://schemas.microsoft.com/office/drawing/2014/main" id="{755AD145-F4BE-8F4D-B070-FB4EC1650167}"/>
              </a:ext>
            </a:extLst>
          </p:cNvPr>
          <p:cNvGrpSpPr/>
          <p:nvPr/>
        </p:nvGrpSpPr>
        <p:grpSpPr>
          <a:xfrm>
            <a:off x="7315663" y="1500428"/>
            <a:ext cx="904108" cy="608569"/>
            <a:chOff x="7315663" y="1500428"/>
            <a:chExt cx="904108" cy="608569"/>
          </a:xfrm>
          <a:solidFill>
            <a:schemeClr val="tx1"/>
          </a:solidFill>
        </p:grpSpPr>
        <p:sp>
          <p:nvSpPr>
            <p:cNvPr id="37" name="Freeform 36">
              <a:extLst>
                <a:ext uri="{FF2B5EF4-FFF2-40B4-BE49-F238E27FC236}">
                  <a16:creationId xmlns:a16="http://schemas.microsoft.com/office/drawing/2014/main" id="{06C0672E-F42F-344B-BE58-1A3679E381C3}"/>
                </a:ext>
              </a:extLst>
            </p:cNvPr>
            <p:cNvSpPr/>
            <p:nvPr/>
          </p:nvSpPr>
          <p:spPr>
            <a:xfrm>
              <a:off x="7454494" y="1500428"/>
              <a:ext cx="765277" cy="608569"/>
            </a:xfrm>
            <a:custGeom>
              <a:avLst/>
              <a:gdLst>
                <a:gd name="connsiteX0" fmla="*/ 382568 w 765277"/>
                <a:gd name="connsiteY0" fmla="*/ 608569 h 608569"/>
                <a:gd name="connsiteX1" fmla="*/ 375484 w 765277"/>
                <a:gd name="connsiteY1" fmla="*/ 607152 h 608569"/>
                <a:gd name="connsiteX2" fmla="*/ 99751 w 765277"/>
                <a:gd name="connsiteY2" fmla="*/ 430321 h 608569"/>
                <a:gd name="connsiteX3" fmla="*/ 99751 w 765277"/>
                <a:gd name="connsiteY3" fmla="*/ 401983 h 608569"/>
                <a:gd name="connsiteX4" fmla="*/ 128089 w 765277"/>
                <a:gd name="connsiteY4" fmla="*/ 401983 h 608569"/>
                <a:gd name="connsiteX5" fmla="*/ 383135 w 765277"/>
                <a:gd name="connsiteY5" fmla="*/ 566912 h 608569"/>
                <a:gd name="connsiteX6" fmla="*/ 726454 w 765277"/>
                <a:gd name="connsiteY6" fmla="*/ 221042 h 608569"/>
                <a:gd name="connsiteX7" fmla="*/ 544904 w 765277"/>
                <a:gd name="connsiteY7" fmla="*/ 39013 h 608569"/>
                <a:gd name="connsiteX8" fmla="*/ 398863 w 765277"/>
                <a:gd name="connsiteY8" fmla="*/ 112223 h 608569"/>
                <a:gd name="connsiteX9" fmla="*/ 383135 w 765277"/>
                <a:gd name="connsiteY9" fmla="*/ 120016 h 608569"/>
                <a:gd name="connsiteX10" fmla="*/ 383135 w 765277"/>
                <a:gd name="connsiteY10" fmla="*/ 120016 h 608569"/>
                <a:gd name="connsiteX11" fmla="*/ 367407 w 765277"/>
                <a:gd name="connsiteY11" fmla="*/ 112223 h 608569"/>
                <a:gd name="connsiteX12" fmla="*/ 221748 w 765277"/>
                <a:gd name="connsiteY12" fmla="*/ 39110 h 608569"/>
                <a:gd name="connsiteX13" fmla="*/ 39390 w 765277"/>
                <a:gd name="connsiteY13" fmla="*/ 220900 h 608569"/>
                <a:gd name="connsiteX14" fmla="*/ 39390 w 765277"/>
                <a:gd name="connsiteY14" fmla="*/ 221184 h 608569"/>
                <a:gd name="connsiteX15" fmla="*/ 40240 w 765277"/>
                <a:gd name="connsiteY15" fmla="*/ 239604 h 608569"/>
                <a:gd name="connsiteX16" fmla="*/ 24102 w 765277"/>
                <a:gd name="connsiteY16" fmla="*/ 262308 h 608569"/>
                <a:gd name="connsiteX17" fmla="*/ 1403 w 765277"/>
                <a:gd name="connsiteY17" fmla="*/ 246175 h 608569"/>
                <a:gd name="connsiteX18" fmla="*/ 1133 w 765277"/>
                <a:gd name="connsiteY18" fmla="*/ 243429 h 608569"/>
                <a:gd name="connsiteX19" fmla="*/ 0 w 765277"/>
                <a:gd name="connsiteY19" fmla="*/ 221184 h 608569"/>
                <a:gd name="connsiteX20" fmla="*/ 221181 w 765277"/>
                <a:gd name="connsiteY20" fmla="*/ 3 h 608569"/>
                <a:gd name="connsiteX21" fmla="*/ 382568 w 765277"/>
                <a:gd name="connsiteY21" fmla="*/ 69998 h 608569"/>
                <a:gd name="connsiteX22" fmla="*/ 544097 w 765277"/>
                <a:gd name="connsiteY22" fmla="*/ 3 h 608569"/>
                <a:gd name="connsiteX23" fmla="*/ 765278 w 765277"/>
                <a:gd name="connsiteY23" fmla="*/ 221184 h 608569"/>
                <a:gd name="connsiteX24" fmla="*/ 389936 w 765277"/>
                <a:gd name="connsiteY24" fmla="*/ 606586 h 608569"/>
                <a:gd name="connsiteX25" fmla="*/ 382568 w 765277"/>
                <a:gd name="connsiteY25" fmla="*/ 608569 h 608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65277" h="608569">
                  <a:moveTo>
                    <a:pt x="382568" y="608569"/>
                  </a:moveTo>
                  <a:cubicBezTo>
                    <a:pt x="380145" y="608523"/>
                    <a:pt x="377736" y="608042"/>
                    <a:pt x="375484" y="607152"/>
                  </a:cubicBezTo>
                  <a:cubicBezTo>
                    <a:pt x="368682" y="604460"/>
                    <a:pt x="208996" y="540841"/>
                    <a:pt x="99751" y="430321"/>
                  </a:cubicBezTo>
                  <a:cubicBezTo>
                    <a:pt x="91930" y="422495"/>
                    <a:pt x="91930" y="409808"/>
                    <a:pt x="99751" y="401983"/>
                  </a:cubicBezTo>
                  <a:cubicBezTo>
                    <a:pt x="107572" y="394157"/>
                    <a:pt x="120268" y="394157"/>
                    <a:pt x="128089" y="401983"/>
                  </a:cubicBezTo>
                  <a:cubicBezTo>
                    <a:pt x="218631" y="493657"/>
                    <a:pt x="350829" y="553168"/>
                    <a:pt x="383135" y="566912"/>
                  </a:cubicBezTo>
                  <a:cubicBezTo>
                    <a:pt x="433294" y="545233"/>
                    <a:pt x="726454" y="411051"/>
                    <a:pt x="726454" y="221042"/>
                  </a:cubicBezTo>
                  <a:cubicBezTo>
                    <a:pt x="726582" y="120642"/>
                    <a:pt x="645308" y="39145"/>
                    <a:pt x="544904" y="39013"/>
                  </a:cubicBezTo>
                  <a:cubicBezTo>
                    <a:pt x="487378" y="38938"/>
                    <a:pt x="433223" y="66089"/>
                    <a:pt x="398863" y="112223"/>
                  </a:cubicBezTo>
                  <a:cubicBezTo>
                    <a:pt x="395164" y="117177"/>
                    <a:pt x="389313" y="120072"/>
                    <a:pt x="383135" y="120016"/>
                  </a:cubicBezTo>
                  <a:lnTo>
                    <a:pt x="383135" y="120016"/>
                  </a:lnTo>
                  <a:cubicBezTo>
                    <a:pt x="376971" y="120004"/>
                    <a:pt x="371148" y="117125"/>
                    <a:pt x="367407" y="112223"/>
                  </a:cubicBezTo>
                  <a:cubicBezTo>
                    <a:pt x="333288" y="66020"/>
                    <a:pt x="279175" y="38859"/>
                    <a:pt x="221748" y="39110"/>
                  </a:cubicBezTo>
                  <a:cubicBezTo>
                    <a:pt x="121189" y="38954"/>
                    <a:pt x="39546" y="120343"/>
                    <a:pt x="39390" y="220900"/>
                  </a:cubicBezTo>
                  <a:cubicBezTo>
                    <a:pt x="39390" y="220995"/>
                    <a:pt x="39390" y="221089"/>
                    <a:pt x="39390" y="221184"/>
                  </a:cubicBezTo>
                  <a:cubicBezTo>
                    <a:pt x="39390" y="227418"/>
                    <a:pt x="39390" y="233511"/>
                    <a:pt x="40240" y="239604"/>
                  </a:cubicBezTo>
                  <a:cubicBezTo>
                    <a:pt x="42054" y="250328"/>
                    <a:pt x="34828" y="260493"/>
                    <a:pt x="24102" y="262308"/>
                  </a:cubicBezTo>
                  <a:cubicBezTo>
                    <a:pt x="13376" y="264123"/>
                    <a:pt x="3216" y="256900"/>
                    <a:pt x="1403" y="246175"/>
                  </a:cubicBezTo>
                  <a:cubicBezTo>
                    <a:pt x="1247" y="245267"/>
                    <a:pt x="1162" y="244349"/>
                    <a:pt x="1133" y="243429"/>
                  </a:cubicBezTo>
                  <a:cubicBezTo>
                    <a:pt x="425" y="236061"/>
                    <a:pt x="0" y="229260"/>
                    <a:pt x="0" y="221184"/>
                  </a:cubicBezTo>
                  <a:cubicBezTo>
                    <a:pt x="85" y="99061"/>
                    <a:pt x="99057" y="80"/>
                    <a:pt x="221181" y="3"/>
                  </a:cubicBezTo>
                  <a:cubicBezTo>
                    <a:pt x="282406" y="-292"/>
                    <a:pt x="340939" y="25099"/>
                    <a:pt x="382568" y="69998"/>
                  </a:cubicBezTo>
                  <a:cubicBezTo>
                    <a:pt x="424268" y="25120"/>
                    <a:pt x="482843" y="-262"/>
                    <a:pt x="544097" y="3"/>
                  </a:cubicBezTo>
                  <a:cubicBezTo>
                    <a:pt x="666193" y="158"/>
                    <a:pt x="765122" y="99093"/>
                    <a:pt x="765278" y="221184"/>
                  </a:cubicBezTo>
                  <a:cubicBezTo>
                    <a:pt x="765278" y="454125"/>
                    <a:pt x="405239" y="600493"/>
                    <a:pt x="389936" y="606586"/>
                  </a:cubicBezTo>
                  <a:cubicBezTo>
                    <a:pt x="387612" y="607671"/>
                    <a:pt x="385119" y="608343"/>
                    <a:pt x="382568" y="608569"/>
                  </a:cubicBezTo>
                  <a:close/>
                </a:path>
              </a:pathLst>
            </a:custGeom>
            <a:grpFill/>
            <a:ln w="141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7">
              <a:extLst>
                <a:ext uri="{FF2B5EF4-FFF2-40B4-BE49-F238E27FC236}">
                  <a16:creationId xmlns:a16="http://schemas.microsoft.com/office/drawing/2014/main" id="{176D96F6-2F88-7C46-8008-CB25F626206A}"/>
                </a:ext>
              </a:extLst>
            </p:cNvPr>
            <p:cNvSpPr/>
            <p:nvPr/>
          </p:nvSpPr>
          <p:spPr>
            <a:xfrm>
              <a:off x="7315663" y="1668052"/>
              <a:ext cx="693952" cy="320507"/>
            </a:xfrm>
            <a:custGeom>
              <a:avLst/>
              <a:gdLst>
                <a:gd name="connsiteX0" fmla="*/ 472374 w 693952"/>
                <a:gd name="connsiteY0" fmla="*/ 319940 h 320507"/>
                <a:gd name="connsiteX1" fmla="*/ 453529 w 693952"/>
                <a:gd name="connsiteY1" fmla="*/ 305771 h 320507"/>
                <a:gd name="connsiteX2" fmla="*/ 388209 w 693952"/>
                <a:gd name="connsiteY2" fmla="*/ 91533 h 320507"/>
                <a:gd name="connsiteX3" fmla="*/ 368088 w 693952"/>
                <a:gd name="connsiteY3" fmla="*/ 171731 h 320507"/>
                <a:gd name="connsiteX4" fmla="*/ 349102 w 693952"/>
                <a:gd name="connsiteY4" fmla="*/ 185900 h 320507"/>
                <a:gd name="connsiteX5" fmla="*/ 21368 w 693952"/>
                <a:gd name="connsiteY5" fmla="*/ 185900 h 320507"/>
                <a:gd name="connsiteX6" fmla="*/ 72 w 693952"/>
                <a:gd name="connsiteY6" fmla="*/ 167945 h 320507"/>
                <a:gd name="connsiteX7" fmla="*/ 18024 w 693952"/>
                <a:gd name="connsiteY7" fmla="*/ 146651 h 320507"/>
                <a:gd name="connsiteX8" fmla="*/ 21368 w 693952"/>
                <a:gd name="connsiteY8" fmla="*/ 146651 h 320507"/>
                <a:gd name="connsiteX9" fmla="*/ 333090 w 693952"/>
                <a:gd name="connsiteY9" fmla="*/ 146651 h 320507"/>
                <a:gd name="connsiteX10" fmla="*/ 368088 w 693952"/>
                <a:gd name="connsiteY10" fmla="*/ 14169 h 320507"/>
                <a:gd name="connsiteX11" fmla="*/ 386792 w 693952"/>
                <a:gd name="connsiteY11" fmla="*/ 0 h 320507"/>
                <a:gd name="connsiteX12" fmla="*/ 386792 w 693952"/>
                <a:gd name="connsiteY12" fmla="*/ 0 h 320507"/>
                <a:gd name="connsiteX13" fmla="*/ 405495 w 693952"/>
                <a:gd name="connsiteY13" fmla="*/ 14169 h 320507"/>
                <a:gd name="connsiteX14" fmla="*/ 469965 w 693952"/>
                <a:gd name="connsiteY14" fmla="*/ 225432 h 320507"/>
                <a:gd name="connsiteX15" fmla="*/ 505813 w 693952"/>
                <a:gd name="connsiteY15" fmla="*/ 72546 h 320507"/>
                <a:gd name="connsiteX16" fmla="*/ 523950 w 693952"/>
                <a:gd name="connsiteY16" fmla="*/ 56677 h 320507"/>
                <a:gd name="connsiteX17" fmla="*/ 543645 w 693952"/>
                <a:gd name="connsiteY17" fmla="*/ 69571 h 320507"/>
                <a:gd name="connsiteX18" fmla="*/ 571983 w 693952"/>
                <a:gd name="connsiteY18" fmla="*/ 147218 h 320507"/>
                <a:gd name="connsiteX19" fmla="*/ 672584 w 693952"/>
                <a:gd name="connsiteY19" fmla="*/ 147218 h 320507"/>
                <a:gd name="connsiteX20" fmla="*/ 693881 w 693952"/>
                <a:gd name="connsiteY20" fmla="*/ 165173 h 320507"/>
                <a:gd name="connsiteX21" fmla="*/ 675928 w 693952"/>
                <a:gd name="connsiteY21" fmla="*/ 186467 h 320507"/>
                <a:gd name="connsiteX22" fmla="*/ 672584 w 693952"/>
                <a:gd name="connsiteY22" fmla="*/ 186467 h 320507"/>
                <a:gd name="connsiteX23" fmla="*/ 558239 w 693952"/>
                <a:gd name="connsiteY23" fmla="*/ 186467 h 320507"/>
                <a:gd name="connsiteX24" fmla="*/ 539819 w 693952"/>
                <a:gd name="connsiteY24" fmla="*/ 173573 h 320507"/>
                <a:gd name="connsiteX25" fmla="*/ 529050 w 693952"/>
                <a:gd name="connsiteY25" fmla="*/ 145234 h 320507"/>
                <a:gd name="connsiteX26" fmla="*/ 491644 w 693952"/>
                <a:gd name="connsiteY26" fmla="*/ 305346 h 320507"/>
                <a:gd name="connsiteX27" fmla="*/ 473082 w 693952"/>
                <a:gd name="connsiteY27" fmla="*/ 320507 h 32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93952" h="320507">
                  <a:moveTo>
                    <a:pt x="472374" y="319940"/>
                  </a:moveTo>
                  <a:cubicBezTo>
                    <a:pt x="463645" y="319915"/>
                    <a:pt x="455980" y="314148"/>
                    <a:pt x="453529" y="305771"/>
                  </a:cubicBezTo>
                  <a:lnTo>
                    <a:pt x="388209" y="91533"/>
                  </a:lnTo>
                  <a:lnTo>
                    <a:pt x="368088" y="171731"/>
                  </a:lnTo>
                  <a:cubicBezTo>
                    <a:pt x="365623" y="180157"/>
                    <a:pt x="357887" y="185937"/>
                    <a:pt x="349102" y="185900"/>
                  </a:cubicBezTo>
                  <a:lnTo>
                    <a:pt x="21368" y="185900"/>
                  </a:lnTo>
                  <a:cubicBezTo>
                    <a:pt x="10529" y="186822"/>
                    <a:pt x="993" y="178783"/>
                    <a:pt x="72" y="167945"/>
                  </a:cubicBezTo>
                  <a:cubicBezTo>
                    <a:pt x="-849" y="157107"/>
                    <a:pt x="7185" y="147574"/>
                    <a:pt x="18024" y="146651"/>
                  </a:cubicBezTo>
                  <a:cubicBezTo>
                    <a:pt x="19144" y="146556"/>
                    <a:pt x="20263" y="146556"/>
                    <a:pt x="21368" y="146651"/>
                  </a:cubicBezTo>
                  <a:lnTo>
                    <a:pt x="333090" y="146651"/>
                  </a:lnTo>
                  <a:lnTo>
                    <a:pt x="368088" y="14169"/>
                  </a:lnTo>
                  <a:cubicBezTo>
                    <a:pt x="370525" y="5842"/>
                    <a:pt x="378120" y="88"/>
                    <a:pt x="386792" y="0"/>
                  </a:cubicBezTo>
                  <a:lnTo>
                    <a:pt x="386792" y="0"/>
                  </a:lnTo>
                  <a:cubicBezTo>
                    <a:pt x="395477" y="42"/>
                    <a:pt x="403100" y="5815"/>
                    <a:pt x="405495" y="14169"/>
                  </a:cubicBezTo>
                  <a:lnTo>
                    <a:pt x="469965" y="225432"/>
                  </a:lnTo>
                  <a:lnTo>
                    <a:pt x="505813" y="72546"/>
                  </a:lnTo>
                  <a:cubicBezTo>
                    <a:pt x="507499" y="63717"/>
                    <a:pt x="514980" y="57170"/>
                    <a:pt x="523950" y="56677"/>
                  </a:cubicBezTo>
                  <a:cubicBezTo>
                    <a:pt x="532678" y="56000"/>
                    <a:pt x="540768" y="61296"/>
                    <a:pt x="543645" y="69571"/>
                  </a:cubicBezTo>
                  <a:lnTo>
                    <a:pt x="571983" y="147218"/>
                  </a:lnTo>
                  <a:lnTo>
                    <a:pt x="672584" y="147218"/>
                  </a:lnTo>
                  <a:cubicBezTo>
                    <a:pt x="683424" y="146295"/>
                    <a:pt x="692960" y="154335"/>
                    <a:pt x="693881" y="165173"/>
                  </a:cubicBezTo>
                  <a:cubicBezTo>
                    <a:pt x="694802" y="176011"/>
                    <a:pt x="686768" y="185544"/>
                    <a:pt x="675928" y="186467"/>
                  </a:cubicBezTo>
                  <a:cubicBezTo>
                    <a:pt x="674809" y="186562"/>
                    <a:pt x="673689" y="186562"/>
                    <a:pt x="672584" y="186467"/>
                  </a:cubicBezTo>
                  <a:lnTo>
                    <a:pt x="558239" y="186467"/>
                  </a:lnTo>
                  <a:cubicBezTo>
                    <a:pt x="549992" y="186482"/>
                    <a:pt x="542624" y="181325"/>
                    <a:pt x="539819" y="173573"/>
                  </a:cubicBezTo>
                  <a:lnTo>
                    <a:pt x="529050" y="145234"/>
                  </a:lnTo>
                  <a:lnTo>
                    <a:pt x="491644" y="305346"/>
                  </a:lnTo>
                  <a:cubicBezTo>
                    <a:pt x="489603" y="314016"/>
                    <a:pt x="481980" y="320232"/>
                    <a:pt x="473082" y="320507"/>
                  </a:cubicBezTo>
                  <a:close/>
                </a:path>
              </a:pathLst>
            </a:custGeom>
            <a:grpFill/>
            <a:ln w="141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9" name="Group 128">
            <a:extLst>
              <a:ext uri="{FF2B5EF4-FFF2-40B4-BE49-F238E27FC236}">
                <a16:creationId xmlns:a16="http://schemas.microsoft.com/office/drawing/2014/main" id="{DE366887-07FC-B640-A0CE-0F41CC83C9D2}"/>
              </a:ext>
            </a:extLst>
          </p:cNvPr>
          <p:cNvGrpSpPr/>
          <p:nvPr/>
        </p:nvGrpSpPr>
        <p:grpSpPr>
          <a:xfrm>
            <a:off x="9113269" y="2926560"/>
            <a:ext cx="651795" cy="922365"/>
            <a:chOff x="9113269" y="2926560"/>
            <a:chExt cx="651795" cy="922365"/>
          </a:xfrm>
          <a:solidFill>
            <a:schemeClr val="tx1"/>
          </a:solidFill>
        </p:grpSpPr>
        <p:sp>
          <p:nvSpPr>
            <p:cNvPr id="43" name="Freeform 42">
              <a:extLst>
                <a:ext uri="{FF2B5EF4-FFF2-40B4-BE49-F238E27FC236}">
                  <a16:creationId xmlns:a16="http://schemas.microsoft.com/office/drawing/2014/main" id="{AACF3CD5-DCDF-EA4F-9CB5-167E3D498CFD}"/>
                </a:ext>
              </a:extLst>
            </p:cNvPr>
            <p:cNvSpPr/>
            <p:nvPr/>
          </p:nvSpPr>
          <p:spPr>
            <a:xfrm>
              <a:off x="9284331" y="3122925"/>
              <a:ext cx="437170" cy="592182"/>
            </a:xfrm>
            <a:custGeom>
              <a:avLst/>
              <a:gdLst>
                <a:gd name="connsiteX0" fmla="*/ 167878 w 437170"/>
                <a:gd name="connsiteY0" fmla="*/ 592150 h 592182"/>
                <a:gd name="connsiteX1" fmla="*/ 163627 w 437170"/>
                <a:gd name="connsiteY1" fmla="*/ 591017 h 592182"/>
                <a:gd name="connsiteX2" fmla="*/ 4790 w 437170"/>
                <a:gd name="connsiteY2" fmla="*/ 506001 h 592182"/>
                <a:gd name="connsiteX3" fmla="*/ 1078 w 437170"/>
                <a:gd name="connsiteY3" fmla="*/ 493731 h 592182"/>
                <a:gd name="connsiteX4" fmla="*/ 1107 w 437170"/>
                <a:gd name="connsiteY4" fmla="*/ 493674 h 592182"/>
                <a:gd name="connsiteX5" fmla="*/ 261536 w 437170"/>
                <a:gd name="connsiteY5" fmla="*/ 9371 h 592182"/>
                <a:gd name="connsiteX6" fmla="*/ 268904 w 437170"/>
                <a:gd name="connsiteY6" fmla="*/ 4695 h 592182"/>
                <a:gd name="connsiteX7" fmla="*/ 328273 w 437170"/>
                <a:gd name="connsiteY7" fmla="*/ 19 h 592182"/>
                <a:gd name="connsiteX8" fmla="*/ 333232 w 437170"/>
                <a:gd name="connsiteY8" fmla="*/ 1153 h 592182"/>
                <a:gd name="connsiteX9" fmla="*/ 397844 w 437170"/>
                <a:gd name="connsiteY9" fmla="*/ 35867 h 592182"/>
                <a:gd name="connsiteX10" fmla="*/ 401244 w 437170"/>
                <a:gd name="connsiteY10" fmla="*/ 38985 h 592182"/>
                <a:gd name="connsiteX11" fmla="*/ 435959 w 437170"/>
                <a:gd name="connsiteY11" fmla="*/ 94245 h 592182"/>
                <a:gd name="connsiteX12" fmla="*/ 435959 w 437170"/>
                <a:gd name="connsiteY12" fmla="*/ 103313 h 592182"/>
                <a:gd name="connsiteX13" fmla="*/ 175671 w 437170"/>
                <a:gd name="connsiteY13" fmla="*/ 587616 h 592182"/>
                <a:gd name="connsiteX14" fmla="*/ 170287 w 437170"/>
                <a:gd name="connsiteY14" fmla="*/ 592008 h 592182"/>
                <a:gd name="connsiteX15" fmla="*/ 167878 w 437170"/>
                <a:gd name="connsiteY15" fmla="*/ 592150 h 592182"/>
                <a:gd name="connsiteX16" fmla="*/ 21368 w 437170"/>
                <a:gd name="connsiteY16" fmla="*/ 494099 h 592182"/>
                <a:gd name="connsiteX17" fmla="*/ 164194 w 437170"/>
                <a:gd name="connsiteY17" fmla="*/ 570896 h 592182"/>
                <a:gd name="connsiteX18" fmla="*/ 417823 w 437170"/>
                <a:gd name="connsiteY18" fmla="*/ 99204 h 592182"/>
                <a:gd name="connsiteX19" fmla="*/ 387217 w 437170"/>
                <a:gd name="connsiteY19" fmla="*/ 50320 h 592182"/>
                <a:gd name="connsiteX20" fmla="*/ 326431 w 437170"/>
                <a:gd name="connsiteY20" fmla="*/ 18014 h 592182"/>
                <a:gd name="connsiteX21" fmla="*/ 274572 w 437170"/>
                <a:gd name="connsiteY21" fmla="*/ 21982 h 592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7170" h="592182">
                  <a:moveTo>
                    <a:pt x="167878" y="592150"/>
                  </a:moveTo>
                  <a:cubicBezTo>
                    <a:pt x="166390" y="592108"/>
                    <a:pt x="164930" y="591725"/>
                    <a:pt x="163627" y="591017"/>
                  </a:cubicBezTo>
                  <a:lnTo>
                    <a:pt x="4790" y="506001"/>
                  </a:lnTo>
                  <a:cubicBezTo>
                    <a:pt x="370" y="503635"/>
                    <a:pt x="-1288" y="498137"/>
                    <a:pt x="1078" y="493731"/>
                  </a:cubicBezTo>
                  <a:cubicBezTo>
                    <a:pt x="1092" y="493703"/>
                    <a:pt x="1092" y="493688"/>
                    <a:pt x="1107" y="493674"/>
                  </a:cubicBezTo>
                  <a:lnTo>
                    <a:pt x="261536" y="9371"/>
                  </a:lnTo>
                  <a:cubicBezTo>
                    <a:pt x="263010" y="6637"/>
                    <a:pt x="265801" y="4865"/>
                    <a:pt x="268904" y="4695"/>
                  </a:cubicBezTo>
                  <a:lnTo>
                    <a:pt x="328273" y="19"/>
                  </a:lnTo>
                  <a:cubicBezTo>
                    <a:pt x="330002" y="-94"/>
                    <a:pt x="331730" y="289"/>
                    <a:pt x="333232" y="1153"/>
                  </a:cubicBezTo>
                  <a:lnTo>
                    <a:pt x="397844" y="35867"/>
                  </a:lnTo>
                  <a:cubicBezTo>
                    <a:pt x="399232" y="36590"/>
                    <a:pt x="400394" y="37667"/>
                    <a:pt x="401244" y="38985"/>
                  </a:cubicBezTo>
                  <a:lnTo>
                    <a:pt x="435959" y="94245"/>
                  </a:lnTo>
                  <a:cubicBezTo>
                    <a:pt x="437574" y="97050"/>
                    <a:pt x="437574" y="100507"/>
                    <a:pt x="435959" y="103313"/>
                  </a:cubicBezTo>
                  <a:lnTo>
                    <a:pt x="175671" y="587616"/>
                  </a:lnTo>
                  <a:cubicBezTo>
                    <a:pt x="174523" y="589727"/>
                    <a:pt x="172582" y="591300"/>
                    <a:pt x="170287" y="592008"/>
                  </a:cubicBezTo>
                  <a:cubicBezTo>
                    <a:pt x="169493" y="592178"/>
                    <a:pt x="168685" y="592221"/>
                    <a:pt x="167878" y="592150"/>
                  </a:cubicBezTo>
                  <a:close/>
                  <a:moveTo>
                    <a:pt x="21368" y="494099"/>
                  </a:moveTo>
                  <a:lnTo>
                    <a:pt x="164194" y="570896"/>
                  </a:lnTo>
                  <a:lnTo>
                    <a:pt x="417823" y="99204"/>
                  </a:lnTo>
                  <a:lnTo>
                    <a:pt x="387217" y="50320"/>
                  </a:lnTo>
                  <a:lnTo>
                    <a:pt x="326431" y="18014"/>
                  </a:lnTo>
                  <a:lnTo>
                    <a:pt x="274572" y="21982"/>
                  </a:lnTo>
                  <a:close/>
                </a:path>
              </a:pathLst>
            </a:custGeom>
            <a:grpFill/>
            <a:ln w="141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43">
              <a:extLst>
                <a:ext uri="{FF2B5EF4-FFF2-40B4-BE49-F238E27FC236}">
                  <a16:creationId xmlns:a16="http://schemas.microsoft.com/office/drawing/2014/main" id="{E98BCB04-55FC-A64C-8CEC-557CB81A5DDA}"/>
                </a:ext>
              </a:extLst>
            </p:cNvPr>
            <p:cNvSpPr/>
            <p:nvPr/>
          </p:nvSpPr>
          <p:spPr>
            <a:xfrm rot="1695599">
              <a:off x="9343632" y="3422674"/>
              <a:ext cx="180232" cy="255612"/>
            </a:xfrm>
            <a:custGeom>
              <a:avLst/>
              <a:gdLst>
                <a:gd name="connsiteX0" fmla="*/ 0 w 180232"/>
                <a:gd name="connsiteY0" fmla="*/ 0 h 255612"/>
                <a:gd name="connsiteX1" fmla="*/ 180232 w 180232"/>
                <a:gd name="connsiteY1" fmla="*/ 0 h 255612"/>
                <a:gd name="connsiteX2" fmla="*/ 180232 w 180232"/>
                <a:gd name="connsiteY2" fmla="*/ 255612 h 255612"/>
                <a:gd name="connsiteX3" fmla="*/ 0 w 180232"/>
                <a:gd name="connsiteY3" fmla="*/ 255612 h 255612"/>
              </a:gdLst>
              <a:ahLst/>
              <a:cxnLst>
                <a:cxn ang="0">
                  <a:pos x="connsiteX0" y="connsiteY0"/>
                </a:cxn>
                <a:cxn ang="0">
                  <a:pos x="connsiteX1" y="connsiteY1"/>
                </a:cxn>
                <a:cxn ang="0">
                  <a:pos x="connsiteX2" y="connsiteY2"/>
                </a:cxn>
                <a:cxn ang="0">
                  <a:pos x="connsiteX3" y="connsiteY3"/>
                </a:cxn>
              </a:cxnLst>
              <a:rect l="l" t="t" r="r" b="b"/>
              <a:pathLst>
                <a:path w="180232" h="255612">
                  <a:moveTo>
                    <a:pt x="0" y="0"/>
                  </a:moveTo>
                  <a:lnTo>
                    <a:pt x="180232" y="0"/>
                  </a:lnTo>
                  <a:lnTo>
                    <a:pt x="180232" y="255612"/>
                  </a:lnTo>
                  <a:lnTo>
                    <a:pt x="0" y="255612"/>
                  </a:lnTo>
                  <a:close/>
                </a:path>
              </a:pathLst>
            </a:custGeom>
            <a:grpFill/>
            <a:ln w="141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44">
              <a:extLst>
                <a:ext uri="{FF2B5EF4-FFF2-40B4-BE49-F238E27FC236}">
                  <a16:creationId xmlns:a16="http://schemas.microsoft.com/office/drawing/2014/main" id="{330F85BD-014A-774A-951E-B6F38194937F}"/>
                </a:ext>
              </a:extLst>
            </p:cNvPr>
            <p:cNvSpPr/>
            <p:nvPr/>
          </p:nvSpPr>
          <p:spPr>
            <a:xfrm rot="1695599">
              <a:off x="9224885" y="3656729"/>
              <a:ext cx="277857" cy="48033"/>
            </a:xfrm>
            <a:custGeom>
              <a:avLst/>
              <a:gdLst>
                <a:gd name="connsiteX0" fmla="*/ 262414 w 277857"/>
                <a:gd name="connsiteY0" fmla="*/ 0 h 48033"/>
                <a:gd name="connsiteX1" fmla="*/ 277858 w 277857"/>
                <a:gd name="connsiteY1" fmla="*/ 0 h 48033"/>
                <a:gd name="connsiteX2" fmla="*/ 277858 w 277857"/>
                <a:gd name="connsiteY2" fmla="*/ 48034 h 48033"/>
                <a:gd name="connsiteX3" fmla="*/ 262414 w 277857"/>
                <a:gd name="connsiteY3" fmla="*/ 48034 h 48033"/>
                <a:gd name="connsiteX4" fmla="*/ 15445 w 277857"/>
                <a:gd name="connsiteY4" fmla="*/ 48034 h 48033"/>
                <a:gd name="connsiteX5" fmla="*/ 15445 w 277857"/>
                <a:gd name="connsiteY5" fmla="*/ 0 h 48033"/>
                <a:gd name="connsiteX6" fmla="*/ 0 w 277857"/>
                <a:gd name="connsiteY6" fmla="*/ 0 h 48033"/>
                <a:gd name="connsiteX7" fmla="*/ 15445 w 277857"/>
                <a:gd name="connsiteY7" fmla="*/ 0 h 48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857" h="48033">
                  <a:moveTo>
                    <a:pt x="262414" y="0"/>
                  </a:moveTo>
                  <a:cubicBezTo>
                    <a:pt x="270943" y="0"/>
                    <a:pt x="277858" y="0"/>
                    <a:pt x="277858" y="0"/>
                  </a:cubicBezTo>
                  <a:lnTo>
                    <a:pt x="277858" y="48034"/>
                  </a:lnTo>
                  <a:cubicBezTo>
                    <a:pt x="277858" y="48034"/>
                    <a:pt x="270943" y="48034"/>
                    <a:pt x="262414" y="48034"/>
                  </a:cubicBezTo>
                  <a:lnTo>
                    <a:pt x="15445" y="48034"/>
                  </a:lnTo>
                  <a:lnTo>
                    <a:pt x="15445" y="0"/>
                  </a:lnTo>
                  <a:cubicBezTo>
                    <a:pt x="6915" y="0"/>
                    <a:pt x="0" y="0"/>
                    <a:pt x="0" y="0"/>
                  </a:cubicBezTo>
                  <a:cubicBezTo>
                    <a:pt x="0" y="0"/>
                    <a:pt x="6915" y="0"/>
                    <a:pt x="15445" y="0"/>
                  </a:cubicBezTo>
                  <a:close/>
                </a:path>
              </a:pathLst>
            </a:custGeom>
            <a:grpFill/>
            <a:ln w="141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5">
              <a:extLst>
                <a:ext uri="{FF2B5EF4-FFF2-40B4-BE49-F238E27FC236}">
                  <a16:creationId xmlns:a16="http://schemas.microsoft.com/office/drawing/2014/main" id="{C0221D98-FB5D-2C4C-94FE-1603F74065DF}"/>
                </a:ext>
              </a:extLst>
            </p:cNvPr>
            <p:cNvSpPr/>
            <p:nvPr/>
          </p:nvSpPr>
          <p:spPr>
            <a:xfrm rot="1695599">
              <a:off x="9113269" y="3800892"/>
              <a:ext cx="346011" cy="48033"/>
            </a:xfrm>
            <a:custGeom>
              <a:avLst/>
              <a:gdLst>
                <a:gd name="connsiteX0" fmla="*/ 330567 w 346011"/>
                <a:gd name="connsiteY0" fmla="*/ 0 h 48033"/>
                <a:gd name="connsiteX1" fmla="*/ 346012 w 346011"/>
                <a:gd name="connsiteY1" fmla="*/ 0 h 48033"/>
                <a:gd name="connsiteX2" fmla="*/ 346012 w 346011"/>
                <a:gd name="connsiteY2" fmla="*/ 48033 h 48033"/>
                <a:gd name="connsiteX3" fmla="*/ 330567 w 346011"/>
                <a:gd name="connsiteY3" fmla="*/ 48033 h 48033"/>
                <a:gd name="connsiteX4" fmla="*/ 15445 w 346011"/>
                <a:gd name="connsiteY4" fmla="*/ 48033 h 48033"/>
                <a:gd name="connsiteX5" fmla="*/ 15445 w 346011"/>
                <a:gd name="connsiteY5" fmla="*/ 0 h 48033"/>
                <a:gd name="connsiteX6" fmla="*/ 0 w 346011"/>
                <a:gd name="connsiteY6" fmla="*/ 0 h 48033"/>
                <a:gd name="connsiteX7" fmla="*/ 15445 w 346011"/>
                <a:gd name="connsiteY7" fmla="*/ 0 h 48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011" h="48033">
                  <a:moveTo>
                    <a:pt x="330567" y="0"/>
                  </a:moveTo>
                  <a:cubicBezTo>
                    <a:pt x="339097" y="0"/>
                    <a:pt x="346012" y="0"/>
                    <a:pt x="346012" y="0"/>
                  </a:cubicBezTo>
                  <a:lnTo>
                    <a:pt x="346012" y="48033"/>
                  </a:lnTo>
                  <a:cubicBezTo>
                    <a:pt x="346012" y="48033"/>
                    <a:pt x="339097" y="48033"/>
                    <a:pt x="330567" y="48033"/>
                  </a:cubicBezTo>
                  <a:lnTo>
                    <a:pt x="15445" y="48033"/>
                  </a:lnTo>
                  <a:lnTo>
                    <a:pt x="15445" y="0"/>
                  </a:lnTo>
                  <a:cubicBezTo>
                    <a:pt x="6915" y="0"/>
                    <a:pt x="0" y="0"/>
                    <a:pt x="0" y="0"/>
                  </a:cubicBezTo>
                  <a:cubicBezTo>
                    <a:pt x="0" y="0"/>
                    <a:pt x="6915" y="0"/>
                    <a:pt x="15445" y="0"/>
                  </a:cubicBezTo>
                  <a:close/>
                </a:path>
              </a:pathLst>
            </a:custGeom>
            <a:grpFill/>
            <a:ln w="141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46">
              <a:extLst>
                <a:ext uri="{FF2B5EF4-FFF2-40B4-BE49-F238E27FC236}">
                  <a16:creationId xmlns:a16="http://schemas.microsoft.com/office/drawing/2014/main" id="{DD729360-8CFF-B04E-B0F3-1A3436353171}"/>
                </a:ext>
              </a:extLst>
            </p:cNvPr>
            <p:cNvSpPr/>
            <p:nvPr/>
          </p:nvSpPr>
          <p:spPr>
            <a:xfrm rot="7095599">
              <a:off x="9250872" y="3728616"/>
              <a:ext cx="129506" cy="83456"/>
            </a:xfrm>
            <a:custGeom>
              <a:avLst/>
              <a:gdLst>
                <a:gd name="connsiteX0" fmla="*/ 0 w 129506"/>
                <a:gd name="connsiteY0" fmla="*/ 0 h 83456"/>
                <a:gd name="connsiteX1" fmla="*/ 129507 w 129506"/>
                <a:gd name="connsiteY1" fmla="*/ 0 h 83456"/>
                <a:gd name="connsiteX2" fmla="*/ 129507 w 129506"/>
                <a:gd name="connsiteY2" fmla="*/ 83456 h 83456"/>
                <a:gd name="connsiteX3" fmla="*/ 0 w 129506"/>
                <a:gd name="connsiteY3" fmla="*/ 83456 h 83456"/>
              </a:gdLst>
              <a:ahLst/>
              <a:cxnLst>
                <a:cxn ang="0">
                  <a:pos x="connsiteX0" y="connsiteY0"/>
                </a:cxn>
                <a:cxn ang="0">
                  <a:pos x="connsiteX1" y="connsiteY1"/>
                </a:cxn>
                <a:cxn ang="0">
                  <a:pos x="connsiteX2" y="connsiteY2"/>
                </a:cxn>
                <a:cxn ang="0">
                  <a:pos x="connsiteX3" y="connsiteY3"/>
                </a:cxn>
              </a:cxnLst>
              <a:rect l="l" t="t" r="r" b="b"/>
              <a:pathLst>
                <a:path w="129506" h="83456">
                  <a:moveTo>
                    <a:pt x="0" y="0"/>
                  </a:moveTo>
                  <a:lnTo>
                    <a:pt x="129507" y="0"/>
                  </a:lnTo>
                  <a:lnTo>
                    <a:pt x="129507" y="83456"/>
                  </a:lnTo>
                  <a:lnTo>
                    <a:pt x="0" y="83456"/>
                  </a:lnTo>
                  <a:close/>
                </a:path>
              </a:pathLst>
            </a:custGeom>
            <a:grpFill/>
            <a:ln w="141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47">
              <a:extLst>
                <a:ext uri="{FF2B5EF4-FFF2-40B4-BE49-F238E27FC236}">
                  <a16:creationId xmlns:a16="http://schemas.microsoft.com/office/drawing/2014/main" id="{498C51BB-2CED-9742-B319-3A7D74151442}"/>
                </a:ext>
              </a:extLst>
            </p:cNvPr>
            <p:cNvSpPr/>
            <p:nvPr/>
          </p:nvSpPr>
          <p:spPr>
            <a:xfrm>
              <a:off x="9610762" y="3063812"/>
              <a:ext cx="91569" cy="99940"/>
            </a:xfrm>
            <a:custGeom>
              <a:avLst/>
              <a:gdLst>
                <a:gd name="connsiteX0" fmla="*/ 0 w 91569"/>
                <a:gd name="connsiteY0" fmla="*/ 61542 h 99940"/>
                <a:gd name="connsiteX1" fmla="*/ 55543 w 91569"/>
                <a:gd name="connsiteY1" fmla="*/ 1748 h 99940"/>
                <a:gd name="connsiteX2" fmla="*/ 61919 w 91569"/>
                <a:gd name="connsiteY2" fmla="*/ 614 h 99940"/>
                <a:gd name="connsiteX3" fmla="*/ 88841 w 91569"/>
                <a:gd name="connsiteY3" fmla="*/ 14784 h 99940"/>
                <a:gd name="connsiteX4" fmla="*/ 91391 w 91569"/>
                <a:gd name="connsiteY4" fmla="*/ 20735 h 99940"/>
                <a:gd name="connsiteX5" fmla="*/ 72121 w 91569"/>
                <a:gd name="connsiteY5" fmla="*/ 99940 h 9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69" h="99940">
                  <a:moveTo>
                    <a:pt x="0" y="61542"/>
                  </a:moveTo>
                  <a:lnTo>
                    <a:pt x="55543" y="1748"/>
                  </a:lnTo>
                  <a:cubicBezTo>
                    <a:pt x="57158" y="-52"/>
                    <a:pt x="59794" y="-519"/>
                    <a:pt x="61919" y="614"/>
                  </a:cubicBezTo>
                  <a:lnTo>
                    <a:pt x="88841" y="14784"/>
                  </a:lnTo>
                  <a:cubicBezTo>
                    <a:pt x="90966" y="15945"/>
                    <a:pt x="92015" y="18397"/>
                    <a:pt x="91391" y="20735"/>
                  </a:cubicBezTo>
                  <a:lnTo>
                    <a:pt x="72121" y="99940"/>
                  </a:lnTo>
                  <a:close/>
                </a:path>
              </a:pathLst>
            </a:custGeom>
            <a:grpFill/>
            <a:ln w="141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48">
              <a:extLst>
                <a:ext uri="{FF2B5EF4-FFF2-40B4-BE49-F238E27FC236}">
                  <a16:creationId xmlns:a16="http://schemas.microsoft.com/office/drawing/2014/main" id="{B5E0EC67-8AAB-0040-A150-0DF5E675C64D}"/>
                </a:ext>
              </a:extLst>
            </p:cNvPr>
            <p:cNvSpPr/>
            <p:nvPr/>
          </p:nvSpPr>
          <p:spPr>
            <a:xfrm>
              <a:off x="9675940" y="2926560"/>
              <a:ext cx="89124" cy="154444"/>
            </a:xfrm>
            <a:custGeom>
              <a:avLst/>
              <a:gdLst>
                <a:gd name="connsiteX0" fmla="*/ 0 w 89124"/>
                <a:gd name="connsiteY0" fmla="*/ 145093 h 154444"/>
                <a:gd name="connsiteX1" fmla="*/ 89124 w 89124"/>
                <a:gd name="connsiteY1" fmla="*/ 0 h 154444"/>
                <a:gd name="connsiteX2" fmla="*/ 17145 w 89124"/>
                <a:gd name="connsiteY2" fmla="*/ 154444 h 154444"/>
                <a:gd name="connsiteX3" fmla="*/ 0 w 89124"/>
                <a:gd name="connsiteY3" fmla="*/ 145093 h 154444"/>
              </a:gdLst>
              <a:ahLst/>
              <a:cxnLst>
                <a:cxn ang="0">
                  <a:pos x="connsiteX0" y="connsiteY0"/>
                </a:cxn>
                <a:cxn ang="0">
                  <a:pos x="connsiteX1" y="connsiteY1"/>
                </a:cxn>
                <a:cxn ang="0">
                  <a:pos x="connsiteX2" y="connsiteY2"/>
                </a:cxn>
                <a:cxn ang="0">
                  <a:pos x="connsiteX3" y="connsiteY3"/>
                </a:cxn>
              </a:cxnLst>
              <a:rect l="l" t="t" r="r" b="b"/>
              <a:pathLst>
                <a:path w="89124" h="154444">
                  <a:moveTo>
                    <a:pt x="0" y="145093"/>
                  </a:moveTo>
                  <a:lnTo>
                    <a:pt x="89124" y="0"/>
                  </a:lnTo>
                  <a:lnTo>
                    <a:pt x="17145" y="154444"/>
                  </a:lnTo>
                  <a:lnTo>
                    <a:pt x="0" y="145093"/>
                  </a:lnTo>
                  <a:close/>
                </a:path>
              </a:pathLst>
            </a:custGeom>
            <a:grpFill/>
            <a:ln w="141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49">
              <a:extLst>
                <a:ext uri="{FF2B5EF4-FFF2-40B4-BE49-F238E27FC236}">
                  <a16:creationId xmlns:a16="http://schemas.microsoft.com/office/drawing/2014/main" id="{FA673BA7-5F3B-5946-81A8-ED5E9508686D}"/>
                </a:ext>
              </a:extLst>
            </p:cNvPr>
            <p:cNvSpPr/>
            <p:nvPr/>
          </p:nvSpPr>
          <p:spPr>
            <a:xfrm rot="1695599">
              <a:off x="9600285" y="3229069"/>
              <a:ext cx="96350" cy="14310"/>
            </a:xfrm>
            <a:custGeom>
              <a:avLst/>
              <a:gdLst>
                <a:gd name="connsiteX0" fmla="*/ 0 w 96350"/>
                <a:gd name="connsiteY0" fmla="*/ 0 h 14310"/>
                <a:gd name="connsiteX1" fmla="*/ 96350 w 96350"/>
                <a:gd name="connsiteY1" fmla="*/ 0 h 14310"/>
                <a:gd name="connsiteX2" fmla="*/ 96350 w 96350"/>
                <a:gd name="connsiteY2" fmla="*/ 14311 h 14310"/>
                <a:gd name="connsiteX3" fmla="*/ 0 w 96350"/>
                <a:gd name="connsiteY3" fmla="*/ 14311 h 14310"/>
              </a:gdLst>
              <a:ahLst/>
              <a:cxnLst>
                <a:cxn ang="0">
                  <a:pos x="connsiteX0" y="connsiteY0"/>
                </a:cxn>
                <a:cxn ang="0">
                  <a:pos x="connsiteX1" y="connsiteY1"/>
                </a:cxn>
                <a:cxn ang="0">
                  <a:pos x="connsiteX2" y="connsiteY2"/>
                </a:cxn>
                <a:cxn ang="0">
                  <a:pos x="connsiteX3" y="connsiteY3"/>
                </a:cxn>
              </a:cxnLst>
              <a:rect l="l" t="t" r="r" b="b"/>
              <a:pathLst>
                <a:path w="96350" h="14310">
                  <a:moveTo>
                    <a:pt x="0" y="0"/>
                  </a:moveTo>
                  <a:lnTo>
                    <a:pt x="96350" y="0"/>
                  </a:lnTo>
                  <a:lnTo>
                    <a:pt x="96350" y="14311"/>
                  </a:lnTo>
                  <a:lnTo>
                    <a:pt x="0" y="14311"/>
                  </a:lnTo>
                  <a:close/>
                </a:path>
              </a:pathLst>
            </a:custGeom>
            <a:grpFill/>
            <a:ln w="141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50">
              <a:extLst>
                <a:ext uri="{FF2B5EF4-FFF2-40B4-BE49-F238E27FC236}">
                  <a16:creationId xmlns:a16="http://schemas.microsoft.com/office/drawing/2014/main" id="{9FA10EBD-E31D-E042-9812-D426E8C27A2C}"/>
                </a:ext>
              </a:extLst>
            </p:cNvPr>
            <p:cNvSpPr/>
            <p:nvPr/>
          </p:nvSpPr>
          <p:spPr>
            <a:xfrm rot="1695599">
              <a:off x="9554628" y="3313963"/>
              <a:ext cx="96350" cy="14310"/>
            </a:xfrm>
            <a:custGeom>
              <a:avLst/>
              <a:gdLst>
                <a:gd name="connsiteX0" fmla="*/ 0 w 96350"/>
                <a:gd name="connsiteY0" fmla="*/ 0 h 14310"/>
                <a:gd name="connsiteX1" fmla="*/ 96350 w 96350"/>
                <a:gd name="connsiteY1" fmla="*/ 0 h 14310"/>
                <a:gd name="connsiteX2" fmla="*/ 96350 w 96350"/>
                <a:gd name="connsiteY2" fmla="*/ 14311 h 14310"/>
                <a:gd name="connsiteX3" fmla="*/ 0 w 96350"/>
                <a:gd name="connsiteY3" fmla="*/ 14311 h 14310"/>
              </a:gdLst>
              <a:ahLst/>
              <a:cxnLst>
                <a:cxn ang="0">
                  <a:pos x="connsiteX0" y="connsiteY0"/>
                </a:cxn>
                <a:cxn ang="0">
                  <a:pos x="connsiteX1" y="connsiteY1"/>
                </a:cxn>
                <a:cxn ang="0">
                  <a:pos x="connsiteX2" y="connsiteY2"/>
                </a:cxn>
                <a:cxn ang="0">
                  <a:pos x="connsiteX3" y="connsiteY3"/>
                </a:cxn>
              </a:cxnLst>
              <a:rect l="l" t="t" r="r" b="b"/>
              <a:pathLst>
                <a:path w="96350" h="14310">
                  <a:moveTo>
                    <a:pt x="0" y="0"/>
                  </a:moveTo>
                  <a:lnTo>
                    <a:pt x="96350" y="0"/>
                  </a:lnTo>
                  <a:lnTo>
                    <a:pt x="96350" y="14311"/>
                  </a:lnTo>
                  <a:lnTo>
                    <a:pt x="0" y="14311"/>
                  </a:lnTo>
                  <a:close/>
                </a:path>
              </a:pathLst>
            </a:custGeom>
            <a:grpFill/>
            <a:ln w="141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51">
              <a:extLst>
                <a:ext uri="{FF2B5EF4-FFF2-40B4-BE49-F238E27FC236}">
                  <a16:creationId xmlns:a16="http://schemas.microsoft.com/office/drawing/2014/main" id="{DE377F48-E8BE-9142-8233-0B52E6F49818}"/>
                </a:ext>
              </a:extLst>
            </p:cNvPr>
            <p:cNvSpPr/>
            <p:nvPr/>
          </p:nvSpPr>
          <p:spPr>
            <a:xfrm rot="1695599">
              <a:off x="9509162" y="3398799"/>
              <a:ext cx="96350" cy="14310"/>
            </a:xfrm>
            <a:custGeom>
              <a:avLst/>
              <a:gdLst>
                <a:gd name="connsiteX0" fmla="*/ 0 w 96350"/>
                <a:gd name="connsiteY0" fmla="*/ 0 h 14310"/>
                <a:gd name="connsiteX1" fmla="*/ 96350 w 96350"/>
                <a:gd name="connsiteY1" fmla="*/ 0 h 14310"/>
                <a:gd name="connsiteX2" fmla="*/ 96350 w 96350"/>
                <a:gd name="connsiteY2" fmla="*/ 14311 h 14310"/>
                <a:gd name="connsiteX3" fmla="*/ 0 w 96350"/>
                <a:gd name="connsiteY3" fmla="*/ 14311 h 14310"/>
              </a:gdLst>
              <a:ahLst/>
              <a:cxnLst>
                <a:cxn ang="0">
                  <a:pos x="connsiteX0" y="connsiteY0"/>
                </a:cxn>
                <a:cxn ang="0">
                  <a:pos x="connsiteX1" y="connsiteY1"/>
                </a:cxn>
                <a:cxn ang="0">
                  <a:pos x="connsiteX2" y="connsiteY2"/>
                </a:cxn>
                <a:cxn ang="0">
                  <a:pos x="connsiteX3" y="connsiteY3"/>
                </a:cxn>
              </a:cxnLst>
              <a:rect l="l" t="t" r="r" b="b"/>
              <a:pathLst>
                <a:path w="96350" h="14310">
                  <a:moveTo>
                    <a:pt x="0" y="0"/>
                  </a:moveTo>
                  <a:lnTo>
                    <a:pt x="96350" y="0"/>
                  </a:lnTo>
                  <a:lnTo>
                    <a:pt x="96350" y="14311"/>
                  </a:lnTo>
                  <a:lnTo>
                    <a:pt x="0" y="14311"/>
                  </a:lnTo>
                  <a:close/>
                </a:path>
              </a:pathLst>
            </a:custGeom>
            <a:grpFill/>
            <a:ln w="141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3" name="Group 62">
            <a:extLst>
              <a:ext uri="{FF2B5EF4-FFF2-40B4-BE49-F238E27FC236}">
                <a16:creationId xmlns:a16="http://schemas.microsoft.com/office/drawing/2014/main" id="{163FB1D4-2DEB-B442-8FBC-50037BF9A3F5}"/>
              </a:ext>
            </a:extLst>
          </p:cNvPr>
          <p:cNvGrpSpPr/>
          <p:nvPr/>
        </p:nvGrpSpPr>
        <p:grpSpPr>
          <a:xfrm>
            <a:off x="5757162" y="3117755"/>
            <a:ext cx="666965" cy="626785"/>
            <a:chOff x="5757162" y="3117755"/>
            <a:chExt cx="666965" cy="626785"/>
          </a:xfrm>
          <a:solidFill>
            <a:schemeClr val="tx1"/>
          </a:solidFill>
        </p:grpSpPr>
        <p:sp>
          <p:nvSpPr>
            <p:cNvPr id="53" name="Freeform 52">
              <a:extLst>
                <a:ext uri="{FF2B5EF4-FFF2-40B4-BE49-F238E27FC236}">
                  <a16:creationId xmlns:a16="http://schemas.microsoft.com/office/drawing/2014/main" id="{1B0B0308-81D4-984F-8657-9FE5BCA76C14}"/>
                </a:ext>
              </a:extLst>
            </p:cNvPr>
            <p:cNvSpPr/>
            <p:nvPr/>
          </p:nvSpPr>
          <p:spPr>
            <a:xfrm>
              <a:off x="5757162" y="3117755"/>
              <a:ext cx="560910" cy="405329"/>
            </a:xfrm>
            <a:custGeom>
              <a:avLst/>
              <a:gdLst>
                <a:gd name="connsiteX0" fmla="*/ 112933 w 560910"/>
                <a:gd name="connsiteY0" fmla="*/ 405328 h 405329"/>
                <a:gd name="connsiteX1" fmla="*/ 80061 w 560910"/>
                <a:gd name="connsiteY1" fmla="*/ 400369 h 405329"/>
                <a:gd name="connsiteX2" fmla="*/ 5039 w 560910"/>
                <a:gd name="connsiteY2" fmla="*/ 258706 h 405329"/>
                <a:gd name="connsiteX3" fmla="*/ 59374 w 560910"/>
                <a:gd name="connsiteY3" fmla="*/ 192365 h 405329"/>
                <a:gd name="connsiteX4" fmla="*/ 382148 w 560910"/>
                <a:gd name="connsiteY4" fmla="*/ 20776 h 405329"/>
                <a:gd name="connsiteX5" fmla="*/ 540132 w 560910"/>
                <a:gd name="connsiteY5" fmla="*/ 47967 h 405329"/>
                <a:gd name="connsiteX6" fmla="*/ 512948 w 560910"/>
                <a:gd name="connsiteY6" fmla="*/ 205939 h 405329"/>
                <a:gd name="connsiteX7" fmla="*/ 488275 w 560910"/>
                <a:gd name="connsiteY7" fmla="*/ 219145 h 405329"/>
                <a:gd name="connsiteX8" fmla="*/ 166776 w 560910"/>
                <a:gd name="connsiteY8" fmla="*/ 391868 h 405329"/>
                <a:gd name="connsiteX9" fmla="*/ 112933 w 560910"/>
                <a:gd name="connsiteY9" fmla="*/ 405328 h 405329"/>
                <a:gd name="connsiteX10" fmla="*/ 434716 w 560910"/>
                <a:gd name="connsiteY10" fmla="*/ 20776 h 405329"/>
                <a:gd name="connsiteX11" fmla="*/ 387816 w 560910"/>
                <a:gd name="connsiteY11" fmla="*/ 32678 h 405329"/>
                <a:gd name="connsiteX12" fmla="*/ 66317 w 560910"/>
                <a:gd name="connsiteY12" fmla="*/ 204976 h 405329"/>
                <a:gd name="connsiteX13" fmla="*/ 25067 w 560910"/>
                <a:gd name="connsiteY13" fmla="*/ 339045 h 405329"/>
                <a:gd name="connsiteX14" fmla="*/ 25509 w 560910"/>
                <a:gd name="connsiteY14" fmla="*/ 339867 h 405329"/>
                <a:gd name="connsiteX15" fmla="*/ 159575 w 560910"/>
                <a:gd name="connsiteY15" fmla="*/ 381113 h 405329"/>
                <a:gd name="connsiteX16" fmla="*/ 160400 w 560910"/>
                <a:gd name="connsiteY16" fmla="*/ 380674 h 405329"/>
                <a:gd name="connsiteX17" fmla="*/ 481332 w 560910"/>
                <a:gd name="connsiteY17" fmla="*/ 207668 h 405329"/>
                <a:gd name="connsiteX18" fmla="*/ 522582 w 560910"/>
                <a:gd name="connsiteY18" fmla="*/ 73599 h 405329"/>
                <a:gd name="connsiteX19" fmla="*/ 522139 w 560910"/>
                <a:gd name="connsiteY19" fmla="*/ 72777 h 405329"/>
                <a:gd name="connsiteX20" fmla="*/ 463054 w 560910"/>
                <a:gd name="connsiteY20" fmla="*/ 24460 h 405329"/>
                <a:gd name="connsiteX21" fmla="*/ 434716 w 560910"/>
                <a:gd name="connsiteY21" fmla="*/ 20776 h 405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60910" h="405329">
                  <a:moveTo>
                    <a:pt x="112933" y="405328"/>
                  </a:moveTo>
                  <a:cubicBezTo>
                    <a:pt x="101786" y="405371"/>
                    <a:pt x="90699" y="403699"/>
                    <a:pt x="80061" y="400369"/>
                  </a:cubicBezTo>
                  <a:cubicBezTo>
                    <a:pt x="20224" y="381963"/>
                    <a:pt x="-13365" y="318542"/>
                    <a:pt x="5039" y="258706"/>
                  </a:cubicBezTo>
                  <a:cubicBezTo>
                    <a:pt x="13766" y="230325"/>
                    <a:pt x="33275" y="206506"/>
                    <a:pt x="59374" y="192365"/>
                  </a:cubicBezTo>
                  <a:lnTo>
                    <a:pt x="382148" y="20776"/>
                  </a:lnTo>
                  <a:cubicBezTo>
                    <a:pt x="433280" y="-15341"/>
                    <a:pt x="504013" y="-3170"/>
                    <a:pt x="540132" y="47967"/>
                  </a:cubicBezTo>
                  <a:cubicBezTo>
                    <a:pt x="576252" y="99089"/>
                    <a:pt x="564080" y="169822"/>
                    <a:pt x="512948" y="205939"/>
                  </a:cubicBezTo>
                  <a:cubicBezTo>
                    <a:pt x="505301" y="211352"/>
                    <a:pt x="497013" y="215787"/>
                    <a:pt x="488275" y="219145"/>
                  </a:cubicBezTo>
                  <a:lnTo>
                    <a:pt x="166776" y="391868"/>
                  </a:lnTo>
                  <a:cubicBezTo>
                    <a:pt x="150221" y="400752"/>
                    <a:pt x="131719" y="405371"/>
                    <a:pt x="112933" y="405328"/>
                  </a:cubicBezTo>
                  <a:close/>
                  <a:moveTo>
                    <a:pt x="434716" y="20776"/>
                  </a:moveTo>
                  <a:cubicBezTo>
                    <a:pt x="418335" y="20776"/>
                    <a:pt x="402211" y="24857"/>
                    <a:pt x="387816" y="32678"/>
                  </a:cubicBezTo>
                  <a:lnTo>
                    <a:pt x="66317" y="204976"/>
                  </a:lnTo>
                  <a:cubicBezTo>
                    <a:pt x="17905" y="230608"/>
                    <a:pt x="-564" y="290629"/>
                    <a:pt x="25067" y="339045"/>
                  </a:cubicBezTo>
                  <a:cubicBezTo>
                    <a:pt x="25213" y="339314"/>
                    <a:pt x="25360" y="339598"/>
                    <a:pt x="25509" y="339867"/>
                  </a:cubicBezTo>
                  <a:cubicBezTo>
                    <a:pt x="51140" y="388283"/>
                    <a:pt x="111163" y="406745"/>
                    <a:pt x="159575" y="381113"/>
                  </a:cubicBezTo>
                  <a:cubicBezTo>
                    <a:pt x="159850" y="380972"/>
                    <a:pt x="160125" y="380816"/>
                    <a:pt x="160400" y="380674"/>
                  </a:cubicBezTo>
                  <a:lnTo>
                    <a:pt x="481332" y="207668"/>
                  </a:lnTo>
                  <a:cubicBezTo>
                    <a:pt x="529744" y="182036"/>
                    <a:pt x="548212" y="122015"/>
                    <a:pt x="522582" y="73599"/>
                  </a:cubicBezTo>
                  <a:cubicBezTo>
                    <a:pt x="522436" y="73330"/>
                    <a:pt x="522288" y="73047"/>
                    <a:pt x="522139" y="72777"/>
                  </a:cubicBezTo>
                  <a:cubicBezTo>
                    <a:pt x="509678" y="49441"/>
                    <a:pt x="488405" y="32041"/>
                    <a:pt x="463054" y="24460"/>
                  </a:cubicBezTo>
                  <a:cubicBezTo>
                    <a:pt x="453830" y="21896"/>
                    <a:pt x="444288" y="20663"/>
                    <a:pt x="434716" y="20776"/>
                  </a:cubicBezTo>
                  <a:close/>
                </a:path>
              </a:pathLst>
            </a:custGeom>
            <a:grpFill/>
            <a:ln w="141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53">
              <a:extLst>
                <a:ext uri="{FF2B5EF4-FFF2-40B4-BE49-F238E27FC236}">
                  <a16:creationId xmlns:a16="http://schemas.microsoft.com/office/drawing/2014/main" id="{B6214643-A12B-8844-94D3-031E50AF1693}"/>
                </a:ext>
              </a:extLst>
            </p:cNvPr>
            <p:cNvSpPr/>
            <p:nvPr/>
          </p:nvSpPr>
          <p:spPr>
            <a:xfrm>
              <a:off x="5764105" y="3231056"/>
              <a:ext cx="315835" cy="285222"/>
            </a:xfrm>
            <a:custGeom>
              <a:avLst/>
              <a:gdLst>
                <a:gd name="connsiteX0" fmla="*/ 56115 w 315835"/>
                <a:gd name="connsiteY0" fmla="*/ 85015 h 285222"/>
                <a:gd name="connsiteX1" fmla="*/ 12615 w 315835"/>
                <a:gd name="connsiteY1" fmla="*/ 229116 h 285222"/>
                <a:gd name="connsiteX2" fmla="*/ 12615 w 315835"/>
                <a:gd name="connsiteY2" fmla="*/ 229116 h 285222"/>
                <a:gd name="connsiteX3" fmla="*/ 156574 w 315835"/>
                <a:gd name="connsiteY3" fmla="*/ 272615 h 285222"/>
                <a:gd name="connsiteX4" fmla="*/ 315836 w 315835"/>
                <a:gd name="connsiteY4" fmla="*/ 187600 h 285222"/>
                <a:gd name="connsiteX5" fmla="*/ 215376 w 315835"/>
                <a:gd name="connsiteY5" fmla="*/ 0 h 285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835" h="285222">
                  <a:moveTo>
                    <a:pt x="56115" y="85015"/>
                  </a:moveTo>
                  <a:cubicBezTo>
                    <a:pt x="4364" y="112844"/>
                    <a:pt x="-15096" y="177299"/>
                    <a:pt x="12615" y="229116"/>
                  </a:cubicBezTo>
                  <a:lnTo>
                    <a:pt x="12615" y="229116"/>
                  </a:lnTo>
                  <a:cubicBezTo>
                    <a:pt x="40383" y="280848"/>
                    <a:pt x="104804" y="300316"/>
                    <a:pt x="156574" y="272615"/>
                  </a:cubicBezTo>
                  <a:lnTo>
                    <a:pt x="315836" y="187600"/>
                  </a:lnTo>
                  <a:lnTo>
                    <a:pt x="215376" y="0"/>
                  </a:lnTo>
                  <a:close/>
                </a:path>
              </a:pathLst>
            </a:custGeom>
            <a:grpFill/>
            <a:ln w="141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54">
              <a:extLst>
                <a:ext uri="{FF2B5EF4-FFF2-40B4-BE49-F238E27FC236}">
                  <a16:creationId xmlns:a16="http://schemas.microsoft.com/office/drawing/2014/main" id="{4DCE828C-674D-5542-936C-5F2D3F47EBE3}"/>
                </a:ext>
              </a:extLst>
            </p:cNvPr>
            <p:cNvSpPr/>
            <p:nvPr/>
          </p:nvSpPr>
          <p:spPr>
            <a:xfrm>
              <a:off x="5933148" y="3162655"/>
              <a:ext cx="273890" cy="131737"/>
            </a:xfrm>
            <a:custGeom>
              <a:avLst/>
              <a:gdLst>
                <a:gd name="connsiteX0" fmla="*/ 12327 w 273890"/>
                <a:gd name="connsiteY0" fmla="*/ 131737 h 131737"/>
                <a:gd name="connsiteX1" fmla="*/ 215372 w 273890"/>
                <a:gd name="connsiteY1" fmla="*/ 23060 h 131737"/>
                <a:gd name="connsiteX2" fmla="*/ 273890 w 273890"/>
                <a:gd name="connsiteY2" fmla="*/ 8891 h 131737"/>
                <a:gd name="connsiteX3" fmla="*/ 198369 w 273890"/>
                <a:gd name="connsiteY3" fmla="*/ 14133 h 131737"/>
                <a:gd name="connsiteX4" fmla="*/ 0 w 273890"/>
                <a:gd name="connsiteY4" fmla="*/ 120260 h 131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890" h="131737">
                  <a:moveTo>
                    <a:pt x="12327" y="131737"/>
                  </a:moveTo>
                  <a:lnTo>
                    <a:pt x="215372" y="23060"/>
                  </a:lnTo>
                  <a:cubicBezTo>
                    <a:pt x="239034" y="10307"/>
                    <a:pt x="265672" y="3081"/>
                    <a:pt x="273890" y="8891"/>
                  </a:cubicBezTo>
                  <a:cubicBezTo>
                    <a:pt x="254337" y="-7262"/>
                    <a:pt x="222740" y="1097"/>
                    <a:pt x="198369" y="14133"/>
                  </a:cubicBezTo>
                  <a:lnTo>
                    <a:pt x="0" y="120260"/>
                  </a:lnTo>
                  <a:close/>
                </a:path>
              </a:pathLst>
            </a:custGeom>
            <a:grpFill/>
            <a:ln w="141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55">
              <a:extLst>
                <a:ext uri="{FF2B5EF4-FFF2-40B4-BE49-F238E27FC236}">
                  <a16:creationId xmlns:a16="http://schemas.microsoft.com/office/drawing/2014/main" id="{D40C884B-AB03-D046-9359-73E700837FAD}"/>
                </a:ext>
              </a:extLst>
            </p:cNvPr>
            <p:cNvSpPr/>
            <p:nvPr/>
          </p:nvSpPr>
          <p:spPr>
            <a:xfrm>
              <a:off x="5807900" y="3476518"/>
              <a:ext cx="616227" cy="268022"/>
            </a:xfrm>
            <a:custGeom>
              <a:avLst/>
              <a:gdLst>
                <a:gd name="connsiteX0" fmla="*/ 507533 w 616227"/>
                <a:gd name="connsiteY0" fmla="*/ 235865 h 268022"/>
                <a:gd name="connsiteX1" fmla="*/ 127941 w 616227"/>
                <a:gd name="connsiteY1" fmla="*/ 267604 h 268022"/>
                <a:gd name="connsiteX2" fmla="*/ 418 w 616227"/>
                <a:gd name="connsiteY2" fmla="*/ 159777 h 268022"/>
                <a:gd name="connsiteX3" fmla="*/ 108245 w 616227"/>
                <a:gd name="connsiteY3" fmla="*/ 32254 h 268022"/>
                <a:gd name="connsiteX4" fmla="*/ 487271 w 616227"/>
                <a:gd name="connsiteY4" fmla="*/ 515 h 268022"/>
                <a:gd name="connsiteX5" fmla="*/ 615714 w 616227"/>
                <a:gd name="connsiteY5" fmla="*/ 107124 h 268022"/>
                <a:gd name="connsiteX6" fmla="*/ 511642 w 616227"/>
                <a:gd name="connsiteY6" fmla="*/ 235298 h 268022"/>
                <a:gd name="connsiteX7" fmla="*/ 14445 w 616227"/>
                <a:gd name="connsiteY7" fmla="*/ 158643 h 268022"/>
                <a:gd name="connsiteX8" fmla="*/ 126807 w 616227"/>
                <a:gd name="connsiteY8" fmla="*/ 253577 h 268022"/>
                <a:gd name="connsiteX9" fmla="*/ 126807 w 616227"/>
                <a:gd name="connsiteY9" fmla="*/ 253577 h 268022"/>
                <a:gd name="connsiteX10" fmla="*/ 506258 w 616227"/>
                <a:gd name="connsiteY10" fmla="*/ 221838 h 268022"/>
                <a:gd name="connsiteX11" fmla="*/ 601275 w 616227"/>
                <a:gd name="connsiteY11" fmla="*/ 109561 h 268022"/>
                <a:gd name="connsiteX12" fmla="*/ 564777 w 616227"/>
                <a:gd name="connsiteY12" fmla="*/ 38772 h 268022"/>
                <a:gd name="connsiteX13" fmla="*/ 488972 w 616227"/>
                <a:gd name="connsiteY13" fmla="*/ 14542 h 268022"/>
                <a:gd name="connsiteX14" fmla="*/ 109521 w 616227"/>
                <a:gd name="connsiteY14" fmla="*/ 46281 h 268022"/>
                <a:gd name="connsiteX15" fmla="*/ 105412 w 616227"/>
                <a:gd name="connsiteY15" fmla="*/ 46281 h 268022"/>
                <a:gd name="connsiteX16" fmla="*/ 14445 w 616227"/>
                <a:gd name="connsiteY16" fmla="*/ 158643 h 268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6227" h="268022">
                  <a:moveTo>
                    <a:pt x="507533" y="235865"/>
                  </a:moveTo>
                  <a:lnTo>
                    <a:pt x="127941" y="267604"/>
                  </a:lnTo>
                  <a:cubicBezTo>
                    <a:pt x="62951" y="273045"/>
                    <a:pt x="5856" y="224771"/>
                    <a:pt x="418" y="159777"/>
                  </a:cubicBezTo>
                  <a:cubicBezTo>
                    <a:pt x="-5020" y="94782"/>
                    <a:pt x="43256" y="37695"/>
                    <a:pt x="108245" y="32254"/>
                  </a:cubicBezTo>
                  <a:lnTo>
                    <a:pt x="487271" y="515"/>
                  </a:lnTo>
                  <a:cubicBezTo>
                    <a:pt x="552178" y="-5521"/>
                    <a:pt x="609683" y="42215"/>
                    <a:pt x="615714" y="107124"/>
                  </a:cubicBezTo>
                  <a:cubicBezTo>
                    <a:pt x="621652" y="171041"/>
                    <a:pt x="575418" y="227987"/>
                    <a:pt x="511642" y="235298"/>
                  </a:cubicBezTo>
                  <a:close/>
                  <a:moveTo>
                    <a:pt x="14445" y="158643"/>
                  </a:moveTo>
                  <a:cubicBezTo>
                    <a:pt x="19327" y="215844"/>
                    <a:pt x="69588" y="258309"/>
                    <a:pt x="126807" y="253577"/>
                  </a:cubicBezTo>
                  <a:lnTo>
                    <a:pt x="126807" y="253577"/>
                  </a:lnTo>
                  <a:lnTo>
                    <a:pt x="506258" y="221838"/>
                  </a:lnTo>
                  <a:cubicBezTo>
                    <a:pt x="563499" y="217077"/>
                    <a:pt x="606039" y="166805"/>
                    <a:pt x="601275" y="109561"/>
                  </a:cubicBezTo>
                  <a:cubicBezTo>
                    <a:pt x="598985" y="82059"/>
                    <a:pt x="585855" y="56597"/>
                    <a:pt x="564777" y="38772"/>
                  </a:cubicBezTo>
                  <a:cubicBezTo>
                    <a:pt x="543791" y="20834"/>
                    <a:pt x="516470" y="12105"/>
                    <a:pt x="488972" y="14542"/>
                  </a:cubicBezTo>
                  <a:lnTo>
                    <a:pt x="109521" y="46281"/>
                  </a:lnTo>
                  <a:lnTo>
                    <a:pt x="105412" y="46281"/>
                  </a:lnTo>
                  <a:cubicBezTo>
                    <a:pt x="49798" y="53168"/>
                    <a:pt x="9599" y="102816"/>
                    <a:pt x="14445" y="158643"/>
                  </a:cubicBezTo>
                  <a:close/>
                </a:path>
              </a:pathLst>
            </a:custGeom>
            <a:grpFill/>
            <a:ln w="141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56">
              <a:extLst>
                <a:ext uri="{FF2B5EF4-FFF2-40B4-BE49-F238E27FC236}">
                  <a16:creationId xmlns:a16="http://schemas.microsoft.com/office/drawing/2014/main" id="{8BFE1B58-1736-8249-8A0C-A0FE3A3B7806}"/>
                </a:ext>
              </a:extLst>
            </p:cNvPr>
            <p:cNvSpPr/>
            <p:nvPr/>
          </p:nvSpPr>
          <p:spPr>
            <a:xfrm>
              <a:off x="6108279" y="3483579"/>
              <a:ext cx="308293" cy="237589"/>
            </a:xfrm>
            <a:custGeom>
              <a:avLst/>
              <a:gdLst>
                <a:gd name="connsiteX0" fmla="*/ 187884 w 308293"/>
                <a:gd name="connsiteY0" fmla="*/ 397 h 237589"/>
                <a:gd name="connsiteX1" fmla="*/ 307891 w 308293"/>
                <a:gd name="connsiteY1" fmla="*/ 101778 h 237589"/>
                <a:gd name="connsiteX2" fmla="*/ 307897 w 308293"/>
                <a:gd name="connsiteY2" fmla="*/ 101849 h 237589"/>
                <a:gd name="connsiteX3" fmla="*/ 307897 w 308293"/>
                <a:gd name="connsiteY3" fmla="*/ 101849 h 237589"/>
                <a:gd name="connsiteX4" fmla="*/ 206643 w 308293"/>
                <a:gd name="connsiteY4" fmla="*/ 221706 h 237589"/>
                <a:gd name="connsiteX5" fmla="*/ 206445 w 308293"/>
                <a:gd name="connsiteY5" fmla="*/ 221720 h 237589"/>
                <a:gd name="connsiteX6" fmla="*/ 18562 w 308293"/>
                <a:gd name="connsiteY6" fmla="*/ 237589 h 237589"/>
                <a:gd name="connsiteX7" fmla="*/ 0 w 308293"/>
                <a:gd name="connsiteY7" fmla="*/ 16125 h 237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293" h="237589">
                  <a:moveTo>
                    <a:pt x="187884" y="397"/>
                  </a:moveTo>
                  <a:cubicBezTo>
                    <a:pt x="249019" y="-4746"/>
                    <a:pt x="302747" y="40652"/>
                    <a:pt x="307891" y="101778"/>
                  </a:cubicBezTo>
                  <a:cubicBezTo>
                    <a:pt x="307892" y="101806"/>
                    <a:pt x="307895" y="101820"/>
                    <a:pt x="307897" y="101849"/>
                  </a:cubicBezTo>
                  <a:lnTo>
                    <a:pt x="307897" y="101849"/>
                  </a:lnTo>
                  <a:cubicBezTo>
                    <a:pt x="313033" y="162904"/>
                    <a:pt x="267700" y="216562"/>
                    <a:pt x="206643" y="221706"/>
                  </a:cubicBezTo>
                  <a:cubicBezTo>
                    <a:pt x="206577" y="221706"/>
                    <a:pt x="206512" y="221720"/>
                    <a:pt x="206445" y="221720"/>
                  </a:cubicBezTo>
                  <a:lnTo>
                    <a:pt x="18562" y="237589"/>
                  </a:lnTo>
                  <a:lnTo>
                    <a:pt x="0" y="16125"/>
                  </a:lnTo>
                  <a:close/>
                </a:path>
              </a:pathLst>
            </a:custGeom>
            <a:grpFill/>
            <a:ln w="141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57">
              <a:extLst>
                <a:ext uri="{FF2B5EF4-FFF2-40B4-BE49-F238E27FC236}">
                  <a16:creationId xmlns:a16="http://schemas.microsoft.com/office/drawing/2014/main" id="{69965F73-FCCB-6C48-9386-67F264C1624C}"/>
                </a:ext>
              </a:extLst>
            </p:cNvPr>
            <p:cNvSpPr/>
            <p:nvPr/>
          </p:nvSpPr>
          <p:spPr>
            <a:xfrm>
              <a:off x="5875480" y="3519116"/>
              <a:ext cx="302937" cy="57810"/>
            </a:xfrm>
            <a:custGeom>
              <a:avLst/>
              <a:gdLst>
                <a:gd name="connsiteX0" fmla="*/ 298545 w 302937"/>
                <a:gd name="connsiteY0" fmla="*/ 16153 h 57810"/>
                <a:gd name="connsiteX1" fmla="*/ 58944 w 302937"/>
                <a:gd name="connsiteY1" fmla="*/ 36273 h 57810"/>
                <a:gd name="connsiteX2" fmla="*/ 0 w 302937"/>
                <a:gd name="connsiteY2" fmla="*/ 57810 h 57810"/>
                <a:gd name="connsiteX3" fmla="*/ 69004 w 302937"/>
                <a:gd name="connsiteY3" fmla="*/ 19554 h 57810"/>
                <a:gd name="connsiteX4" fmla="*/ 302937 w 302937"/>
                <a:gd name="connsiteY4" fmla="*/ 0 h 57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937" h="57810">
                  <a:moveTo>
                    <a:pt x="298545" y="16153"/>
                  </a:moveTo>
                  <a:lnTo>
                    <a:pt x="58944" y="36273"/>
                  </a:lnTo>
                  <a:cubicBezTo>
                    <a:pt x="30605" y="38682"/>
                    <a:pt x="3542" y="47467"/>
                    <a:pt x="0" y="57810"/>
                  </a:cubicBezTo>
                  <a:cubicBezTo>
                    <a:pt x="8076" y="32589"/>
                    <a:pt x="40382" y="21962"/>
                    <a:pt x="69004" y="19554"/>
                  </a:cubicBezTo>
                  <a:lnTo>
                    <a:pt x="302937" y="0"/>
                  </a:lnTo>
                  <a:close/>
                </a:path>
              </a:pathLst>
            </a:custGeom>
            <a:grpFill/>
            <a:ln w="141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0" name="Group 129">
            <a:extLst>
              <a:ext uri="{FF2B5EF4-FFF2-40B4-BE49-F238E27FC236}">
                <a16:creationId xmlns:a16="http://schemas.microsoft.com/office/drawing/2014/main" id="{DFBE4F38-C5A5-1D49-9B5B-ECEE6EAE4937}"/>
              </a:ext>
            </a:extLst>
          </p:cNvPr>
          <p:cNvGrpSpPr/>
          <p:nvPr/>
        </p:nvGrpSpPr>
        <p:grpSpPr>
          <a:xfrm>
            <a:off x="7410428" y="4813613"/>
            <a:ext cx="745724" cy="619335"/>
            <a:chOff x="7410428" y="4813613"/>
            <a:chExt cx="745724" cy="619335"/>
          </a:xfrm>
          <a:solidFill>
            <a:schemeClr val="tx1"/>
          </a:solidFill>
        </p:grpSpPr>
        <p:sp>
          <p:nvSpPr>
            <p:cNvPr id="59" name="Freeform 58">
              <a:extLst>
                <a:ext uri="{FF2B5EF4-FFF2-40B4-BE49-F238E27FC236}">
                  <a16:creationId xmlns:a16="http://schemas.microsoft.com/office/drawing/2014/main" id="{776A71CA-7E25-F040-8CED-DCA26A61C4A1}"/>
                </a:ext>
              </a:extLst>
            </p:cNvPr>
            <p:cNvSpPr/>
            <p:nvPr/>
          </p:nvSpPr>
          <p:spPr>
            <a:xfrm>
              <a:off x="7410428" y="4813613"/>
              <a:ext cx="745724" cy="198368"/>
            </a:xfrm>
            <a:custGeom>
              <a:avLst/>
              <a:gdLst>
                <a:gd name="connsiteX0" fmla="*/ 0 w 745724"/>
                <a:gd name="connsiteY0" fmla="*/ 198369 h 198368"/>
                <a:gd name="connsiteX1" fmla="*/ 373500 w 745724"/>
                <a:gd name="connsiteY1" fmla="*/ 38115 h 198368"/>
                <a:gd name="connsiteX2" fmla="*/ 745724 w 745724"/>
                <a:gd name="connsiteY2" fmla="*/ 198369 h 198368"/>
                <a:gd name="connsiteX3" fmla="*/ 745724 w 745724"/>
                <a:gd name="connsiteY3" fmla="*/ 160254 h 198368"/>
                <a:gd name="connsiteX4" fmla="*/ 373500 w 745724"/>
                <a:gd name="connsiteY4" fmla="*/ 0 h 198368"/>
                <a:gd name="connsiteX5" fmla="*/ 0 w 745724"/>
                <a:gd name="connsiteY5" fmla="*/ 160254 h 198368"/>
                <a:gd name="connsiteX6" fmla="*/ 0 w 745724"/>
                <a:gd name="connsiteY6" fmla="*/ 198369 h 198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5724" h="198368">
                  <a:moveTo>
                    <a:pt x="0" y="198369"/>
                  </a:moveTo>
                  <a:lnTo>
                    <a:pt x="373500" y="38115"/>
                  </a:lnTo>
                  <a:lnTo>
                    <a:pt x="745724" y="198369"/>
                  </a:lnTo>
                  <a:lnTo>
                    <a:pt x="745724" y="160254"/>
                  </a:lnTo>
                  <a:lnTo>
                    <a:pt x="373500" y="0"/>
                  </a:lnTo>
                  <a:lnTo>
                    <a:pt x="0" y="160254"/>
                  </a:lnTo>
                  <a:lnTo>
                    <a:pt x="0" y="198369"/>
                  </a:lnTo>
                  <a:close/>
                </a:path>
              </a:pathLst>
            </a:custGeom>
            <a:grpFill/>
            <a:ln w="141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59">
              <a:extLst>
                <a:ext uri="{FF2B5EF4-FFF2-40B4-BE49-F238E27FC236}">
                  <a16:creationId xmlns:a16="http://schemas.microsoft.com/office/drawing/2014/main" id="{240D3B62-6982-5848-A2DA-3B9B06B3CBA6}"/>
                </a:ext>
              </a:extLst>
            </p:cNvPr>
            <p:cNvSpPr/>
            <p:nvPr/>
          </p:nvSpPr>
          <p:spPr>
            <a:xfrm>
              <a:off x="7934546" y="4831749"/>
              <a:ext cx="71696" cy="89124"/>
            </a:xfrm>
            <a:custGeom>
              <a:avLst/>
              <a:gdLst>
                <a:gd name="connsiteX0" fmla="*/ 71696 w 71696"/>
                <a:gd name="connsiteY0" fmla="*/ 0 h 89124"/>
                <a:gd name="connsiteX1" fmla="*/ 0 w 71696"/>
                <a:gd name="connsiteY1" fmla="*/ 0 h 89124"/>
                <a:gd name="connsiteX2" fmla="*/ 0 w 71696"/>
                <a:gd name="connsiteY2" fmla="*/ 59086 h 89124"/>
                <a:gd name="connsiteX3" fmla="*/ 71696 w 71696"/>
                <a:gd name="connsiteY3" fmla="*/ 89124 h 89124"/>
                <a:gd name="connsiteX4" fmla="*/ 71696 w 71696"/>
                <a:gd name="connsiteY4" fmla="*/ 0 h 8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696" h="89124">
                  <a:moveTo>
                    <a:pt x="71696" y="0"/>
                  </a:moveTo>
                  <a:lnTo>
                    <a:pt x="0" y="0"/>
                  </a:lnTo>
                  <a:lnTo>
                    <a:pt x="0" y="59086"/>
                  </a:lnTo>
                  <a:lnTo>
                    <a:pt x="71696" y="89124"/>
                  </a:lnTo>
                  <a:lnTo>
                    <a:pt x="71696" y="0"/>
                  </a:lnTo>
                  <a:close/>
                </a:path>
              </a:pathLst>
            </a:custGeom>
            <a:grpFill/>
            <a:ln w="141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60">
              <a:extLst>
                <a:ext uri="{FF2B5EF4-FFF2-40B4-BE49-F238E27FC236}">
                  <a16:creationId xmlns:a16="http://schemas.microsoft.com/office/drawing/2014/main" id="{972866B9-3BCE-BB48-BA5A-DE08451FB177}"/>
                </a:ext>
              </a:extLst>
            </p:cNvPr>
            <p:cNvSpPr/>
            <p:nvPr/>
          </p:nvSpPr>
          <p:spPr>
            <a:xfrm>
              <a:off x="7521515" y="4875674"/>
              <a:ext cx="523551" cy="557274"/>
            </a:xfrm>
            <a:custGeom>
              <a:avLst/>
              <a:gdLst>
                <a:gd name="connsiteX0" fmla="*/ 262272 w 523551"/>
                <a:gd name="connsiteY0" fmla="*/ 0 h 557274"/>
                <a:gd name="connsiteX1" fmla="*/ 0 w 523551"/>
                <a:gd name="connsiteY1" fmla="*/ 112503 h 557274"/>
                <a:gd name="connsiteX2" fmla="*/ 0 w 523551"/>
                <a:gd name="connsiteY2" fmla="*/ 557274 h 557274"/>
                <a:gd name="connsiteX3" fmla="*/ 523552 w 523551"/>
                <a:gd name="connsiteY3" fmla="*/ 557274 h 557274"/>
                <a:gd name="connsiteX4" fmla="*/ 523552 w 523551"/>
                <a:gd name="connsiteY4" fmla="*/ 112503 h 557274"/>
                <a:gd name="connsiteX5" fmla="*/ 430318 w 523551"/>
                <a:gd name="connsiteY5" fmla="*/ 388236 h 557274"/>
                <a:gd name="connsiteX6" fmla="*/ 329009 w 523551"/>
                <a:gd name="connsiteY6" fmla="*/ 388236 h 557274"/>
                <a:gd name="connsiteX7" fmla="*/ 329009 w 523551"/>
                <a:gd name="connsiteY7" fmla="*/ 489545 h 557274"/>
                <a:gd name="connsiteX8" fmla="*/ 202619 w 523551"/>
                <a:gd name="connsiteY8" fmla="*/ 489545 h 557274"/>
                <a:gd name="connsiteX9" fmla="*/ 202619 w 523551"/>
                <a:gd name="connsiteY9" fmla="*/ 388236 h 557274"/>
                <a:gd name="connsiteX10" fmla="*/ 101310 w 523551"/>
                <a:gd name="connsiteY10" fmla="*/ 388236 h 557274"/>
                <a:gd name="connsiteX11" fmla="*/ 101310 w 523551"/>
                <a:gd name="connsiteY11" fmla="*/ 260713 h 557274"/>
                <a:gd name="connsiteX12" fmla="*/ 202619 w 523551"/>
                <a:gd name="connsiteY12" fmla="*/ 260713 h 557274"/>
                <a:gd name="connsiteX13" fmla="*/ 202619 w 523551"/>
                <a:gd name="connsiteY13" fmla="*/ 159403 h 557274"/>
                <a:gd name="connsiteX14" fmla="*/ 329009 w 523551"/>
                <a:gd name="connsiteY14" fmla="*/ 159403 h 557274"/>
                <a:gd name="connsiteX15" fmla="*/ 329009 w 523551"/>
                <a:gd name="connsiteY15" fmla="*/ 260713 h 557274"/>
                <a:gd name="connsiteX16" fmla="*/ 430318 w 523551"/>
                <a:gd name="connsiteY16" fmla="*/ 260713 h 557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3551" h="557274">
                  <a:moveTo>
                    <a:pt x="262272" y="0"/>
                  </a:moveTo>
                  <a:lnTo>
                    <a:pt x="0" y="112503"/>
                  </a:lnTo>
                  <a:lnTo>
                    <a:pt x="0" y="557274"/>
                  </a:lnTo>
                  <a:lnTo>
                    <a:pt x="523552" y="557274"/>
                  </a:lnTo>
                  <a:lnTo>
                    <a:pt x="523552" y="112503"/>
                  </a:lnTo>
                  <a:close/>
                  <a:moveTo>
                    <a:pt x="430318" y="388236"/>
                  </a:moveTo>
                  <a:lnTo>
                    <a:pt x="329009" y="388236"/>
                  </a:lnTo>
                  <a:lnTo>
                    <a:pt x="329009" y="489545"/>
                  </a:lnTo>
                  <a:lnTo>
                    <a:pt x="202619" y="489545"/>
                  </a:lnTo>
                  <a:lnTo>
                    <a:pt x="202619" y="388236"/>
                  </a:lnTo>
                  <a:lnTo>
                    <a:pt x="101310" y="388236"/>
                  </a:lnTo>
                  <a:lnTo>
                    <a:pt x="101310" y="260713"/>
                  </a:lnTo>
                  <a:lnTo>
                    <a:pt x="202619" y="260713"/>
                  </a:lnTo>
                  <a:lnTo>
                    <a:pt x="202619" y="159403"/>
                  </a:lnTo>
                  <a:lnTo>
                    <a:pt x="329009" y="159403"/>
                  </a:lnTo>
                  <a:lnTo>
                    <a:pt x="329009" y="260713"/>
                  </a:lnTo>
                  <a:lnTo>
                    <a:pt x="430318" y="260713"/>
                  </a:lnTo>
                  <a:close/>
                </a:path>
              </a:pathLst>
            </a:custGeom>
            <a:grpFill/>
            <a:ln w="141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2" name="Freeform 61">
            <a:extLst>
              <a:ext uri="{FF2B5EF4-FFF2-40B4-BE49-F238E27FC236}">
                <a16:creationId xmlns:a16="http://schemas.microsoft.com/office/drawing/2014/main" id="{99311100-78CF-3242-8088-A5A908FB07A2}"/>
              </a:ext>
            </a:extLst>
          </p:cNvPr>
          <p:cNvSpPr/>
          <p:nvPr/>
        </p:nvSpPr>
        <p:spPr>
          <a:xfrm rot="20290800">
            <a:off x="7065956" y="2752245"/>
            <a:ext cx="1356274" cy="1356274"/>
          </a:xfrm>
          <a:custGeom>
            <a:avLst/>
            <a:gdLst>
              <a:gd name="connsiteX0" fmla="*/ 1356275 w 1356274"/>
              <a:gd name="connsiteY0" fmla="*/ 678138 h 1356274"/>
              <a:gd name="connsiteX1" fmla="*/ 678138 w 1356274"/>
              <a:gd name="connsiteY1" fmla="*/ 1356275 h 1356274"/>
              <a:gd name="connsiteX2" fmla="*/ 0 w 1356274"/>
              <a:gd name="connsiteY2" fmla="*/ 678138 h 1356274"/>
              <a:gd name="connsiteX3" fmla="*/ 678138 w 1356274"/>
              <a:gd name="connsiteY3" fmla="*/ 0 h 1356274"/>
              <a:gd name="connsiteX4" fmla="*/ 1356275 w 1356274"/>
              <a:gd name="connsiteY4" fmla="*/ 678138 h 1356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6274" h="1356274">
                <a:moveTo>
                  <a:pt x="1356275" y="678138"/>
                </a:moveTo>
                <a:cubicBezTo>
                  <a:pt x="1356275" y="1052662"/>
                  <a:pt x="1052662" y="1356275"/>
                  <a:pt x="678138" y="1356275"/>
                </a:cubicBezTo>
                <a:cubicBezTo>
                  <a:pt x="303613" y="1356275"/>
                  <a:pt x="0" y="1052662"/>
                  <a:pt x="0" y="678138"/>
                </a:cubicBezTo>
                <a:cubicBezTo>
                  <a:pt x="0" y="303613"/>
                  <a:pt x="303613" y="0"/>
                  <a:pt x="678138" y="0"/>
                </a:cubicBezTo>
                <a:cubicBezTo>
                  <a:pt x="1052662" y="0"/>
                  <a:pt x="1356275" y="303613"/>
                  <a:pt x="1356275" y="678138"/>
                </a:cubicBezTo>
                <a:close/>
              </a:path>
            </a:pathLst>
          </a:custGeom>
          <a:solidFill>
            <a:schemeClr val="bg1"/>
          </a:solidFill>
          <a:ln w="14150" cap="flat">
            <a:noFill/>
            <a:prstDash val="solid"/>
            <a:miter/>
          </a:ln>
          <a:effectLst>
            <a:outerShdw blurRad="177800" dist="38100" dir="2700000" algn="tl" rotWithShape="0">
              <a:prstClr val="black">
                <a:alpha val="40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CuadroTexto 4">
            <a:extLst>
              <a:ext uri="{FF2B5EF4-FFF2-40B4-BE49-F238E27FC236}">
                <a16:creationId xmlns:a16="http://schemas.microsoft.com/office/drawing/2014/main" id="{37B2AE8A-864C-7544-8021-CF56158186DB}"/>
              </a:ext>
            </a:extLst>
          </p:cNvPr>
          <p:cNvSpPr txBox="1"/>
          <p:nvPr/>
        </p:nvSpPr>
        <p:spPr>
          <a:xfrm>
            <a:off x="5120715" y="1414143"/>
            <a:ext cx="1603097"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76" name="CuadroTexto 238">
            <a:extLst>
              <a:ext uri="{FF2B5EF4-FFF2-40B4-BE49-F238E27FC236}">
                <a16:creationId xmlns:a16="http://schemas.microsoft.com/office/drawing/2014/main" id="{3AD26321-FB6E-2C49-A627-FC0C52F3116F}"/>
              </a:ext>
            </a:extLst>
          </p:cNvPr>
          <p:cNvSpPr txBox="1"/>
          <p:nvPr/>
        </p:nvSpPr>
        <p:spPr>
          <a:xfrm>
            <a:off x="5243004" y="1084875"/>
            <a:ext cx="142680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TITLE</a:t>
            </a:r>
          </a:p>
        </p:txBody>
      </p:sp>
      <p:sp>
        <p:nvSpPr>
          <p:cNvPr id="77" name="CuadroTexto 4">
            <a:extLst>
              <a:ext uri="{FF2B5EF4-FFF2-40B4-BE49-F238E27FC236}">
                <a16:creationId xmlns:a16="http://schemas.microsoft.com/office/drawing/2014/main" id="{9B2E0093-2274-7442-86FB-EB47615BC5F7}"/>
              </a:ext>
            </a:extLst>
          </p:cNvPr>
          <p:cNvSpPr txBox="1"/>
          <p:nvPr/>
        </p:nvSpPr>
        <p:spPr>
          <a:xfrm>
            <a:off x="5114595" y="4936594"/>
            <a:ext cx="1603097"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78" name="CuadroTexto 238">
            <a:extLst>
              <a:ext uri="{FF2B5EF4-FFF2-40B4-BE49-F238E27FC236}">
                <a16:creationId xmlns:a16="http://schemas.microsoft.com/office/drawing/2014/main" id="{31C57E6F-9603-9B41-9656-EF7DFC8A158C}"/>
              </a:ext>
            </a:extLst>
          </p:cNvPr>
          <p:cNvSpPr txBox="1"/>
          <p:nvPr/>
        </p:nvSpPr>
        <p:spPr>
          <a:xfrm>
            <a:off x="5236884" y="4607326"/>
            <a:ext cx="142680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TITLE</a:t>
            </a:r>
          </a:p>
        </p:txBody>
      </p:sp>
      <p:sp>
        <p:nvSpPr>
          <p:cNvPr id="79" name="CuadroTexto 4">
            <a:extLst>
              <a:ext uri="{FF2B5EF4-FFF2-40B4-BE49-F238E27FC236}">
                <a16:creationId xmlns:a16="http://schemas.microsoft.com/office/drawing/2014/main" id="{10C4FC91-E7D7-F74E-B754-BF73C9799C91}"/>
              </a:ext>
            </a:extLst>
          </p:cNvPr>
          <p:cNvSpPr txBox="1"/>
          <p:nvPr/>
        </p:nvSpPr>
        <p:spPr>
          <a:xfrm>
            <a:off x="8908204" y="1421204"/>
            <a:ext cx="1603097"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80" name="CuadroTexto 238">
            <a:extLst>
              <a:ext uri="{FF2B5EF4-FFF2-40B4-BE49-F238E27FC236}">
                <a16:creationId xmlns:a16="http://schemas.microsoft.com/office/drawing/2014/main" id="{ACCE2F52-CB85-E34C-97AF-7C165F8A2064}"/>
              </a:ext>
            </a:extLst>
          </p:cNvPr>
          <p:cNvSpPr txBox="1"/>
          <p:nvPr/>
        </p:nvSpPr>
        <p:spPr>
          <a:xfrm>
            <a:off x="9030493" y="1091936"/>
            <a:ext cx="142680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TITLE</a:t>
            </a:r>
          </a:p>
        </p:txBody>
      </p:sp>
      <p:sp>
        <p:nvSpPr>
          <p:cNvPr id="81" name="CuadroTexto 4">
            <a:extLst>
              <a:ext uri="{FF2B5EF4-FFF2-40B4-BE49-F238E27FC236}">
                <a16:creationId xmlns:a16="http://schemas.microsoft.com/office/drawing/2014/main" id="{B244BE3B-0B03-BA42-BB63-E6423686BC58}"/>
              </a:ext>
            </a:extLst>
          </p:cNvPr>
          <p:cNvSpPr txBox="1"/>
          <p:nvPr/>
        </p:nvSpPr>
        <p:spPr>
          <a:xfrm>
            <a:off x="8919214" y="4939602"/>
            <a:ext cx="1603097"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82" name="CuadroTexto 238">
            <a:extLst>
              <a:ext uri="{FF2B5EF4-FFF2-40B4-BE49-F238E27FC236}">
                <a16:creationId xmlns:a16="http://schemas.microsoft.com/office/drawing/2014/main" id="{84A624AC-05D1-EA49-94E4-15389B23938B}"/>
              </a:ext>
            </a:extLst>
          </p:cNvPr>
          <p:cNvSpPr txBox="1"/>
          <p:nvPr/>
        </p:nvSpPr>
        <p:spPr>
          <a:xfrm>
            <a:off x="9041503" y="4610334"/>
            <a:ext cx="142680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TITLE</a:t>
            </a:r>
          </a:p>
        </p:txBody>
      </p:sp>
    </p:spTree>
    <p:extLst>
      <p:ext uri="{BB962C8B-B14F-4D97-AF65-F5344CB8AC3E}">
        <p14:creationId xmlns:p14="http://schemas.microsoft.com/office/powerpoint/2010/main" val="346287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5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par>
                                <p:cTn id="12" presetID="10" presetClass="entr" presetSubtype="0" fill="hold" nodeType="withEffect">
                                  <p:stCondLst>
                                    <p:cond delay="250"/>
                                  </p:stCondLst>
                                  <p:childTnLst>
                                    <p:set>
                                      <p:cBhvr>
                                        <p:cTn id="13" dur="1" fill="hold">
                                          <p:stCondLst>
                                            <p:cond delay="0"/>
                                          </p:stCondLst>
                                        </p:cTn>
                                        <p:tgtEl>
                                          <p:spTgt spid="128"/>
                                        </p:tgtEl>
                                        <p:attrNameLst>
                                          <p:attrName>style.visibility</p:attrName>
                                        </p:attrNameLst>
                                      </p:cBhvr>
                                      <p:to>
                                        <p:strVal val="visible"/>
                                      </p:to>
                                    </p:set>
                                    <p:animEffect transition="in" filter="fade">
                                      <p:cBhvr>
                                        <p:cTn id="14" dur="500"/>
                                        <p:tgtEl>
                                          <p:spTgt spid="128"/>
                                        </p:tgtEl>
                                      </p:cBhvr>
                                    </p:animEffect>
                                  </p:childTnLst>
                                </p:cTn>
                              </p:par>
                              <p:par>
                                <p:cTn id="15" presetID="10" presetClass="entr" presetSubtype="0" fill="hold" nodeType="withEffect">
                                  <p:stCondLst>
                                    <p:cond delay="25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500"/>
                                        <p:tgtEl>
                                          <p:spTgt spid="63"/>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par>
                                <p:cTn id="24" presetID="10" presetClass="entr" presetSubtype="0" fill="hold" nodeType="withEffect">
                                  <p:stCondLst>
                                    <p:cond delay="250"/>
                                  </p:stCondLst>
                                  <p:childTnLst>
                                    <p:set>
                                      <p:cBhvr>
                                        <p:cTn id="25" dur="1" fill="hold">
                                          <p:stCondLst>
                                            <p:cond delay="0"/>
                                          </p:stCondLst>
                                        </p:cTn>
                                        <p:tgtEl>
                                          <p:spTgt spid="130"/>
                                        </p:tgtEl>
                                        <p:attrNameLst>
                                          <p:attrName>style.visibility</p:attrName>
                                        </p:attrNameLst>
                                      </p:cBhvr>
                                      <p:to>
                                        <p:strVal val="visible"/>
                                      </p:to>
                                    </p:set>
                                    <p:animEffect transition="in" filter="fade">
                                      <p:cBhvr>
                                        <p:cTn id="26" dur="500"/>
                                        <p:tgtEl>
                                          <p:spTgt spid="130"/>
                                        </p:tgtEl>
                                      </p:cBhvr>
                                    </p:animEffect>
                                  </p:childTnLst>
                                </p:cTn>
                              </p:par>
                              <p:par>
                                <p:cTn id="27" presetID="10" presetClass="entr" presetSubtype="0" fill="hold" nodeType="withEffect">
                                  <p:stCondLst>
                                    <p:cond delay="250"/>
                                  </p:stCondLst>
                                  <p:childTnLst>
                                    <p:set>
                                      <p:cBhvr>
                                        <p:cTn id="28" dur="1" fill="hold">
                                          <p:stCondLst>
                                            <p:cond delay="0"/>
                                          </p:stCondLst>
                                        </p:cTn>
                                        <p:tgtEl>
                                          <p:spTgt spid="129"/>
                                        </p:tgtEl>
                                        <p:attrNameLst>
                                          <p:attrName>style.visibility</p:attrName>
                                        </p:attrNameLst>
                                      </p:cBhvr>
                                      <p:to>
                                        <p:strVal val="visible"/>
                                      </p:to>
                                    </p:set>
                                    <p:animEffect transition="in" filter="fade">
                                      <p:cBhvr>
                                        <p:cTn id="29" dur="500"/>
                                        <p:tgtEl>
                                          <p:spTgt spid="129"/>
                                        </p:tgtEl>
                                      </p:cBhvr>
                                    </p:animEffect>
                                  </p:childTnLst>
                                </p:cTn>
                              </p:par>
                              <p:par>
                                <p:cTn id="30" presetID="10" presetClass="entr" presetSubtype="0" fill="hold" grpId="0" nodeType="withEffect">
                                  <p:stCondLst>
                                    <p:cond delay="25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500"/>
                                        <p:tgtEl>
                                          <p:spTgt spid="62"/>
                                        </p:tgtEl>
                                      </p:cBhvr>
                                    </p:animEffect>
                                  </p:childTnLst>
                                </p:cTn>
                              </p:par>
                              <p:par>
                                <p:cTn id="36" presetID="2" presetClass="entr" presetSubtype="8" fill="hold" grpId="0" nodeType="withEffect">
                                  <p:stCondLst>
                                    <p:cond delay="750"/>
                                  </p:stCondLst>
                                  <p:childTnLst>
                                    <p:set>
                                      <p:cBhvr>
                                        <p:cTn id="37" dur="1" fill="hold">
                                          <p:stCondLst>
                                            <p:cond delay="0"/>
                                          </p:stCondLst>
                                        </p:cTn>
                                        <p:tgtEl>
                                          <p:spTgt spid="41"/>
                                        </p:tgtEl>
                                        <p:attrNameLst>
                                          <p:attrName>style.visibility</p:attrName>
                                        </p:attrNameLst>
                                      </p:cBhvr>
                                      <p:to>
                                        <p:strVal val="visible"/>
                                      </p:to>
                                    </p:set>
                                    <p:anim calcmode="lin" valueType="num">
                                      <p:cBhvr additive="base">
                                        <p:cTn id="38" dur="500" fill="hold"/>
                                        <p:tgtEl>
                                          <p:spTgt spid="41"/>
                                        </p:tgtEl>
                                        <p:attrNameLst>
                                          <p:attrName>ppt_x</p:attrName>
                                        </p:attrNameLst>
                                      </p:cBhvr>
                                      <p:tavLst>
                                        <p:tav tm="0">
                                          <p:val>
                                            <p:strVal val="0-#ppt_w/2"/>
                                          </p:val>
                                        </p:tav>
                                        <p:tav tm="100000">
                                          <p:val>
                                            <p:strVal val="#ppt_x"/>
                                          </p:val>
                                        </p:tav>
                                      </p:tavLst>
                                    </p:anim>
                                    <p:anim calcmode="lin" valueType="num">
                                      <p:cBhvr additive="base">
                                        <p:cTn id="39" dur="500" fill="hold"/>
                                        <p:tgtEl>
                                          <p:spTgt spid="41"/>
                                        </p:tgtEl>
                                        <p:attrNameLst>
                                          <p:attrName>ppt_y</p:attrName>
                                        </p:attrNameLst>
                                      </p:cBhvr>
                                      <p:tavLst>
                                        <p:tav tm="0">
                                          <p:val>
                                            <p:strVal val="#ppt_y"/>
                                          </p:val>
                                        </p:tav>
                                        <p:tav tm="100000">
                                          <p:val>
                                            <p:strVal val="#ppt_y"/>
                                          </p:val>
                                        </p:tav>
                                      </p:tavLst>
                                    </p:anim>
                                  </p:childTnLst>
                                </p:cTn>
                              </p:par>
                              <p:par>
                                <p:cTn id="40" presetID="2" presetClass="entr" presetSubtype="1" fill="hold" grpId="0" nodeType="withEffect">
                                  <p:stCondLst>
                                    <p:cond delay="750"/>
                                  </p:stCondLst>
                                  <p:childTnLst>
                                    <p:set>
                                      <p:cBhvr>
                                        <p:cTn id="41" dur="1" fill="hold">
                                          <p:stCondLst>
                                            <p:cond delay="0"/>
                                          </p:stCondLst>
                                        </p:cTn>
                                        <p:tgtEl>
                                          <p:spTgt spid="76"/>
                                        </p:tgtEl>
                                        <p:attrNameLst>
                                          <p:attrName>style.visibility</p:attrName>
                                        </p:attrNameLst>
                                      </p:cBhvr>
                                      <p:to>
                                        <p:strVal val="visible"/>
                                      </p:to>
                                    </p:set>
                                    <p:anim calcmode="lin" valueType="num">
                                      <p:cBhvr additive="base">
                                        <p:cTn id="42" dur="500" fill="hold"/>
                                        <p:tgtEl>
                                          <p:spTgt spid="76"/>
                                        </p:tgtEl>
                                        <p:attrNameLst>
                                          <p:attrName>ppt_x</p:attrName>
                                        </p:attrNameLst>
                                      </p:cBhvr>
                                      <p:tavLst>
                                        <p:tav tm="0">
                                          <p:val>
                                            <p:strVal val="#ppt_x"/>
                                          </p:val>
                                        </p:tav>
                                        <p:tav tm="100000">
                                          <p:val>
                                            <p:strVal val="#ppt_x"/>
                                          </p:val>
                                        </p:tav>
                                      </p:tavLst>
                                    </p:anim>
                                    <p:anim calcmode="lin" valueType="num">
                                      <p:cBhvr additive="base">
                                        <p:cTn id="43" dur="500" fill="hold"/>
                                        <p:tgtEl>
                                          <p:spTgt spid="76"/>
                                        </p:tgtEl>
                                        <p:attrNameLst>
                                          <p:attrName>ppt_y</p:attrName>
                                        </p:attrNameLst>
                                      </p:cBhvr>
                                      <p:tavLst>
                                        <p:tav tm="0">
                                          <p:val>
                                            <p:strVal val="0-#ppt_h/2"/>
                                          </p:val>
                                        </p:tav>
                                        <p:tav tm="100000">
                                          <p:val>
                                            <p:strVal val="#ppt_y"/>
                                          </p:val>
                                        </p:tav>
                                      </p:tavLst>
                                    </p:anim>
                                  </p:childTnLst>
                                </p:cTn>
                              </p:par>
                              <p:par>
                                <p:cTn id="44" presetID="2" presetClass="entr" presetSubtype="1" fill="hold" grpId="0" nodeType="withEffect">
                                  <p:stCondLst>
                                    <p:cond delay="750"/>
                                  </p:stCondLst>
                                  <p:childTnLst>
                                    <p:set>
                                      <p:cBhvr>
                                        <p:cTn id="45" dur="1" fill="hold">
                                          <p:stCondLst>
                                            <p:cond delay="0"/>
                                          </p:stCondLst>
                                        </p:cTn>
                                        <p:tgtEl>
                                          <p:spTgt spid="75"/>
                                        </p:tgtEl>
                                        <p:attrNameLst>
                                          <p:attrName>style.visibility</p:attrName>
                                        </p:attrNameLst>
                                      </p:cBhvr>
                                      <p:to>
                                        <p:strVal val="visible"/>
                                      </p:to>
                                    </p:set>
                                    <p:anim calcmode="lin" valueType="num">
                                      <p:cBhvr additive="base">
                                        <p:cTn id="46" dur="500" fill="hold"/>
                                        <p:tgtEl>
                                          <p:spTgt spid="75"/>
                                        </p:tgtEl>
                                        <p:attrNameLst>
                                          <p:attrName>ppt_x</p:attrName>
                                        </p:attrNameLst>
                                      </p:cBhvr>
                                      <p:tavLst>
                                        <p:tav tm="0">
                                          <p:val>
                                            <p:strVal val="#ppt_x"/>
                                          </p:val>
                                        </p:tav>
                                        <p:tav tm="100000">
                                          <p:val>
                                            <p:strVal val="#ppt_x"/>
                                          </p:val>
                                        </p:tav>
                                      </p:tavLst>
                                    </p:anim>
                                    <p:anim calcmode="lin" valueType="num">
                                      <p:cBhvr additive="base">
                                        <p:cTn id="47" dur="500" fill="hold"/>
                                        <p:tgtEl>
                                          <p:spTgt spid="75"/>
                                        </p:tgtEl>
                                        <p:attrNameLst>
                                          <p:attrName>ppt_y</p:attrName>
                                        </p:attrNameLst>
                                      </p:cBhvr>
                                      <p:tavLst>
                                        <p:tav tm="0">
                                          <p:val>
                                            <p:strVal val="0-#ppt_h/2"/>
                                          </p:val>
                                        </p:tav>
                                        <p:tav tm="100000">
                                          <p:val>
                                            <p:strVal val="#ppt_y"/>
                                          </p:val>
                                        </p:tav>
                                      </p:tavLst>
                                    </p:anim>
                                  </p:childTnLst>
                                </p:cTn>
                              </p:par>
                              <p:par>
                                <p:cTn id="48" presetID="2" presetClass="entr" presetSubtype="1" fill="hold" grpId="0" nodeType="withEffect">
                                  <p:stCondLst>
                                    <p:cond delay="750"/>
                                  </p:stCondLst>
                                  <p:childTnLst>
                                    <p:set>
                                      <p:cBhvr>
                                        <p:cTn id="49" dur="1" fill="hold">
                                          <p:stCondLst>
                                            <p:cond delay="0"/>
                                          </p:stCondLst>
                                        </p:cTn>
                                        <p:tgtEl>
                                          <p:spTgt spid="80"/>
                                        </p:tgtEl>
                                        <p:attrNameLst>
                                          <p:attrName>style.visibility</p:attrName>
                                        </p:attrNameLst>
                                      </p:cBhvr>
                                      <p:to>
                                        <p:strVal val="visible"/>
                                      </p:to>
                                    </p:set>
                                    <p:anim calcmode="lin" valueType="num">
                                      <p:cBhvr additive="base">
                                        <p:cTn id="50" dur="500" fill="hold"/>
                                        <p:tgtEl>
                                          <p:spTgt spid="80"/>
                                        </p:tgtEl>
                                        <p:attrNameLst>
                                          <p:attrName>ppt_x</p:attrName>
                                        </p:attrNameLst>
                                      </p:cBhvr>
                                      <p:tavLst>
                                        <p:tav tm="0">
                                          <p:val>
                                            <p:strVal val="#ppt_x"/>
                                          </p:val>
                                        </p:tav>
                                        <p:tav tm="100000">
                                          <p:val>
                                            <p:strVal val="#ppt_x"/>
                                          </p:val>
                                        </p:tav>
                                      </p:tavLst>
                                    </p:anim>
                                    <p:anim calcmode="lin" valueType="num">
                                      <p:cBhvr additive="base">
                                        <p:cTn id="51" dur="500" fill="hold"/>
                                        <p:tgtEl>
                                          <p:spTgt spid="80"/>
                                        </p:tgtEl>
                                        <p:attrNameLst>
                                          <p:attrName>ppt_y</p:attrName>
                                        </p:attrNameLst>
                                      </p:cBhvr>
                                      <p:tavLst>
                                        <p:tav tm="0">
                                          <p:val>
                                            <p:strVal val="0-#ppt_h/2"/>
                                          </p:val>
                                        </p:tav>
                                        <p:tav tm="100000">
                                          <p:val>
                                            <p:strVal val="#ppt_y"/>
                                          </p:val>
                                        </p:tav>
                                      </p:tavLst>
                                    </p:anim>
                                  </p:childTnLst>
                                </p:cTn>
                              </p:par>
                              <p:par>
                                <p:cTn id="52" presetID="2" presetClass="entr" presetSubtype="1" fill="hold" grpId="0" nodeType="withEffect">
                                  <p:stCondLst>
                                    <p:cond delay="750"/>
                                  </p:stCondLst>
                                  <p:childTnLst>
                                    <p:set>
                                      <p:cBhvr>
                                        <p:cTn id="53" dur="1" fill="hold">
                                          <p:stCondLst>
                                            <p:cond delay="0"/>
                                          </p:stCondLst>
                                        </p:cTn>
                                        <p:tgtEl>
                                          <p:spTgt spid="79"/>
                                        </p:tgtEl>
                                        <p:attrNameLst>
                                          <p:attrName>style.visibility</p:attrName>
                                        </p:attrNameLst>
                                      </p:cBhvr>
                                      <p:to>
                                        <p:strVal val="visible"/>
                                      </p:to>
                                    </p:set>
                                    <p:anim calcmode="lin" valueType="num">
                                      <p:cBhvr additive="base">
                                        <p:cTn id="54" dur="500" fill="hold"/>
                                        <p:tgtEl>
                                          <p:spTgt spid="79"/>
                                        </p:tgtEl>
                                        <p:attrNameLst>
                                          <p:attrName>ppt_x</p:attrName>
                                        </p:attrNameLst>
                                      </p:cBhvr>
                                      <p:tavLst>
                                        <p:tav tm="0">
                                          <p:val>
                                            <p:strVal val="#ppt_x"/>
                                          </p:val>
                                        </p:tav>
                                        <p:tav tm="100000">
                                          <p:val>
                                            <p:strVal val="#ppt_x"/>
                                          </p:val>
                                        </p:tav>
                                      </p:tavLst>
                                    </p:anim>
                                    <p:anim calcmode="lin" valueType="num">
                                      <p:cBhvr additive="base">
                                        <p:cTn id="55" dur="500" fill="hold"/>
                                        <p:tgtEl>
                                          <p:spTgt spid="79"/>
                                        </p:tgtEl>
                                        <p:attrNameLst>
                                          <p:attrName>ppt_y</p:attrName>
                                        </p:attrNameLst>
                                      </p:cBhvr>
                                      <p:tavLst>
                                        <p:tav tm="0">
                                          <p:val>
                                            <p:strVal val="0-#ppt_h/2"/>
                                          </p:val>
                                        </p:tav>
                                        <p:tav tm="100000">
                                          <p:val>
                                            <p:strVal val="#ppt_y"/>
                                          </p:val>
                                        </p:tav>
                                      </p:tavLst>
                                    </p:anim>
                                  </p:childTnLst>
                                </p:cTn>
                              </p:par>
                              <p:par>
                                <p:cTn id="56" presetID="2" presetClass="entr" presetSubtype="4" fill="hold" grpId="0" nodeType="withEffect">
                                  <p:stCondLst>
                                    <p:cond delay="750"/>
                                  </p:stCondLst>
                                  <p:childTnLst>
                                    <p:set>
                                      <p:cBhvr>
                                        <p:cTn id="57" dur="1" fill="hold">
                                          <p:stCondLst>
                                            <p:cond delay="0"/>
                                          </p:stCondLst>
                                        </p:cTn>
                                        <p:tgtEl>
                                          <p:spTgt spid="77"/>
                                        </p:tgtEl>
                                        <p:attrNameLst>
                                          <p:attrName>style.visibility</p:attrName>
                                        </p:attrNameLst>
                                      </p:cBhvr>
                                      <p:to>
                                        <p:strVal val="visible"/>
                                      </p:to>
                                    </p:set>
                                    <p:anim calcmode="lin" valueType="num">
                                      <p:cBhvr additive="base">
                                        <p:cTn id="58" dur="500" fill="hold"/>
                                        <p:tgtEl>
                                          <p:spTgt spid="77"/>
                                        </p:tgtEl>
                                        <p:attrNameLst>
                                          <p:attrName>ppt_x</p:attrName>
                                        </p:attrNameLst>
                                      </p:cBhvr>
                                      <p:tavLst>
                                        <p:tav tm="0">
                                          <p:val>
                                            <p:strVal val="#ppt_x"/>
                                          </p:val>
                                        </p:tav>
                                        <p:tav tm="100000">
                                          <p:val>
                                            <p:strVal val="#ppt_x"/>
                                          </p:val>
                                        </p:tav>
                                      </p:tavLst>
                                    </p:anim>
                                    <p:anim calcmode="lin" valueType="num">
                                      <p:cBhvr additive="base">
                                        <p:cTn id="59" dur="500" fill="hold"/>
                                        <p:tgtEl>
                                          <p:spTgt spid="77"/>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750"/>
                                  </p:stCondLst>
                                  <p:childTnLst>
                                    <p:set>
                                      <p:cBhvr>
                                        <p:cTn id="61" dur="1" fill="hold">
                                          <p:stCondLst>
                                            <p:cond delay="0"/>
                                          </p:stCondLst>
                                        </p:cTn>
                                        <p:tgtEl>
                                          <p:spTgt spid="78"/>
                                        </p:tgtEl>
                                        <p:attrNameLst>
                                          <p:attrName>style.visibility</p:attrName>
                                        </p:attrNameLst>
                                      </p:cBhvr>
                                      <p:to>
                                        <p:strVal val="visible"/>
                                      </p:to>
                                    </p:set>
                                    <p:anim calcmode="lin" valueType="num">
                                      <p:cBhvr additive="base">
                                        <p:cTn id="62" dur="500" fill="hold"/>
                                        <p:tgtEl>
                                          <p:spTgt spid="78"/>
                                        </p:tgtEl>
                                        <p:attrNameLst>
                                          <p:attrName>ppt_x</p:attrName>
                                        </p:attrNameLst>
                                      </p:cBhvr>
                                      <p:tavLst>
                                        <p:tav tm="0">
                                          <p:val>
                                            <p:strVal val="#ppt_x"/>
                                          </p:val>
                                        </p:tav>
                                        <p:tav tm="100000">
                                          <p:val>
                                            <p:strVal val="#ppt_x"/>
                                          </p:val>
                                        </p:tav>
                                      </p:tavLst>
                                    </p:anim>
                                    <p:anim calcmode="lin" valueType="num">
                                      <p:cBhvr additive="base">
                                        <p:cTn id="63" dur="500" fill="hold"/>
                                        <p:tgtEl>
                                          <p:spTgt spid="78"/>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750"/>
                                  </p:stCondLst>
                                  <p:childTnLst>
                                    <p:set>
                                      <p:cBhvr>
                                        <p:cTn id="65" dur="1" fill="hold">
                                          <p:stCondLst>
                                            <p:cond delay="0"/>
                                          </p:stCondLst>
                                        </p:cTn>
                                        <p:tgtEl>
                                          <p:spTgt spid="82"/>
                                        </p:tgtEl>
                                        <p:attrNameLst>
                                          <p:attrName>style.visibility</p:attrName>
                                        </p:attrNameLst>
                                      </p:cBhvr>
                                      <p:to>
                                        <p:strVal val="visible"/>
                                      </p:to>
                                    </p:set>
                                    <p:anim calcmode="lin" valueType="num">
                                      <p:cBhvr additive="base">
                                        <p:cTn id="66" dur="500" fill="hold"/>
                                        <p:tgtEl>
                                          <p:spTgt spid="82"/>
                                        </p:tgtEl>
                                        <p:attrNameLst>
                                          <p:attrName>ppt_x</p:attrName>
                                        </p:attrNameLst>
                                      </p:cBhvr>
                                      <p:tavLst>
                                        <p:tav tm="0">
                                          <p:val>
                                            <p:strVal val="#ppt_x"/>
                                          </p:val>
                                        </p:tav>
                                        <p:tav tm="100000">
                                          <p:val>
                                            <p:strVal val="#ppt_x"/>
                                          </p:val>
                                        </p:tav>
                                      </p:tavLst>
                                    </p:anim>
                                    <p:anim calcmode="lin" valueType="num">
                                      <p:cBhvr additive="base">
                                        <p:cTn id="67" dur="500" fill="hold"/>
                                        <p:tgtEl>
                                          <p:spTgt spid="82"/>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750"/>
                                  </p:stCondLst>
                                  <p:childTnLst>
                                    <p:set>
                                      <p:cBhvr>
                                        <p:cTn id="69" dur="1" fill="hold">
                                          <p:stCondLst>
                                            <p:cond delay="0"/>
                                          </p:stCondLst>
                                        </p:cTn>
                                        <p:tgtEl>
                                          <p:spTgt spid="81"/>
                                        </p:tgtEl>
                                        <p:attrNameLst>
                                          <p:attrName>style.visibility</p:attrName>
                                        </p:attrNameLst>
                                      </p:cBhvr>
                                      <p:to>
                                        <p:strVal val="visible"/>
                                      </p:to>
                                    </p:set>
                                    <p:anim calcmode="lin" valueType="num">
                                      <p:cBhvr additive="base">
                                        <p:cTn id="70" dur="500" fill="hold"/>
                                        <p:tgtEl>
                                          <p:spTgt spid="81"/>
                                        </p:tgtEl>
                                        <p:attrNameLst>
                                          <p:attrName>ppt_x</p:attrName>
                                        </p:attrNameLst>
                                      </p:cBhvr>
                                      <p:tavLst>
                                        <p:tav tm="0">
                                          <p:val>
                                            <p:strVal val="#ppt_x"/>
                                          </p:val>
                                        </p:tav>
                                        <p:tav tm="100000">
                                          <p:val>
                                            <p:strVal val="#ppt_x"/>
                                          </p:val>
                                        </p:tav>
                                      </p:tavLst>
                                    </p:anim>
                                    <p:anim calcmode="lin" valueType="num">
                                      <p:cBhvr additive="base">
                                        <p:cTn id="71"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2" grpId="0" animBg="1"/>
      <p:bldP spid="34" grpId="0" animBg="1"/>
      <p:bldP spid="35" grpId="0" animBg="1"/>
      <p:bldP spid="36" grpId="0" animBg="1"/>
      <p:bldP spid="62" grpId="0" animBg="1"/>
      <p:bldP spid="75" grpId="0"/>
      <p:bldP spid="76" grpId="0"/>
      <p:bldP spid="77" grpId="0"/>
      <p:bldP spid="78" grpId="0"/>
      <p:bldP spid="79" grpId="0"/>
      <p:bldP spid="80" grpId="0"/>
      <p:bldP spid="81" grpId="0"/>
      <p:bldP spid="8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ounded Rectangle 43">
            <a:extLst>
              <a:ext uri="{FF2B5EF4-FFF2-40B4-BE49-F238E27FC236}">
                <a16:creationId xmlns:a16="http://schemas.microsoft.com/office/drawing/2014/main" id="{0B7C215D-C66C-A343-BE05-4ABB9E35F4B1}"/>
              </a:ext>
            </a:extLst>
          </p:cNvPr>
          <p:cNvSpPr/>
          <p:nvPr/>
        </p:nvSpPr>
        <p:spPr>
          <a:xfrm>
            <a:off x="6742189" y="3862272"/>
            <a:ext cx="4187067" cy="1795362"/>
          </a:xfrm>
          <a:prstGeom prst="roundRect">
            <a:avLst/>
          </a:prstGeom>
          <a:solidFill>
            <a:schemeClr val="bg1"/>
          </a:solidFill>
          <a:ln>
            <a:noFill/>
          </a:ln>
          <a:effectLst>
            <a:innerShdw blurRad="266700" dist="50800" dir="13500000">
              <a:prstClr val="black">
                <a:alpha val="2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ounded Rectangle 34">
            <a:extLst>
              <a:ext uri="{FF2B5EF4-FFF2-40B4-BE49-F238E27FC236}">
                <a16:creationId xmlns:a16="http://schemas.microsoft.com/office/drawing/2014/main" id="{1C3718B5-2677-9640-A180-B0F76D425E6A}"/>
              </a:ext>
            </a:extLst>
          </p:cNvPr>
          <p:cNvSpPr/>
          <p:nvPr/>
        </p:nvSpPr>
        <p:spPr>
          <a:xfrm>
            <a:off x="1194829" y="2063931"/>
            <a:ext cx="4187067" cy="1795362"/>
          </a:xfrm>
          <a:prstGeom prst="roundRect">
            <a:avLst/>
          </a:prstGeom>
          <a:solidFill>
            <a:schemeClr val="bg1"/>
          </a:solidFill>
          <a:ln>
            <a:noFill/>
          </a:ln>
          <a:effectLst>
            <a:innerShdw blurRad="266700" dist="50800" dir="13500000">
              <a:prstClr val="black">
                <a:alpha val="2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20">
            <a:extLst>
              <a:ext uri="{FF2B5EF4-FFF2-40B4-BE49-F238E27FC236}">
                <a16:creationId xmlns:a16="http://schemas.microsoft.com/office/drawing/2014/main" id="{5B35974B-D9D6-8E46-88A9-4175AF169281}"/>
              </a:ext>
            </a:extLst>
          </p:cNvPr>
          <p:cNvSpPr/>
          <p:nvPr/>
        </p:nvSpPr>
        <p:spPr>
          <a:xfrm>
            <a:off x="5003074" y="2426534"/>
            <a:ext cx="2004933" cy="3853128"/>
          </a:xfrm>
          <a:custGeom>
            <a:avLst/>
            <a:gdLst>
              <a:gd name="connsiteX0" fmla="*/ 2004934 w 2004933"/>
              <a:gd name="connsiteY0" fmla="*/ 2952242 h 3853128"/>
              <a:gd name="connsiteX1" fmla="*/ 989830 w 2004933"/>
              <a:gd name="connsiteY1" fmla="*/ 3853129 h 3853128"/>
              <a:gd name="connsiteX2" fmla="*/ 989830 w 2004933"/>
              <a:gd name="connsiteY2" fmla="*/ 3853129 h 3853128"/>
              <a:gd name="connsiteX3" fmla="*/ 0 w 2004933"/>
              <a:gd name="connsiteY3" fmla="*/ 2952242 h 3853128"/>
              <a:gd name="connsiteX4" fmla="*/ 0 w 2004933"/>
              <a:gd name="connsiteY4" fmla="*/ 1432760 h 3853128"/>
              <a:gd name="connsiteX5" fmla="*/ 2004934 w 2004933"/>
              <a:gd name="connsiteY5" fmla="*/ 110003 h 3853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933" h="3853128">
                <a:moveTo>
                  <a:pt x="2004934" y="2952242"/>
                </a:moveTo>
                <a:cubicBezTo>
                  <a:pt x="2004934" y="3449856"/>
                  <a:pt x="1484901" y="3853129"/>
                  <a:pt x="989830" y="3853129"/>
                </a:cubicBezTo>
                <a:lnTo>
                  <a:pt x="989830" y="3853129"/>
                </a:lnTo>
                <a:cubicBezTo>
                  <a:pt x="494447" y="3853129"/>
                  <a:pt x="0" y="3449856"/>
                  <a:pt x="0" y="2952242"/>
                </a:cubicBezTo>
                <a:lnTo>
                  <a:pt x="0" y="1432760"/>
                </a:lnTo>
                <a:cubicBezTo>
                  <a:pt x="0" y="935250"/>
                  <a:pt x="2004934" y="-387506"/>
                  <a:pt x="2004934" y="110003"/>
                </a:cubicBezTo>
                <a:close/>
              </a:path>
            </a:pathLst>
          </a:custGeom>
          <a:solidFill>
            <a:schemeClr val="accent2">
              <a:lumMod val="40000"/>
              <a:lumOff val="60000"/>
            </a:schemeClr>
          </a:solidFill>
          <a:ln w="10364"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21">
            <a:extLst>
              <a:ext uri="{FF2B5EF4-FFF2-40B4-BE49-F238E27FC236}">
                <a16:creationId xmlns:a16="http://schemas.microsoft.com/office/drawing/2014/main" id="{D6B7463D-C0EF-294A-94D8-82BC0DD13B78}"/>
              </a:ext>
            </a:extLst>
          </p:cNvPr>
          <p:cNvSpPr/>
          <p:nvPr/>
        </p:nvSpPr>
        <p:spPr>
          <a:xfrm>
            <a:off x="5003074" y="1312092"/>
            <a:ext cx="2004933" cy="2547201"/>
          </a:xfrm>
          <a:custGeom>
            <a:avLst/>
            <a:gdLst>
              <a:gd name="connsiteX0" fmla="*/ 2004934 w 2004933"/>
              <a:gd name="connsiteY0" fmla="*/ 900782 h 2547201"/>
              <a:gd name="connsiteX1" fmla="*/ 989830 w 2004933"/>
              <a:gd name="connsiteY1" fmla="*/ 0 h 2547201"/>
              <a:gd name="connsiteX2" fmla="*/ 0 w 2004933"/>
              <a:gd name="connsiteY2" fmla="*/ 900782 h 2547201"/>
              <a:gd name="connsiteX3" fmla="*/ 0 w 2004933"/>
              <a:gd name="connsiteY3" fmla="*/ 2547202 h 2547201"/>
              <a:gd name="connsiteX4" fmla="*/ 2004934 w 2004933"/>
              <a:gd name="connsiteY4" fmla="*/ 2547202 h 254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4933" h="2547201">
                <a:moveTo>
                  <a:pt x="2004934" y="900782"/>
                </a:moveTo>
                <a:cubicBezTo>
                  <a:pt x="2004934" y="403377"/>
                  <a:pt x="1484901" y="0"/>
                  <a:pt x="989830" y="0"/>
                </a:cubicBezTo>
                <a:cubicBezTo>
                  <a:pt x="494759" y="0"/>
                  <a:pt x="0" y="403377"/>
                  <a:pt x="0" y="900782"/>
                </a:cubicBezTo>
                <a:lnTo>
                  <a:pt x="0" y="2547202"/>
                </a:lnTo>
                <a:lnTo>
                  <a:pt x="2004934" y="2547202"/>
                </a:lnTo>
                <a:close/>
              </a:path>
            </a:pathLst>
          </a:custGeom>
          <a:solidFill>
            <a:schemeClr val="accent2"/>
          </a:solidFill>
          <a:ln w="10364"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 name="Freeform 33">
            <a:extLst>
              <a:ext uri="{FF2B5EF4-FFF2-40B4-BE49-F238E27FC236}">
                <a16:creationId xmlns:a16="http://schemas.microsoft.com/office/drawing/2014/main" id="{1DFC7FD5-64AC-E745-91EB-7C0267885C5F}"/>
              </a:ext>
            </a:extLst>
          </p:cNvPr>
          <p:cNvSpPr/>
          <p:nvPr/>
        </p:nvSpPr>
        <p:spPr>
          <a:xfrm>
            <a:off x="6244183" y="1544652"/>
            <a:ext cx="613180" cy="1345218"/>
          </a:xfrm>
          <a:custGeom>
            <a:avLst/>
            <a:gdLst>
              <a:gd name="connsiteX0" fmla="*/ 0 w 613180"/>
              <a:gd name="connsiteY0" fmla="*/ 1 h 1345218"/>
              <a:gd name="connsiteX1" fmla="*/ 65420 w 613180"/>
              <a:gd name="connsiteY1" fmla="*/ 20895 h 1345218"/>
              <a:gd name="connsiteX2" fmla="*/ 138225 w 613180"/>
              <a:gd name="connsiteY2" fmla="*/ 52238 h 1345218"/>
              <a:gd name="connsiteX3" fmla="*/ 181491 w 613180"/>
              <a:gd name="connsiteY3" fmla="*/ 74909 h 1345218"/>
              <a:gd name="connsiteX4" fmla="*/ 228190 w 613180"/>
              <a:gd name="connsiteY4" fmla="*/ 102804 h 1345218"/>
              <a:gd name="connsiteX5" fmla="*/ 277281 w 613180"/>
              <a:gd name="connsiteY5" fmla="*/ 136131 h 1345218"/>
              <a:gd name="connsiteX6" fmla="*/ 327829 w 613180"/>
              <a:gd name="connsiteY6" fmla="*/ 175518 h 1345218"/>
              <a:gd name="connsiteX7" fmla="*/ 427467 w 613180"/>
              <a:gd name="connsiteY7" fmla="*/ 273829 h 1345218"/>
              <a:gd name="connsiteX8" fmla="*/ 473542 w 613180"/>
              <a:gd name="connsiteY8" fmla="*/ 333275 h 1345218"/>
              <a:gd name="connsiteX9" fmla="*/ 514520 w 613180"/>
              <a:gd name="connsiteY9" fmla="*/ 399512 h 1345218"/>
              <a:gd name="connsiteX10" fmla="*/ 547802 w 613180"/>
              <a:gd name="connsiteY10" fmla="*/ 472540 h 1345218"/>
              <a:gd name="connsiteX11" fmla="*/ 573180 w 613180"/>
              <a:gd name="connsiteY11" fmla="*/ 550061 h 1345218"/>
              <a:gd name="connsiteX12" fmla="*/ 601158 w 613180"/>
              <a:gd name="connsiteY12" fmla="*/ 700087 h 1345218"/>
              <a:gd name="connsiteX13" fmla="*/ 608646 w 613180"/>
              <a:gd name="connsiteY13" fmla="*/ 773219 h 1345218"/>
              <a:gd name="connsiteX14" fmla="*/ 612494 w 613180"/>
              <a:gd name="connsiteY14" fmla="*/ 845098 h 1345218"/>
              <a:gd name="connsiteX15" fmla="*/ 598870 w 613180"/>
              <a:gd name="connsiteY15" fmla="*/ 1101688 h 1345218"/>
              <a:gd name="connsiteX16" fmla="*/ 581396 w 613180"/>
              <a:gd name="connsiteY16" fmla="*/ 1202715 h 1345218"/>
              <a:gd name="connsiteX17" fmla="*/ 562363 w 613180"/>
              <a:gd name="connsiteY17" fmla="*/ 1279504 h 1345218"/>
              <a:gd name="connsiteX18" fmla="*/ 540522 w 613180"/>
              <a:gd name="connsiteY18" fmla="*/ 1345219 h 1345218"/>
              <a:gd name="connsiteX19" fmla="*/ 531993 w 613180"/>
              <a:gd name="connsiteY19" fmla="*/ 1276997 h 1345218"/>
              <a:gd name="connsiteX20" fmla="*/ 523153 w 613180"/>
              <a:gd name="connsiteY20" fmla="*/ 1199685 h 1345218"/>
              <a:gd name="connsiteX21" fmla="*/ 512752 w 613180"/>
              <a:gd name="connsiteY21" fmla="*/ 1100330 h 1345218"/>
              <a:gd name="connsiteX22" fmla="*/ 483630 w 613180"/>
              <a:gd name="connsiteY22" fmla="*/ 855650 h 1345218"/>
              <a:gd name="connsiteX23" fmla="*/ 474062 w 613180"/>
              <a:gd name="connsiteY23" fmla="*/ 788472 h 1345218"/>
              <a:gd name="connsiteX24" fmla="*/ 463661 w 613180"/>
              <a:gd name="connsiteY24" fmla="*/ 720146 h 1345218"/>
              <a:gd name="connsiteX25" fmla="*/ 437555 w 613180"/>
              <a:gd name="connsiteY25" fmla="*/ 583179 h 1345218"/>
              <a:gd name="connsiteX26" fmla="*/ 419666 w 613180"/>
              <a:gd name="connsiteY26" fmla="*/ 520494 h 1345218"/>
              <a:gd name="connsiteX27" fmla="*/ 395433 w 613180"/>
              <a:gd name="connsiteY27" fmla="*/ 460003 h 1345218"/>
              <a:gd name="connsiteX28" fmla="*/ 365687 w 613180"/>
              <a:gd name="connsiteY28" fmla="*/ 402020 h 1345218"/>
              <a:gd name="connsiteX29" fmla="*/ 331989 w 613180"/>
              <a:gd name="connsiteY29" fmla="*/ 346962 h 1345218"/>
              <a:gd name="connsiteX30" fmla="*/ 256584 w 613180"/>
              <a:gd name="connsiteY30" fmla="*/ 248024 h 1345218"/>
              <a:gd name="connsiteX31" fmla="*/ 217894 w 613180"/>
              <a:gd name="connsiteY31" fmla="*/ 203831 h 1345218"/>
              <a:gd name="connsiteX32" fmla="*/ 179827 w 613180"/>
              <a:gd name="connsiteY32" fmla="*/ 163399 h 1345218"/>
              <a:gd name="connsiteX33" fmla="*/ 143321 w 613180"/>
              <a:gd name="connsiteY33" fmla="*/ 127146 h 1345218"/>
              <a:gd name="connsiteX34" fmla="*/ 109311 w 613180"/>
              <a:gd name="connsiteY34" fmla="*/ 94968 h 1345218"/>
              <a:gd name="connsiteX35" fmla="*/ 52003 w 613180"/>
              <a:gd name="connsiteY35" fmla="*/ 43775 h 1345218"/>
              <a:gd name="connsiteX36" fmla="*/ 0 w 613180"/>
              <a:gd name="connsiteY36" fmla="*/ 1 h 1345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13180" h="1345218">
                <a:moveTo>
                  <a:pt x="0" y="1"/>
                </a:moveTo>
                <a:cubicBezTo>
                  <a:pt x="22247" y="5478"/>
                  <a:pt x="44109" y="12459"/>
                  <a:pt x="65420" y="20895"/>
                </a:cubicBezTo>
                <a:cubicBezTo>
                  <a:pt x="86221" y="28731"/>
                  <a:pt x="110351" y="38970"/>
                  <a:pt x="138225" y="52238"/>
                </a:cubicBezTo>
                <a:cubicBezTo>
                  <a:pt x="152089" y="59203"/>
                  <a:pt x="166514" y="66760"/>
                  <a:pt x="181491" y="74909"/>
                </a:cubicBezTo>
                <a:cubicBezTo>
                  <a:pt x="196468" y="83058"/>
                  <a:pt x="212038" y="92356"/>
                  <a:pt x="228190" y="102804"/>
                </a:cubicBezTo>
                <a:cubicBezTo>
                  <a:pt x="244207" y="113251"/>
                  <a:pt x="260744" y="123699"/>
                  <a:pt x="277281" y="136131"/>
                </a:cubicBezTo>
                <a:cubicBezTo>
                  <a:pt x="293818" y="148564"/>
                  <a:pt x="310979" y="161205"/>
                  <a:pt x="327829" y="175518"/>
                </a:cubicBezTo>
                <a:cubicBezTo>
                  <a:pt x="363628" y="205529"/>
                  <a:pt x="396951" y="238407"/>
                  <a:pt x="427467" y="273829"/>
                </a:cubicBezTo>
                <a:cubicBezTo>
                  <a:pt x="443276" y="292496"/>
                  <a:pt x="458638" y="312310"/>
                  <a:pt x="473542" y="333275"/>
                </a:cubicBezTo>
                <a:cubicBezTo>
                  <a:pt x="488300" y="354651"/>
                  <a:pt x="501977" y="376758"/>
                  <a:pt x="514520" y="399512"/>
                </a:cubicBezTo>
                <a:cubicBezTo>
                  <a:pt x="527147" y="423122"/>
                  <a:pt x="538265" y="447514"/>
                  <a:pt x="547802" y="472540"/>
                </a:cubicBezTo>
                <a:cubicBezTo>
                  <a:pt x="558016" y="497767"/>
                  <a:pt x="566492" y="523668"/>
                  <a:pt x="573180" y="550061"/>
                </a:cubicBezTo>
                <a:cubicBezTo>
                  <a:pt x="585297" y="599503"/>
                  <a:pt x="594637" y="649591"/>
                  <a:pt x="601158" y="700087"/>
                </a:cubicBezTo>
                <a:cubicBezTo>
                  <a:pt x="604070" y="724847"/>
                  <a:pt x="606566" y="749503"/>
                  <a:pt x="608646" y="773219"/>
                </a:cubicBezTo>
                <a:cubicBezTo>
                  <a:pt x="610726" y="796935"/>
                  <a:pt x="611558" y="821591"/>
                  <a:pt x="612494" y="845098"/>
                </a:cubicBezTo>
                <a:cubicBezTo>
                  <a:pt x="615043" y="930861"/>
                  <a:pt x="610487" y="1016687"/>
                  <a:pt x="598870" y="1101688"/>
                </a:cubicBezTo>
                <a:cubicBezTo>
                  <a:pt x="593773" y="1138881"/>
                  <a:pt x="587637" y="1172835"/>
                  <a:pt x="581396" y="1202715"/>
                </a:cubicBezTo>
                <a:cubicBezTo>
                  <a:pt x="575156" y="1232595"/>
                  <a:pt x="568396" y="1258400"/>
                  <a:pt x="562363" y="1279504"/>
                </a:cubicBezTo>
                <a:cubicBezTo>
                  <a:pt x="556310" y="1301799"/>
                  <a:pt x="549019" y="1323739"/>
                  <a:pt x="540522" y="1345219"/>
                </a:cubicBezTo>
                <a:cubicBezTo>
                  <a:pt x="540522" y="1345219"/>
                  <a:pt x="536986" y="1320040"/>
                  <a:pt x="531993" y="1276997"/>
                </a:cubicBezTo>
                <a:cubicBezTo>
                  <a:pt x="529497" y="1256102"/>
                  <a:pt x="526585" y="1229565"/>
                  <a:pt x="523153" y="1199685"/>
                </a:cubicBezTo>
                <a:cubicBezTo>
                  <a:pt x="519721" y="1169806"/>
                  <a:pt x="516288" y="1137000"/>
                  <a:pt x="512752" y="1100330"/>
                </a:cubicBezTo>
                <a:cubicBezTo>
                  <a:pt x="504848" y="1027929"/>
                  <a:pt x="495591" y="944244"/>
                  <a:pt x="483630" y="855650"/>
                </a:cubicBezTo>
                <a:cubicBezTo>
                  <a:pt x="480822" y="833501"/>
                  <a:pt x="477390" y="811143"/>
                  <a:pt x="474062" y="788472"/>
                </a:cubicBezTo>
                <a:cubicBezTo>
                  <a:pt x="470734" y="765801"/>
                  <a:pt x="467301" y="743026"/>
                  <a:pt x="463661" y="720146"/>
                </a:cubicBezTo>
                <a:cubicBezTo>
                  <a:pt x="456069" y="674281"/>
                  <a:pt x="447540" y="628312"/>
                  <a:pt x="437555" y="583179"/>
                </a:cubicBezTo>
                <a:cubicBezTo>
                  <a:pt x="432563" y="562284"/>
                  <a:pt x="427155" y="541389"/>
                  <a:pt x="419666" y="520494"/>
                </a:cubicBezTo>
                <a:cubicBezTo>
                  <a:pt x="412178" y="499599"/>
                  <a:pt x="404169" y="479958"/>
                  <a:pt x="395433" y="460003"/>
                </a:cubicBezTo>
                <a:cubicBezTo>
                  <a:pt x="386696" y="440049"/>
                  <a:pt x="376400" y="420825"/>
                  <a:pt x="365687" y="402020"/>
                </a:cubicBezTo>
                <a:cubicBezTo>
                  <a:pt x="354974" y="383214"/>
                  <a:pt x="343950" y="364722"/>
                  <a:pt x="331989" y="346962"/>
                </a:cubicBezTo>
                <a:cubicBezTo>
                  <a:pt x="308702" y="312603"/>
                  <a:pt x="283522" y="279572"/>
                  <a:pt x="256584" y="248024"/>
                </a:cubicBezTo>
                <a:cubicBezTo>
                  <a:pt x="243583" y="232771"/>
                  <a:pt x="230791" y="217831"/>
                  <a:pt x="217894" y="203831"/>
                </a:cubicBezTo>
                <a:cubicBezTo>
                  <a:pt x="204997" y="189831"/>
                  <a:pt x="192204" y="176250"/>
                  <a:pt x="179827" y="163399"/>
                </a:cubicBezTo>
                <a:cubicBezTo>
                  <a:pt x="167450" y="150549"/>
                  <a:pt x="155074" y="138639"/>
                  <a:pt x="143321" y="127146"/>
                </a:cubicBezTo>
                <a:lnTo>
                  <a:pt x="109311" y="94968"/>
                </a:lnTo>
                <a:cubicBezTo>
                  <a:pt x="87573" y="75013"/>
                  <a:pt x="67708" y="57775"/>
                  <a:pt x="52003" y="43775"/>
                </a:cubicBezTo>
                <a:cubicBezTo>
                  <a:pt x="19553" y="15672"/>
                  <a:pt x="0" y="-104"/>
                  <a:pt x="0" y="1"/>
                </a:cubicBezTo>
                <a:close/>
              </a:path>
            </a:pathLst>
          </a:custGeom>
          <a:solidFill>
            <a:srgbClr val="FDFDFD"/>
          </a:solidFill>
          <a:ln w="10364"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CuadroTexto 4">
            <a:extLst>
              <a:ext uri="{FF2B5EF4-FFF2-40B4-BE49-F238E27FC236}">
                <a16:creationId xmlns:a16="http://schemas.microsoft.com/office/drawing/2014/main" id="{C10EC0BD-C948-B344-9A7E-949D3BAA2476}"/>
              </a:ext>
            </a:extLst>
          </p:cNvPr>
          <p:cNvSpPr txBox="1"/>
          <p:nvPr/>
        </p:nvSpPr>
        <p:spPr>
          <a:xfrm>
            <a:off x="2148800" y="2585692"/>
            <a:ext cx="2748030"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46" name="CuadroTexto 4">
            <a:extLst>
              <a:ext uri="{FF2B5EF4-FFF2-40B4-BE49-F238E27FC236}">
                <a16:creationId xmlns:a16="http://schemas.microsoft.com/office/drawing/2014/main" id="{9F2D01A9-9761-5542-B619-83FF5E32839C}"/>
              </a:ext>
            </a:extLst>
          </p:cNvPr>
          <p:cNvSpPr txBox="1"/>
          <p:nvPr/>
        </p:nvSpPr>
        <p:spPr>
          <a:xfrm>
            <a:off x="7190144" y="4390621"/>
            <a:ext cx="2748030" cy="73866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47" name="CuadroTexto 238">
            <a:extLst>
              <a:ext uri="{FF2B5EF4-FFF2-40B4-BE49-F238E27FC236}">
                <a16:creationId xmlns:a16="http://schemas.microsoft.com/office/drawing/2014/main" id="{BD0BFF29-F562-B645-95D2-BCE854C9D228}"/>
              </a:ext>
            </a:extLst>
          </p:cNvPr>
          <p:cNvSpPr txBox="1"/>
          <p:nvPr/>
        </p:nvSpPr>
        <p:spPr>
          <a:xfrm>
            <a:off x="1579637" y="2539525"/>
            <a:ext cx="569163"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A</a:t>
            </a:r>
          </a:p>
        </p:txBody>
      </p:sp>
      <p:sp>
        <p:nvSpPr>
          <p:cNvPr id="48" name="CuadroTexto 238">
            <a:extLst>
              <a:ext uri="{FF2B5EF4-FFF2-40B4-BE49-F238E27FC236}">
                <a16:creationId xmlns:a16="http://schemas.microsoft.com/office/drawing/2014/main" id="{C45A2F38-1F27-624F-AA48-7671F95E284C}"/>
              </a:ext>
            </a:extLst>
          </p:cNvPr>
          <p:cNvSpPr txBox="1"/>
          <p:nvPr/>
        </p:nvSpPr>
        <p:spPr>
          <a:xfrm>
            <a:off x="9977363" y="4312243"/>
            <a:ext cx="569163"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B</a:t>
            </a:r>
          </a:p>
        </p:txBody>
      </p:sp>
      <p:sp>
        <p:nvSpPr>
          <p:cNvPr id="14" name="CuadroTexto 238">
            <a:extLst>
              <a:ext uri="{FF2B5EF4-FFF2-40B4-BE49-F238E27FC236}">
                <a16:creationId xmlns:a16="http://schemas.microsoft.com/office/drawing/2014/main" id="{4E05047B-331B-4698-AB85-FA179BB715B5}"/>
              </a:ext>
            </a:extLst>
          </p:cNvPr>
          <p:cNvSpPr txBox="1"/>
          <p:nvPr/>
        </p:nvSpPr>
        <p:spPr>
          <a:xfrm>
            <a:off x="622719" y="343215"/>
            <a:ext cx="4312399"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pill Infographic</a:t>
            </a:r>
          </a:p>
        </p:txBody>
      </p:sp>
    </p:spTree>
    <p:extLst>
      <p:ext uri="{BB962C8B-B14F-4D97-AF65-F5344CB8AC3E}">
        <p14:creationId xmlns:p14="http://schemas.microsoft.com/office/powerpoint/2010/main" val="229867395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8000">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14:bounceEnd="8000">
                                          <p:cBhvr additive="base">
                                            <p:cTn id="7" dur="500" fill="hold"/>
                                            <p:tgtEl>
                                              <p:spTgt spid="14"/>
                                            </p:tgtEl>
                                            <p:attrNameLst>
                                              <p:attrName>ppt_x</p:attrName>
                                            </p:attrNameLst>
                                          </p:cBhvr>
                                          <p:tavLst>
                                            <p:tav tm="0">
                                              <p:val>
                                                <p:strVal val="0-#ppt_w/2"/>
                                              </p:val>
                                            </p:tav>
                                            <p:tav tm="100000">
                                              <p:val>
                                                <p:strVal val="#ppt_x"/>
                                              </p:val>
                                            </p:tav>
                                          </p:tavLst>
                                        </p:anim>
                                        <p:anim calcmode="lin" valueType="num" p14:bounceEnd="8000">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ppt_x"/>
                                              </p:val>
                                            </p:tav>
                                            <p:tav tm="100000">
                                              <p:val>
                                                <p:strVal val="#ppt_x"/>
                                              </p:val>
                                            </p:tav>
                                          </p:tavLst>
                                        </p:anim>
                                        <p:anim calcmode="lin" valueType="num">
                                          <p:cBhvr additive="base">
                                            <p:cTn id="12" dur="750" fill="hold"/>
                                            <p:tgtEl>
                                              <p:spTgt spid="22"/>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25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750" fill="hold"/>
                                            <p:tgtEl>
                                              <p:spTgt spid="34"/>
                                            </p:tgtEl>
                                            <p:attrNameLst>
                                              <p:attrName>ppt_x</p:attrName>
                                            </p:attrNameLst>
                                          </p:cBhvr>
                                          <p:tavLst>
                                            <p:tav tm="0">
                                              <p:val>
                                                <p:strVal val="#ppt_x"/>
                                              </p:val>
                                            </p:tav>
                                            <p:tav tm="100000">
                                              <p:val>
                                                <p:strVal val="#ppt_x"/>
                                              </p:val>
                                            </p:tav>
                                          </p:tavLst>
                                        </p:anim>
                                        <p:anim calcmode="lin" valueType="num">
                                          <p:cBhvr additive="base">
                                            <p:cTn id="16" dur="750" fill="hold"/>
                                            <p:tgtEl>
                                              <p:spTgt spid="34"/>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stCondLst>
                                        <p:cond delay="25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750" fill="hold"/>
                                            <p:tgtEl>
                                              <p:spTgt spid="21"/>
                                            </p:tgtEl>
                                            <p:attrNameLst>
                                              <p:attrName>ppt_x</p:attrName>
                                            </p:attrNameLst>
                                          </p:cBhvr>
                                          <p:tavLst>
                                            <p:tav tm="0">
                                              <p:val>
                                                <p:strVal val="#ppt_x"/>
                                              </p:val>
                                            </p:tav>
                                            <p:tav tm="100000">
                                              <p:val>
                                                <p:strVal val="#ppt_x"/>
                                              </p:val>
                                            </p:tav>
                                          </p:tavLst>
                                        </p:anim>
                                        <p:anim calcmode="lin" valueType="num">
                                          <p:cBhvr additive="base">
                                            <p:cTn id="20" dur="75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8" fill="hold" grpId="0" nodeType="withEffect">
                                      <p:stCondLst>
                                        <p:cond delay="7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fill="hold"/>
                                            <p:tgtEl>
                                              <p:spTgt spid="35"/>
                                            </p:tgtEl>
                                            <p:attrNameLst>
                                              <p:attrName>ppt_x</p:attrName>
                                            </p:attrNameLst>
                                          </p:cBhvr>
                                          <p:tavLst>
                                            <p:tav tm="0">
                                              <p:val>
                                                <p:strVal val="0-#ppt_w/2"/>
                                              </p:val>
                                            </p:tav>
                                            <p:tav tm="100000">
                                              <p:val>
                                                <p:strVal val="#ppt_x"/>
                                              </p:val>
                                            </p:tav>
                                          </p:tavLst>
                                        </p:anim>
                                        <p:anim calcmode="lin" valueType="num">
                                          <p:cBhvr additive="base">
                                            <p:cTn id="24" dur="500" fill="hold"/>
                                            <p:tgtEl>
                                              <p:spTgt spid="3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75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500" fill="hold"/>
                                            <p:tgtEl>
                                              <p:spTgt spid="45"/>
                                            </p:tgtEl>
                                            <p:attrNameLst>
                                              <p:attrName>ppt_x</p:attrName>
                                            </p:attrNameLst>
                                          </p:cBhvr>
                                          <p:tavLst>
                                            <p:tav tm="0">
                                              <p:val>
                                                <p:strVal val="0-#ppt_w/2"/>
                                              </p:val>
                                            </p:tav>
                                            <p:tav tm="100000">
                                              <p:val>
                                                <p:strVal val="#ppt_x"/>
                                              </p:val>
                                            </p:tav>
                                          </p:tavLst>
                                        </p:anim>
                                        <p:anim calcmode="lin" valueType="num">
                                          <p:cBhvr additive="base">
                                            <p:cTn id="28" dur="500" fill="hold"/>
                                            <p:tgtEl>
                                              <p:spTgt spid="4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750"/>
                                      </p:stCondLst>
                                      <p:childTnLst>
                                        <p:set>
                                          <p:cBhvr>
                                            <p:cTn id="30" dur="1" fill="hold">
                                              <p:stCondLst>
                                                <p:cond delay="0"/>
                                              </p:stCondLst>
                                            </p:cTn>
                                            <p:tgtEl>
                                              <p:spTgt spid="47"/>
                                            </p:tgtEl>
                                            <p:attrNameLst>
                                              <p:attrName>style.visibility</p:attrName>
                                            </p:attrNameLst>
                                          </p:cBhvr>
                                          <p:to>
                                            <p:strVal val="visible"/>
                                          </p:to>
                                        </p:set>
                                        <p:anim calcmode="lin" valueType="num">
                                          <p:cBhvr additive="base">
                                            <p:cTn id="31" dur="500" fill="hold"/>
                                            <p:tgtEl>
                                              <p:spTgt spid="47"/>
                                            </p:tgtEl>
                                            <p:attrNameLst>
                                              <p:attrName>ppt_x</p:attrName>
                                            </p:attrNameLst>
                                          </p:cBhvr>
                                          <p:tavLst>
                                            <p:tav tm="0">
                                              <p:val>
                                                <p:strVal val="0-#ppt_w/2"/>
                                              </p:val>
                                            </p:tav>
                                            <p:tav tm="100000">
                                              <p:val>
                                                <p:strVal val="#ppt_x"/>
                                              </p:val>
                                            </p:tav>
                                          </p:tavLst>
                                        </p:anim>
                                        <p:anim calcmode="lin" valueType="num">
                                          <p:cBhvr additive="base">
                                            <p:cTn id="32" dur="500" fill="hold"/>
                                            <p:tgtEl>
                                              <p:spTgt spid="47"/>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75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500" fill="hold"/>
                                            <p:tgtEl>
                                              <p:spTgt spid="44"/>
                                            </p:tgtEl>
                                            <p:attrNameLst>
                                              <p:attrName>ppt_x</p:attrName>
                                            </p:attrNameLst>
                                          </p:cBhvr>
                                          <p:tavLst>
                                            <p:tav tm="0">
                                              <p:val>
                                                <p:strVal val="1+#ppt_w/2"/>
                                              </p:val>
                                            </p:tav>
                                            <p:tav tm="100000">
                                              <p:val>
                                                <p:strVal val="#ppt_x"/>
                                              </p:val>
                                            </p:tav>
                                          </p:tavLst>
                                        </p:anim>
                                        <p:anim calcmode="lin" valueType="num">
                                          <p:cBhvr additive="base">
                                            <p:cTn id="36" dur="500" fill="hold"/>
                                            <p:tgtEl>
                                              <p:spTgt spid="44"/>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fill="hold"/>
                                            <p:tgtEl>
                                              <p:spTgt spid="46"/>
                                            </p:tgtEl>
                                            <p:attrNameLst>
                                              <p:attrName>ppt_x</p:attrName>
                                            </p:attrNameLst>
                                          </p:cBhvr>
                                          <p:tavLst>
                                            <p:tav tm="0">
                                              <p:val>
                                                <p:strVal val="1+#ppt_w/2"/>
                                              </p:val>
                                            </p:tav>
                                            <p:tav tm="100000">
                                              <p:val>
                                                <p:strVal val="#ppt_x"/>
                                              </p:val>
                                            </p:tav>
                                          </p:tavLst>
                                        </p:anim>
                                        <p:anim calcmode="lin" valueType="num">
                                          <p:cBhvr additive="base">
                                            <p:cTn id="40" dur="500" fill="hold"/>
                                            <p:tgtEl>
                                              <p:spTgt spid="46"/>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750"/>
                                      </p:stCondLst>
                                      <p:childTnLst>
                                        <p:set>
                                          <p:cBhvr>
                                            <p:cTn id="42" dur="1" fill="hold">
                                              <p:stCondLst>
                                                <p:cond delay="0"/>
                                              </p:stCondLst>
                                            </p:cTn>
                                            <p:tgtEl>
                                              <p:spTgt spid="48"/>
                                            </p:tgtEl>
                                            <p:attrNameLst>
                                              <p:attrName>style.visibility</p:attrName>
                                            </p:attrNameLst>
                                          </p:cBhvr>
                                          <p:to>
                                            <p:strVal val="visible"/>
                                          </p:to>
                                        </p:set>
                                        <p:anim calcmode="lin" valueType="num">
                                          <p:cBhvr additive="base">
                                            <p:cTn id="43" dur="500" fill="hold"/>
                                            <p:tgtEl>
                                              <p:spTgt spid="48"/>
                                            </p:tgtEl>
                                            <p:attrNameLst>
                                              <p:attrName>ppt_x</p:attrName>
                                            </p:attrNameLst>
                                          </p:cBhvr>
                                          <p:tavLst>
                                            <p:tav tm="0">
                                              <p:val>
                                                <p:strVal val="1+#ppt_w/2"/>
                                              </p:val>
                                            </p:tav>
                                            <p:tav tm="100000">
                                              <p:val>
                                                <p:strVal val="#ppt_x"/>
                                              </p:val>
                                            </p:tav>
                                          </p:tavLst>
                                        </p:anim>
                                        <p:anim calcmode="lin" valueType="num">
                                          <p:cBhvr additive="base">
                                            <p:cTn id="44"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5" grpId="0" animBg="1"/>
          <p:bldP spid="21" grpId="0" animBg="1"/>
          <p:bldP spid="22" grpId="0" animBg="1"/>
          <p:bldP spid="34" grpId="0" animBg="1"/>
          <p:bldP spid="45" grpId="0"/>
          <p:bldP spid="46" grpId="0"/>
          <p:bldP spid="47" grpId="0"/>
          <p:bldP spid="48" grpId="0"/>
          <p:bldP spid="1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ppt_x"/>
                                              </p:val>
                                            </p:tav>
                                            <p:tav tm="100000">
                                              <p:val>
                                                <p:strVal val="#ppt_x"/>
                                              </p:val>
                                            </p:tav>
                                          </p:tavLst>
                                        </p:anim>
                                        <p:anim calcmode="lin" valueType="num">
                                          <p:cBhvr additive="base">
                                            <p:cTn id="12" dur="750" fill="hold"/>
                                            <p:tgtEl>
                                              <p:spTgt spid="22"/>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25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750" fill="hold"/>
                                            <p:tgtEl>
                                              <p:spTgt spid="34"/>
                                            </p:tgtEl>
                                            <p:attrNameLst>
                                              <p:attrName>ppt_x</p:attrName>
                                            </p:attrNameLst>
                                          </p:cBhvr>
                                          <p:tavLst>
                                            <p:tav tm="0">
                                              <p:val>
                                                <p:strVal val="#ppt_x"/>
                                              </p:val>
                                            </p:tav>
                                            <p:tav tm="100000">
                                              <p:val>
                                                <p:strVal val="#ppt_x"/>
                                              </p:val>
                                            </p:tav>
                                          </p:tavLst>
                                        </p:anim>
                                        <p:anim calcmode="lin" valueType="num">
                                          <p:cBhvr additive="base">
                                            <p:cTn id="16" dur="750" fill="hold"/>
                                            <p:tgtEl>
                                              <p:spTgt spid="34"/>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stCondLst>
                                        <p:cond delay="25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750" fill="hold"/>
                                            <p:tgtEl>
                                              <p:spTgt spid="21"/>
                                            </p:tgtEl>
                                            <p:attrNameLst>
                                              <p:attrName>ppt_x</p:attrName>
                                            </p:attrNameLst>
                                          </p:cBhvr>
                                          <p:tavLst>
                                            <p:tav tm="0">
                                              <p:val>
                                                <p:strVal val="#ppt_x"/>
                                              </p:val>
                                            </p:tav>
                                            <p:tav tm="100000">
                                              <p:val>
                                                <p:strVal val="#ppt_x"/>
                                              </p:val>
                                            </p:tav>
                                          </p:tavLst>
                                        </p:anim>
                                        <p:anim calcmode="lin" valueType="num">
                                          <p:cBhvr additive="base">
                                            <p:cTn id="20" dur="75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8" fill="hold" grpId="0" nodeType="withEffect">
                                      <p:stCondLst>
                                        <p:cond delay="7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fill="hold"/>
                                            <p:tgtEl>
                                              <p:spTgt spid="35"/>
                                            </p:tgtEl>
                                            <p:attrNameLst>
                                              <p:attrName>ppt_x</p:attrName>
                                            </p:attrNameLst>
                                          </p:cBhvr>
                                          <p:tavLst>
                                            <p:tav tm="0">
                                              <p:val>
                                                <p:strVal val="0-#ppt_w/2"/>
                                              </p:val>
                                            </p:tav>
                                            <p:tav tm="100000">
                                              <p:val>
                                                <p:strVal val="#ppt_x"/>
                                              </p:val>
                                            </p:tav>
                                          </p:tavLst>
                                        </p:anim>
                                        <p:anim calcmode="lin" valueType="num">
                                          <p:cBhvr additive="base">
                                            <p:cTn id="24" dur="500" fill="hold"/>
                                            <p:tgtEl>
                                              <p:spTgt spid="3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75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500" fill="hold"/>
                                            <p:tgtEl>
                                              <p:spTgt spid="45"/>
                                            </p:tgtEl>
                                            <p:attrNameLst>
                                              <p:attrName>ppt_x</p:attrName>
                                            </p:attrNameLst>
                                          </p:cBhvr>
                                          <p:tavLst>
                                            <p:tav tm="0">
                                              <p:val>
                                                <p:strVal val="0-#ppt_w/2"/>
                                              </p:val>
                                            </p:tav>
                                            <p:tav tm="100000">
                                              <p:val>
                                                <p:strVal val="#ppt_x"/>
                                              </p:val>
                                            </p:tav>
                                          </p:tavLst>
                                        </p:anim>
                                        <p:anim calcmode="lin" valueType="num">
                                          <p:cBhvr additive="base">
                                            <p:cTn id="28" dur="500" fill="hold"/>
                                            <p:tgtEl>
                                              <p:spTgt spid="4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750"/>
                                      </p:stCondLst>
                                      <p:childTnLst>
                                        <p:set>
                                          <p:cBhvr>
                                            <p:cTn id="30" dur="1" fill="hold">
                                              <p:stCondLst>
                                                <p:cond delay="0"/>
                                              </p:stCondLst>
                                            </p:cTn>
                                            <p:tgtEl>
                                              <p:spTgt spid="47"/>
                                            </p:tgtEl>
                                            <p:attrNameLst>
                                              <p:attrName>style.visibility</p:attrName>
                                            </p:attrNameLst>
                                          </p:cBhvr>
                                          <p:to>
                                            <p:strVal val="visible"/>
                                          </p:to>
                                        </p:set>
                                        <p:anim calcmode="lin" valueType="num">
                                          <p:cBhvr additive="base">
                                            <p:cTn id="31" dur="500" fill="hold"/>
                                            <p:tgtEl>
                                              <p:spTgt spid="47"/>
                                            </p:tgtEl>
                                            <p:attrNameLst>
                                              <p:attrName>ppt_x</p:attrName>
                                            </p:attrNameLst>
                                          </p:cBhvr>
                                          <p:tavLst>
                                            <p:tav tm="0">
                                              <p:val>
                                                <p:strVal val="0-#ppt_w/2"/>
                                              </p:val>
                                            </p:tav>
                                            <p:tav tm="100000">
                                              <p:val>
                                                <p:strVal val="#ppt_x"/>
                                              </p:val>
                                            </p:tav>
                                          </p:tavLst>
                                        </p:anim>
                                        <p:anim calcmode="lin" valueType="num">
                                          <p:cBhvr additive="base">
                                            <p:cTn id="32" dur="500" fill="hold"/>
                                            <p:tgtEl>
                                              <p:spTgt spid="47"/>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75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500" fill="hold"/>
                                            <p:tgtEl>
                                              <p:spTgt spid="44"/>
                                            </p:tgtEl>
                                            <p:attrNameLst>
                                              <p:attrName>ppt_x</p:attrName>
                                            </p:attrNameLst>
                                          </p:cBhvr>
                                          <p:tavLst>
                                            <p:tav tm="0">
                                              <p:val>
                                                <p:strVal val="1+#ppt_w/2"/>
                                              </p:val>
                                            </p:tav>
                                            <p:tav tm="100000">
                                              <p:val>
                                                <p:strVal val="#ppt_x"/>
                                              </p:val>
                                            </p:tav>
                                          </p:tavLst>
                                        </p:anim>
                                        <p:anim calcmode="lin" valueType="num">
                                          <p:cBhvr additive="base">
                                            <p:cTn id="36" dur="500" fill="hold"/>
                                            <p:tgtEl>
                                              <p:spTgt spid="44"/>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fill="hold"/>
                                            <p:tgtEl>
                                              <p:spTgt spid="46"/>
                                            </p:tgtEl>
                                            <p:attrNameLst>
                                              <p:attrName>ppt_x</p:attrName>
                                            </p:attrNameLst>
                                          </p:cBhvr>
                                          <p:tavLst>
                                            <p:tav tm="0">
                                              <p:val>
                                                <p:strVal val="1+#ppt_w/2"/>
                                              </p:val>
                                            </p:tav>
                                            <p:tav tm="100000">
                                              <p:val>
                                                <p:strVal val="#ppt_x"/>
                                              </p:val>
                                            </p:tav>
                                          </p:tavLst>
                                        </p:anim>
                                        <p:anim calcmode="lin" valueType="num">
                                          <p:cBhvr additive="base">
                                            <p:cTn id="40" dur="500" fill="hold"/>
                                            <p:tgtEl>
                                              <p:spTgt spid="46"/>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750"/>
                                      </p:stCondLst>
                                      <p:childTnLst>
                                        <p:set>
                                          <p:cBhvr>
                                            <p:cTn id="42" dur="1" fill="hold">
                                              <p:stCondLst>
                                                <p:cond delay="0"/>
                                              </p:stCondLst>
                                            </p:cTn>
                                            <p:tgtEl>
                                              <p:spTgt spid="48"/>
                                            </p:tgtEl>
                                            <p:attrNameLst>
                                              <p:attrName>style.visibility</p:attrName>
                                            </p:attrNameLst>
                                          </p:cBhvr>
                                          <p:to>
                                            <p:strVal val="visible"/>
                                          </p:to>
                                        </p:set>
                                        <p:anim calcmode="lin" valueType="num">
                                          <p:cBhvr additive="base">
                                            <p:cTn id="43" dur="500" fill="hold"/>
                                            <p:tgtEl>
                                              <p:spTgt spid="48"/>
                                            </p:tgtEl>
                                            <p:attrNameLst>
                                              <p:attrName>ppt_x</p:attrName>
                                            </p:attrNameLst>
                                          </p:cBhvr>
                                          <p:tavLst>
                                            <p:tav tm="0">
                                              <p:val>
                                                <p:strVal val="1+#ppt_w/2"/>
                                              </p:val>
                                            </p:tav>
                                            <p:tav tm="100000">
                                              <p:val>
                                                <p:strVal val="#ppt_x"/>
                                              </p:val>
                                            </p:tav>
                                          </p:tavLst>
                                        </p:anim>
                                        <p:anim calcmode="lin" valueType="num">
                                          <p:cBhvr additive="base">
                                            <p:cTn id="44"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5" grpId="0" animBg="1"/>
          <p:bldP spid="21" grpId="0" animBg="1"/>
          <p:bldP spid="22" grpId="0" animBg="1"/>
          <p:bldP spid="34" grpId="0" animBg="1"/>
          <p:bldP spid="45" grpId="0"/>
          <p:bldP spid="46" grpId="0"/>
          <p:bldP spid="47" grpId="0"/>
          <p:bldP spid="48" grpId="0"/>
          <p:bldP spid="14"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uadroTexto 238">
            <a:extLst>
              <a:ext uri="{FF2B5EF4-FFF2-40B4-BE49-F238E27FC236}">
                <a16:creationId xmlns:a16="http://schemas.microsoft.com/office/drawing/2014/main" id="{45EE633E-E0F6-5A41-95D1-D8A60ADDE8BB}"/>
              </a:ext>
            </a:extLst>
          </p:cNvPr>
          <p:cNvSpPr txBox="1"/>
          <p:nvPr/>
        </p:nvSpPr>
        <p:spPr>
          <a:xfrm>
            <a:off x="1155134" y="3182536"/>
            <a:ext cx="3659934"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heart Infographics</a:t>
            </a:r>
          </a:p>
        </p:txBody>
      </p:sp>
      <p:grpSp>
        <p:nvGrpSpPr>
          <p:cNvPr id="26" name="Group 25">
            <a:extLst>
              <a:ext uri="{FF2B5EF4-FFF2-40B4-BE49-F238E27FC236}">
                <a16:creationId xmlns:a16="http://schemas.microsoft.com/office/drawing/2014/main" id="{801AB45A-4A64-4549-996D-8C4014C714FB}"/>
              </a:ext>
            </a:extLst>
          </p:cNvPr>
          <p:cNvGrpSpPr/>
          <p:nvPr/>
        </p:nvGrpSpPr>
        <p:grpSpPr>
          <a:xfrm>
            <a:off x="5587845" y="1372140"/>
            <a:ext cx="4335522" cy="4374976"/>
            <a:chOff x="5865125" y="1056329"/>
            <a:chExt cx="4712675" cy="4755561"/>
          </a:xfrm>
        </p:grpSpPr>
        <p:sp>
          <p:nvSpPr>
            <p:cNvPr id="8" name="Freeform 7">
              <a:extLst>
                <a:ext uri="{FF2B5EF4-FFF2-40B4-BE49-F238E27FC236}">
                  <a16:creationId xmlns:a16="http://schemas.microsoft.com/office/drawing/2014/main" id="{A56FF65A-A01A-2246-B4E1-3FF3539498AF}"/>
                </a:ext>
              </a:extLst>
            </p:cNvPr>
            <p:cNvSpPr/>
            <p:nvPr/>
          </p:nvSpPr>
          <p:spPr>
            <a:xfrm>
              <a:off x="7026794" y="1360863"/>
              <a:ext cx="2411453" cy="786004"/>
            </a:xfrm>
            <a:custGeom>
              <a:avLst/>
              <a:gdLst>
                <a:gd name="connsiteX0" fmla="*/ 2411454 w 2411453"/>
                <a:gd name="connsiteY0" fmla="*/ 715490 h 786004"/>
                <a:gd name="connsiteX1" fmla="*/ 2092477 w 2411453"/>
                <a:gd name="connsiteY1" fmla="*/ 786005 h 786004"/>
                <a:gd name="connsiteX2" fmla="*/ 2092477 w 2411453"/>
                <a:gd name="connsiteY2" fmla="*/ 786005 h 786004"/>
                <a:gd name="connsiteX3" fmla="*/ 328764 w 2411453"/>
                <a:gd name="connsiteY3" fmla="*/ 765382 h 786004"/>
                <a:gd name="connsiteX4" fmla="*/ 359015 w 2411453"/>
                <a:gd name="connsiteY4" fmla="*/ 452056 h 786004"/>
                <a:gd name="connsiteX5" fmla="*/ 0 w 2411453"/>
                <a:gd name="connsiteY5" fmla="*/ 366684 h 786004"/>
                <a:gd name="connsiteX6" fmla="*/ 2383204 w 2411453"/>
                <a:gd name="connsiteY6" fmla="*/ 362693 h 78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1453" h="786004">
                  <a:moveTo>
                    <a:pt x="2411454" y="715490"/>
                  </a:moveTo>
                  <a:lnTo>
                    <a:pt x="2092477" y="786005"/>
                  </a:lnTo>
                  <a:lnTo>
                    <a:pt x="2092477" y="786005"/>
                  </a:lnTo>
                  <a:cubicBezTo>
                    <a:pt x="1561117" y="429691"/>
                    <a:pt x="868352" y="421590"/>
                    <a:pt x="328764" y="765382"/>
                  </a:cubicBezTo>
                  <a:lnTo>
                    <a:pt x="359015" y="452056"/>
                  </a:lnTo>
                  <a:lnTo>
                    <a:pt x="0" y="366684"/>
                  </a:lnTo>
                  <a:cubicBezTo>
                    <a:pt x="718709" y="-120768"/>
                    <a:pt x="1662860" y="-122349"/>
                    <a:pt x="2383204" y="362693"/>
                  </a:cubicBezTo>
                  <a:close/>
                </a:path>
              </a:pathLst>
            </a:custGeom>
            <a:solidFill>
              <a:schemeClr val="accent2"/>
            </a:solidFill>
            <a:ln w="22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
              <a:extLst>
                <a:ext uri="{FF2B5EF4-FFF2-40B4-BE49-F238E27FC236}">
                  <a16:creationId xmlns:a16="http://schemas.microsoft.com/office/drawing/2014/main" id="{66E8BAE1-6E58-EB4B-802C-47FE7C3E8682}"/>
                </a:ext>
              </a:extLst>
            </p:cNvPr>
            <p:cNvSpPr/>
            <p:nvPr/>
          </p:nvSpPr>
          <p:spPr>
            <a:xfrm>
              <a:off x="8232410" y="1519328"/>
              <a:ext cx="88975" cy="205336"/>
            </a:xfrm>
            <a:custGeom>
              <a:avLst/>
              <a:gdLst>
                <a:gd name="connsiteX0" fmla="*/ 88975 w 88975"/>
                <a:gd name="connsiteY0" fmla="*/ 0 h 205336"/>
                <a:gd name="connsiteX1" fmla="*/ 88975 w 88975"/>
                <a:gd name="connsiteY1" fmla="*/ 205336 h 205336"/>
                <a:gd name="connsiteX2" fmla="*/ 41374 w 88975"/>
                <a:gd name="connsiteY2" fmla="*/ 205336 h 205336"/>
                <a:gd name="connsiteX3" fmla="*/ 41374 w 88975"/>
                <a:gd name="connsiteY3" fmla="*/ 38140 h 205336"/>
                <a:gd name="connsiteX4" fmla="*/ 0 w 88975"/>
                <a:gd name="connsiteY4" fmla="*/ 38140 h 205336"/>
                <a:gd name="connsiteX5" fmla="*/ 0 w 88975"/>
                <a:gd name="connsiteY5" fmla="*/ 0 h 20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75" h="205336">
                  <a:moveTo>
                    <a:pt x="88975" y="0"/>
                  </a:moveTo>
                  <a:lnTo>
                    <a:pt x="88975" y="205336"/>
                  </a:lnTo>
                  <a:lnTo>
                    <a:pt x="41374" y="205336"/>
                  </a:lnTo>
                  <a:lnTo>
                    <a:pt x="41374" y="38140"/>
                  </a:lnTo>
                  <a:lnTo>
                    <a:pt x="0" y="38140"/>
                  </a:lnTo>
                  <a:lnTo>
                    <a:pt x="0" y="0"/>
                  </a:lnTo>
                  <a:close/>
                </a:path>
              </a:pathLst>
            </a:custGeom>
            <a:solidFill>
              <a:srgbClr val="FFFFFF"/>
            </a:solidFill>
            <a:ln w="22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9">
              <a:extLst>
                <a:ext uri="{FF2B5EF4-FFF2-40B4-BE49-F238E27FC236}">
                  <a16:creationId xmlns:a16="http://schemas.microsoft.com/office/drawing/2014/main" id="{5EBB5A39-99DF-D34F-824D-46BD58FAD77B}"/>
                </a:ext>
              </a:extLst>
            </p:cNvPr>
            <p:cNvSpPr/>
            <p:nvPr/>
          </p:nvSpPr>
          <p:spPr>
            <a:xfrm>
              <a:off x="9237831" y="1810258"/>
              <a:ext cx="1103248" cy="2381323"/>
            </a:xfrm>
            <a:custGeom>
              <a:avLst/>
              <a:gdLst>
                <a:gd name="connsiteX0" fmla="*/ 704240 w 1103248"/>
                <a:gd name="connsiteY0" fmla="*/ 2381324 h 2381323"/>
                <a:gd name="connsiteX1" fmla="*/ 538301 w 1103248"/>
                <a:gd name="connsiteY1" fmla="*/ 2100816 h 2381323"/>
                <a:gd name="connsiteX2" fmla="*/ 528736 w 1103248"/>
                <a:gd name="connsiteY2" fmla="*/ 2097711 h 2381323"/>
                <a:gd name="connsiteX3" fmla="*/ 0 w 1103248"/>
                <a:gd name="connsiteY3" fmla="*/ 424642 h 2381323"/>
                <a:gd name="connsiteX4" fmla="*/ 319866 w 1103248"/>
                <a:gd name="connsiteY4" fmla="*/ 354793 h 2381323"/>
                <a:gd name="connsiteX5" fmla="*/ 292062 w 1103248"/>
                <a:gd name="connsiteY5" fmla="*/ 0 h 2381323"/>
                <a:gd name="connsiteX6" fmla="*/ 1020325 w 1103248"/>
                <a:gd name="connsiteY6" fmla="*/ 2249829 h 2381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248" h="2381323">
                  <a:moveTo>
                    <a:pt x="704240" y="2381324"/>
                  </a:moveTo>
                  <a:lnTo>
                    <a:pt x="538301" y="2100816"/>
                  </a:lnTo>
                  <a:lnTo>
                    <a:pt x="528736" y="2097711"/>
                  </a:lnTo>
                  <a:cubicBezTo>
                    <a:pt x="701193" y="1484829"/>
                    <a:pt x="493702" y="828303"/>
                    <a:pt x="0" y="424642"/>
                  </a:cubicBezTo>
                  <a:lnTo>
                    <a:pt x="319866" y="354793"/>
                  </a:lnTo>
                  <a:lnTo>
                    <a:pt x="292062" y="0"/>
                  </a:lnTo>
                  <a:cubicBezTo>
                    <a:pt x="971322" y="532431"/>
                    <a:pt x="1259268" y="1422027"/>
                    <a:pt x="1020325" y="2249829"/>
                  </a:cubicBezTo>
                  <a:close/>
                </a:path>
              </a:pathLst>
            </a:custGeom>
            <a:solidFill>
              <a:schemeClr val="accent2"/>
            </a:solidFill>
            <a:ln w="22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10">
              <a:extLst>
                <a:ext uri="{FF2B5EF4-FFF2-40B4-BE49-F238E27FC236}">
                  <a16:creationId xmlns:a16="http://schemas.microsoft.com/office/drawing/2014/main" id="{809E3470-82CB-EF43-85C5-FD44114F4740}"/>
                </a:ext>
              </a:extLst>
            </p:cNvPr>
            <p:cNvSpPr/>
            <p:nvPr/>
          </p:nvSpPr>
          <p:spPr>
            <a:xfrm>
              <a:off x="9955862" y="2837917"/>
              <a:ext cx="164381" cy="208571"/>
            </a:xfrm>
            <a:custGeom>
              <a:avLst/>
              <a:gdLst>
                <a:gd name="connsiteX0" fmla="*/ 164382 w 164381"/>
                <a:gd name="connsiteY0" fmla="*/ 169766 h 208571"/>
                <a:gd name="connsiteX1" fmla="*/ 164382 w 164381"/>
                <a:gd name="connsiteY1" fmla="*/ 208572 h 208571"/>
                <a:gd name="connsiteX2" fmla="*/ 8675 w 164381"/>
                <a:gd name="connsiteY2" fmla="*/ 208572 h 208571"/>
                <a:gd name="connsiteX3" fmla="*/ 8675 w 164381"/>
                <a:gd name="connsiteY3" fmla="*/ 177971 h 208571"/>
                <a:gd name="connsiteX4" fmla="*/ 88086 w 164381"/>
                <a:gd name="connsiteY4" fmla="*/ 103243 h 208571"/>
                <a:gd name="connsiteX5" fmla="*/ 110330 w 164381"/>
                <a:gd name="connsiteY5" fmla="*/ 65324 h 208571"/>
                <a:gd name="connsiteX6" fmla="*/ 77409 w 164381"/>
                <a:gd name="connsiteY6" fmla="*/ 39823 h 208571"/>
                <a:gd name="connsiteX7" fmla="*/ 34701 w 164381"/>
                <a:gd name="connsiteY7" fmla="*/ 60446 h 208571"/>
                <a:gd name="connsiteX8" fmla="*/ 0 w 164381"/>
                <a:gd name="connsiteY8" fmla="*/ 38271 h 208571"/>
                <a:gd name="connsiteX9" fmla="*/ 81857 w 164381"/>
                <a:gd name="connsiteY9" fmla="*/ 131 h 208571"/>
                <a:gd name="connsiteX10" fmla="*/ 158376 w 164381"/>
                <a:gd name="connsiteY10" fmla="*/ 60889 h 208571"/>
                <a:gd name="connsiteX11" fmla="*/ 123231 w 164381"/>
                <a:gd name="connsiteY11" fmla="*/ 125417 h 208571"/>
                <a:gd name="connsiteX12" fmla="*/ 75852 w 164381"/>
                <a:gd name="connsiteY12" fmla="*/ 169766 h 20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4381" h="208571">
                  <a:moveTo>
                    <a:pt x="164382" y="169766"/>
                  </a:moveTo>
                  <a:lnTo>
                    <a:pt x="164382" y="208572"/>
                  </a:lnTo>
                  <a:lnTo>
                    <a:pt x="8675" y="208572"/>
                  </a:lnTo>
                  <a:lnTo>
                    <a:pt x="8675" y="177971"/>
                  </a:lnTo>
                  <a:lnTo>
                    <a:pt x="88086" y="103243"/>
                  </a:lnTo>
                  <a:cubicBezTo>
                    <a:pt x="106325" y="85946"/>
                    <a:pt x="110330" y="75303"/>
                    <a:pt x="110330" y="65324"/>
                  </a:cubicBezTo>
                  <a:cubicBezTo>
                    <a:pt x="110330" y="49137"/>
                    <a:pt x="99208" y="39823"/>
                    <a:pt x="77409" y="39823"/>
                  </a:cubicBezTo>
                  <a:cubicBezTo>
                    <a:pt x="60615" y="39145"/>
                    <a:pt x="44577" y="46884"/>
                    <a:pt x="34701" y="60446"/>
                  </a:cubicBezTo>
                  <a:lnTo>
                    <a:pt x="0" y="38271"/>
                  </a:lnTo>
                  <a:cubicBezTo>
                    <a:pt x="19219" y="12764"/>
                    <a:pt x="49893" y="-1534"/>
                    <a:pt x="81857" y="131"/>
                  </a:cubicBezTo>
                  <a:cubicBezTo>
                    <a:pt x="127680" y="131"/>
                    <a:pt x="158376" y="23636"/>
                    <a:pt x="158376" y="60889"/>
                  </a:cubicBezTo>
                  <a:cubicBezTo>
                    <a:pt x="157464" y="86707"/>
                    <a:pt x="144452" y="110602"/>
                    <a:pt x="123231" y="125417"/>
                  </a:cubicBezTo>
                  <a:lnTo>
                    <a:pt x="75852" y="169766"/>
                  </a:lnTo>
                  <a:close/>
                </a:path>
              </a:pathLst>
            </a:custGeom>
            <a:solidFill>
              <a:srgbClr val="FFFFFF"/>
            </a:solidFill>
            <a:ln w="22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11">
              <a:extLst>
                <a:ext uri="{FF2B5EF4-FFF2-40B4-BE49-F238E27FC236}">
                  <a16:creationId xmlns:a16="http://schemas.microsoft.com/office/drawing/2014/main" id="{37CD0972-E527-8149-AFFA-25664CD658AD}"/>
                </a:ext>
              </a:extLst>
            </p:cNvPr>
            <p:cNvSpPr/>
            <p:nvPr/>
          </p:nvSpPr>
          <p:spPr>
            <a:xfrm>
              <a:off x="8079150" y="4041238"/>
              <a:ext cx="2133183" cy="1543347"/>
            </a:xfrm>
            <a:custGeom>
              <a:avLst/>
              <a:gdLst>
                <a:gd name="connsiteX0" fmla="*/ 224440 w 2133183"/>
                <a:gd name="connsiteY0" fmla="*/ 1543348 h 1543347"/>
                <a:gd name="connsiteX1" fmla="*/ 0 w 2133183"/>
                <a:gd name="connsiteY1" fmla="*/ 1281688 h 1543347"/>
                <a:gd name="connsiteX2" fmla="*/ 216433 w 2133183"/>
                <a:gd name="connsiteY2" fmla="*/ 1037768 h 1543347"/>
                <a:gd name="connsiteX3" fmla="*/ 216433 w 2133183"/>
                <a:gd name="connsiteY3" fmla="*/ 1030007 h 1543347"/>
                <a:gd name="connsiteX4" fmla="*/ 1643374 w 2133183"/>
                <a:gd name="connsiteY4" fmla="*/ 0 h 1543347"/>
                <a:gd name="connsiteX5" fmla="*/ 1815541 w 2133183"/>
                <a:gd name="connsiteY5" fmla="*/ 291373 h 1543347"/>
                <a:gd name="connsiteX6" fmla="*/ 2133183 w 2133183"/>
                <a:gd name="connsiteY6" fmla="*/ 159879 h 1543347"/>
                <a:gd name="connsiteX7" fmla="*/ 224440 w 2133183"/>
                <a:gd name="connsiteY7" fmla="*/ 1543348 h 154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3183" h="1543347">
                  <a:moveTo>
                    <a:pt x="224440" y="1543348"/>
                  </a:moveTo>
                  <a:lnTo>
                    <a:pt x="0" y="1281688"/>
                  </a:lnTo>
                  <a:lnTo>
                    <a:pt x="216433" y="1037768"/>
                  </a:lnTo>
                  <a:lnTo>
                    <a:pt x="216433" y="1030007"/>
                  </a:lnTo>
                  <a:cubicBezTo>
                    <a:pt x="855631" y="1001269"/>
                    <a:pt x="1416509" y="596429"/>
                    <a:pt x="1643374" y="0"/>
                  </a:cubicBezTo>
                  <a:lnTo>
                    <a:pt x="1815541" y="291373"/>
                  </a:lnTo>
                  <a:lnTo>
                    <a:pt x="2133183" y="159879"/>
                  </a:lnTo>
                  <a:cubicBezTo>
                    <a:pt x="1837007" y="964060"/>
                    <a:pt x="1083141" y="1510441"/>
                    <a:pt x="224440" y="1543348"/>
                  </a:cubicBezTo>
                  <a:close/>
                </a:path>
              </a:pathLst>
            </a:custGeom>
            <a:solidFill>
              <a:schemeClr val="accent2"/>
            </a:solidFill>
            <a:ln w="22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DF3B6447-06E3-B44F-AB2C-2A9344A922FC}"/>
                </a:ext>
              </a:extLst>
            </p:cNvPr>
            <p:cNvSpPr/>
            <p:nvPr/>
          </p:nvSpPr>
          <p:spPr>
            <a:xfrm>
              <a:off x="9282764" y="4834199"/>
              <a:ext cx="163718" cy="208912"/>
            </a:xfrm>
            <a:custGeom>
              <a:avLst/>
              <a:gdLst>
                <a:gd name="connsiteX0" fmla="*/ 163715 w 163718"/>
                <a:gd name="connsiteY0" fmla="*/ 142360 h 208912"/>
                <a:gd name="connsiteX1" fmla="*/ 78521 w 163718"/>
                <a:gd name="connsiteY1" fmla="*/ 208884 h 208912"/>
                <a:gd name="connsiteX2" fmla="*/ 0 w 163718"/>
                <a:gd name="connsiteY2" fmla="*/ 186710 h 208912"/>
                <a:gd name="connsiteX3" fmla="*/ 18462 w 163718"/>
                <a:gd name="connsiteY3" fmla="*/ 150343 h 208912"/>
                <a:gd name="connsiteX4" fmla="*/ 77186 w 163718"/>
                <a:gd name="connsiteY4" fmla="*/ 168970 h 208912"/>
                <a:gd name="connsiteX5" fmla="*/ 115891 w 163718"/>
                <a:gd name="connsiteY5" fmla="*/ 142360 h 208912"/>
                <a:gd name="connsiteX6" fmla="*/ 77186 w 163718"/>
                <a:gd name="connsiteY6" fmla="*/ 117303 h 208912"/>
                <a:gd name="connsiteX7" fmla="*/ 54942 w 163718"/>
                <a:gd name="connsiteY7" fmla="*/ 117303 h 208912"/>
                <a:gd name="connsiteX8" fmla="*/ 54942 w 163718"/>
                <a:gd name="connsiteY8" fmla="*/ 85816 h 208912"/>
                <a:gd name="connsiteX9" fmla="*/ 97205 w 163718"/>
                <a:gd name="connsiteY9" fmla="*/ 38140 h 208912"/>
                <a:gd name="connsiteX10" fmla="*/ 9565 w 163718"/>
                <a:gd name="connsiteY10" fmla="*/ 38140 h 208912"/>
                <a:gd name="connsiteX11" fmla="*/ 9565 w 163718"/>
                <a:gd name="connsiteY11" fmla="*/ 0 h 208912"/>
                <a:gd name="connsiteX12" fmla="*/ 153705 w 163718"/>
                <a:gd name="connsiteY12" fmla="*/ 0 h 208912"/>
                <a:gd name="connsiteX13" fmla="*/ 153705 w 163718"/>
                <a:gd name="connsiteY13" fmla="*/ 30823 h 208912"/>
                <a:gd name="connsiteX14" fmla="*/ 107215 w 163718"/>
                <a:gd name="connsiteY14" fmla="*/ 83598 h 208912"/>
                <a:gd name="connsiteX15" fmla="*/ 163715 w 163718"/>
                <a:gd name="connsiteY15" fmla="*/ 142360 h 20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3718" h="208912">
                  <a:moveTo>
                    <a:pt x="163715" y="142360"/>
                  </a:moveTo>
                  <a:cubicBezTo>
                    <a:pt x="163715" y="177175"/>
                    <a:pt x="137022" y="208884"/>
                    <a:pt x="78521" y="208884"/>
                  </a:cubicBezTo>
                  <a:cubicBezTo>
                    <a:pt x="50716" y="209439"/>
                    <a:pt x="23378" y="201722"/>
                    <a:pt x="0" y="186710"/>
                  </a:cubicBezTo>
                  <a:lnTo>
                    <a:pt x="18462" y="150343"/>
                  </a:lnTo>
                  <a:cubicBezTo>
                    <a:pt x="35568" y="162562"/>
                    <a:pt x="56121" y="169081"/>
                    <a:pt x="77186" y="168970"/>
                  </a:cubicBezTo>
                  <a:cubicBezTo>
                    <a:pt x="100987" y="168970"/>
                    <a:pt x="115891" y="159213"/>
                    <a:pt x="115891" y="142360"/>
                  </a:cubicBezTo>
                  <a:cubicBezTo>
                    <a:pt x="115891" y="125508"/>
                    <a:pt x="104324" y="117303"/>
                    <a:pt x="77186" y="117303"/>
                  </a:cubicBezTo>
                  <a:lnTo>
                    <a:pt x="54942" y="117303"/>
                  </a:lnTo>
                  <a:lnTo>
                    <a:pt x="54942" y="85816"/>
                  </a:lnTo>
                  <a:lnTo>
                    <a:pt x="97205" y="38140"/>
                  </a:lnTo>
                  <a:lnTo>
                    <a:pt x="9565" y="38140"/>
                  </a:lnTo>
                  <a:lnTo>
                    <a:pt x="9565" y="0"/>
                  </a:lnTo>
                  <a:lnTo>
                    <a:pt x="153705" y="0"/>
                  </a:lnTo>
                  <a:lnTo>
                    <a:pt x="153705" y="30823"/>
                  </a:lnTo>
                  <a:lnTo>
                    <a:pt x="107215" y="83598"/>
                  </a:lnTo>
                  <a:cubicBezTo>
                    <a:pt x="138957" y="84574"/>
                    <a:pt x="164093" y="110695"/>
                    <a:pt x="163715" y="142360"/>
                  </a:cubicBezTo>
                  <a:close/>
                </a:path>
              </a:pathLst>
            </a:custGeom>
            <a:solidFill>
              <a:srgbClr val="FFFFFF"/>
            </a:solidFill>
            <a:ln w="22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13">
              <a:extLst>
                <a:ext uri="{FF2B5EF4-FFF2-40B4-BE49-F238E27FC236}">
                  <a16:creationId xmlns:a16="http://schemas.microsoft.com/office/drawing/2014/main" id="{7ACB299A-2123-EA41-BE6D-D7B8E7799711}"/>
                </a:ext>
              </a:extLst>
            </p:cNvPr>
            <p:cNvSpPr/>
            <p:nvPr/>
          </p:nvSpPr>
          <p:spPr>
            <a:xfrm>
              <a:off x="6236249" y="3906417"/>
              <a:ext cx="1920087" cy="1678834"/>
            </a:xfrm>
            <a:custGeom>
              <a:avLst/>
              <a:gdLst>
                <a:gd name="connsiteX0" fmla="*/ 890 w 1920087"/>
                <a:gd name="connsiteY0" fmla="*/ 304678 h 1678834"/>
                <a:gd name="connsiteX1" fmla="*/ 187738 w 1920087"/>
                <a:gd name="connsiteY1" fmla="*/ 0 h 1678834"/>
                <a:gd name="connsiteX2" fmla="*/ 482246 w 1920087"/>
                <a:gd name="connsiteY2" fmla="*/ 127725 h 1678834"/>
                <a:gd name="connsiteX3" fmla="*/ 1915416 w 1920087"/>
                <a:gd name="connsiteY3" fmla="*/ 1165272 h 1678834"/>
                <a:gd name="connsiteX4" fmla="*/ 1692978 w 1920087"/>
                <a:gd name="connsiteY4" fmla="*/ 1415401 h 1678834"/>
                <a:gd name="connsiteX5" fmla="*/ 1920087 w 1920087"/>
                <a:gd name="connsiteY5" fmla="*/ 1678834 h 1678834"/>
                <a:gd name="connsiteX6" fmla="*/ 0 w 1920087"/>
                <a:gd name="connsiteY6" fmla="*/ 304013 h 1678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0087" h="1678834">
                  <a:moveTo>
                    <a:pt x="890" y="304678"/>
                  </a:moveTo>
                  <a:lnTo>
                    <a:pt x="187738" y="0"/>
                  </a:lnTo>
                  <a:lnTo>
                    <a:pt x="482246" y="127725"/>
                  </a:lnTo>
                  <a:cubicBezTo>
                    <a:pt x="707207" y="729409"/>
                    <a:pt x="1271864" y="1138197"/>
                    <a:pt x="1915416" y="1165272"/>
                  </a:cubicBezTo>
                  <a:lnTo>
                    <a:pt x="1692978" y="1415401"/>
                  </a:lnTo>
                  <a:lnTo>
                    <a:pt x="1920087" y="1678834"/>
                  </a:lnTo>
                  <a:cubicBezTo>
                    <a:pt x="1058915" y="1653156"/>
                    <a:pt x="299424" y="1109348"/>
                    <a:pt x="0" y="304013"/>
                  </a:cubicBezTo>
                  <a:close/>
                </a:path>
              </a:pathLst>
            </a:custGeom>
            <a:solidFill>
              <a:schemeClr val="accent2"/>
            </a:solidFill>
            <a:ln w="22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14">
              <a:extLst>
                <a:ext uri="{FF2B5EF4-FFF2-40B4-BE49-F238E27FC236}">
                  <a16:creationId xmlns:a16="http://schemas.microsoft.com/office/drawing/2014/main" id="{C1EF9E0D-3527-0846-B9DF-44DB7C2D138A}"/>
                </a:ext>
              </a:extLst>
            </p:cNvPr>
            <p:cNvSpPr/>
            <p:nvPr/>
          </p:nvSpPr>
          <p:spPr>
            <a:xfrm>
              <a:off x="6906455" y="4785637"/>
              <a:ext cx="191074" cy="205114"/>
            </a:xfrm>
            <a:custGeom>
              <a:avLst/>
              <a:gdLst>
                <a:gd name="connsiteX0" fmla="*/ 191075 w 191074"/>
                <a:gd name="connsiteY0" fmla="*/ 162096 h 205114"/>
                <a:gd name="connsiteX1" fmla="*/ 157486 w 191074"/>
                <a:gd name="connsiteY1" fmla="*/ 162096 h 205114"/>
                <a:gd name="connsiteX2" fmla="*/ 157486 w 191074"/>
                <a:gd name="connsiteY2" fmla="*/ 205114 h 205114"/>
                <a:gd name="connsiteX3" fmla="*/ 111219 w 191074"/>
                <a:gd name="connsiteY3" fmla="*/ 205114 h 205114"/>
                <a:gd name="connsiteX4" fmla="*/ 111219 w 191074"/>
                <a:gd name="connsiteY4" fmla="*/ 162096 h 205114"/>
                <a:gd name="connsiteX5" fmla="*/ 0 w 191074"/>
                <a:gd name="connsiteY5" fmla="*/ 162096 h 205114"/>
                <a:gd name="connsiteX6" fmla="*/ 0 w 191074"/>
                <a:gd name="connsiteY6" fmla="*/ 130165 h 205114"/>
                <a:gd name="connsiteX7" fmla="*/ 96983 w 191074"/>
                <a:gd name="connsiteY7" fmla="*/ 0 h 205114"/>
                <a:gd name="connsiteX8" fmla="*/ 147032 w 191074"/>
                <a:gd name="connsiteY8" fmla="*/ 0 h 205114"/>
                <a:gd name="connsiteX9" fmla="*/ 58056 w 191074"/>
                <a:gd name="connsiteY9" fmla="*/ 123512 h 205114"/>
                <a:gd name="connsiteX10" fmla="*/ 113221 w 191074"/>
                <a:gd name="connsiteY10" fmla="*/ 123512 h 205114"/>
                <a:gd name="connsiteX11" fmla="*/ 113221 w 191074"/>
                <a:gd name="connsiteY11" fmla="*/ 84707 h 205114"/>
                <a:gd name="connsiteX12" fmla="*/ 157709 w 191074"/>
                <a:gd name="connsiteY12" fmla="*/ 84707 h 205114"/>
                <a:gd name="connsiteX13" fmla="*/ 157709 w 191074"/>
                <a:gd name="connsiteY13" fmla="*/ 123291 h 205114"/>
                <a:gd name="connsiteX14" fmla="*/ 191075 w 191074"/>
                <a:gd name="connsiteY14" fmla="*/ 123291 h 205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1074" h="205114">
                  <a:moveTo>
                    <a:pt x="191075" y="162096"/>
                  </a:moveTo>
                  <a:lnTo>
                    <a:pt x="157486" y="162096"/>
                  </a:lnTo>
                  <a:lnTo>
                    <a:pt x="157486" y="205114"/>
                  </a:lnTo>
                  <a:lnTo>
                    <a:pt x="111219" y="205114"/>
                  </a:lnTo>
                  <a:lnTo>
                    <a:pt x="111219" y="162096"/>
                  </a:lnTo>
                  <a:lnTo>
                    <a:pt x="0" y="162096"/>
                  </a:lnTo>
                  <a:lnTo>
                    <a:pt x="0" y="130165"/>
                  </a:lnTo>
                  <a:lnTo>
                    <a:pt x="96983" y="0"/>
                  </a:lnTo>
                  <a:lnTo>
                    <a:pt x="147032" y="0"/>
                  </a:lnTo>
                  <a:lnTo>
                    <a:pt x="58056" y="123512"/>
                  </a:lnTo>
                  <a:lnTo>
                    <a:pt x="113221" y="123512"/>
                  </a:lnTo>
                  <a:lnTo>
                    <a:pt x="113221" y="84707"/>
                  </a:lnTo>
                  <a:lnTo>
                    <a:pt x="157709" y="84707"/>
                  </a:lnTo>
                  <a:lnTo>
                    <a:pt x="157709" y="123291"/>
                  </a:lnTo>
                  <a:lnTo>
                    <a:pt x="191075" y="123291"/>
                  </a:lnTo>
                  <a:close/>
                </a:path>
              </a:pathLst>
            </a:custGeom>
            <a:solidFill>
              <a:srgbClr val="FFFFFF"/>
            </a:solidFill>
            <a:ln w="22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17">
              <a:extLst>
                <a:ext uri="{FF2B5EF4-FFF2-40B4-BE49-F238E27FC236}">
                  <a16:creationId xmlns:a16="http://schemas.microsoft.com/office/drawing/2014/main" id="{A7619C05-DD34-F245-BBCC-4E7EBB7214D2}"/>
                </a:ext>
              </a:extLst>
            </p:cNvPr>
            <p:cNvSpPr/>
            <p:nvPr/>
          </p:nvSpPr>
          <p:spPr>
            <a:xfrm>
              <a:off x="6101832" y="1811366"/>
              <a:ext cx="1162082" cy="2261802"/>
            </a:xfrm>
            <a:custGeom>
              <a:avLst/>
              <a:gdLst>
                <a:gd name="connsiteX0" fmla="*/ 813744 w 1162082"/>
                <a:gd name="connsiteY0" fmla="*/ 5100 h 2261802"/>
                <a:gd name="connsiteX1" fmla="*/ 1162082 w 1162082"/>
                <a:gd name="connsiteY1" fmla="*/ 87589 h 2261802"/>
                <a:gd name="connsiteX2" fmla="*/ 1132053 w 1162082"/>
                <a:gd name="connsiteY2" fmla="*/ 400472 h 2261802"/>
                <a:gd name="connsiteX3" fmla="*/ 571064 w 1162082"/>
                <a:gd name="connsiteY3" fmla="*/ 2080637 h 2261802"/>
                <a:gd name="connsiteX4" fmla="*/ 277222 w 1162082"/>
                <a:gd name="connsiteY4" fmla="*/ 1953133 h 2261802"/>
                <a:gd name="connsiteX5" fmla="*/ 87705 w 1162082"/>
                <a:gd name="connsiteY5" fmla="*/ 2261803 h 2261802"/>
                <a:gd name="connsiteX6" fmla="*/ 809962 w 1162082"/>
                <a:gd name="connsiteY6" fmla="*/ 0 h 2261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2082" h="2261802">
                  <a:moveTo>
                    <a:pt x="813744" y="5100"/>
                  </a:moveTo>
                  <a:lnTo>
                    <a:pt x="1162082" y="87589"/>
                  </a:lnTo>
                  <a:lnTo>
                    <a:pt x="1132053" y="400472"/>
                  </a:lnTo>
                  <a:cubicBezTo>
                    <a:pt x="622852" y="796904"/>
                    <a:pt x="401761" y="1459069"/>
                    <a:pt x="571064" y="2080637"/>
                  </a:cubicBezTo>
                  <a:lnTo>
                    <a:pt x="277222" y="1953133"/>
                  </a:lnTo>
                  <a:lnTo>
                    <a:pt x="87705" y="2261803"/>
                  </a:lnTo>
                  <a:cubicBezTo>
                    <a:pt x="-159530" y="1431555"/>
                    <a:pt x="126770" y="534985"/>
                    <a:pt x="809962" y="0"/>
                  </a:cubicBezTo>
                  <a:close/>
                </a:path>
              </a:pathLst>
            </a:custGeom>
            <a:solidFill>
              <a:schemeClr val="accent2"/>
            </a:solidFill>
            <a:ln w="22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18">
              <a:extLst>
                <a:ext uri="{FF2B5EF4-FFF2-40B4-BE49-F238E27FC236}">
                  <a16:creationId xmlns:a16="http://schemas.microsoft.com/office/drawing/2014/main" id="{12B6362D-1F07-BA4C-9496-9FA4974A71E8}"/>
                </a:ext>
              </a:extLst>
            </p:cNvPr>
            <p:cNvSpPr/>
            <p:nvPr/>
          </p:nvSpPr>
          <p:spPr>
            <a:xfrm>
              <a:off x="6380166" y="2773076"/>
              <a:ext cx="164159" cy="186984"/>
            </a:xfrm>
            <a:custGeom>
              <a:avLst/>
              <a:gdLst>
                <a:gd name="connsiteX0" fmla="*/ 164159 w 164159"/>
                <a:gd name="connsiteY0" fmla="*/ 125951 h 186984"/>
                <a:gd name="connsiteX1" fmla="*/ 78521 w 164159"/>
                <a:gd name="connsiteY1" fmla="*/ 186931 h 186984"/>
                <a:gd name="connsiteX2" fmla="*/ 0 w 164159"/>
                <a:gd name="connsiteY2" fmla="*/ 168083 h 186984"/>
                <a:gd name="connsiteX3" fmla="*/ 18907 w 164159"/>
                <a:gd name="connsiteY3" fmla="*/ 134599 h 186984"/>
                <a:gd name="connsiteX4" fmla="*/ 77631 w 164159"/>
                <a:gd name="connsiteY4" fmla="*/ 151230 h 186984"/>
                <a:gd name="connsiteX5" fmla="*/ 116113 w 164159"/>
                <a:gd name="connsiteY5" fmla="*/ 127282 h 186984"/>
                <a:gd name="connsiteX6" fmla="*/ 68066 w 164159"/>
                <a:gd name="connsiteY6" fmla="*/ 103333 h 186984"/>
                <a:gd name="connsiteX7" fmla="*/ 15348 w 164159"/>
                <a:gd name="connsiteY7" fmla="*/ 103333 h 186984"/>
                <a:gd name="connsiteX8" fmla="*/ 25803 w 164159"/>
                <a:gd name="connsiteY8" fmla="*/ 0 h 186984"/>
                <a:gd name="connsiteX9" fmla="*/ 152370 w 164159"/>
                <a:gd name="connsiteY9" fmla="*/ 0 h 186984"/>
                <a:gd name="connsiteX10" fmla="*/ 152370 w 164159"/>
                <a:gd name="connsiteY10" fmla="*/ 35036 h 186984"/>
                <a:gd name="connsiteX11" fmla="*/ 65619 w 164159"/>
                <a:gd name="connsiteY11" fmla="*/ 35036 h 186984"/>
                <a:gd name="connsiteX12" fmla="*/ 63395 w 164159"/>
                <a:gd name="connsiteY12" fmla="*/ 68963 h 186984"/>
                <a:gd name="connsiteX13" fmla="*/ 80078 w 164159"/>
                <a:gd name="connsiteY13" fmla="*/ 68963 h 186984"/>
                <a:gd name="connsiteX14" fmla="*/ 164159 w 164159"/>
                <a:gd name="connsiteY14" fmla="*/ 125951 h 18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4159" h="186984">
                  <a:moveTo>
                    <a:pt x="164159" y="125951"/>
                  </a:moveTo>
                  <a:cubicBezTo>
                    <a:pt x="164159" y="158548"/>
                    <a:pt x="137244" y="186931"/>
                    <a:pt x="78521" y="186931"/>
                  </a:cubicBezTo>
                  <a:cubicBezTo>
                    <a:pt x="51141" y="187643"/>
                    <a:pt x="24054" y="181142"/>
                    <a:pt x="0" y="168083"/>
                  </a:cubicBezTo>
                  <a:lnTo>
                    <a:pt x="18907" y="134599"/>
                  </a:lnTo>
                  <a:cubicBezTo>
                    <a:pt x="36431" y="145747"/>
                    <a:pt x="56846" y="151528"/>
                    <a:pt x="77631" y="151230"/>
                  </a:cubicBezTo>
                  <a:cubicBezTo>
                    <a:pt x="101432" y="151230"/>
                    <a:pt x="116113" y="142360"/>
                    <a:pt x="116113" y="127282"/>
                  </a:cubicBezTo>
                  <a:cubicBezTo>
                    <a:pt x="116113" y="112203"/>
                    <a:pt x="105436" y="103333"/>
                    <a:pt x="68066" y="103333"/>
                  </a:cubicBezTo>
                  <a:lnTo>
                    <a:pt x="15348" y="103333"/>
                  </a:lnTo>
                  <a:lnTo>
                    <a:pt x="25803" y="0"/>
                  </a:lnTo>
                  <a:lnTo>
                    <a:pt x="152370" y="0"/>
                  </a:lnTo>
                  <a:lnTo>
                    <a:pt x="152370" y="35036"/>
                  </a:lnTo>
                  <a:lnTo>
                    <a:pt x="65619" y="35036"/>
                  </a:lnTo>
                  <a:lnTo>
                    <a:pt x="63395" y="68963"/>
                  </a:lnTo>
                  <a:lnTo>
                    <a:pt x="80078" y="68963"/>
                  </a:lnTo>
                  <a:cubicBezTo>
                    <a:pt x="139914" y="68963"/>
                    <a:pt x="164159" y="93577"/>
                    <a:pt x="164159" y="125951"/>
                  </a:cubicBezTo>
                  <a:close/>
                </a:path>
              </a:pathLst>
            </a:custGeom>
            <a:solidFill>
              <a:srgbClr val="FFFFFF"/>
            </a:solidFill>
            <a:ln w="22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19">
              <a:extLst>
                <a:ext uri="{FF2B5EF4-FFF2-40B4-BE49-F238E27FC236}">
                  <a16:creationId xmlns:a16="http://schemas.microsoft.com/office/drawing/2014/main" id="{E4E2B86F-4769-3544-8372-23F02C6D5169}"/>
                </a:ext>
              </a:extLst>
            </p:cNvPr>
            <p:cNvSpPr/>
            <p:nvPr/>
          </p:nvSpPr>
          <p:spPr>
            <a:xfrm rot="18900000">
              <a:off x="6769413" y="2015181"/>
              <a:ext cx="2904155" cy="2895108"/>
            </a:xfrm>
            <a:custGeom>
              <a:avLst/>
              <a:gdLst>
                <a:gd name="connsiteX0" fmla="*/ 2904156 w 2904155"/>
                <a:gd name="connsiteY0" fmla="*/ 1447554 h 2895108"/>
                <a:gd name="connsiteX1" fmla="*/ 1452078 w 2904155"/>
                <a:gd name="connsiteY1" fmla="*/ 2895109 h 2895108"/>
                <a:gd name="connsiteX2" fmla="*/ 0 w 2904155"/>
                <a:gd name="connsiteY2" fmla="*/ 1447554 h 2895108"/>
                <a:gd name="connsiteX3" fmla="*/ 1452078 w 2904155"/>
                <a:gd name="connsiteY3" fmla="*/ 0 h 2895108"/>
                <a:gd name="connsiteX4" fmla="*/ 2904156 w 2904155"/>
                <a:gd name="connsiteY4" fmla="*/ 1447554 h 2895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4155" h="2895108">
                  <a:moveTo>
                    <a:pt x="2904156" y="1447554"/>
                  </a:moveTo>
                  <a:cubicBezTo>
                    <a:pt x="2904156" y="2247017"/>
                    <a:pt x="2254038" y="2895109"/>
                    <a:pt x="1452078" y="2895109"/>
                  </a:cubicBezTo>
                  <a:cubicBezTo>
                    <a:pt x="650118" y="2895109"/>
                    <a:pt x="0" y="2247017"/>
                    <a:pt x="0" y="1447554"/>
                  </a:cubicBezTo>
                  <a:cubicBezTo>
                    <a:pt x="0" y="648092"/>
                    <a:pt x="650118" y="0"/>
                    <a:pt x="1452078" y="0"/>
                  </a:cubicBezTo>
                  <a:cubicBezTo>
                    <a:pt x="2254038" y="0"/>
                    <a:pt x="2904156" y="648092"/>
                    <a:pt x="2904156" y="1447554"/>
                  </a:cubicBezTo>
                  <a:close/>
                </a:path>
              </a:pathLst>
            </a:custGeom>
            <a:noFill/>
            <a:ln w="22240"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980F37DD-1133-2444-8E57-0F0500D47ABE}"/>
                </a:ext>
              </a:extLst>
            </p:cNvPr>
            <p:cNvSpPr/>
            <p:nvPr/>
          </p:nvSpPr>
          <p:spPr>
            <a:xfrm>
              <a:off x="5865125" y="1056329"/>
              <a:ext cx="4712675" cy="4755561"/>
            </a:xfrm>
            <a:custGeom>
              <a:avLst/>
              <a:gdLst>
                <a:gd name="connsiteX0" fmla="*/ 4712675 w 4712675"/>
                <a:gd name="connsiteY0" fmla="*/ 2406375 h 4755561"/>
                <a:gd name="connsiteX1" fmla="*/ 4629038 w 4712675"/>
                <a:gd name="connsiteY1" fmla="*/ 1785488 h 4755561"/>
                <a:gd name="connsiteX2" fmla="*/ 4661915 w 4712675"/>
                <a:gd name="connsiteY2" fmla="*/ 1699313 h 4755561"/>
                <a:gd name="connsiteX3" fmla="*/ 4591223 w 4712675"/>
                <a:gd name="connsiteY3" fmla="*/ 1661754 h 4755561"/>
                <a:gd name="connsiteX4" fmla="*/ 2518543 w 4712675"/>
                <a:gd name="connsiteY4" fmla="*/ 63191 h 4755561"/>
                <a:gd name="connsiteX5" fmla="*/ 2451167 w 4712675"/>
                <a:gd name="connsiteY5" fmla="*/ 31 h 4755561"/>
                <a:gd name="connsiteX6" fmla="*/ 2388195 w 4712675"/>
                <a:gd name="connsiteY6" fmla="*/ 57869 h 4755561"/>
                <a:gd name="connsiteX7" fmla="*/ 2356386 w 4712675"/>
                <a:gd name="connsiteY7" fmla="*/ 57870 h 4755561"/>
                <a:gd name="connsiteX8" fmla="*/ 115320 w 4712675"/>
                <a:gd name="connsiteY8" fmla="*/ 1680602 h 4755561"/>
                <a:gd name="connsiteX9" fmla="*/ 37991 w 4712675"/>
                <a:gd name="connsiteY9" fmla="*/ 1731176 h 4755561"/>
                <a:gd name="connsiteX10" fmla="*/ 78395 w 4712675"/>
                <a:gd name="connsiteY10" fmla="*/ 1805223 h 4755561"/>
                <a:gd name="connsiteX11" fmla="*/ 846919 w 4712675"/>
                <a:gd name="connsiteY11" fmla="*/ 4208500 h 4755561"/>
                <a:gd name="connsiteX12" fmla="*/ 843583 w 4712675"/>
                <a:gd name="connsiteY12" fmla="*/ 4212048 h 4755561"/>
                <a:gd name="connsiteX13" fmla="*/ 873848 w 4712675"/>
                <a:gd name="connsiteY13" fmla="*/ 4301167 h 4755561"/>
                <a:gd name="connsiteX14" fmla="*/ 949463 w 4712675"/>
                <a:gd name="connsiteY14" fmla="*/ 4289659 h 4755561"/>
                <a:gd name="connsiteX15" fmla="*/ 3757525 w 4712675"/>
                <a:gd name="connsiteY15" fmla="*/ 4293872 h 4755561"/>
                <a:gd name="connsiteX16" fmla="*/ 3849948 w 4712675"/>
                <a:gd name="connsiteY16" fmla="*/ 4302210 h 4755561"/>
                <a:gd name="connsiteX17" fmla="*/ 3861848 w 4712675"/>
                <a:gd name="connsiteY17" fmla="*/ 4214709 h 4755561"/>
                <a:gd name="connsiteX18" fmla="*/ 3860514 w 4712675"/>
                <a:gd name="connsiteY18" fmla="*/ 4213378 h 4755561"/>
                <a:gd name="connsiteX19" fmla="*/ 4712675 w 4712675"/>
                <a:gd name="connsiteY19" fmla="*/ 2406375 h 4755561"/>
                <a:gd name="connsiteX20" fmla="*/ 3848947 w 4712675"/>
                <a:gd name="connsiteY20" fmla="*/ 4202513 h 4755561"/>
                <a:gd name="connsiteX21" fmla="*/ 3756880 w 4712675"/>
                <a:gd name="connsiteY21" fmla="*/ 4214043 h 4755561"/>
                <a:gd name="connsiteX22" fmla="*/ 3748850 w 4712675"/>
                <a:gd name="connsiteY22" fmla="*/ 4281010 h 4755561"/>
                <a:gd name="connsiteX23" fmla="*/ 956582 w 4712675"/>
                <a:gd name="connsiteY23" fmla="*/ 4275467 h 4755561"/>
                <a:gd name="connsiteX24" fmla="*/ 921336 w 4712675"/>
                <a:gd name="connsiteY24" fmla="*/ 4190228 h 4755561"/>
                <a:gd name="connsiteX25" fmla="*/ 857819 w 4712675"/>
                <a:gd name="connsiteY25" fmla="*/ 4197634 h 4755561"/>
                <a:gd name="connsiteX26" fmla="*/ 93966 w 4712675"/>
                <a:gd name="connsiteY26" fmla="*/ 1809436 h 4755561"/>
                <a:gd name="connsiteX27" fmla="*/ 169322 w 4712675"/>
                <a:gd name="connsiteY27" fmla="*/ 1755985 h 4755561"/>
                <a:gd name="connsiteX28" fmla="*/ 130668 w 4712675"/>
                <a:gd name="connsiteY28" fmla="*/ 1685259 h 4755561"/>
                <a:gd name="connsiteX29" fmla="*/ 2356386 w 4712675"/>
                <a:gd name="connsiteY29" fmla="*/ 73614 h 4755561"/>
                <a:gd name="connsiteX30" fmla="*/ 2388195 w 4712675"/>
                <a:gd name="connsiteY30" fmla="*/ 73614 h 4755561"/>
                <a:gd name="connsiteX31" fmla="*/ 2460865 w 4712675"/>
                <a:gd name="connsiteY31" fmla="*/ 130637 h 4755561"/>
                <a:gd name="connsiteX32" fmla="*/ 2517209 w 4712675"/>
                <a:gd name="connsiteY32" fmla="*/ 78935 h 4755561"/>
                <a:gd name="connsiteX33" fmla="*/ 4575875 w 4712675"/>
                <a:gd name="connsiteY33" fmla="*/ 1666189 h 4755561"/>
                <a:gd name="connsiteX34" fmla="*/ 4541776 w 4712675"/>
                <a:gd name="connsiteY34" fmla="*/ 1751891 h 4755561"/>
                <a:gd name="connsiteX35" fmla="*/ 4613690 w 4712675"/>
                <a:gd name="connsiteY35" fmla="*/ 1790145 h 4755561"/>
                <a:gd name="connsiteX36" fmla="*/ 3848280 w 4712675"/>
                <a:gd name="connsiteY36" fmla="*/ 4201848 h 4755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712675" h="4755561">
                  <a:moveTo>
                    <a:pt x="4712675" y="2406375"/>
                  </a:moveTo>
                  <a:cubicBezTo>
                    <a:pt x="4712808" y="2196613"/>
                    <a:pt x="4684670" y="1987784"/>
                    <a:pt x="4629038" y="1785488"/>
                  </a:cubicBezTo>
                  <a:cubicBezTo>
                    <a:pt x="4661981" y="1770742"/>
                    <a:pt x="4676707" y="1732160"/>
                    <a:pt x="4661915" y="1699313"/>
                  </a:cubicBezTo>
                  <a:cubicBezTo>
                    <a:pt x="4649703" y="1672187"/>
                    <a:pt x="4620630" y="1656738"/>
                    <a:pt x="4591223" y="1661754"/>
                  </a:cubicBezTo>
                  <a:cubicBezTo>
                    <a:pt x="4287506" y="760559"/>
                    <a:pt x="3469845" y="129933"/>
                    <a:pt x="2518543" y="63191"/>
                  </a:cubicBezTo>
                  <a:cubicBezTo>
                    <a:pt x="2517431" y="27203"/>
                    <a:pt x="2487269" y="-1075"/>
                    <a:pt x="2451167" y="31"/>
                  </a:cubicBezTo>
                  <a:cubicBezTo>
                    <a:pt x="2418669" y="1027"/>
                    <a:pt x="2391843" y="25666"/>
                    <a:pt x="2388195" y="57869"/>
                  </a:cubicBezTo>
                  <a:lnTo>
                    <a:pt x="2356386" y="57870"/>
                  </a:lnTo>
                  <a:cubicBezTo>
                    <a:pt x="1336068" y="59099"/>
                    <a:pt x="432030" y="713704"/>
                    <a:pt x="115320" y="1680602"/>
                  </a:cubicBezTo>
                  <a:cubicBezTo>
                    <a:pt x="79957" y="1673280"/>
                    <a:pt x="45335" y="1695923"/>
                    <a:pt x="37991" y="1731176"/>
                  </a:cubicBezTo>
                  <a:cubicBezTo>
                    <a:pt x="31489" y="1762387"/>
                    <a:pt x="48579" y="1793708"/>
                    <a:pt x="78395" y="1805223"/>
                  </a:cubicBezTo>
                  <a:cubicBezTo>
                    <a:pt x="-155630" y="2687127"/>
                    <a:pt x="144070" y="3624334"/>
                    <a:pt x="846919" y="4208500"/>
                  </a:cubicBezTo>
                  <a:lnTo>
                    <a:pt x="843583" y="4212048"/>
                  </a:lnTo>
                  <a:cubicBezTo>
                    <a:pt x="827256" y="4244977"/>
                    <a:pt x="840807" y="4284891"/>
                    <a:pt x="873848" y="4301167"/>
                  </a:cubicBezTo>
                  <a:cubicBezTo>
                    <a:pt x="898974" y="4313540"/>
                    <a:pt x="929182" y="4308951"/>
                    <a:pt x="949463" y="4289659"/>
                  </a:cubicBezTo>
                  <a:cubicBezTo>
                    <a:pt x="1781772" y="4909304"/>
                    <a:pt x="2923359" y="4911011"/>
                    <a:pt x="3757525" y="4293872"/>
                  </a:cubicBezTo>
                  <a:cubicBezTo>
                    <a:pt x="3780747" y="4321612"/>
                    <a:pt x="3822121" y="4325338"/>
                    <a:pt x="3849948" y="4302210"/>
                  </a:cubicBezTo>
                  <a:cubicBezTo>
                    <a:pt x="3876040" y="4280523"/>
                    <a:pt x="3881200" y="4242538"/>
                    <a:pt x="3861848" y="4214709"/>
                  </a:cubicBezTo>
                  <a:lnTo>
                    <a:pt x="3860514" y="4213378"/>
                  </a:lnTo>
                  <a:cubicBezTo>
                    <a:pt x="4400394" y="3767648"/>
                    <a:pt x="4712808" y="3105183"/>
                    <a:pt x="4712675" y="2406375"/>
                  </a:cubicBezTo>
                  <a:close/>
                  <a:moveTo>
                    <a:pt x="3848947" y="4202513"/>
                  </a:moveTo>
                  <a:cubicBezTo>
                    <a:pt x="3820319" y="4180360"/>
                    <a:pt x="3779101" y="4185505"/>
                    <a:pt x="3756880" y="4214043"/>
                  </a:cubicBezTo>
                  <a:cubicBezTo>
                    <a:pt x="3741976" y="4233158"/>
                    <a:pt x="3738884" y="4258925"/>
                    <a:pt x="3748850" y="4281010"/>
                  </a:cubicBezTo>
                  <a:cubicBezTo>
                    <a:pt x="2919310" y="4895068"/>
                    <a:pt x="1783649" y="4892806"/>
                    <a:pt x="956582" y="4275467"/>
                  </a:cubicBezTo>
                  <a:cubicBezTo>
                    <a:pt x="970462" y="4242227"/>
                    <a:pt x="954682" y="4204065"/>
                    <a:pt x="921336" y="4190228"/>
                  </a:cubicBezTo>
                  <a:cubicBezTo>
                    <a:pt x="900314" y="4181513"/>
                    <a:pt x="876255" y="4184307"/>
                    <a:pt x="857819" y="4197634"/>
                  </a:cubicBezTo>
                  <a:cubicBezTo>
                    <a:pt x="158962" y="3617415"/>
                    <a:pt x="-138991" y="2685841"/>
                    <a:pt x="93966" y="1809436"/>
                  </a:cubicBezTo>
                  <a:cubicBezTo>
                    <a:pt x="129581" y="1815421"/>
                    <a:pt x="163319" y="1791491"/>
                    <a:pt x="169322" y="1755985"/>
                  </a:cubicBezTo>
                  <a:cubicBezTo>
                    <a:pt x="174333" y="1726346"/>
                    <a:pt x="158367" y="1697133"/>
                    <a:pt x="130668" y="1685259"/>
                  </a:cubicBezTo>
                  <a:cubicBezTo>
                    <a:pt x="445180" y="724957"/>
                    <a:pt x="1343041" y="74816"/>
                    <a:pt x="2356386" y="73614"/>
                  </a:cubicBezTo>
                  <a:lnTo>
                    <a:pt x="2388195" y="73614"/>
                  </a:lnTo>
                  <a:cubicBezTo>
                    <a:pt x="2392465" y="109366"/>
                    <a:pt x="2425008" y="134896"/>
                    <a:pt x="2460865" y="130637"/>
                  </a:cubicBezTo>
                  <a:cubicBezTo>
                    <a:pt x="2488870" y="127312"/>
                    <a:pt x="2511581" y="106474"/>
                    <a:pt x="2517209" y="78935"/>
                  </a:cubicBezTo>
                  <a:cubicBezTo>
                    <a:pt x="3461949" y="145192"/>
                    <a:pt x="4274027" y="771311"/>
                    <a:pt x="4575875" y="1666189"/>
                  </a:cubicBezTo>
                  <a:cubicBezTo>
                    <a:pt x="4542710" y="1680469"/>
                    <a:pt x="4527451" y="1718838"/>
                    <a:pt x="4541776" y="1751891"/>
                  </a:cubicBezTo>
                  <a:cubicBezTo>
                    <a:pt x="4553876" y="1779796"/>
                    <a:pt x="4583705" y="1795666"/>
                    <a:pt x="4613690" y="1790145"/>
                  </a:cubicBezTo>
                  <a:cubicBezTo>
                    <a:pt x="4856325" y="2674155"/>
                    <a:pt x="4556835" y="3617859"/>
                    <a:pt x="3848280" y="4201848"/>
                  </a:cubicBezTo>
                  <a:close/>
                </a:path>
              </a:pathLst>
            </a:custGeom>
            <a:solidFill>
              <a:srgbClr val="FFFFFF"/>
            </a:solidFill>
            <a:ln w="22240"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23">
              <a:extLst>
                <a:ext uri="{FF2B5EF4-FFF2-40B4-BE49-F238E27FC236}">
                  <a16:creationId xmlns:a16="http://schemas.microsoft.com/office/drawing/2014/main" id="{78453C1A-E46E-9A46-BD9C-3846DF97BFF4}"/>
                </a:ext>
              </a:extLst>
            </p:cNvPr>
            <p:cNvSpPr/>
            <p:nvPr/>
          </p:nvSpPr>
          <p:spPr>
            <a:xfrm>
              <a:off x="7234816" y="2681555"/>
              <a:ext cx="1995196" cy="1710040"/>
            </a:xfrm>
            <a:custGeom>
              <a:avLst/>
              <a:gdLst>
                <a:gd name="connsiteX0" fmla="*/ 1993228 w 1995196"/>
                <a:gd name="connsiteY0" fmla="*/ 454518 h 1710040"/>
                <a:gd name="connsiteX1" fmla="*/ 1906699 w 1995196"/>
                <a:gd name="connsiteY1" fmla="*/ 778710 h 1710040"/>
                <a:gd name="connsiteX2" fmla="*/ 1852202 w 1995196"/>
                <a:gd name="connsiteY2" fmla="*/ 845234 h 1710040"/>
                <a:gd name="connsiteX3" fmla="*/ 1850422 w 1995196"/>
                <a:gd name="connsiteY3" fmla="*/ 847007 h 1710040"/>
                <a:gd name="connsiteX4" fmla="*/ 1850422 w 1995196"/>
                <a:gd name="connsiteY4" fmla="*/ 847007 h 1710040"/>
                <a:gd name="connsiteX5" fmla="*/ 1848643 w 1995196"/>
                <a:gd name="connsiteY5" fmla="*/ 848781 h 1710040"/>
                <a:gd name="connsiteX6" fmla="*/ 997149 w 1995196"/>
                <a:gd name="connsiteY6" fmla="*/ 1710041 h 1710040"/>
                <a:gd name="connsiteX7" fmla="*/ 165230 w 1995196"/>
                <a:gd name="connsiteY7" fmla="*/ 867852 h 1710040"/>
                <a:gd name="connsiteX8" fmla="*/ 142986 w 1995196"/>
                <a:gd name="connsiteY8" fmla="*/ 845677 h 1710040"/>
                <a:gd name="connsiteX9" fmla="*/ 103392 w 1995196"/>
                <a:gd name="connsiteY9" fmla="*/ 799776 h 1710040"/>
                <a:gd name="connsiteX10" fmla="*/ 1960 w 1995196"/>
                <a:gd name="connsiteY10" fmla="*/ 455405 h 1710040"/>
                <a:gd name="connsiteX11" fmla="*/ 466634 w 1995196"/>
                <a:gd name="connsiteY11" fmla="*/ 605 h 1710040"/>
                <a:gd name="connsiteX12" fmla="*/ 498887 w 1995196"/>
                <a:gd name="connsiteY12" fmla="*/ 605 h 1710040"/>
                <a:gd name="connsiteX13" fmla="*/ 997149 w 1995196"/>
                <a:gd name="connsiteY13" fmla="*/ 497537 h 1710040"/>
                <a:gd name="connsiteX14" fmla="*/ 1495923 w 1995196"/>
                <a:gd name="connsiteY14" fmla="*/ 0 h 1710040"/>
                <a:gd name="connsiteX15" fmla="*/ 1993228 w 1995196"/>
                <a:gd name="connsiteY15" fmla="*/ 455405 h 171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95196" h="1710040">
                  <a:moveTo>
                    <a:pt x="1993228" y="454518"/>
                  </a:moveTo>
                  <a:cubicBezTo>
                    <a:pt x="2003571" y="569367"/>
                    <a:pt x="1972919" y="684158"/>
                    <a:pt x="1906699" y="778710"/>
                  </a:cubicBezTo>
                  <a:cubicBezTo>
                    <a:pt x="1890862" y="802681"/>
                    <a:pt x="1872600" y="824966"/>
                    <a:pt x="1852202" y="845234"/>
                  </a:cubicBezTo>
                  <a:lnTo>
                    <a:pt x="1850422" y="847007"/>
                  </a:lnTo>
                  <a:lnTo>
                    <a:pt x="1850422" y="847007"/>
                  </a:lnTo>
                  <a:lnTo>
                    <a:pt x="1848643" y="848781"/>
                  </a:lnTo>
                  <a:lnTo>
                    <a:pt x="997149" y="1710041"/>
                  </a:lnTo>
                  <a:lnTo>
                    <a:pt x="165230" y="867852"/>
                  </a:lnTo>
                  <a:lnTo>
                    <a:pt x="142986" y="845677"/>
                  </a:lnTo>
                  <a:cubicBezTo>
                    <a:pt x="128734" y="831308"/>
                    <a:pt x="115504" y="815985"/>
                    <a:pt x="103392" y="799776"/>
                  </a:cubicBezTo>
                  <a:cubicBezTo>
                    <a:pt x="27114" y="701897"/>
                    <a:pt x="-9128" y="578851"/>
                    <a:pt x="1960" y="455405"/>
                  </a:cubicBezTo>
                  <a:cubicBezTo>
                    <a:pt x="23305" y="210388"/>
                    <a:pt x="220499" y="17383"/>
                    <a:pt x="466634" y="605"/>
                  </a:cubicBezTo>
                  <a:cubicBezTo>
                    <a:pt x="477533" y="605"/>
                    <a:pt x="488878" y="605"/>
                    <a:pt x="498887" y="605"/>
                  </a:cubicBezTo>
                  <a:cubicBezTo>
                    <a:pt x="774055" y="849"/>
                    <a:pt x="997016" y="223227"/>
                    <a:pt x="997149" y="497537"/>
                  </a:cubicBezTo>
                  <a:cubicBezTo>
                    <a:pt x="997060" y="222845"/>
                    <a:pt x="1220366" y="89"/>
                    <a:pt x="1495923" y="0"/>
                  </a:cubicBezTo>
                  <a:cubicBezTo>
                    <a:pt x="1755219" y="-84"/>
                    <a:pt x="1971340" y="197843"/>
                    <a:pt x="1993228" y="455405"/>
                  </a:cubicBezTo>
                  <a:close/>
                </a:path>
              </a:pathLst>
            </a:custGeom>
            <a:solidFill>
              <a:schemeClr val="accent3"/>
            </a:solidFill>
            <a:ln w="22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24">
              <a:extLst>
                <a:ext uri="{FF2B5EF4-FFF2-40B4-BE49-F238E27FC236}">
                  <a16:creationId xmlns:a16="http://schemas.microsoft.com/office/drawing/2014/main" id="{0B8A87B5-2A72-8247-949D-27A3D47DA48A}"/>
                </a:ext>
              </a:extLst>
            </p:cNvPr>
            <p:cNvSpPr/>
            <p:nvPr/>
          </p:nvSpPr>
          <p:spPr>
            <a:xfrm>
              <a:off x="7338208" y="3280497"/>
              <a:ext cx="1803307" cy="455618"/>
            </a:xfrm>
            <a:custGeom>
              <a:avLst/>
              <a:gdLst>
                <a:gd name="connsiteX0" fmla="*/ 1803307 w 1803307"/>
                <a:gd name="connsiteY0" fmla="*/ 179768 h 455618"/>
                <a:gd name="connsiteX1" fmla="*/ 1748810 w 1803307"/>
                <a:gd name="connsiteY1" fmla="*/ 246291 h 455618"/>
                <a:gd name="connsiteX2" fmla="*/ 1747030 w 1803307"/>
                <a:gd name="connsiteY2" fmla="*/ 248065 h 455618"/>
                <a:gd name="connsiteX3" fmla="*/ 1747030 w 1803307"/>
                <a:gd name="connsiteY3" fmla="*/ 248065 h 455618"/>
                <a:gd name="connsiteX4" fmla="*/ 1164687 w 1803307"/>
                <a:gd name="connsiteY4" fmla="*/ 248065 h 455618"/>
                <a:gd name="connsiteX5" fmla="*/ 1008980 w 1803307"/>
                <a:gd name="connsiteY5" fmla="*/ 442758 h 455618"/>
                <a:gd name="connsiteX6" fmla="*/ 982287 w 1803307"/>
                <a:gd name="connsiteY6" fmla="*/ 455619 h 455618"/>
                <a:gd name="connsiteX7" fmla="*/ 954705 w 1803307"/>
                <a:gd name="connsiteY7" fmla="*/ 442758 h 455618"/>
                <a:gd name="connsiteX8" fmla="*/ 669984 w 1803307"/>
                <a:gd name="connsiteY8" fmla="*/ 87965 h 455618"/>
                <a:gd name="connsiteX9" fmla="*/ 536521 w 1803307"/>
                <a:gd name="connsiteY9" fmla="*/ 254274 h 455618"/>
                <a:gd name="connsiteX10" fmla="*/ 509829 w 1803307"/>
                <a:gd name="connsiteY10" fmla="*/ 267135 h 455618"/>
                <a:gd name="connsiteX11" fmla="*/ 61838 w 1803307"/>
                <a:gd name="connsiteY11" fmla="*/ 267135 h 455618"/>
                <a:gd name="connsiteX12" fmla="*/ 39594 w 1803307"/>
                <a:gd name="connsiteY12" fmla="*/ 244961 h 455618"/>
                <a:gd name="connsiteX13" fmla="*/ 0 w 1803307"/>
                <a:gd name="connsiteY13" fmla="*/ 199060 h 455618"/>
                <a:gd name="connsiteX14" fmla="*/ 492033 w 1803307"/>
                <a:gd name="connsiteY14" fmla="*/ 199060 h 455618"/>
                <a:gd name="connsiteX15" fmla="*/ 642402 w 1803307"/>
                <a:gd name="connsiteY15" fmla="*/ 11685 h 455618"/>
                <a:gd name="connsiteX16" fmla="*/ 693632 w 1803307"/>
                <a:gd name="connsiteY16" fmla="*/ 9534 h 455618"/>
                <a:gd name="connsiteX17" fmla="*/ 695787 w 1803307"/>
                <a:gd name="connsiteY17" fmla="*/ 11685 h 455618"/>
                <a:gd name="connsiteX18" fmla="*/ 981398 w 1803307"/>
                <a:gd name="connsiteY18" fmla="*/ 365369 h 455618"/>
                <a:gd name="connsiteX19" fmla="*/ 1121534 w 1803307"/>
                <a:gd name="connsiteY19" fmla="*/ 191742 h 455618"/>
                <a:gd name="connsiteX20" fmla="*/ 1148226 w 1803307"/>
                <a:gd name="connsiteY20" fmla="*/ 178881 h 455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03307" h="455618">
                  <a:moveTo>
                    <a:pt x="1803307" y="179768"/>
                  </a:moveTo>
                  <a:cubicBezTo>
                    <a:pt x="1787470" y="203738"/>
                    <a:pt x="1769208" y="226024"/>
                    <a:pt x="1748810" y="246291"/>
                  </a:cubicBezTo>
                  <a:lnTo>
                    <a:pt x="1747030" y="248065"/>
                  </a:lnTo>
                  <a:lnTo>
                    <a:pt x="1747030" y="248065"/>
                  </a:lnTo>
                  <a:lnTo>
                    <a:pt x="1164687" y="248065"/>
                  </a:lnTo>
                  <a:lnTo>
                    <a:pt x="1008980" y="442758"/>
                  </a:lnTo>
                  <a:cubicBezTo>
                    <a:pt x="1002240" y="450541"/>
                    <a:pt x="992586" y="455176"/>
                    <a:pt x="982287" y="455619"/>
                  </a:cubicBezTo>
                  <a:cubicBezTo>
                    <a:pt x="971722" y="455242"/>
                    <a:pt x="961757" y="450608"/>
                    <a:pt x="954705" y="442758"/>
                  </a:cubicBezTo>
                  <a:lnTo>
                    <a:pt x="669984" y="87965"/>
                  </a:lnTo>
                  <a:lnTo>
                    <a:pt x="536521" y="254274"/>
                  </a:lnTo>
                  <a:cubicBezTo>
                    <a:pt x="530062" y="262412"/>
                    <a:pt x="520230" y="267135"/>
                    <a:pt x="509829" y="267135"/>
                  </a:cubicBezTo>
                  <a:lnTo>
                    <a:pt x="61838" y="267135"/>
                  </a:lnTo>
                  <a:lnTo>
                    <a:pt x="39594" y="244961"/>
                  </a:lnTo>
                  <a:cubicBezTo>
                    <a:pt x="25342" y="230592"/>
                    <a:pt x="12112" y="215269"/>
                    <a:pt x="0" y="199060"/>
                  </a:cubicBezTo>
                  <a:lnTo>
                    <a:pt x="492033" y="199060"/>
                  </a:lnTo>
                  <a:lnTo>
                    <a:pt x="642402" y="11685"/>
                  </a:lnTo>
                  <a:cubicBezTo>
                    <a:pt x="655953" y="-3017"/>
                    <a:pt x="678891" y="-3970"/>
                    <a:pt x="693632" y="9534"/>
                  </a:cubicBezTo>
                  <a:cubicBezTo>
                    <a:pt x="694381" y="10221"/>
                    <a:pt x="695100" y="10931"/>
                    <a:pt x="695787" y="11685"/>
                  </a:cubicBezTo>
                  <a:lnTo>
                    <a:pt x="981398" y="365369"/>
                  </a:lnTo>
                  <a:lnTo>
                    <a:pt x="1121534" y="191742"/>
                  </a:lnTo>
                  <a:cubicBezTo>
                    <a:pt x="1127851" y="183449"/>
                    <a:pt x="1137772" y="178659"/>
                    <a:pt x="1148226" y="178881"/>
                  </a:cubicBezTo>
                  <a:close/>
                </a:path>
              </a:pathLst>
            </a:custGeom>
            <a:solidFill>
              <a:srgbClr val="FFFFFF"/>
            </a:solidFill>
            <a:ln w="22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3" name="CuadroTexto 4">
            <a:extLst>
              <a:ext uri="{FF2B5EF4-FFF2-40B4-BE49-F238E27FC236}">
                <a16:creationId xmlns:a16="http://schemas.microsoft.com/office/drawing/2014/main" id="{68772CAF-F803-744F-8C77-715E12EE6609}"/>
              </a:ext>
            </a:extLst>
          </p:cNvPr>
          <p:cNvSpPr txBox="1"/>
          <p:nvPr/>
        </p:nvSpPr>
        <p:spPr>
          <a:xfrm>
            <a:off x="3181937" y="2300630"/>
            <a:ext cx="2405895"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36" name="CuadroTexto 238">
            <a:extLst>
              <a:ext uri="{FF2B5EF4-FFF2-40B4-BE49-F238E27FC236}">
                <a16:creationId xmlns:a16="http://schemas.microsoft.com/office/drawing/2014/main" id="{9DCEAB94-EB4B-0642-93A7-D010E8829DA8}"/>
              </a:ext>
            </a:extLst>
          </p:cNvPr>
          <p:cNvSpPr txBox="1"/>
          <p:nvPr/>
        </p:nvSpPr>
        <p:spPr>
          <a:xfrm>
            <a:off x="4160156" y="2049725"/>
            <a:ext cx="1426804"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srgbClr val="5ECCF3"/>
                </a:solidFill>
                <a:effectLst/>
                <a:uLnTx/>
                <a:uFillTx/>
                <a:latin typeface="Tw Cen MT" panose="020B0602020104020603" pitchFamily="34" charset="77"/>
                <a:ea typeface="Open Sans" panose="020B0606030504020204" pitchFamily="34" charset="0"/>
                <a:cs typeface="Open Sans" panose="020B0606030504020204" pitchFamily="34" charset="0"/>
              </a:rPr>
              <a:t>STEP 05</a:t>
            </a:r>
          </a:p>
        </p:txBody>
      </p:sp>
      <p:sp>
        <p:nvSpPr>
          <p:cNvPr id="37" name="CuadroTexto 4">
            <a:extLst>
              <a:ext uri="{FF2B5EF4-FFF2-40B4-BE49-F238E27FC236}">
                <a16:creationId xmlns:a16="http://schemas.microsoft.com/office/drawing/2014/main" id="{D1370A78-8154-3C48-A14C-E0BBD2A9A0AF}"/>
              </a:ext>
            </a:extLst>
          </p:cNvPr>
          <p:cNvSpPr txBox="1"/>
          <p:nvPr/>
        </p:nvSpPr>
        <p:spPr>
          <a:xfrm>
            <a:off x="6633729" y="692619"/>
            <a:ext cx="246399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38" name="CuadroTexto 238">
            <a:extLst>
              <a:ext uri="{FF2B5EF4-FFF2-40B4-BE49-F238E27FC236}">
                <a16:creationId xmlns:a16="http://schemas.microsoft.com/office/drawing/2014/main" id="{B76DA84B-B78C-3B4A-B62E-9AB0AB7B9B48}"/>
              </a:ext>
            </a:extLst>
          </p:cNvPr>
          <p:cNvSpPr txBox="1"/>
          <p:nvPr/>
        </p:nvSpPr>
        <p:spPr>
          <a:xfrm>
            <a:off x="7152322" y="427274"/>
            <a:ext cx="142680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srgbClr val="5ECCF3"/>
                </a:solidFill>
                <a:effectLst/>
                <a:uLnTx/>
                <a:uFillTx/>
                <a:latin typeface="Tw Cen MT" panose="020B0602020104020603" pitchFamily="34" charset="77"/>
                <a:ea typeface="Open Sans" panose="020B0606030504020204" pitchFamily="34" charset="0"/>
                <a:cs typeface="Open Sans" panose="020B0606030504020204" pitchFamily="34" charset="0"/>
              </a:rPr>
              <a:t>STEP 01</a:t>
            </a:r>
          </a:p>
        </p:txBody>
      </p:sp>
      <p:sp>
        <p:nvSpPr>
          <p:cNvPr id="39" name="CuadroTexto 4">
            <a:extLst>
              <a:ext uri="{FF2B5EF4-FFF2-40B4-BE49-F238E27FC236}">
                <a16:creationId xmlns:a16="http://schemas.microsoft.com/office/drawing/2014/main" id="{5583CB11-262B-4045-815D-3615FCFDB933}"/>
              </a:ext>
            </a:extLst>
          </p:cNvPr>
          <p:cNvSpPr txBox="1"/>
          <p:nvPr/>
        </p:nvSpPr>
        <p:spPr>
          <a:xfrm>
            <a:off x="9938047" y="2178492"/>
            <a:ext cx="177939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40" name="CuadroTexto 238">
            <a:extLst>
              <a:ext uri="{FF2B5EF4-FFF2-40B4-BE49-F238E27FC236}">
                <a16:creationId xmlns:a16="http://schemas.microsoft.com/office/drawing/2014/main" id="{93A1BB01-D058-8642-ABFD-899D6387997C}"/>
              </a:ext>
            </a:extLst>
          </p:cNvPr>
          <p:cNvSpPr txBox="1"/>
          <p:nvPr/>
        </p:nvSpPr>
        <p:spPr>
          <a:xfrm>
            <a:off x="9930561" y="1927587"/>
            <a:ext cx="142680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srgbClr val="5ECCF3"/>
                </a:solidFill>
                <a:effectLst/>
                <a:uLnTx/>
                <a:uFillTx/>
                <a:latin typeface="Tw Cen MT" panose="020B0602020104020603" pitchFamily="34" charset="77"/>
                <a:ea typeface="Open Sans" panose="020B0606030504020204" pitchFamily="34" charset="0"/>
                <a:cs typeface="Open Sans" panose="020B0606030504020204" pitchFamily="34" charset="0"/>
              </a:rPr>
              <a:t>STEP 02</a:t>
            </a:r>
          </a:p>
        </p:txBody>
      </p:sp>
      <p:sp>
        <p:nvSpPr>
          <p:cNvPr id="41" name="CuadroTexto 4">
            <a:extLst>
              <a:ext uri="{FF2B5EF4-FFF2-40B4-BE49-F238E27FC236}">
                <a16:creationId xmlns:a16="http://schemas.microsoft.com/office/drawing/2014/main" id="{CAC69F39-533C-E147-A4FA-2009DA27142D}"/>
              </a:ext>
            </a:extLst>
          </p:cNvPr>
          <p:cNvSpPr txBox="1"/>
          <p:nvPr/>
        </p:nvSpPr>
        <p:spPr>
          <a:xfrm>
            <a:off x="9253356" y="5310722"/>
            <a:ext cx="1779392"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42" name="CuadroTexto 238">
            <a:extLst>
              <a:ext uri="{FF2B5EF4-FFF2-40B4-BE49-F238E27FC236}">
                <a16:creationId xmlns:a16="http://schemas.microsoft.com/office/drawing/2014/main" id="{D9ECA42C-AC0A-EA42-888B-4BF69AB5988D}"/>
              </a:ext>
            </a:extLst>
          </p:cNvPr>
          <p:cNvSpPr txBox="1"/>
          <p:nvPr/>
        </p:nvSpPr>
        <p:spPr>
          <a:xfrm>
            <a:off x="9273726" y="5059817"/>
            <a:ext cx="142680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srgbClr val="5ECCF3"/>
                </a:solidFill>
                <a:effectLst/>
                <a:uLnTx/>
                <a:uFillTx/>
                <a:latin typeface="Tw Cen MT" panose="020B0602020104020603" pitchFamily="34" charset="77"/>
                <a:ea typeface="Open Sans" panose="020B0606030504020204" pitchFamily="34" charset="0"/>
                <a:cs typeface="Open Sans" panose="020B0606030504020204" pitchFamily="34" charset="0"/>
              </a:rPr>
              <a:t>STEP 03</a:t>
            </a:r>
          </a:p>
        </p:txBody>
      </p:sp>
      <p:sp>
        <p:nvSpPr>
          <p:cNvPr id="43" name="CuadroTexto 4">
            <a:extLst>
              <a:ext uri="{FF2B5EF4-FFF2-40B4-BE49-F238E27FC236}">
                <a16:creationId xmlns:a16="http://schemas.microsoft.com/office/drawing/2014/main" id="{031B98E5-64B3-9844-8DDB-2D614BDB1979}"/>
              </a:ext>
            </a:extLst>
          </p:cNvPr>
          <p:cNvSpPr txBox="1"/>
          <p:nvPr/>
        </p:nvSpPr>
        <p:spPr>
          <a:xfrm>
            <a:off x="4037811" y="5423775"/>
            <a:ext cx="2277063"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49" name="CuadroTexto 238">
            <a:extLst>
              <a:ext uri="{FF2B5EF4-FFF2-40B4-BE49-F238E27FC236}">
                <a16:creationId xmlns:a16="http://schemas.microsoft.com/office/drawing/2014/main" id="{3A041142-1044-4544-A122-6A0B4A8190E6}"/>
              </a:ext>
            </a:extLst>
          </p:cNvPr>
          <p:cNvSpPr txBox="1"/>
          <p:nvPr/>
        </p:nvSpPr>
        <p:spPr>
          <a:xfrm>
            <a:off x="4846431" y="5172870"/>
            <a:ext cx="1426804"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srgbClr val="5ECCF3"/>
                </a:solidFill>
                <a:effectLst/>
                <a:uLnTx/>
                <a:uFillTx/>
                <a:latin typeface="Tw Cen MT" panose="020B0602020104020603" pitchFamily="34" charset="77"/>
                <a:ea typeface="Open Sans" panose="020B0606030504020204" pitchFamily="34" charset="0"/>
                <a:cs typeface="Open Sans" panose="020B0606030504020204" pitchFamily="34" charset="0"/>
              </a:rPr>
              <a:t>STEP 04</a:t>
            </a:r>
          </a:p>
        </p:txBody>
      </p:sp>
    </p:spTree>
    <p:extLst>
      <p:ext uri="{BB962C8B-B14F-4D97-AF65-F5344CB8AC3E}">
        <p14:creationId xmlns:p14="http://schemas.microsoft.com/office/powerpoint/2010/main" val="234557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25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1000"/>
                                        <p:tgtEl>
                                          <p:spTgt spid="26"/>
                                        </p:tgtEl>
                                      </p:cBhvr>
                                    </p:animEffect>
                                  </p:childTnLst>
                                </p:cTn>
                              </p:par>
                              <p:par>
                                <p:cTn id="12" presetID="32" presetClass="emph" presetSubtype="0" fill="hold" nodeType="withEffect">
                                  <p:stCondLst>
                                    <p:cond delay="250"/>
                                  </p:stCondLst>
                                  <p:childTnLst>
                                    <p:animRot by="120000">
                                      <p:cBhvr>
                                        <p:cTn id="13" dur="125" fill="hold">
                                          <p:stCondLst>
                                            <p:cond delay="0"/>
                                          </p:stCondLst>
                                        </p:cTn>
                                        <p:tgtEl>
                                          <p:spTgt spid="26"/>
                                        </p:tgtEl>
                                        <p:attrNameLst>
                                          <p:attrName>r</p:attrName>
                                        </p:attrNameLst>
                                      </p:cBhvr>
                                    </p:animRot>
                                    <p:animRot by="-240000">
                                      <p:cBhvr>
                                        <p:cTn id="14" dur="250" fill="hold">
                                          <p:stCondLst>
                                            <p:cond delay="250"/>
                                          </p:stCondLst>
                                        </p:cTn>
                                        <p:tgtEl>
                                          <p:spTgt spid="26"/>
                                        </p:tgtEl>
                                        <p:attrNameLst>
                                          <p:attrName>r</p:attrName>
                                        </p:attrNameLst>
                                      </p:cBhvr>
                                    </p:animRot>
                                    <p:animRot by="240000">
                                      <p:cBhvr>
                                        <p:cTn id="15" dur="250" fill="hold">
                                          <p:stCondLst>
                                            <p:cond delay="500"/>
                                          </p:stCondLst>
                                        </p:cTn>
                                        <p:tgtEl>
                                          <p:spTgt spid="26"/>
                                        </p:tgtEl>
                                        <p:attrNameLst>
                                          <p:attrName>r</p:attrName>
                                        </p:attrNameLst>
                                      </p:cBhvr>
                                    </p:animRot>
                                    <p:animRot by="-240000">
                                      <p:cBhvr>
                                        <p:cTn id="16" dur="250" fill="hold">
                                          <p:stCondLst>
                                            <p:cond delay="750"/>
                                          </p:stCondLst>
                                        </p:cTn>
                                        <p:tgtEl>
                                          <p:spTgt spid="26"/>
                                        </p:tgtEl>
                                        <p:attrNameLst>
                                          <p:attrName>r</p:attrName>
                                        </p:attrNameLst>
                                      </p:cBhvr>
                                    </p:animRot>
                                    <p:animRot by="120000">
                                      <p:cBhvr>
                                        <p:cTn id="17" dur="250" fill="hold">
                                          <p:stCondLst>
                                            <p:cond delay="1000"/>
                                          </p:stCondLst>
                                        </p:cTn>
                                        <p:tgtEl>
                                          <p:spTgt spid="26"/>
                                        </p:tgtEl>
                                        <p:attrNameLst>
                                          <p:attrName>r</p:attrName>
                                        </p:attrNameLst>
                                      </p:cBhvr>
                                    </p:animRot>
                                  </p:childTnLst>
                                </p:cTn>
                              </p:par>
                              <p:par>
                                <p:cTn id="18" presetID="10" presetClass="entr" presetSubtype="0" fill="hold" grpId="0" nodeType="withEffect">
                                  <p:stCondLst>
                                    <p:cond delay="100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par>
                                <p:cTn id="21" presetID="10" presetClass="entr" presetSubtype="0" fill="hold" grpId="0" nodeType="withEffect">
                                  <p:stCondLst>
                                    <p:cond delay="100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par>
                                <p:cTn id="24" presetID="10" presetClass="entr" presetSubtype="0" fill="hold" grpId="0" nodeType="withEffect">
                                  <p:stCondLst>
                                    <p:cond delay="100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500"/>
                                        <p:tgtEl>
                                          <p:spTgt spid="49"/>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childTnLst>
                                </p:cTn>
                              </p:par>
                              <p:par>
                                <p:cTn id="30" presetID="10" presetClass="entr" presetSubtype="0" fill="hold" grpId="0" nodeType="withEffect">
                                  <p:stCondLst>
                                    <p:cond delay="100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500"/>
                                        <p:tgtEl>
                                          <p:spTgt spid="41"/>
                                        </p:tgtEl>
                                      </p:cBhvr>
                                    </p:animEffect>
                                  </p:childTnLst>
                                </p:cTn>
                              </p:par>
                              <p:par>
                                <p:cTn id="33" presetID="10" presetClass="entr" presetSubtype="0" fill="hold" grpId="0" nodeType="withEffect">
                                  <p:stCondLst>
                                    <p:cond delay="100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100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par>
                                <p:cTn id="39" presetID="10" presetClass="entr" presetSubtype="0" fill="hold" grpId="0" nodeType="withEffect">
                                  <p:stCondLst>
                                    <p:cond delay="100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par>
                                <p:cTn id="42" presetID="10" presetClass="entr" presetSubtype="0" fill="hold" grpId="0" nodeType="withEffect">
                                  <p:stCondLst>
                                    <p:cond delay="100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36" grpId="0"/>
      <p:bldP spid="37" grpId="0"/>
      <p:bldP spid="38" grpId="0"/>
      <p:bldP spid="39" grpId="0"/>
      <p:bldP spid="40" grpId="0"/>
      <p:bldP spid="41" grpId="0"/>
      <p:bldP spid="42" grpId="0"/>
      <p:bldP spid="43" grpId="0"/>
      <p:bldP spid="4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3"/>
          <p:cNvSpPr txBox="1"/>
          <p:nvPr/>
        </p:nvSpPr>
        <p:spPr>
          <a:xfrm>
            <a:off x="663575" y="2241550"/>
            <a:ext cx="1695450" cy="646112"/>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Open Sans"/>
              <a:buNone/>
              <a:tabLst/>
              <a:defRPr/>
            </a:pPr>
            <a:r>
              <a:rPr kumimoji="0" lang="en-US" sz="12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2" name="Google Shape;482;p23"/>
          <p:cNvSpPr txBox="1"/>
          <p:nvPr/>
        </p:nvSpPr>
        <p:spPr>
          <a:xfrm>
            <a:off x="9937750" y="4916487"/>
            <a:ext cx="1484312" cy="461962"/>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25F1E"/>
              </a:buClr>
              <a:buSzPts val="2200"/>
              <a:buFont typeface="Open Sans SemiBold"/>
              <a:buNone/>
              <a:tabLst/>
              <a:defRPr/>
            </a:pPr>
            <a:r>
              <a:rPr kumimoji="0" lang="en-US" sz="2200" b="1" i="0" u="none" strike="noStrike" kern="0" cap="none" spc="0" normalizeH="0" baseline="0" noProof="0">
                <a:ln>
                  <a:noFill/>
                </a:ln>
                <a:solidFill>
                  <a:srgbClr val="F25F1E"/>
                </a:solidFill>
                <a:effectLst/>
                <a:uLnTx/>
                <a:uFillTx/>
                <a:latin typeface="Open Sans SemiBold"/>
                <a:ea typeface="Open Sans SemiBold"/>
                <a:cs typeface="Open Sans SemiBold"/>
                <a:sym typeface="Open Sans SemiBold"/>
              </a:rPr>
              <a:t>BUSINESS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3" name="Google Shape;483;p23"/>
          <p:cNvSpPr txBox="1"/>
          <p:nvPr/>
        </p:nvSpPr>
        <p:spPr>
          <a:xfrm>
            <a:off x="9937750" y="1927225"/>
            <a:ext cx="1349375" cy="461962"/>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AEB5AA"/>
              </a:buClr>
              <a:buSzPts val="2200"/>
              <a:buFont typeface="Open Sans SemiBold"/>
              <a:buNone/>
              <a:tabLst/>
              <a:defRPr/>
            </a:pPr>
            <a:r>
              <a:rPr kumimoji="0" lang="en-US" sz="2200" b="1" i="0" u="none" strike="noStrike" kern="0" cap="none" spc="0" normalizeH="0" baseline="0" noProof="0">
                <a:ln>
                  <a:noFill/>
                </a:ln>
                <a:solidFill>
                  <a:srgbClr val="AEB5AA"/>
                </a:solidFill>
                <a:effectLst/>
                <a:uLnTx/>
                <a:uFillTx/>
                <a:latin typeface="Open Sans SemiBold"/>
                <a:ea typeface="Open Sans SemiBold"/>
                <a:cs typeface="Open Sans SemiBold"/>
                <a:sym typeface="Open Sans SemiBold"/>
              </a:rPr>
              <a:t>SUCCESS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4" name="Google Shape;484;p23"/>
          <p:cNvSpPr txBox="1"/>
          <p:nvPr/>
        </p:nvSpPr>
        <p:spPr>
          <a:xfrm>
            <a:off x="846137" y="4916487"/>
            <a:ext cx="1562100" cy="461962"/>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636363"/>
              </a:buClr>
              <a:buSzPts val="2200"/>
              <a:buFont typeface="Open Sans SemiBold"/>
              <a:buNone/>
              <a:tabLst/>
              <a:defRPr/>
            </a:pPr>
            <a:r>
              <a:rPr kumimoji="0" lang="en-US" sz="2200" b="1" i="0" u="none" strike="noStrike" kern="0" cap="none" spc="0" normalizeH="0" baseline="0" noProof="0">
                <a:ln>
                  <a:noFill/>
                </a:ln>
                <a:solidFill>
                  <a:srgbClr val="636363"/>
                </a:solidFill>
                <a:effectLst/>
                <a:uLnTx/>
                <a:uFillTx/>
                <a:latin typeface="Open Sans SemiBold"/>
                <a:ea typeface="Open Sans SemiBold"/>
                <a:cs typeface="Open Sans SemiBold"/>
                <a:sym typeface="Open Sans SemiBold"/>
              </a:rPr>
              <a:t>RESEARCH</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5" name="Google Shape;485;p23"/>
          <p:cNvSpPr txBox="1"/>
          <p:nvPr/>
        </p:nvSpPr>
        <p:spPr>
          <a:xfrm>
            <a:off x="1636712" y="1908175"/>
            <a:ext cx="798512" cy="461962"/>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35CAE6"/>
              </a:buClr>
              <a:buSzPts val="2200"/>
              <a:buFont typeface="Open Sans SemiBold"/>
              <a:buNone/>
              <a:tabLst/>
              <a:defRPr/>
            </a:pPr>
            <a:r>
              <a:rPr kumimoji="0" lang="en-US" sz="2200" b="1" i="0" u="none" strike="noStrike" kern="0" cap="none" spc="0" normalizeH="0" baseline="0" noProof="0">
                <a:ln>
                  <a:noFill/>
                </a:ln>
                <a:solidFill>
                  <a:srgbClr val="35CAE6"/>
                </a:solidFill>
                <a:effectLst/>
                <a:uLnTx/>
                <a:uFillTx/>
                <a:latin typeface="Open Sans SemiBold"/>
                <a:ea typeface="Open Sans SemiBold"/>
                <a:cs typeface="Open Sans SemiBold"/>
                <a:sym typeface="Open Sans SemiBold"/>
              </a:rPr>
              <a:t>IDEA</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6" name="Google Shape;486;p23"/>
          <p:cNvSpPr txBox="1"/>
          <p:nvPr/>
        </p:nvSpPr>
        <p:spPr>
          <a:xfrm>
            <a:off x="9155112" y="4692650"/>
            <a:ext cx="1422400" cy="179387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25F1E"/>
              </a:buClr>
              <a:buSzPts val="9500"/>
              <a:buFont typeface="Montserrat"/>
              <a:buNone/>
              <a:tabLst/>
              <a:defRPr/>
            </a:pPr>
            <a:r>
              <a:rPr kumimoji="0" lang="en-US" sz="9500" b="0" i="0" u="none" strike="noStrike" kern="0" cap="none" spc="0" normalizeH="0" baseline="0" noProof="0">
                <a:ln>
                  <a:noFill/>
                </a:ln>
                <a:solidFill>
                  <a:srgbClr val="F25F1E"/>
                </a:solidFill>
                <a:effectLst/>
                <a:uLnTx/>
                <a:uFillTx/>
                <a:latin typeface="Montserrat"/>
                <a:ea typeface="Montserrat"/>
                <a:cs typeface="Montserrat"/>
                <a:sym typeface="Montserrat"/>
              </a:rPr>
              <a:t>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7" name="Google Shape;487;p23"/>
          <p:cNvSpPr txBox="1"/>
          <p:nvPr/>
        </p:nvSpPr>
        <p:spPr>
          <a:xfrm>
            <a:off x="9115425" y="1703387"/>
            <a:ext cx="1419225" cy="179387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BFC7BB"/>
              </a:buClr>
              <a:buSzPts val="9500"/>
              <a:buFont typeface="Montserrat"/>
              <a:buNone/>
              <a:tabLst/>
              <a:defRPr/>
            </a:pPr>
            <a:r>
              <a:rPr kumimoji="0" lang="en-US" sz="9500" b="0" i="0" u="none" strike="noStrike" kern="0" cap="none" spc="0" normalizeH="0" baseline="0" noProof="0">
                <a:ln>
                  <a:noFill/>
                </a:ln>
                <a:solidFill>
                  <a:srgbClr val="BFC7BB"/>
                </a:solidFill>
                <a:effectLst/>
                <a:uLnTx/>
                <a:uFillTx/>
                <a:latin typeface="Montserrat"/>
                <a:ea typeface="Montserrat"/>
                <a:cs typeface="Montserrat"/>
                <a:sym typeface="Montserrat"/>
              </a:rPr>
              <a:t>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8" name="Google Shape;488;p23"/>
          <p:cNvSpPr txBox="1"/>
          <p:nvPr/>
        </p:nvSpPr>
        <p:spPr>
          <a:xfrm>
            <a:off x="2343150" y="4687887"/>
            <a:ext cx="1454150" cy="180498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636363"/>
              </a:buClr>
              <a:buSzPts val="9700"/>
              <a:buFont typeface="Montserrat"/>
              <a:buNone/>
              <a:tabLst/>
              <a:defRPr/>
            </a:pPr>
            <a:r>
              <a:rPr kumimoji="0" lang="en-US" sz="9700" b="0" i="0" u="none" strike="noStrike" kern="0" cap="none" spc="0" normalizeH="0" baseline="0" noProof="0">
                <a:ln>
                  <a:noFill/>
                </a:ln>
                <a:solidFill>
                  <a:srgbClr val="636363"/>
                </a:solidFill>
                <a:effectLst/>
                <a:uLnTx/>
                <a:uFillTx/>
                <a:latin typeface="Montserrat"/>
                <a:ea typeface="Montserrat"/>
                <a:cs typeface="Montserrat"/>
                <a:sym typeface="Montserrat"/>
              </a:rPr>
              <a:t>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9" name="Google Shape;489;p23"/>
          <p:cNvSpPr txBox="1"/>
          <p:nvPr/>
        </p:nvSpPr>
        <p:spPr>
          <a:xfrm>
            <a:off x="2389187" y="1662112"/>
            <a:ext cx="1225550" cy="184785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35CAE6"/>
              </a:buClr>
              <a:buSzPts val="9900"/>
              <a:buFont typeface="Montserrat"/>
              <a:buNone/>
              <a:tabLst/>
              <a:defRPr/>
            </a:pPr>
            <a:r>
              <a:rPr kumimoji="0" lang="en-US" sz="9900" b="0" i="0" u="none" strike="noStrike" kern="0" cap="none" spc="0" normalizeH="0" baseline="0" noProof="0">
                <a:ln>
                  <a:noFill/>
                </a:ln>
                <a:solidFill>
                  <a:srgbClr val="35CAE6"/>
                </a:solidFill>
                <a:effectLst/>
                <a:uLnTx/>
                <a:uFillTx/>
                <a:latin typeface="Montserrat"/>
                <a:ea typeface="Montserrat"/>
                <a:cs typeface="Montserrat"/>
                <a:sym typeface="Montserrat"/>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0" name="Google Shape;490;p23"/>
          <p:cNvSpPr txBox="1"/>
          <p:nvPr/>
        </p:nvSpPr>
        <p:spPr>
          <a:xfrm>
            <a:off x="1277938" y="442869"/>
            <a:ext cx="9636125" cy="669239"/>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
                <a:srgbClr val="262626"/>
              </a:buClr>
              <a:buSzPts val="6100"/>
              <a:buFont typeface="Montserrat"/>
              <a:buNone/>
              <a:tabLst/>
              <a:defRPr/>
            </a:pPr>
            <a:r>
              <a:rPr kumimoji="0" lang="en-US" sz="4000" b="1" i="0" u="none" strike="noStrike" kern="0" cap="none" spc="0" normalizeH="0" baseline="0" noProof="0" dirty="0">
                <a:ln>
                  <a:noFill/>
                </a:ln>
                <a:solidFill>
                  <a:srgbClr val="262626"/>
                </a:solidFill>
                <a:effectLst/>
                <a:uLnTx/>
                <a:uFillTx/>
                <a:latin typeface="Montserrat"/>
                <a:ea typeface="Montserrat"/>
                <a:cs typeface="Montserrat"/>
                <a:sym typeface="Montserrat"/>
              </a:rPr>
              <a:t>MEDICAL INFOGRAPHIC</a:t>
            </a:r>
            <a:endParaRPr kumimoji="0" sz="4000" b="0" i="0" u="none" strike="noStrike" kern="0" cap="none" spc="0" normalizeH="0" baseline="0" noProof="0" dirty="0">
              <a:ln>
                <a:noFill/>
              </a:ln>
              <a:solidFill>
                <a:srgbClr val="000000"/>
              </a:solidFill>
              <a:effectLst/>
              <a:uLnTx/>
              <a:uFillTx/>
              <a:latin typeface="Arial"/>
              <a:cs typeface="Arial"/>
              <a:sym typeface="Arial"/>
            </a:endParaRPr>
          </a:p>
        </p:txBody>
      </p:sp>
      <p:sp>
        <p:nvSpPr>
          <p:cNvPr id="491" name="Google Shape;491;p23"/>
          <p:cNvSpPr/>
          <p:nvPr/>
        </p:nvSpPr>
        <p:spPr>
          <a:xfrm>
            <a:off x="3705225" y="2719387"/>
            <a:ext cx="3262312" cy="1366837"/>
          </a:xfrm>
          <a:custGeom>
            <a:avLst/>
            <a:gdLst/>
            <a:ahLst/>
            <a:cxnLst/>
            <a:rect l="l" t="t" r="r" b="b"/>
            <a:pathLst>
              <a:path w="841" h="352" extrusionOk="0">
                <a:moveTo>
                  <a:pt x="841" y="317"/>
                </a:moveTo>
                <a:cubicBezTo>
                  <a:pt x="841" y="74"/>
                  <a:pt x="841" y="74"/>
                  <a:pt x="841" y="74"/>
                </a:cubicBezTo>
                <a:cubicBezTo>
                  <a:pt x="841" y="33"/>
                  <a:pt x="808" y="0"/>
                  <a:pt x="768" y="0"/>
                </a:cubicBezTo>
                <a:cubicBezTo>
                  <a:pt x="74" y="0"/>
                  <a:pt x="74" y="0"/>
                  <a:pt x="74" y="0"/>
                </a:cubicBezTo>
                <a:cubicBezTo>
                  <a:pt x="33" y="0"/>
                  <a:pt x="0" y="33"/>
                  <a:pt x="0" y="74"/>
                </a:cubicBezTo>
                <a:cubicBezTo>
                  <a:pt x="0" y="352"/>
                  <a:pt x="0" y="352"/>
                  <a:pt x="0" y="352"/>
                </a:cubicBezTo>
                <a:cubicBezTo>
                  <a:pt x="19" y="331"/>
                  <a:pt x="46" y="317"/>
                  <a:pt x="77" y="317"/>
                </a:cubicBezTo>
                <a:cubicBezTo>
                  <a:pt x="527" y="317"/>
                  <a:pt x="527" y="317"/>
                  <a:pt x="527" y="317"/>
                </a:cubicBezTo>
                <a:cubicBezTo>
                  <a:pt x="527" y="160"/>
                  <a:pt x="527" y="160"/>
                  <a:pt x="527" y="160"/>
                </a:cubicBezTo>
                <a:cubicBezTo>
                  <a:pt x="710" y="160"/>
                  <a:pt x="710" y="160"/>
                  <a:pt x="710" y="160"/>
                </a:cubicBezTo>
                <a:cubicBezTo>
                  <a:pt x="710" y="317"/>
                  <a:pt x="710" y="317"/>
                  <a:pt x="710" y="317"/>
                </a:cubicBezTo>
                <a:lnTo>
                  <a:pt x="841" y="317"/>
                </a:lnTo>
                <a:close/>
              </a:path>
            </a:pathLst>
          </a:custGeom>
          <a:solidFill>
            <a:srgbClr val="35CAE6"/>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92" name="Google Shape;492;p23"/>
          <p:cNvSpPr/>
          <p:nvPr/>
        </p:nvSpPr>
        <p:spPr>
          <a:xfrm>
            <a:off x="3705225" y="4051300"/>
            <a:ext cx="1562100" cy="1835150"/>
          </a:xfrm>
          <a:custGeom>
            <a:avLst/>
            <a:gdLst/>
            <a:ahLst/>
            <a:cxnLst/>
            <a:rect l="l" t="t" r="r" b="b"/>
            <a:pathLst>
              <a:path w="403" h="473" extrusionOk="0">
                <a:moveTo>
                  <a:pt x="77" y="0"/>
                </a:moveTo>
                <a:cubicBezTo>
                  <a:pt x="35" y="0"/>
                  <a:pt x="0" y="33"/>
                  <a:pt x="0" y="74"/>
                </a:cubicBezTo>
                <a:cubicBezTo>
                  <a:pt x="0" y="82"/>
                  <a:pt x="0" y="82"/>
                  <a:pt x="0" y="82"/>
                </a:cubicBezTo>
                <a:cubicBezTo>
                  <a:pt x="0" y="82"/>
                  <a:pt x="0" y="82"/>
                  <a:pt x="0" y="82"/>
                </a:cubicBezTo>
                <a:cubicBezTo>
                  <a:pt x="0" y="400"/>
                  <a:pt x="0" y="400"/>
                  <a:pt x="0" y="400"/>
                </a:cubicBezTo>
                <a:cubicBezTo>
                  <a:pt x="0" y="440"/>
                  <a:pt x="33" y="473"/>
                  <a:pt x="74" y="473"/>
                </a:cubicBezTo>
                <a:cubicBezTo>
                  <a:pt x="403" y="473"/>
                  <a:pt x="403" y="473"/>
                  <a:pt x="403" y="473"/>
                </a:cubicBezTo>
                <a:cubicBezTo>
                  <a:pt x="382" y="455"/>
                  <a:pt x="370" y="429"/>
                  <a:pt x="370" y="400"/>
                </a:cubicBezTo>
                <a:cubicBezTo>
                  <a:pt x="370" y="0"/>
                  <a:pt x="370" y="0"/>
                  <a:pt x="370" y="0"/>
                </a:cubicBezTo>
                <a:lnTo>
                  <a:pt x="77" y="0"/>
                </a:lnTo>
                <a:close/>
              </a:path>
            </a:pathLst>
          </a:custGeom>
          <a:solidFill>
            <a:srgbClr val="636363"/>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93" name="Google Shape;493;p23"/>
          <p:cNvSpPr/>
          <p:nvPr/>
        </p:nvSpPr>
        <p:spPr>
          <a:xfrm>
            <a:off x="6940550" y="2719387"/>
            <a:ext cx="1558925" cy="1843087"/>
          </a:xfrm>
          <a:custGeom>
            <a:avLst/>
            <a:gdLst/>
            <a:ahLst/>
            <a:cxnLst/>
            <a:rect l="l" t="t" r="r" b="b"/>
            <a:pathLst>
              <a:path w="402" h="475" extrusionOk="0">
                <a:moveTo>
                  <a:pt x="329" y="475"/>
                </a:moveTo>
                <a:cubicBezTo>
                  <a:pt x="364" y="475"/>
                  <a:pt x="394" y="451"/>
                  <a:pt x="402" y="419"/>
                </a:cubicBezTo>
                <a:cubicBezTo>
                  <a:pt x="402" y="74"/>
                  <a:pt x="402" y="74"/>
                  <a:pt x="402" y="74"/>
                </a:cubicBezTo>
                <a:cubicBezTo>
                  <a:pt x="402" y="33"/>
                  <a:pt x="369" y="0"/>
                  <a:pt x="329" y="0"/>
                </a:cubicBezTo>
                <a:cubicBezTo>
                  <a:pt x="0" y="0"/>
                  <a:pt x="0" y="0"/>
                  <a:pt x="0" y="0"/>
                </a:cubicBezTo>
                <a:cubicBezTo>
                  <a:pt x="20" y="18"/>
                  <a:pt x="33" y="45"/>
                  <a:pt x="33" y="74"/>
                </a:cubicBezTo>
                <a:cubicBezTo>
                  <a:pt x="33" y="475"/>
                  <a:pt x="33" y="475"/>
                  <a:pt x="33" y="475"/>
                </a:cubicBezTo>
                <a:lnTo>
                  <a:pt x="329" y="475"/>
                </a:lnTo>
                <a:close/>
              </a:path>
            </a:pathLst>
          </a:custGeom>
          <a:solidFill>
            <a:srgbClr val="BFC7B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494" name="Google Shape;494;p23"/>
          <p:cNvSpPr/>
          <p:nvPr/>
        </p:nvSpPr>
        <p:spPr>
          <a:xfrm>
            <a:off x="5237162" y="4543425"/>
            <a:ext cx="3262312" cy="1343025"/>
          </a:xfrm>
          <a:custGeom>
            <a:avLst/>
            <a:gdLst/>
            <a:ahLst/>
            <a:cxnLst/>
            <a:rect l="l" t="t" r="r" b="b"/>
            <a:pathLst>
              <a:path w="841" h="346" extrusionOk="0">
                <a:moveTo>
                  <a:pt x="74" y="346"/>
                </a:moveTo>
                <a:cubicBezTo>
                  <a:pt x="81" y="346"/>
                  <a:pt x="81" y="346"/>
                  <a:pt x="81" y="346"/>
                </a:cubicBezTo>
                <a:cubicBezTo>
                  <a:pt x="768" y="346"/>
                  <a:pt x="768" y="346"/>
                  <a:pt x="768" y="346"/>
                </a:cubicBezTo>
                <a:cubicBezTo>
                  <a:pt x="808" y="346"/>
                  <a:pt x="841" y="313"/>
                  <a:pt x="841" y="273"/>
                </a:cubicBezTo>
                <a:cubicBezTo>
                  <a:pt x="841" y="0"/>
                  <a:pt x="841" y="0"/>
                  <a:pt x="841" y="0"/>
                </a:cubicBezTo>
                <a:cubicBezTo>
                  <a:pt x="823" y="19"/>
                  <a:pt x="796" y="31"/>
                  <a:pt x="768" y="31"/>
                </a:cubicBezTo>
                <a:cubicBezTo>
                  <a:pt x="315" y="31"/>
                  <a:pt x="315" y="31"/>
                  <a:pt x="315" y="31"/>
                </a:cubicBezTo>
                <a:cubicBezTo>
                  <a:pt x="315" y="187"/>
                  <a:pt x="315" y="187"/>
                  <a:pt x="315" y="187"/>
                </a:cubicBezTo>
                <a:cubicBezTo>
                  <a:pt x="132" y="187"/>
                  <a:pt x="132" y="187"/>
                  <a:pt x="132" y="187"/>
                </a:cubicBezTo>
                <a:cubicBezTo>
                  <a:pt x="132" y="30"/>
                  <a:pt x="132" y="30"/>
                  <a:pt x="132" y="30"/>
                </a:cubicBezTo>
                <a:cubicBezTo>
                  <a:pt x="0" y="30"/>
                  <a:pt x="0" y="30"/>
                  <a:pt x="0" y="30"/>
                </a:cubicBezTo>
                <a:cubicBezTo>
                  <a:pt x="0" y="273"/>
                  <a:pt x="0" y="273"/>
                  <a:pt x="0" y="273"/>
                </a:cubicBezTo>
                <a:cubicBezTo>
                  <a:pt x="0" y="313"/>
                  <a:pt x="33" y="346"/>
                  <a:pt x="74" y="346"/>
                </a:cubicBezTo>
                <a:close/>
              </a:path>
            </a:pathLst>
          </a:custGeom>
          <a:solidFill>
            <a:srgbClr val="F25F1E"/>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95" name="Google Shape;495;p23"/>
          <p:cNvSpPr/>
          <p:nvPr/>
        </p:nvSpPr>
        <p:spPr>
          <a:xfrm>
            <a:off x="5143500" y="1817687"/>
            <a:ext cx="1916112" cy="692150"/>
          </a:xfrm>
          <a:custGeom>
            <a:avLst/>
            <a:gdLst/>
            <a:ahLst/>
            <a:cxnLst/>
            <a:rect l="l" t="t" r="r" b="b"/>
            <a:pathLst>
              <a:path w="494" h="178" extrusionOk="0">
                <a:moveTo>
                  <a:pt x="247" y="67"/>
                </a:moveTo>
                <a:cubicBezTo>
                  <a:pt x="336" y="67"/>
                  <a:pt x="412" y="116"/>
                  <a:pt x="423" y="174"/>
                </a:cubicBezTo>
                <a:cubicBezTo>
                  <a:pt x="423" y="176"/>
                  <a:pt x="425" y="178"/>
                  <a:pt x="427" y="178"/>
                </a:cubicBezTo>
                <a:cubicBezTo>
                  <a:pt x="489" y="178"/>
                  <a:pt x="489" y="178"/>
                  <a:pt x="489" y="178"/>
                </a:cubicBezTo>
                <a:cubicBezTo>
                  <a:pt x="492" y="178"/>
                  <a:pt x="494" y="176"/>
                  <a:pt x="494" y="173"/>
                </a:cubicBezTo>
                <a:cubicBezTo>
                  <a:pt x="489" y="126"/>
                  <a:pt x="462" y="84"/>
                  <a:pt x="418" y="52"/>
                </a:cubicBezTo>
                <a:cubicBezTo>
                  <a:pt x="372" y="18"/>
                  <a:pt x="311" y="0"/>
                  <a:pt x="247" y="0"/>
                </a:cubicBezTo>
                <a:cubicBezTo>
                  <a:pt x="183" y="0"/>
                  <a:pt x="123" y="18"/>
                  <a:pt x="77" y="52"/>
                </a:cubicBezTo>
                <a:cubicBezTo>
                  <a:pt x="32" y="84"/>
                  <a:pt x="6" y="126"/>
                  <a:pt x="1" y="173"/>
                </a:cubicBezTo>
                <a:cubicBezTo>
                  <a:pt x="0" y="176"/>
                  <a:pt x="3" y="178"/>
                  <a:pt x="5" y="178"/>
                </a:cubicBezTo>
                <a:cubicBezTo>
                  <a:pt x="67" y="178"/>
                  <a:pt x="67" y="178"/>
                  <a:pt x="67" y="178"/>
                </a:cubicBezTo>
                <a:cubicBezTo>
                  <a:pt x="69" y="178"/>
                  <a:pt x="71" y="176"/>
                  <a:pt x="72" y="174"/>
                </a:cubicBezTo>
                <a:cubicBezTo>
                  <a:pt x="83" y="116"/>
                  <a:pt x="159" y="67"/>
                  <a:pt x="247" y="67"/>
                </a:cubicBezTo>
                <a:close/>
              </a:path>
            </a:pathLst>
          </a:custGeom>
          <a:solidFill>
            <a:srgbClr val="333333"/>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96" name="Google Shape;496;p23"/>
          <p:cNvSpPr/>
          <p:nvPr/>
        </p:nvSpPr>
        <p:spPr>
          <a:xfrm>
            <a:off x="6605587" y="2563812"/>
            <a:ext cx="641350" cy="77787"/>
          </a:xfrm>
          <a:custGeom>
            <a:avLst/>
            <a:gdLst/>
            <a:ahLst/>
            <a:cxnLst/>
            <a:rect l="l" t="t" r="r" b="b"/>
            <a:pathLst>
              <a:path w="165" h="20" extrusionOk="0">
                <a:moveTo>
                  <a:pt x="162" y="20"/>
                </a:moveTo>
                <a:cubicBezTo>
                  <a:pt x="3" y="20"/>
                  <a:pt x="3" y="20"/>
                  <a:pt x="3" y="20"/>
                </a:cubicBezTo>
                <a:cubicBezTo>
                  <a:pt x="1" y="20"/>
                  <a:pt x="0" y="18"/>
                  <a:pt x="0" y="16"/>
                </a:cubicBezTo>
                <a:cubicBezTo>
                  <a:pt x="0" y="5"/>
                  <a:pt x="0" y="5"/>
                  <a:pt x="0" y="5"/>
                </a:cubicBezTo>
                <a:cubicBezTo>
                  <a:pt x="0" y="2"/>
                  <a:pt x="1" y="0"/>
                  <a:pt x="3" y="0"/>
                </a:cubicBezTo>
                <a:cubicBezTo>
                  <a:pt x="162" y="0"/>
                  <a:pt x="162" y="0"/>
                  <a:pt x="162" y="0"/>
                </a:cubicBezTo>
                <a:cubicBezTo>
                  <a:pt x="164" y="0"/>
                  <a:pt x="165" y="2"/>
                  <a:pt x="165" y="5"/>
                </a:cubicBezTo>
                <a:cubicBezTo>
                  <a:pt x="165" y="16"/>
                  <a:pt x="165" y="16"/>
                  <a:pt x="165" y="16"/>
                </a:cubicBezTo>
                <a:cubicBezTo>
                  <a:pt x="165" y="18"/>
                  <a:pt x="164" y="20"/>
                  <a:pt x="162" y="20"/>
                </a:cubicBezTo>
                <a:close/>
              </a:path>
            </a:pathLst>
          </a:custGeom>
          <a:solidFill>
            <a:srgbClr val="333333"/>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97" name="Google Shape;497;p23"/>
          <p:cNvSpPr/>
          <p:nvPr/>
        </p:nvSpPr>
        <p:spPr>
          <a:xfrm>
            <a:off x="4957762" y="2563812"/>
            <a:ext cx="644525" cy="77787"/>
          </a:xfrm>
          <a:custGeom>
            <a:avLst/>
            <a:gdLst/>
            <a:ahLst/>
            <a:cxnLst/>
            <a:rect l="l" t="t" r="r" b="b"/>
            <a:pathLst>
              <a:path w="166" h="20" extrusionOk="0">
                <a:moveTo>
                  <a:pt x="162" y="20"/>
                </a:moveTo>
                <a:cubicBezTo>
                  <a:pt x="4" y="20"/>
                  <a:pt x="4" y="20"/>
                  <a:pt x="4" y="20"/>
                </a:cubicBezTo>
                <a:cubicBezTo>
                  <a:pt x="2" y="20"/>
                  <a:pt x="0" y="18"/>
                  <a:pt x="0" y="16"/>
                </a:cubicBezTo>
                <a:cubicBezTo>
                  <a:pt x="0" y="5"/>
                  <a:pt x="0" y="5"/>
                  <a:pt x="0" y="5"/>
                </a:cubicBezTo>
                <a:cubicBezTo>
                  <a:pt x="0" y="2"/>
                  <a:pt x="2" y="0"/>
                  <a:pt x="4" y="0"/>
                </a:cubicBezTo>
                <a:cubicBezTo>
                  <a:pt x="162" y="0"/>
                  <a:pt x="162" y="0"/>
                  <a:pt x="162" y="0"/>
                </a:cubicBezTo>
                <a:cubicBezTo>
                  <a:pt x="164" y="0"/>
                  <a:pt x="166" y="2"/>
                  <a:pt x="166" y="5"/>
                </a:cubicBezTo>
                <a:cubicBezTo>
                  <a:pt x="166" y="16"/>
                  <a:pt x="166" y="16"/>
                  <a:pt x="166" y="16"/>
                </a:cubicBezTo>
                <a:cubicBezTo>
                  <a:pt x="166" y="18"/>
                  <a:pt x="164" y="20"/>
                  <a:pt x="162" y="20"/>
                </a:cubicBezTo>
                <a:close/>
              </a:path>
            </a:pathLst>
          </a:custGeom>
          <a:solidFill>
            <a:srgbClr val="333333"/>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98" name="Google Shape;498;p23"/>
          <p:cNvSpPr/>
          <p:nvPr/>
        </p:nvSpPr>
        <p:spPr>
          <a:xfrm>
            <a:off x="4383087" y="2967037"/>
            <a:ext cx="714375" cy="719137"/>
          </a:xfrm>
          <a:custGeom>
            <a:avLst/>
            <a:gdLst/>
            <a:ahLst/>
            <a:cxnLst/>
            <a:rect l="l" t="t" r="r" b="b"/>
            <a:pathLst>
              <a:path w="184" h="185" extrusionOk="0">
                <a:moveTo>
                  <a:pt x="92" y="0"/>
                </a:moveTo>
                <a:cubicBezTo>
                  <a:pt x="41" y="0"/>
                  <a:pt x="0" y="41"/>
                  <a:pt x="0" y="92"/>
                </a:cubicBezTo>
                <a:cubicBezTo>
                  <a:pt x="0" y="143"/>
                  <a:pt x="41" y="185"/>
                  <a:pt x="92" y="185"/>
                </a:cubicBezTo>
                <a:cubicBezTo>
                  <a:pt x="143" y="185"/>
                  <a:pt x="184" y="143"/>
                  <a:pt x="184" y="92"/>
                </a:cubicBezTo>
                <a:cubicBezTo>
                  <a:pt x="184" y="41"/>
                  <a:pt x="143" y="0"/>
                  <a:pt x="92" y="0"/>
                </a:cubicBezTo>
                <a:close/>
                <a:moveTo>
                  <a:pt x="153" y="111"/>
                </a:moveTo>
                <a:cubicBezTo>
                  <a:pt x="110" y="111"/>
                  <a:pt x="110" y="111"/>
                  <a:pt x="110" y="111"/>
                </a:cubicBezTo>
                <a:cubicBezTo>
                  <a:pt x="110" y="153"/>
                  <a:pt x="110" y="153"/>
                  <a:pt x="110" y="153"/>
                </a:cubicBezTo>
                <a:cubicBezTo>
                  <a:pt x="74" y="153"/>
                  <a:pt x="74" y="153"/>
                  <a:pt x="74" y="153"/>
                </a:cubicBezTo>
                <a:cubicBezTo>
                  <a:pt x="74" y="111"/>
                  <a:pt x="74" y="111"/>
                  <a:pt x="74" y="111"/>
                </a:cubicBezTo>
                <a:cubicBezTo>
                  <a:pt x="31" y="111"/>
                  <a:pt x="31" y="111"/>
                  <a:pt x="31" y="111"/>
                </a:cubicBezTo>
                <a:cubicBezTo>
                  <a:pt x="31" y="74"/>
                  <a:pt x="31" y="74"/>
                  <a:pt x="31" y="74"/>
                </a:cubicBezTo>
                <a:cubicBezTo>
                  <a:pt x="74" y="74"/>
                  <a:pt x="74" y="74"/>
                  <a:pt x="74" y="74"/>
                </a:cubicBezTo>
                <a:cubicBezTo>
                  <a:pt x="74" y="32"/>
                  <a:pt x="74" y="32"/>
                  <a:pt x="74" y="32"/>
                </a:cubicBezTo>
                <a:cubicBezTo>
                  <a:pt x="110" y="32"/>
                  <a:pt x="110" y="32"/>
                  <a:pt x="110" y="32"/>
                </a:cubicBezTo>
                <a:cubicBezTo>
                  <a:pt x="110" y="74"/>
                  <a:pt x="110" y="74"/>
                  <a:pt x="110" y="74"/>
                </a:cubicBezTo>
                <a:cubicBezTo>
                  <a:pt x="153" y="74"/>
                  <a:pt x="153" y="74"/>
                  <a:pt x="153" y="74"/>
                </a:cubicBezTo>
                <a:lnTo>
                  <a:pt x="153" y="111"/>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99" name="Google Shape;499;p23"/>
          <p:cNvSpPr/>
          <p:nvPr/>
        </p:nvSpPr>
        <p:spPr>
          <a:xfrm>
            <a:off x="7016750" y="4940300"/>
            <a:ext cx="854075" cy="690562"/>
          </a:xfrm>
          <a:custGeom>
            <a:avLst/>
            <a:gdLst/>
            <a:ahLst/>
            <a:cxnLst/>
            <a:rect l="l" t="t" r="r" b="b"/>
            <a:pathLst>
              <a:path w="220" h="178" extrusionOk="0">
                <a:moveTo>
                  <a:pt x="183" y="9"/>
                </a:moveTo>
                <a:cubicBezTo>
                  <a:pt x="159" y="0"/>
                  <a:pt x="137" y="7"/>
                  <a:pt x="116" y="19"/>
                </a:cubicBezTo>
                <a:cubicBezTo>
                  <a:pt x="112" y="22"/>
                  <a:pt x="109" y="23"/>
                  <a:pt x="105" y="20"/>
                </a:cubicBezTo>
                <a:cubicBezTo>
                  <a:pt x="92" y="10"/>
                  <a:pt x="77" y="5"/>
                  <a:pt x="61" y="5"/>
                </a:cubicBezTo>
                <a:cubicBezTo>
                  <a:pt x="26" y="7"/>
                  <a:pt x="0" y="28"/>
                  <a:pt x="4" y="66"/>
                </a:cubicBezTo>
                <a:cubicBezTo>
                  <a:pt x="6" y="82"/>
                  <a:pt x="11" y="98"/>
                  <a:pt x="21" y="111"/>
                </a:cubicBezTo>
                <a:cubicBezTo>
                  <a:pt x="42" y="141"/>
                  <a:pt x="72" y="161"/>
                  <a:pt x="105" y="176"/>
                </a:cubicBezTo>
                <a:cubicBezTo>
                  <a:pt x="108" y="178"/>
                  <a:pt x="115" y="177"/>
                  <a:pt x="119" y="175"/>
                </a:cubicBezTo>
                <a:cubicBezTo>
                  <a:pt x="140" y="165"/>
                  <a:pt x="160" y="152"/>
                  <a:pt x="178" y="136"/>
                </a:cubicBezTo>
                <a:cubicBezTo>
                  <a:pt x="199" y="117"/>
                  <a:pt x="213" y="94"/>
                  <a:pt x="217" y="65"/>
                </a:cubicBezTo>
                <a:cubicBezTo>
                  <a:pt x="220" y="39"/>
                  <a:pt x="208" y="18"/>
                  <a:pt x="183" y="9"/>
                </a:cubicBezTo>
                <a:close/>
                <a:moveTo>
                  <a:pt x="195" y="102"/>
                </a:moveTo>
                <a:cubicBezTo>
                  <a:pt x="180" y="102"/>
                  <a:pt x="180" y="102"/>
                  <a:pt x="180" y="102"/>
                </a:cubicBezTo>
                <a:cubicBezTo>
                  <a:pt x="179" y="102"/>
                  <a:pt x="177" y="101"/>
                  <a:pt x="176" y="99"/>
                </a:cubicBezTo>
                <a:cubicBezTo>
                  <a:pt x="166" y="77"/>
                  <a:pt x="166" y="77"/>
                  <a:pt x="166" y="77"/>
                </a:cubicBezTo>
                <a:cubicBezTo>
                  <a:pt x="116" y="154"/>
                  <a:pt x="116" y="154"/>
                  <a:pt x="116" y="154"/>
                </a:cubicBezTo>
                <a:cubicBezTo>
                  <a:pt x="115" y="156"/>
                  <a:pt x="113" y="156"/>
                  <a:pt x="112" y="156"/>
                </a:cubicBezTo>
                <a:cubicBezTo>
                  <a:pt x="112" y="156"/>
                  <a:pt x="111" y="156"/>
                  <a:pt x="111" y="156"/>
                </a:cubicBezTo>
                <a:cubicBezTo>
                  <a:pt x="109" y="156"/>
                  <a:pt x="108" y="155"/>
                  <a:pt x="108" y="153"/>
                </a:cubicBezTo>
                <a:cubicBezTo>
                  <a:pt x="85" y="47"/>
                  <a:pt x="85" y="47"/>
                  <a:pt x="85" y="47"/>
                </a:cubicBezTo>
                <a:cubicBezTo>
                  <a:pt x="64" y="111"/>
                  <a:pt x="64" y="111"/>
                  <a:pt x="64" y="111"/>
                </a:cubicBezTo>
                <a:cubicBezTo>
                  <a:pt x="63" y="112"/>
                  <a:pt x="62" y="114"/>
                  <a:pt x="60" y="114"/>
                </a:cubicBezTo>
                <a:cubicBezTo>
                  <a:pt x="35" y="114"/>
                  <a:pt x="35" y="114"/>
                  <a:pt x="35" y="114"/>
                </a:cubicBezTo>
                <a:cubicBezTo>
                  <a:pt x="33" y="114"/>
                  <a:pt x="31" y="112"/>
                  <a:pt x="31" y="109"/>
                </a:cubicBezTo>
                <a:cubicBezTo>
                  <a:pt x="31" y="107"/>
                  <a:pt x="33" y="105"/>
                  <a:pt x="35" y="105"/>
                </a:cubicBezTo>
                <a:cubicBezTo>
                  <a:pt x="56" y="105"/>
                  <a:pt x="56" y="105"/>
                  <a:pt x="56" y="105"/>
                </a:cubicBezTo>
                <a:cubicBezTo>
                  <a:pt x="82" y="28"/>
                  <a:pt x="82" y="28"/>
                  <a:pt x="82" y="28"/>
                </a:cubicBezTo>
                <a:cubicBezTo>
                  <a:pt x="83" y="26"/>
                  <a:pt x="84" y="25"/>
                  <a:pt x="86" y="25"/>
                </a:cubicBezTo>
                <a:cubicBezTo>
                  <a:pt x="88" y="25"/>
                  <a:pt x="90" y="27"/>
                  <a:pt x="90" y="29"/>
                </a:cubicBezTo>
                <a:cubicBezTo>
                  <a:pt x="114" y="141"/>
                  <a:pt x="114" y="141"/>
                  <a:pt x="114" y="141"/>
                </a:cubicBezTo>
                <a:cubicBezTo>
                  <a:pt x="163" y="66"/>
                  <a:pt x="163" y="66"/>
                  <a:pt x="163" y="66"/>
                </a:cubicBezTo>
                <a:cubicBezTo>
                  <a:pt x="164" y="64"/>
                  <a:pt x="165" y="63"/>
                  <a:pt x="167" y="64"/>
                </a:cubicBezTo>
                <a:cubicBezTo>
                  <a:pt x="168" y="64"/>
                  <a:pt x="170" y="65"/>
                  <a:pt x="170" y="66"/>
                </a:cubicBezTo>
                <a:cubicBezTo>
                  <a:pt x="183" y="93"/>
                  <a:pt x="183" y="93"/>
                  <a:pt x="183" y="93"/>
                </a:cubicBezTo>
                <a:cubicBezTo>
                  <a:pt x="195" y="93"/>
                  <a:pt x="195" y="93"/>
                  <a:pt x="195" y="93"/>
                </a:cubicBezTo>
                <a:cubicBezTo>
                  <a:pt x="198" y="93"/>
                  <a:pt x="199" y="95"/>
                  <a:pt x="199" y="97"/>
                </a:cubicBezTo>
                <a:cubicBezTo>
                  <a:pt x="199" y="100"/>
                  <a:pt x="198" y="102"/>
                  <a:pt x="195" y="10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00" name="Google Shape;500;p23"/>
          <p:cNvSpPr/>
          <p:nvPr/>
        </p:nvSpPr>
        <p:spPr>
          <a:xfrm>
            <a:off x="4232275" y="4527550"/>
            <a:ext cx="346075" cy="877887"/>
          </a:xfrm>
          <a:custGeom>
            <a:avLst/>
            <a:gdLst/>
            <a:ahLst/>
            <a:cxnLst/>
            <a:rect l="l" t="t" r="r" b="b"/>
            <a:pathLst>
              <a:path w="89" h="226" extrusionOk="0">
                <a:moveTo>
                  <a:pt x="54" y="0"/>
                </a:moveTo>
                <a:cubicBezTo>
                  <a:pt x="34" y="0"/>
                  <a:pt x="34" y="0"/>
                  <a:pt x="34" y="0"/>
                </a:cubicBezTo>
                <a:cubicBezTo>
                  <a:pt x="15" y="0"/>
                  <a:pt x="0" y="16"/>
                  <a:pt x="0" y="35"/>
                </a:cubicBezTo>
                <a:cubicBezTo>
                  <a:pt x="0" y="192"/>
                  <a:pt x="0" y="192"/>
                  <a:pt x="0" y="192"/>
                </a:cubicBezTo>
                <a:cubicBezTo>
                  <a:pt x="0" y="211"/>
                  <a:pt x="15" y="226"/>
                  <a:pt x="34" y="226"/>
                </a:cubicBezTo>
                <a:cubicBezTo>
                  <a:pt x="54" y="226"/>
                  <a:pt x="54" y="226"/>
                  <a:pt x="54" y="226"/>
                </a:cubicBezTo>
                <a:cubicBezTo>
                  <a:pt x="74" y="226"/>
                  <a:pt x="89" y="211"/>
                  <a:pt x="89" y="192"/>
                </a:cubicBezTo>
                <a:cubicBezTo>
                  <a:pt x="89" y="35"/>
                  <a:pt x="89" y="35"/>
                  <a:pt x="89" y="35"/>
                </a:cubicBezTo>
                <a:cubicBezTo>
                  <a:pt x="89" y="16"/>
                  <a:pt x="74" y="0"/>
                  <a:pt x="54" y="0"/>
                </a:cubicBezTo>
                <a:close/>
                <a:moveTo>
                  <a:pt x="80" y="113"/>
                </a:moveTo>
                <a:cubicBezTo>
                  <a:pt x="9" y="113"/>
                  <a:pt x="9" y="113"/>
                  <a:pt x="9" y="113"/>
                </a:cubicBezTo>
                <a:cubicBezTo>
                  <a:pt x="9" y="39"/>
                  <a:pt x="9" y="39"/>
                  <a:pt x="9" y="39"/>
                </a:cubicBezTo>
                <a:cubicBezTo>
                  <a:pt x="9" y="22"/>
                  <a:pt x="21" y="9"/>
                  <a:pt x="37" y="9"/>
                </a:cubicBezTo>
                <a:cubicBezTo>
                  <a:pt x="52" y="9"/>
                  <a:pt x="52" y="9"/>
                  <a:pt x="52" y="9"/>
                </a:cubicBezTo>
                <a:cubicBezTo>
                  <a:pt x="67" y="9"/>
                  <a:pt x="80" y="22"/>
                  <a:pt x="80" y="39"/>
                </a:cubicBezTo>
                <a:lnTo>
                  <a:pt x="80" y="113"/>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01" name="Google Shape;501;p23"/>
          <p:cNvSpPr/>
          <p:nvPr/>
        </p:nvSpPr>
        <p:spPr>
          <a:xfrm>
            <a:off x="7354887" y="3262312"/>
            <a:ext cx="868362" cy="869950"/>
          </a:xfrm>
          <a:custGeom>
            <a:avLst/>
            <a:gdLst/>
            <a:ahLst/>
            <a:cxnLst/>
            <a:rect l="l" t="t" r="r" b="b"/>
            <a:pathLst>
              <a:path w="224" h="224" extrusionOk="0">
                <a:moveTo>
                  <a:pt x="54" y="212"/>
                </a:moveTo>
                <a:cubicBezTo>
                  <a:pt x="187" y="79"/>
                  <a:pt x="187" y="79"/>
                  <a:pt x="187" y="79"/>
                </a:cubicBezTo>
                <a:cubicBezTo>
                  <a:pt x="197" y="70"/>
                  <a:pt x="198" y="56"/>
                  <a:pt x="193" y="45"/>
                </a:cubicBezTo>
                <a:cubicBezTo>
                  <a:pt x="221" y="16"/>
                  <a:pt x="221" y="16"/>
                  <a:pt x="221" y="16"/>
                </a:cubicBezTo>
                <a:cubicBezTo>
                  <a:pt x="224" y="14"/>
                  <a:pt x="223" y="8"/>
                  <a:pt x="220" y="4"/>
                </a:cubicBezTo>
                <a:cubicBezTo>
                  <a:pt x="216" y="1"/>
                  <a:pt x="210" y="0"/>
                  <a:pt x="208" y="3"/>
                </a:cubicBezTo>
                <a:cubicBezTo>
                  <a:pt x="179" y="31"/>
                  <a:pt x="179" y="31"/>
                  <a:pt x="179" y="31"/>
                </a:cubicBezTo>
                <a:cubicBezTo>
                  <a:pt x="168" y="26"/>
                  <a:pt x="154" y="27"/>
                  <a:pt x="145" y="37"/>
                </a:cubicBezTo>
                <a:cubicBezTo>
                  <a:pt x="12" y="170"/>
                  <a:pt x="12" y="170"/>
                  <a:pt x="12" y="170"/>
                </a:cubicBezTo>
                <a:cubicBezTo>
                  <a:pt x="0" y="182"/>
                  <a:pt x="0" y="201"/>
                  <a:pt x="12" y="212"/>
                </a:cubicBezTo>
                <a:cubicBezTo>
                  <a:pt x="23" y="224"/>
                  <a:pt x="42" y="224"/>
                  <a:pt x="54" y="212"/>
                </a:cubicBezTo>
                <a:close/>
                <a:moveTo>
                  <a:pt x="29" y="189"/>
                </a:moveTo>
                <a:cubicBezTo>
                  <a:pt x="31" y="187"/>
                  <a:pt x="31" y="187"/>
                  <a:pt x="31" y="187"/>
                </a:cubicBezTo>
                <a:cubicBezTo>
                  <a:pt x="22" y="178"/>
                  <a:pt x="22" y="178"/>
                  <a:pt x="22" y="178"/>
                </a:cubicBezTo>
                <a:cubicBezTo>
                  <a:pt x="21" y="177"/>
                  <a:pt x="21" y="175"/>
                  <a:pt x="22" y="174"/>
                </a:cubicBezTo>
                <a:cubicBezTo>
                  <a:pt x="23" y="173"/>
                  <a:pt x="25" y="173"/>
                  <a:pt x="26" y="174"/>
                </a:cubicBezTo>
                <a:cubicBezTo>
                  <a:pt x="35" y="183"/>
                  <a:pt x="35" y="183"/>
                  <a:pt x="35" y="183"/>
                </a:cubicBezTo>
                <a:cubicBezTo>
                  <a:pt x="49" y="169"/>
                  <a:pt x="49" y="169"/>
                  <a:pt x="49" y="169"/>
                </a:cubicBezTo>
                <a:cubicBezTo>
                  <a:pt x="39" y="160"/>
                  <a:pt x="39" y="160"/>
                  <a:pt x="39" y="160"/>
                </a:cubicBezTo>
                <a:cubicBezTo>
                  <a:pt x="38" y="159"/>
                  <a:pt x="38" y="158"/>
                  <a:pt x="39" y="157"/>
                </a:cubicBezTo>
                <a:cubicBezTo>
                  <a:pt x="41" y="156"/>
                  <a:pt x="42" y="156"/>
                  <a:pt x="43" y="157"/>
                </a:cubicBezTo>
                <a:cubicBezTo>
                  <a:pt x="52" y="166"/>
                  <a:pt x="52" y="166"/>
                  <a:pt x="52" y="166"/>
                </a:cubicBezTo>
                <a:cubicBezTo>
                  <a:pt x="66" y="152"/>
                  <a:pt x="66" y="152"/>
                  <a:pt x="66" y="152"/>
                </a:cubicBezTo>
                <a:cubicBezTo>
                  <a:pt x="57" y="143"/>
                  <a:pt x="57" y="143"/>
                  <a:pt x="57" y="143"/>
                </a:cubicBezTo>
                <a:cubicBezTo>
                  <a:pt x="56" y="142"/>
                  <a:pt x="56" y="140"/>
                  <a:pt x="57" y="139"/>
                </a:cubicBezTo>
                <a:cubicBezTo>
                  <a:pt x="58" y="138"/>
                  <a:pt x="60" y="138"/>
                  <a:pt x="61" y="139"/>
                </a:cubicBezTo>
                <a:cubicBezTo>
                  <a:pt x="70" y="148"/>
                  <a:pt x="70" y="148"/>
                  <a:pt x="70" y="148"/>
                </a:cubicBezTo>
                <a:cubicBezTo>
                  <a:pt x="84" y="134"/>
                  <a:pt x="84" y="134"/>
                  <a:pt x="84" y="134"/>
                </a:cubicBezTo>
                <a:cubicBezTo>
                  <a:pt x="75" y="125"/>
                  <a:pt x="75" y="125"/>
                  <a:pt x="75" y="125"/>
                </a:cubicBezTo>
                <a:cubicBezTo>
                  <a:pt x="74" y="124"/>
                  <a:pt x="74" y="122"/>
                  <a:pt x="75" y="121"/>
                </a:cubicBezTo>
                <a:cubicBezTo>
                  <a:pt x="76" y="120"/>
                  <a:pt x="78" y="120"/>
                  <a:pt x="79" y="121"/>
                </a:cubicBezTo>
                <a:cubicBezTo>
                  <a:pt x="88" y="130"/>
                  <a:pt x="88" y="130"/>
                  <a:pt x="88" y="130"/>
                </a:cubicBezTo>
                <a:cubicBezTo>
                  <a:pt x="102" y="116"/>
                  <a:pt x="102" y="116"/>
                  <a:pt x="102" y="116"/>
                </a:cubicBezTo>
                <a:cubicBezTo>
                  <a:pt x="92" y="107"/>
                  <a:pt x="92" y="107"/>
                  <a:pt x="92" y="107"/>
                </a:cubicBezTo>
                <a:cubicBezTo>
                  <a:pt x="91" y="106"/>
                  <a:pt x="91" y="105"/>
                  <a:pt x="92" y="104"/>
                </a:cubicBezTo>
                <a:cubicBezTo>
                  <a:pt x="94" y="103"/>
                  <a:pt x="95" y="102"/>
                  <a:pt x="96" y="104"/>
                </a:cubicBezTo>
                <a:cubicBezTo>
                  <a:pt x="105" y="113"/>
                  <a:pt x="105" y="113"/>
                  <a:pt x="105" y="113"/>
                </a:cubicBezTo>
                <a:cubicBezTo>
                  <a:pt x="119" y="99"/>
                  <a:pt x="119" y="99"/>
                  <a:pt x="119" y="99"/>
                </a:cubicBezTo>
                <a:cubicBezTo>
                  <a:pt x="110" y="90"/>
                  <a:pt x="110" y="90"/>
                  <a:pt x="110" y="90"/>
                </a:cubicBezTo>
                <a:cubicBezTo>
                  <a:pt x="109" y="89"/>
                  <a:pt x="109" y="87"/>
                  <a:pt x="110" y="86"/>
                </a:cubicBezTo>
                <a:cubicBezTo>
                  <a:pt x="111" y="85"/>
                  <a:pt x="113" y="85"/>
                  <a:pt x="114" y="86"/>
                </a:cubicBezTo>
                <a:cubicBezTo>
                  <a:pt x="123" y="95"/>
                  <a:pt x="123" y="95"/>
                  <a:pt x="123" y="95"/>
                </a:cubicBezTo>
                <a:cubicBezTo>
                  <a:pt x="137" y="81"/>
                  <a:pt x="137" y="81"/>
                  <a:pt x="137" y="81"/>
                </a:cubicBezTo>
                <a:cubicBezTo>
                  <a:pt x="128" y="72"/>
                  <a:pt x="128" y="72"/>
                  <a:pt x="128" y="72"/>
                </a:cubicBezTo>
                <a:cubicBezTo>
                  <a:pt x="127" y="71"/>
                  <a:pt x="127" y="69"/>
                  <a:pt x="128" y="68"/>
                </a:cubicBezTo>
                <a:cubicBezTo>
                  <a:pt x="129" y="67"/>
                  <a:pt x="131" y="67"/>
                  <a:pt x="132" y="68"/>
                </a:cubicBezTo>
                <a:cubicBezTo>
                  <a:pt x="141" y="77"/>
                  <a:pt x="141" y="77"/>
                  <a:pt x="141" y="77"/>
                </a:cubicBezTo>
                <a:cubicBezTo>
                  <a:pt x="155" y="63"/>
                  <a:pt x="155" y="63"/>
                  <a:pt x="155" y="63"/>
                </a:cubicBezTo>
                <a:cubicBezTo>
                  <a:pt x="145" y="54"/>
                  <a:pt x="145" y="54"/>
                  <a:pt x="145" y="54"/>
                </a:cubicBezTo>
                <a:cubicBezTo>
                  <a:pt x="144" y="53"/>
                  <a:pt x="144" y="52"/>
                  <a:pt x="145" y="51"/>
                </a:cubicBezTo>
                <a:cubicBezTo>
                  <a:pt x="147" y="49"/>
                  <a:pt x="148" y="49"/>
                  <a:pt x="149" y="51"/>
                </a:cubicBezTo>
                <a:cubicBezTo>
                  <a:pt x="158" y="60"/>
                  <a:pt x="158" y="60"/>
                  <a:pt x="158" y="60"/>
                </a:cubicBezTo>
                <a:cubicBezTo>
                  <a:pt x="164" y="54"/>
                  <a:pt x="164" y="54"/>
                  <a:pt x="164" y="54"/>
                </a:cubicBezTo>
                <a:cubicBezTo>
                  <a:pt x="165" y="53"/>
                  <a:pt x="168" y="53"/>
                  <a:pt x="170" y="54"/>
                </a:cubicBezTo>
                <a:cubicBezTo>
                  <a:pt x="171" y="56"/>
                  <a:pt x="171" y="59"/>
                  <a:pt x="170" y="60"/>
                </a:cubicBezTo>
                <a:cubicBezTo>
                  <a:pt x="164" y="66"/>
                  <a:pt x="164" y="66"/>
                  <a:pt x="164" y="66"/>
                </a:cubicBezTo>
                <a:cubicBezTo>
                  <a:pt x="174" y="75"/>
                  <a:pt x="174" y="75"/>
                  <a:pt x="174" y="75"/>
                </a:cubicBezTo>
                <a:cubicBezTo>
                  <a:pt x="175" y="76"/>
                  <a:pt x="175" y="78"/>
                  <a:pt x="174" y="79"/>
                </a:cubicBezTo>
                <a:cubicBezTo>
                  <a:pt x="173" y="80"/>
                  <a:pt x="171" y="80"/>
                  <a:pt x="170" y="79"/>
                </a:cubicBezTo>
                <a:cubicBezTo>
                  <a:pt x="161" y="69"/>
                  <a:pt x="161" y="69"/>
                  <a:pt x="161" y="69"/>
                </a:cubicBezTo>
                <a:cubicBezTo>
                  <a:pt x="147" y="83"/>
                  <a:pt x="147" y="83"/>
                  <a:pt x="147" y="83"/>
                </a:cubicBezTo>
                <a:cubicBezTo>
                  <a:pt x="156" y="93"/>
                  <a:pt x="156" y="93"/>
                  <a:pt x="156" y="93"/>
                </a:cubicBezTo>
                <a:cubicBezTo>
                  <a:pt x="157" y="94"/>
                  <a:pt x="157" y="95"/>
                  <a:pt x="156" y="96"/>
                </a:cubicBezTo>
                <a:cubicBezTo>
                  <a:pt x="155" y="98"/>
                  <a:pt x="153" y="98"/>
                  <a:pt x="152" y="96"/>
                </a:cubicBezTo>
                <a:cubicBezTo>
                  <a:pt x="143" y="87"/>
                  <a:pt x="143" y="87"/>
                  <a:pt x="143" y="87"/>
                </a:cubicBezTo>
                <a:cubicBezTo>
                  <a:pt x="129" y="101"/>
                  <a:pt x="129" y="101"/>
                  <a:pt x="129" y="101"/>
                </a:cubicBezTo>
                <a:cubicBezTo>
                  <a:pt x="138" y="110"/>
                  <a:pt x="138" y="110"/>
                  <a:pt x="138" y="110"/>
                </a:cubicBezTo>
                <a:cubicBezTo>
                  <a:pt x="139" y="111"/>
                  <a:pt x="139" y="113"/>
                  <a:pt x="138" y="114"/>
                </a:cubicBezTo>
                <a:cubicBezTo>
                  <a:pt x="137" y="115"/>
                  <a:pt x="136" y="115"/>
                  <a:pt x="135" y="114"/>
                </a:cubicBezTo>
                <a:cubicBezTo>
                  <a:pt x="125" y="105"/>
                  <a:pt x="125" y="105"/>
                  <a:pt x="125" y="105"/>
                </a:cubicBezTo>
                <a:cubicBezTo>
                  <a:pt x="111" y="119"/>
                  <a:pt x="111" y="119"/>
                  <a:pt x="111" y="119"/>
                </a:cubicBezTo>
                <a:cubicBezTo>
                  <a:pt x="121" y="128"/>
                  <a:pt x="121" y="128"/>
                  <a:pt x="121" y="128"/>
                </a:cubicBezTo>
                <a:cubicBezTo>
                  <a:pt x="122" y="129"/>
                  <a:pt x="122" y="131"/>
                  <a:pt x="121" y="132"/>
                </a:cubicBezTo>
                <a:cubicBezTo>
                  <a:pt x="120" y="133"/>
                  <a:pt x="118" y="133"/>
                  <a:pt x="117" y="132"/>
                </a:cubicBezTo>
                <a:cubicBezTo>
                  <a:pt x="108" y="122"/>
                  <a:pt x="108" y="122"/>
                  <a:pt x="108" y="122"/>
                </a:cubicBezTo>
                <a:cubicBezTo>
                  <a:pt x="94" y="136"/>
                  <a:pt x="94" y="136"/>
                  <a:pt x="94" y="136"/>
                </a:cubicBezTo>
                <a:cubicBezTo>
                  <a:pt x="103" y="146"/>
                  <a:pt x="103" y="146"/>
                  <a:pt x="103" y="146"/>
                </a:cubicBezTo>
                <a:cubicBezTo>
                  <a:pt x="104" y="147"/>
                  <a:pt x="104" y="148"/>
                  <a:pt x="103" y="149"/>
                </a:cubicBezTo>
                <a:cubicBezTo>
                  <a:pt x="102" y="151"/>
                  <a:pt x="100" y="151"/>
                  <a:pt x="99" y="150"/>
                </a:cubicBezTo>
                <a:cubicBezTo>
                  <a:pt x="90" y="140"/>
                  <a:pt x="90" y="140"/>
                  <a:pt x="90" y="140"/>
                </a:cubicBezTo>
                <a:cubicBezTo>
                  <a:pt x="76" y="154"/>
                  <a:pt x="76" y="154"/>
                  <a:pt x="76" y="154"/>
                </a:cubicBezTo>
                <a:cubicBezTo>
                  <a:pt x="85" y="163"/>
                  <a:pt x="85" y="163"/>
                  <a:pt x="85" y="163"/>
                </a:cubicBezTo>
                <a:cubicBezTo>
                  <a:pt x="86" y="164"/>
                  <a:pt x="86" y="166"/>
                  <a:pt x="85" y="167"/>
                </a:cubicBezTo>
                <a:cubicBezTo>
                  <a:pt x="84" y="168"/>
                  <a:pt x="83" y="168"/>
                  <a:pt x="82" y="167"/>
                </a:cubicBezTo>
                <a:cubicBezTo>
                  <a:pt x="72" y="158"/>
                  <a:pt x="72" y="158"/>
                  <a:pt x="72" y="158"/>
                </a:cubicBezTo>
                <a:cubicBezTo>
                  <a:pt x="58" y="172"/>
                  <a:pt x="58" y="172"/>
                  <a:pt x="58" y="172"/>
                </a:cubicBezTo>
                <a:cubicBezTo>
                  <a:pt x="68" y="181"/>
                  <a:pt x="68" y="181"/>
                  <a:pt x="68" y="181"/>
                </a:cubicBezTo>
                <a:cubicBezTo>
                  <a:pt x="69" y="182"/>
                  <a:pt x="69" y="184"/>
                  <a:pt x="68" y="185"/>
                </a:cubicBezTo>
                <a:cubicBezTo>
                  <a:pt x="67" y="186"/>
                  <a:pt x="65" y="186"/>
                  <a:pt x="64" y="185"/>
                </a:cubicBezTo>
                <a:cubicBezTo>
                  <a:pt x="55" y="175"/>
                  <a:pt x="55" y="175"/>
                  <a:pt x="55" y="175"/>
                </a:cubicBezTo>
                <a:cubicBezTo>
                  <a:pt x="41" y="189"/>
                  <a:pt x="41" y="189"/>
                  <a:pt x="41" y="189"/>
                </a:cubicBezTo>
                <a:cubicBezTo>
                  <a:pt x="50" y="199"/>
                  <a:pt x="50" y="199"/>
                  <a:pt x="50" y="199"/>
                </a:cubicBezTo>
                <a:cubicBezTo>
                  <a:pt x="51" y="200"/>
                  <a:pt x="51" y="201"/>
                  <a:pt x="50" y="202"/>
                </a:cubicBezTo>
                <a:cubicBezTo>
                  <a:pt x="49" y="204"/>
                  <a:pt x="47" y="204"/>
                  <a:pt x="46" y="202"/>
                </a:cubicBezTo>
                <a:cubicBezTo>
                  <a:pt x="37" y="193"/>
                  <a:pt x="37" y="193"/>
                  <a:pt x="37" y="193"/>
                </a:cubicBezTo>
                <a:cubicBezTo>
                  <a:pt x="35" y="195"/>
                  <a:pt x="35" y="195"/>
                  <a:pt x="35" y="195"/>
                </a:cubicBezTo>
                <a:cubicBezTo>
                  <a:pt x="34" y="196"/>
                  <a:pt x="31" y="196"/>
                  <a:pt x="29" y="195"/>
                </a:cubicBezTo>
                <a:cubicBezTo>
                  <a:pt x="28" y="193"/>
                  <a:pt x="28" y="190"/>
                  <a:pt x="29" y="18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02" name="Google Shape;502;p23"/>
          <p:cNvSpPr txBox="1"/>
          <p:nvPr/>
        </p:nvSpPr>
        <p:spPr>
          <a:xfrm>
            <a:off x="620712" y="5284787"/>
            <a:ext cx="1695450" cy="646112"/>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Open Sans"/>
              <a:buNone/>
              <a:tabLst/>
              <a:defRPr/>
            </a:pPr>
            <a:r>
              <a:rPr kumimoji="0" lang="en-US" sz="12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3" name="Google Shape;503;p23"/>
          <p:cNvSpPr txBox="1"/>
          <p:nvPr/>
        </p:nvSpPr>
        <p:spPr>
          <a:xfrm>
            <a:off x="9866312" y="5265737"/>
            <a:ext cx="1695450" cy="646112"/>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200"/>
              <a:buFont typeface="Open Sans"/>
              <a:buNone/>
              <a:tabLst/>
              <a:defRPr/>
            </a:pPr>
            <a:r>
              <a:rPr kumimoji="0" lang="en-US" sz="12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4" name="Google Shape;504;p23"/>
          <p:cNvSpPr txBox="1"/>
          <p:nvPr/>
        </p:nvSpPr>
        <p:spPr>
          <a:xfrm>
            <a:off x="9855200" y="2297112"/>
            <a:ext cx="1695450" cy="646112"/>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200"/>
              <a:buFont typeface="Open Sans"/>
              <a:buNone/>
              <a:tabLst/>
              <a:defRPr/>
            </a:pPr>
            <a:r>
              <a:rPr kumimoji="0" lang="en-US" sz="12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50000" fill="hold" grpId="0" nodeType="clickEffect">
                                      <p:stCondLst>
                                        <p:cond delay="0"/>
                                      </p:stCondLst>
                                      <p:childTnLst>
                                        <p:set>
                                          <p:cBhvr>
                                            <p:cTn id="6" dur="1" fill="hold">
                                              <p:stCondLst>
                                                <p:cond delay="0"/>
                                              </p:stCondLst>
                                            </p:cTn>
                                            <p:tgtEl>
                                              <p:spTgt spid="494"/>
                                            </p:tgtEl>
                                            <p:attrNameLst>
                                              <p:attrName>style.visibility</p:attrName>
                                            </p:attrNameLst>
                                          </p:cBhvr>
                                          <p:to>
                                            <p:strVal val="visible"/>
                                          </p:to>
                                        </p:set>
                                        <p:anim calcmode="lin" valueType="num">
                                          <p:cBhvr additive="base">
                                            <p:cTn id="7" dur="750" fill="hold"/>
                                            <p:tgtEl>
                                              <p:spTgt spid="494"/>
                                            </p:tgtEl>
                                            <p:attrNameLst>
                                              <p:attrName>ppt_x</p:attrName>
                                            </p:attrNameLst>
                                          </p:cBhvr>
                                          <p:tavLst>
                                            <p:tav tm="0">
                                              <p:val>
                                                <p:strVal val="#ppt_x"/>
                                              </p:val>
                                            </p:tav>
                                            <p:tav tm="100000">
                                              <p:val>
                                                <p:strVal val="#ppt_x"/>
                                              </p:val>
                                            </p:tav>
                                          </p:tavLst>
                                        </p:anim>
                                        <p:anim calcmode="lin" valueType="num">
                                          <p:cBhvr additive="base">
                                            <p:cTn id="8" dur="750" fill="hold"/>
                                            <p:tgtEl>
                                              <p:spTgt spid="494"/>
                                            </p:tgtEl>
                                            <p:attrNameLst>
                                              <p:attrName>ppt_y</p:attrName>
                                            </p:attrNameLst>
                                          </p:cBhvr>
                                          <p:tavLst>
                                            <p:tav tm="0">
                                              <p:val>
                                                <p:strVal val="0-#ppt_h/2"/>
                                              </p:val>
                                            </p:tav>
                                            <p:tav tm="100000">
                                              <p:val>
                                                <p:strVal val="#ppt_y"/>
                                              </p:val>
                                            </p:tav>
                                          </p:tavLst>
                                        </p:anim>
                                      </p:childTnLst>
                                    </p:cTn>
                                  </p:par>
                                  <p:par>
                                    <p:cTn id="9" presetID="2" presetClass="entr" presetSubtype="1" decel="50000" fill="hold" grpId="0" nodeType="withEffect">
                                      <p:stCondLst>
                                        <p:cond delay="100"/>
                                      </p:stCondLst>
                                      <p:childTnLst>
                                        <p:set>
                                          <p:cBhvr>
                                            <p:cTn id="10" dur="1" fill="hold">
                                              <p:stCondLst>
                                                <p:cond delay="0"/>
                                              </p:stCondLst>
                                            </p:cTn>
                                            <p:tgtEl>
                                              <p:spTgt spid="492"/>
                                            </p:tgtEl>
                                            <p:attrNameLst>
                                              <p:attrName>style.visibility</p:attrName>
                                            </p:attrNameLst>
                                          </p:cBhvr>
                                          <p:to>
                                            <p:strVal val="visible"/>
                                          </p:to>
                                        </p:set>
                                        <p:anim calcmode="lin" valueType="num">
                                          <p:cBhvr additive="base">
                                            <p:cTn id="11" dur="750" fill="hold"/>
                                            <p:tgtEl>
                                              <p:spTgt spid="492"/>
                                            </p:tgtEl>
                                            <p:attrNameLst>
                                              <p:attrName>ppt_x</p:attrName>
                                            </p:attrNameLst>
                                          </p:cBhvr>
                                          <p:tavLst>
                                            <p:tav tm="0">
                                              <p:val>
                                                <p:strVal val="#ppt_x"/>
                                              </p:val>
                                            </p:tav>
                                            <p:tav tm="100000">
                                              <p:val>
                                                <p:strVal val="#ppt_x"/>
                                              </p:val>
                                            </p:tav>
                                          </p:tavLst>
                                        </p:anim>
                                        <p:anim calcmode="lin" valueType="num">
                                          <p:cBhvr additive="base">
                                            <p:cTn id="12" dur="750" fill="hold"/>
                                            <p:tgtEl>
                                              <p:spTgt spid="492"/>
                                            </p:tgtEl>
                                            <p:attrNameLst>
                                              <p:attrName>ppt_y</p:attrName>
                                            </p:attrNameLst>
                                          </p:cBhvr>
                                          <p:tavLst>
                                            <p:tav tm="0">
                                              <p:val>
                                                <p:strVal val="0-#ppt_h/2"/>
                                              </p:val>
                                            </p:tav>
                                            <p:tav tm="100000">
                                              <p:val>
                                                <p:strVal val="#ppt_y"/>
                                              </p:val>
                                            </p:tav>
                                          </p:tavLst>
                                        </p:anim>
                                      </p:childTnLst>
                                    </p:cTn>
                                  </p:par>
                                  <p:par>
                                    <p:cTn id="13" presetID="2" presetClass="entr" presetSubtype="1" decel="50000" fill="hold" grpId="0" nodeType="withEffect">
                                      <p:stCondLst>
                                        <p:cond delay="200"/>
                                      </p:stCondLst>
                                      <p:childTnLst>
                                        <p:set>
                                          <p:cBhvr>
                                            <p:cTn id="14" dur="1" fill="hold">
                                              <p:stCondLst>
                                                <p:cond delay="0"/>
                                              </p:stCondLst>
                                            </p:cTn>
                                            <p:tgtEl>
                                              <p:spTgt spid="493"/>
                                            </p:tgtEl>
                                            <p:attrNameLst>
                                              <p:attrName>style.visibility</p:attrName>
                                            </p:attrNameLst>
                                          </p:cBhvr>
                                          <p:to>
                                            <p:strVal val="visible"/>
                                          </p:to>
                                        </p:set>
                                        <p:anim calcmode="lin" valueType="num">
                                          <p:cBhvr additive="base">
                                            <p:cTn id="15" dur="750" fill="hold"/>
                                            <p:tgtEl>
                                              <p:spTgt spid="493"/>
                                            </p:tgtEl>
                                            <p:attrNameLst>
                                              <p:attrName>ppt_x</p:attrName>
                                            </p:attrNameLst>
                                          </p:cBhvr>
                                          <p:tavLst>
                                            <p:tav tm="0">
                                              <p:val>
                                                <p:strVal val="#ppt_x"/>
                                              </p:val>
                                            </p:tav>
                                            <p:tav tm="100000">
                                              <p:val>
                                                <p:strVal val="#ppt_x"/>
                                              </p:val>
                                            </p:tav>
                                          </p:tavLst>
                                        </p:anim>
                                        <p:anim calcmode="lin" valueType="num">
                                          <p:cBhvr additive="base">
                                            <p:cTn id="16" dur="750" fill="hold"/>
                                            <p:tgtEl>
                                              <p:spTgt spid="493"/>
                                            </p:tgtEl>
                                            <p:attrNameLst>
                                              <p:attrName>ppt_y</p:attrName>
                                            </p:attrNameLst>
                                          </p:cBhvr>
                                          <p:tavLst>
                                            <p:tav tm="0">
                                              <p:val>
                                                <p:strVal val="0-#ppt_h/2"/>
                                              </p:val>
                                            </p:tav>
                                            <p:tav tm="100000">
                                              <p:val>
                                                <p:strVal val="#ppt_y"/>
                                              </p:val>
                                            </p:tav>
                                          </p:tavLst>
                                        </p:anim>
                                      </p:childTnLst>
                                    </p:cTn>
                                  </p:par>
                                  <p:par>
                                    <p:cTn id="17" presetID="2" presetClass="entr" presetSubtype="1" decel="50000" fill="hold" grpId="0" nodeType="withEffect">
                                      <p:stCondLst>
                                        <p:cond delay="300"/>
                                      </p:stCondLst>
                                      <p:childTnLst>
                                        <p:set>
                                          <p:cBhvr>
                                            <p:cTn id="18" dur="1" fill="hold">
                                              <p:stCondLst>
                                                <p:cond delay="0"/>
                                              </p:stCondLst>
                                            </p:cTn>
                                            <p:tgtEl>
                                              <p:spTgt spid="491"/>
                                            </p:tgtEl>
                                            <p:attrNameLst>
                                              <p:attrName>style.visibility</p:attrName>
                                            </p:attrNameLst>
                                          </p:cBhvr>
                                          <p:to>
                                            <p:strVal val="visible"/>
                                          </p:to>
                                        </p:set>
                                        <p:anim calcmode="lin" valueType="num">
                                          <p:cBhvr additive="base">
                                            <p:cTn id="19" dur="750" fill="hold"/>
                                            <p:tgtEl>
                                              <p:spTgt spid="491"/>
                                            </p:tgtEl>
                                            <p:attrNameLst>
                                              <p:attrName>ppt_x</p:attrName>
                                            </p:attrNameLst>
                                          </p:cBhvr>
                                          <p:tavLst>
                                            <p:tav tm="0">
                                              <p:val>
                                                <p:strVal val="#ppt_x"/>
                                              </p:val>
                                            </p:tav>
                                            <p:tav tm="100000">
                                              <p:val>
                                                <p:strVal val="#ppt_x"/>
                                              </p:val>
                                            </p:tav>
                                          </p:tavLst>
                                        </p:anim>
                                        <p:anim calcmode="lin" valueType="num">
                                          <p:cBhvr additive="base">
                                            <p:cTn id="20" dur="750" fill="hold"/>
                                            <p:tgtEl>
                                              <p:spTgt spid="491"/>
                                            </p:tgtEl>
                                            <p:attrNameLst>
                                              <p:attrName>ppt_y</p:attrName>
                                            </p:attrNameLst>
                                          </p:cBhvr>
                                          <p:tavLst>
                                            <p:tav tm="0">
                                              <p:val>
                                                <p:strVal val="0-#ppt_h/2"/>
                                              </p:val>
                                            </p:tav>
                                            <p:tav tm="100000">
                                              <p:val>
                                                <p:strVal val="#ppt_y"/>
                                              </p:val>
                                            </p:tav>
                                          </p:tavLst>
                                        </p:anim>
                                      </p:childTnLst>
                                    </p:cTn>
                                  </p:par>
                                  <p:par>
                                    <p:cTn id="21" presetID="2" presetClass="entr" presetSubtype="1" decel="50000" fill="hold" grpId="0" nodeType="withEffect">
                                      <p:stCondLst>
                                        <p:cond delay="400"/>
                                      </p:stCondLst>
                                      <p:childTnLst>
                                        <p:set>
                                          <p:cBhvr>
                                            <p:cTn id="22" dur="1" fill="hold">
                                              <p:stCondLst>
                                                <p:cond delay="0"/>
                                              </p:stCondLst>
                                            </p:cTn>
                                            <p:tgtEl>
                                              <p:spTgt spid="496"/>
                                            </p:tgtEl>
                                            <p:attrNameLst>
                                              <p:attrName>style.visibility</p:attrName>
                                            </p:attrNameLst>
                                          </p:cBhvr>
                                          <p:to>
                                            <p:strVal val="visible"/>
                                          </p:to>
                                        </p:set>
                                        <p:anim calcmode="lin" valueType="num">
                                          <p:cBhvr additive="base">
                                            <p:cTn id="23" dur="750" fill="hold"/>
                                            <p:tgtEl>
                                              <p:spTgt spid="496"/>
                                            </p:tgtEl>
                                            <p:attrNameLst>
                                              <p:attrName>ppt_x</p:attrName>
                                            </p:attrNameLst>
                                          </p:cBhvr>
                                          <p:tavLst>
                                            <p:tav tm="0">
                                              <p:val>
                                                <p:strVal val="#ppt_x"/>
                                              </p:val>
                                            </p:tav>
                                            <p:tav tm="100000">
                                              <p:val>
                                                <p:strVal val="#ppt_x"/>
                                              </p:val>
                                            </p:tav>
                                          </p:tavLst>
                                        </p:anim>
                                        <p:anim calcmode="lin" valueType="num">
                                          <p:cBhvr additive="base">
                                            <p:cTn id="24" dur="750" fill="hold"/>
                                            <p:tgtEl>
                                              <p:spTgt spid="496"/>
                                            </p:tgtEl>
                                            <p:attrNameLst>
                                              <p:attrName>ppt_y</p:attrName>
                                            </p:attrNameLst>
                                          </p:cBhvr>
                                          <p:tavLst>
                                            <p:tav tm="0">
                                              <p:val>
                                                <p:strVal val="0-#ppt_h/2"/>
                                              </p:val>
                                            </p:tav>
                                            <p:tav tm="100000">
                                              <p:val>
                                                <p:strVal val="#ppt_y"/>
                                              </p:val>
                                            </p:tav>
                                          </p:tavLst>
                                        </p:anim>
                                      </p:childTnLst>
                                    </p:cTn>
                                  </p:par>
                                  <p:par>
                                    <p:cTn id="25" presetID="2" presetClass="entr" presetSubtype="1" decel="50000" fill="hold" grpId="0" nodeType="withEffect">
                                      <p:stCondLst>
                                        <p:cond delay="500"/>
                                      </p:stCondLst>
                                      <p:childTnLst>
                                        <p:set>
                                          <p:cBhvr>
                                            <p:cTn id="26" dur="1" fill="hold">
                                              <p:stCondLst>
                                                <p:cond delay="0"/>
                                              </p:stCondLst>
                                            </p:cTn>
                                            <p:tgtEl>
                                              <p:spTgt spid="497"/>
                                            </p:tgtEl>
                                            <p:attrNameLst>
                                              <p:attrName>style.visibility</p:attrName>
                                            </p:attrNameLst>
                                          </p:cBhvr>
                                          <p:to>
                                            <p:strVal val="visible"/>
                                          </p:to>
                                        </p:set>
                                        <p:anim calcmode="lin" valueType="num">
                                          <p:cBhvr additive="base">
                                            <p:cTn id="27" dur="750" fill="hold"/>
                                            <p:tgtEl>
                                              <p:spTgt spid="497"/>
                                            </p:tgtEl>
                                            <p:attrNameLst>
                                              <p:attrName>ppt_x</p:attrName>
                                            </p:attrNameLst>
                                          </p:cBhvr>
                                          <p:tavLst>
                                            <p:tav tm="0">
                                              <p:val>
                                                <p:strVal val="#ppt_x"/>
                                              </p:val>
                                            </p:tav>
                                            <p:tav tm="100000">
                                              <p:val>
                                                <p:strVal val="#ppt_x"/>
                                              </p:val>
                                            </p:tav>
                                          </p:tavLst>
                                        </p:anim>
                                        <p:anim calcmode="lin" valueType="num">
                                          <p:cBhvr additive="base">
                                            <p:cTn id="28" dur="750" fill="hold"/>
                                            <p:tgtEl>
                                              <p:spTgt spid="497"/>
                                            </p:tgtEl>
                                            <p:attrNameLst>
                                              <p:attrName>ppt_y</p:attrName>
                                            </p:attrNameLst>
                                          </p:cBhvr>
                                          <p:tavLst>
                                            <p:tav tm="0">
                                              <p:val>
                                                <p:strVal val="0-#ppt_h/2"/>
                                              </p:val>
                                            </p:tav>
                                            <p:tav tm="100000">
                                              <p:val>
                                                <p:strVal val="#ppt_y"/>
                                              </p:val>
                                            </p:tav>
                                          </p:tavLst>
                                        </p:anim>
                                      </p:childTnLst>
                                    </p:cTn>
                                  </p:par>
                                  <p:par>
                                    <p:cTn id="29" presetID="2" presetClass="entr" presetSubtype="1" decel="50000" fill="hold" grpId="0" nodeType="withEffect">
                                      <p:stCondLst>
                                        <p:cond delay="600"/>
                                      </p:stCondLst>
                                      <p:childTnLst>
                                        <p:set>
                                          <p:cBhvr>
                                            <p:cTn id="30" dur="1" fill="hold">
                                              <p:stCondLst>
                                                <p:cond delay="0"/>
                                              </p:stCondLst>
                                            </p:cTn>
                                            <p:tgtEl>
                                              <p:spTgt spid="495"/>
                                            </p:tgtEl>
                                            <p:attrNameLst>
                                              <p:attrName>style.visibility</p:attrName>
                                            </p:attrNameLst>
                                          </p:cBhvr>
                                          <p:to>
                                            <p:strVal val="visible"/>
                                          </p:to>
                                        </p:set>
                                        <p:anim calcmode="lin" valueType="num">
                                          <p:cBhvr additive="base">
                                            <p:cTn id="31" dur="750" fill="hold"/>
                                            <p:tgtEl>
                                              <p:spTgt spid="495"/>
                                            </p:tgtEl>
                                            <p:attrNameLst>
                                              <p:attrName>ppt_x</p:attrName>
                                            </p:attrNameLst>
                                          </p:cBhvr>
                                          <p:tavLst>
                                            <p:tav tm="0">
                                              <p:val>
                                                <p:strVal val="#ppt_x"/>
                                              </p:val>
                                            </p:tav>
                                            <p:tav tm="100000">
                                              <p:val>
                                                <p:strVal val="#ppt_x"/>
                                              </p:val>
                                            </p:tav>
                                          </p:tavLst>
                                        </p:anim>
                                        <p:anim calcmode="lin" valueType="num">
                                          <p:cBhvr additive="base">
                                            <p:cTn id="32" dur="750" fill="hold"/>
                                            <p:tgtEl>
                                              <p:spTgt spid="495"/>
                                            </p:tgtEl>
                                            <p:attrNameLst>
                                              <p:attrName>ppt_y</p:attrName>
                                            </p:attrNameLst>
                                          </p:cBhvr>
                                          <p:tavLst>
                                            <p:tav tm="0">
                                              <p:val>
                                                <p:strVal val="0-#ppt_h/2"/>
                                              </p:val>
                                            </p:tav>
                                            <p:tav tm="100000">
                                              <p:val>
                                                <p:strVal val="#ppt_y"/>
                                              </p:val>
                                            </p:tav>
                                          </p:tavLst>
                                        </p:anim>
                                      </p:childTnLst>
                                    </p:cTn>
                                  </p:par>
                                </p:childTnLst>
                              </p:cTn>
                            </p:par>
                            <p:par>
                              <p:cTn id="33" fill="hold">
                                <p:stCondLst>
                                  <p:cond delay="1350"/>
                                </p:stCondLst>
                                <p:childTnLst>
                                  <p:par>
                                    <p:cTn id="34" presetID="2" presetClass="entr" presetSubtype="1" fill="hold" grpId="0" nodeType="afterEffect" p14:presetBounceEnd="50000">
                                      <p:stCondLst>
                                        <p:cond delay="0"/>
                                      </p:stCondLst>
                                      <p:childTnLst>
                                        <p:set>
                                          <p:cBhvr>
                                            <p:cTn id="35" dur="1" fill="hold">
                                              <p:stCondLst>
                                                <p:cond delay="0"/>
                                              </p:stCondLst>
                                            </p:cTn>
                                            <p:tgtEl>
                                              <p:spTgt spid="490"/>
                                            </p:tgtEl>
                                            <p:attrNameLst>
                                              <p:attrName>style.visibility</p:attrName>
                                            </p:attrNameLst>
                                          </p:cBhvr>
                                          <p:to>
                                            <p:strVal val="visible"/>
                                          </p:to>
                                        </p:set>
                                        <p:anim calcmode="lin" valueType="num" p14:bounceEnd="50000">
                                          <p:cBhvr additive="base">
                                            <p:cTn id="36" dur="1000" fill="hold"/>
                                            <p:tgtEl>
                                              <p:spTgt spid="490"/>
                                            </p:tgtEl>
                                            <p:attrNameLst>
                                              <p:attrName>ppt_x</p:attrName>
                                            </p:attrNameLst>
                                          </p:cBhvr>
                                          <p:tavLst>
                                            <p:tav tm="0">
                                              <p:val>
                                                <p:strVal val="#ppt_x"/>
                                              </p:val>
                                            </p:tav>
                                            <p:tav tm="100000">
                                              <p:val>
                                                <p:strVal val="#ppt_x"/>
                                              </p:val>
                                            </p:tav>
                                          </p:tavLst>
                                        </p:anim>
                                        <p:anim calcmode="lin" valueType="num" p14:bounceEnd="50000">
                                          <p:cBhvr additive="base">
                                            <p:cTn id="37" dur="1000" fill="hold"/>
                                            <p:tgtEl>
                                              <p:spTgt spid="490"/>
                                            </p:tgtEl>
                                            <p:attrNameLst>
                                              <p:attrName>ppt_y</p:attrName>
                                            </p:attrNameLst>
                                          </p:cBhvr>
                                          <p:tavLst>
                                            <p:tav tm="0">
                                              <p:val>
                                                <p:strVal val="0-#ppt_h/2"/>
                                              </p:val>
                                            </p:tav>
                                            <p:tav tm="100000">
                                              <p:val>
                                                <p:strVal val="#ppt_y"/>
                                              </p:val>
                                            </p:tav>
                                          </p:tavLst>
                                        </p:anim>
                                      </p:childTnLst>
                                    </p:cTn>
                                  </p:par>
                                </p:childTnLst>
                              </p:cTn>
                            </p:par>
                            <p:par>
                              <p:cTn id="38" fill="hold">
                                <p:stCondLst>
                                  <p:cond delay="2350"/>
                                </p:stCondLst>
                                <p:childTnLst>
                                  <p:par>
                                    <p:cTn id="39" presetID="53" presetClass="entr" presetSubtype="16" fill="hold" grpId="0" nodeType="afterEffect">
                                      <p:stCondLst>
                                        <p:cond delay="0"/>
                                      </p:stCondLst>
                                      <p:childTnLst>
                                        <p:set>
                                          <p:cBhvr>
                                            <p:cTn id="40" dur="1" fill="hold">
                                              <p:stCondLst>
                                                <p:cond delay="0"/>
                                              </p:stCondLst>
                                            </p:cTn>
                                            <p:tgtEl>
                                              <p:spTgt spid="498"/>
                                            </p:tgtEl>
                                            <p:attrNameLst>
                                              <p:attrName>style.visibility</p:attrName>
                                            </p:attrNameLst>
                                          </p:cBhvr>
                                          <p:to>
                                            <p:strVal val="visible"/>
                                          </p:to>
                                        </p:set>
                                        <p:anim calcmode="lin" valueType="num">
                                          <p:cBhvr>
                                            <p:cTn id="41" dur="500" fill="hold"/>
                                            <p:tgtEl>
                                              <p:spTgt spid="498"/>
                                            </p:tgtEl>
                                            <p:attrNameLst>
                                              <p:attrName>ppt_w</p:attrName>
                                            </p:attrNameLst>
                                          </p:cBhvr>
                                          <p:tavLst>
                                            <p:tav tm="0">
                                              <p:val>
                                                <p:fltVal val="0"/>
                                              </p:val>
                                            </p:tav>
                                            <p:tav tm="100000">
                                              <p:val>
                                                <p:strVal val="#ppt_w"/>
                                              </p:val>
                                            </p:tav>
                                          </p:tavLst>
                                        </p:anim>
                                        <p:anim calcmode="lin" valueType="num">
                                          <p:cBhvr>
                                            <p:cTn id="42" dur="500" fill="hold"/>
                                            <p:tgtEl>
                                              <p:spTgt spid="498"/>
                                            </p:tgtEl>
                                            <p:attrNameLst>
                                              <p:attrName>ppt_h</p:attrName>
                                            </p:attrNameLst>
                                          </p:cBhvr>
                                          <p:tavLst>
                                            <p:tav tm="0">
                                              <p:val>
                                                <p:fltVal val="0"/>
                                              </p:val>
                                            </p:tav>
                                            <p:tav tm="100000">
                                              <p:val>
                                                <p:strVal val="#ppt_h"/>
                                              </p:val>
                                            </p:tav>
                                          </p:tavLst>
                                        </p:anim>
                                        <p:animEffect transition="in" filter="fade">
                                          <p:cBhvr>
                                            <p:cTn id="43" dur="500"/>
                                            <p:tgtEl>
                                              <p:spTgt spid="498"/>
                                            </p:tgtEl>
                                          </p:cBhvr>
                                        </p:animEffect>
                                      </p:childTnLst>
                                    </p:cTn>
                                  </p:par>
                                  <p:par>
                                    <p:cTn id="44" presetID="2" presetClass="entr" presetSubtype="8" fill="hold" grpId="0" nodeType="withEffect" p14:presetBounceEnd="50000">
                                      <p:stCondLst>
                                        <p:cond delay="0"/>
                                      </p:stCondLst>
                                      <p:childTnLst>
                                        <p:set>
                                          <p:cBhvr>
                                            <p:cTn id="45" dur="1" fill="hold">
                                              <p:stCondLst>
                                                <p:cond delay="0"/>
                                              </p:stCondLst>
                                            </p:cTn>
                                            <p:tgtEl>
                                              <p:spTgt spid="489"/>
                                            </p:tgtEl>
                                            <p:attrNameLst>
                                              <p:attrName>style.visibility</p:attrName>
                                            </p:attrNameLst>
                                          </p:cBhvr>
                                          <p:to>
                                            <p:strVal val="visible"/>
                                          </p:to>
                                        </p:set>
                                        <p:anim calcmode="lin" valueType="num" p14:bounceEnd="50000">
                                          <p:cBhvr additive="base">
                                            <p:cTn id="46" dur="750" fill="hold"/>
                                            <p:tgtEl>
                                              <p:spTgt spid="489"/>
                                            </p:tgtEl>
                                            <p:attrNameLst>
                                              <p:attrName>ppt_x</p:attrName>
                                            </p:attrNameLst>
                                          </p:cBhvr>
                                          <p:tavLst>
                                            <p:tav tm="0">
                                              <p:val>
                                                <p:strVal val="0-#ppt_w/2"/>
                                              </p:val>
                                            </p:tav>
                                            <p:tav tm="100000">
                                              <p:val>
                                                <p:strVal val="#ppt_x"/>
                                              </p:val>
                                            </p:tav>
                                          </p:tavLst>
                                        </p:anim>
                                        <p:anim calcmode="lin" valueType="num" p14:bounceEnd="50000">
                                          <p:cBhvr additive="base">
                                            <p:cTn id="47" dur="750" fill="hold"/>
                                            <p:tgtEl>
                                              <p:spTgt spid="489"/>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14:presetBounceEnd="50000">
                                      <p:stCondLst>
                                        <p:cond delay="100"/>
                                      </p:stCondLst>
                                      <p:childTnLst>
                                        <p:set>
                                          <p:cBhvr>
                                            <p:cTn id="49" dur="1" fill="hold">
                                              <p:stCondLst>
                                                <p:cond delay="0"/>
                                              </p:stCondLst>
                                            </p:cTn>
                                            <p:tgtEl>
                                              <p:spTgt spid="485"/>
                                            </p:tgtEl>
                                            <p:attrNameLst>
                                              <p:attrName>style.visibility</p:attrName>
                                            </p:attrNameLst>
                                          </p:cBhvr>
                                          <p:to>
                                            <p:strVal val="visible"/>
                                          </p:to>
                                        </p:set>
                                        <p:anim calcmode="lin" valueType="num" p14:bounceEnd="50000">
                                          <p:cBhvr additive="base">
                                            <p:cTn id="50" dur="750" fill="hold"/>
                                            <p:tgtEl>
                                              <p:spTgt spid="485"/>
                                            </p:tgtEl>
                                            <p:attrNameLst>
                                              <p:attrName>ppt_x</p:attrName>
                                            </p:attrNameLst>
                                          </p:cBhvr>
                                          <p:tavLst>
                                            <p:tav tm="0">
                                              <p:val>
                                                <p:strVal val="0-#ppt_w/2"/>
                                              </p:val>
                                            </p:tav>
                                            <p:tav tm="100000">
                                              <p:val>
                                                <p:strVal val="#ppt_x"/>
                                              </p:val>
                                            </p:tav>
                                          </p:tavLst>
                                        </p:anim>
                                        <p:anim calcmode="lin" valueType="num" p14:bounceEnd="50000">
                                          <p:cBhvr additive="base">
                                            <p:cTn id="51" dur="750" fill="hold"/>
                                            <p:tgtEl>
                                              <p:spTgt spid="485"/>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14:presetBounceEnd="50000">
                                      <p:stCondLst>
                                        <p:cond delay="200"/>
                                      </p:stCondLst>
                                      <p:childTnLst>
                                        <p:set>
                                          <p:cBhvr>
                                            <p:cTn id="53" dur="1" fill="hold">
                                              <p:stCondLst>
                                                <p:cond delay="0"/>
                                              </p:stCondLst>
                                            </p:cTn>
                                            <p:tgtEl>
                                              <p:spTgt spid="481"/>
                                            </p:tgtEl>
                                            <p:attrNameLst>
                                              <p:attrName>style.visibility</p:attrName>
                                            </p:attrNameLst>
                                          </p:cBhvr>
                                          <p:to>
                                            <p:strVal val="visible"/>
                                          </p:to>
                                        </p:set>
                                        <p:anim calcmode="lin" valueType="num" p14:bounceEnd="50000">
                                          <p:cBhvr additive="base">
                                            <p:cTn id="54" dur="750" fill="hold"/>
                                            <p:tgtEl>
                                              <p:spTgt spid="481"/>
                                            </p:tgtEl>
                                            <p:attrNameLst>
                                              <p:attrName>ppt_x</p:attrName>
                                            </p:attrNameLst>
                                          </p:cBhvr>
                                          <p:tavLst>
                                            <p:tav tm="0">
                                              <p:val>
                                                <p:strVal val="0-#ppt_w/2"/>
                                              </p:val>
                                            </p:tav>
                                            <p:tav tm="100000">
                                              <p:val>
                                                <p:strVal val="#ppt_x"/>
                                              </p:val>
                                            </p:tav>
                                          </p:tavLst>
                                        </p:anim>
                                        <p:anim calcmode="lin" valueType="num" p14:bounceEnd="50000">
                                          <p:cBhvr additive="base">
                                            <p:cTn id="55" dur="750" fill="hold"/>
                                            <p:tgtEl>
                                              <p:spTgt spid="481"/>
                                            </p:tgtEl>
                                            <p:attrNameLst>
                                              <p:attrName>ppt_y</p:attrName>
                                            </p:attrNameLst>
                                          </p:cBhvr>
                                          <p:tavLst>
                                            <p:tav tm="0">
                                              <p:val>
                                                <p:strVal val="#ppt_y"/>
                                              </p:val>
                                            </p:tav>
                                            <p:tav tm="100000">
                                              <p:val>
                                                <p:strVal val="#ppt_y"/>
                                              </p:val>
                                            </p:tav>
                                          </p:tavLst>
                                        </p:anim>
                                      </p:childTnLst>
                                    </p:cTn>
                                  </p:par>
                                </p:childTnLst>
                              </p:cTn>
                            </p:par>
                            <p:par>
                              <p:cTn id="56" fill="hold">
                                <p:stCondLst>
                                  <p:cond delay="3300"/>
                                </p:stCondLst>
                                <p:childTnLst>
                                  <p:par>
                                    <p:cTn id="57" presetID="53" presetClass="entr" presetSubtype="16" fill="hold" grpId="0" nodeType="afterEffect">
                                      <p:stCondLst>
                                        <p:cond delay="0"/>
                                      </p:stCondLst>
                                      <p:childTnLst>
                                        <p:set>
                                          <p:cBhvr>
                                            <p:cTn id="58" dur="1" fill="hold">
                                              <p:stCondLst>
                                                <p:cond delay="0"/>
                                              </p:stCondLst>
                                            </p:cTn>
                                            <p:tgtEl>
                                              <p:spTgt spid="500"/>
                                            </p:tgtEl>
                                            <p:attrNameLst>
                                              <p:attrName>style.visibility</p:attrName>
                                            </p:attrNameLst>
                                          </p:cBhvr>
                                          <p:to>
                                            <p:strVal val="visible"/>
                                          </p:to>
                                        </p:set>
                                        <p:anim calcmode="lin" valueType="num">
                                          <p:cBhvr>
                                            <p:cTn id="59" dur="500" fill="hold"/>
                                            <p:tgtEl>
                                              <p:spTgt spid="500"/>
                                            </p:tgtEl>
                                            <p:attrNameLst>
                                              <p:attrName>ppt_w</p:attrName>
                                            </p:attrNameLst>
                                          </p:cBhvr>
                                          <p:tavLst>
                                            <p:tav tm="0">
                                              <p:val>
                                                <p:fltVal val="0"/>
                                              </p:val>
                                            </p:tav>
                                            <p:tav tm="100000">
                                              <p:val>
                                                <p:strVal val="#ppt_w"/>
                                              </p:val>
                                            </p:tav>
                                          </p:tavLst>
                                        </p:anim>
                                        <p:anim calcmode="lin" valueType="num">
                                          <p:cBhvr>
                                            <p:cTn id="60" dur="500" fill="hold"/>
                                            <p:tgtEl>
                                              <p:spTgt spid="500"/>
                                            </p:tgtEl>
                                            <p:attrNameLst>
                                              <p:attrName>ppt_h</p:attrName>
                                            </p:attrNameLst>
                                          </p:cBhvr>
                                          <p:tavLst>
                                            <p:tav tm="0">
                                              <p:val>
                                                <p:fltVal val="0"/>
                                              </p:val>
                                            </p:tav>
                                            <p:tav tm="100000">
                                              <p:val>
                                                <p:strVal val="#ppt_h"/>
                                              </p:val>
                                            </p:tav>
                                          </p:tavLst>
                                        </p:anim>
                                        <p:animEffect transition="in" filter="fade">
                                          <p:cBhvr>
                                            <p:cTn id="61" dur="500"/>
                                            <p:tgtEl>
                                              <p:spTgt spid="500"/>
                                            </p:tgtEl>
                                          </p:cBhvr>
                                        </p:animEffect>
                                      </p:childTnLst>
                                    </p:cTn>
                                  </p:par>
                                  <p:par>
                                    <p:cTn id="62" presetID="2" presetClass="entr" presetSubtype="8" fill="hold" grpId="0" nodeType="withEffect" p14:presetBounceEnd="50000">
                                      <p:stCondLst>
                                        <p:cond delay="0"/>
                                      </p:stCondLst>
                                      <p:childTnLst>
                                        <p:set>
                                          <p:cBhvr>
                                            <p:cTn id="63" dur="1" fill="hold">
                                              <p:stCondLst>
                                                <p:cond delay="0"/>
                                              </p:stCondLst>
                                            </p:cTn>
                                            <p:tgtEl>
                                              <p:spTgt spid="488"/>
                                            </p:tgtEl>
                                            <p:attrNameLst>
                                              <p:attrName>style.visibility</p:attrName>
                                            </p:attrNameLst>
                                          </p:cBhvr>
                                          <p:to>
                                            <p:strVal val="visible"/>
                                          </p:to>
                                        </p:set>
                                        <p:anim calcmode="lin" valueType="num" p14:bounceEnd="50000">
                                          <p:cBhvr additive="base">
                                            <p:cTn id="64" dur="750" fill="hold"/>
                                            <p:tgtEl>
                                              <p:spTgt spid="488"/>
                                            </p:tgtEl>
                                            <p:attrNameLst>
                                              <p:attrName>ppt_x</p:attrName>
                                            </p:attrNameLst>
                                          </p:cBhvr>
                                          <p:tavLst>
                                            <p:tav tm="0">
                                              <p:val>
                                                <p:strVal val="0-#ppt_w/2"/>
                                              </p:val>
                                            </p:tav>
                                            <p:tav tm="100000">
                                              <p:val>
                                                <p:strVal val="#ppt_x"/>
                                              </p:val>
                                            </p:tav>
                                          </p:tavLst>
                                        </p:anim>
                                        <p:anim calcmode="lin" valueType="num" p14:bounceEnd="50000">
                                          <p:cBhvr additive="base">
                                            <p:cTn id="65" dur="750" fill="hold"/>
                                            <p:tgtEl>
                                              <p:spTgt spid="488"/>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14:presetBounceEnd="50000">
                                      <p:stCondLst>
                                        <p:cond delay="100"/>
                                      </p:stCondLst>
                                      <p:childTnLst>
                                        <p:set>
                                          <p:cBhvr>
                                            <p:cTn id="67" dur="1" fill="hold">
                                              <p:stCondLst>
                                                <p:cond delay="0"/>
                                              </p:stCondLst>
                                            </p:cTn>
                                            <p:tgtEl>
                                              <p:spTgt spid="484"/>
                                            </p:tgtEl>
                                            <p:attrNameLst>
                                              <p:attrName>style.visibility</p:attrName>
                                            </p:attrNameLst>
                                          </p:cBhvr>
                                          <p:to>
                                            <p:strVal val="visible"/>
                                          </p:to>
                                        </p:set>
                                        <p:anim calcmode="lin" valueType="num" p14:bounceEnd="50000">
                                          <p:cBhvr additive="base">
                                            <p:cTn id="68" dur="750" fill="hold"/>
                                            <p:tgtEl>
                                              <p:spTgt spid="484"/>
                                            </p:tgtEl>
                                            <p:attrNameLst>
                                              <p:attrName>ppt_x</p:attrName>
                                            </p:attrNameLst>
                                          </p:cBhvr>
                                          <p:tavLst>
                                            <p:tav tm="0">
                                              <p:val>
                                                <p:strVal val="0-#ppt_w/2"/>
                                              </p:val>
                                            </p:tav>
                                            <p:tav tm="100000">
                                              <p:val>
                                                <p:strVal val="#ppt_x"/>
                                              </p:val>
                                            </p:tav>
                                          </p:tavLst>
                                        </p:anim>
                                        <p:anim calcmode="lin" valueType="num" p14:bounceEnd="50000">
                                          <p:cBhvr additive="base">
                                            <p:cTn id="69" dur="750" fill="hold"/>
                                            <p:tgtEl>
                                              <p:spTgt spid="484"/>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14:presetBounceEnd="50000">
                                      <p:stCondLst>
                                        <p:cond delay="200"/>
                                      </p:stCondLst>
                                      <p:childTnLst>
                                        <p:set>
                                          <p:cBhvr>
                                            <p:cTn id="71" dur="1" fill="hold">
                                              <p:stCondLst>
                                                <p:cond delay="0"/>
                                              </p:stCondLst>
                                            </p:cTn>
                                            <p:tgtEl>
                                              <p:spTgt spid="502"/>
                                            </p:tgtEl>
                                            <p:attrNameLst>
                                              <p:attrName>style.visibility</p:attrName>
                                            </p:attrNameLst>
                                          </p:cBhvr>
                                          <p:to>
                                            <p:strVal val="visible"/>
                                          </p:to>
                                        </p:set>
                                        <p:anim calcmode="lin" valueType="num" p14:bounceEnd="50000">
                                          <p:cBhvr additive="base">
                                            <p:cTn id="72" dur="750" fill="hold"/>
                                            <p:tgtEl>
                                              <p:spTgt spid="502"/>
                                            </p:tgtEl>
                                            <p:attrNameLst>
                                              <p:attrName>ppt_x</p:attrName>
                                            </p:attrNameLst>
                                          </p:cBhvr>
                                          <p:tavLst>
                                            <p:tav tm="0">
                                              <p:val>
                                                <p:strVal val="0-#ppt_w/2"/>
                                              </p:val>
                                            </p:tav>
                                            <p:tav tm="100000">
                                              <p:val>
                                                <p:strVal val="#ppt_x"/>
                                              </p:val>
                                            </p:tav>
                                          </p:tavLst>
                                        </p:anim>
                                        <p:anim calcmode="lin" valueType="num" p14:bounceEnd="50000">
                                          <p:cBhvr additive="base">
                                            <p:cTn id="73" dur="750" fill="hold"/>
                                            <p:tgtEl>
                                              <p:spTgt spid="502"/>
                                            </p:tgtEl>
                                            <p:attrNameLst>
                                              <p:attrName>ppt_y</p:attrName>
                                            </p:attrNameLst>
                                          </p:cBhvr>
                                          <p:tavLst>
                                            <p:tav tm="0">
                                              <p:val>
                                                <p:strVal val="#ppt_y"/>
                                              </p:val>
                                            </p:tav>
                                            <p:tav tm="100000">
                                              <p:val>
                                                <p:strVal val="#ppt_y"/>
                                              </p:val>
                                            </p:tav>
                                          </p:tavLst>
                                        </p:anim>
                                      </p:childTnLst>
                                    </p:cTn>
                                  </p:par>
                                </p:childTnLst>
                              </p:cTn>
                            </p:par>
                            <p:par>
                              <p:cTn id="74" fill="hold">
                                <p:stCondLst>
                                  <p:cond delay="4250"/>
                                </p:stCondLst>
                                <p:childTnLst>
                                  <p:par>
                                    <p:cTn id="75" presetID="53" presetClass="entr" presetSubtype="16" fill="hold" grpId="0" nodeType="afterEffect">
                                      <p:stCondLst>
                                        <p:cond delay="0"/>
                                      </p:stCondLst>
                                      <p:childTnLst>
                                        <p:set>
                                          <p:cBhvr>
                                            <p:cTn id="76" dur="1" fill="hold">
                                              <p:stCondLst>
                                                <p:cond delay="0"/>
                                              </p:stCondLst>
                                            </p:cTn>
                                            <p:tgtEl>
                                              <p:spTgt spid="499"/>
                                            </p:tgtEl>
                                            <p:attrNameLst>
                                              <p:attrName>style.visibility</p:attrName>
                                            </p:attrNameLst>
                                          </p:cBhvr>
                                          <p:to>
                                            <p:strVal val="visible"/>
                                          </p:to>
                                        </p:set>
                                        <p:anim calcmode="lin" valueType="num">
                                          <p:cBhvr>
                                            <p:cTn id="77" dur="500" fill="hold"/>
                                            <p:tgtEl>
                                              <p:spTgt spid="499"/>
                                            </p:tgtEl>
                                            <p:attrNameLst>
                                              <p:attrName>ppt_w</p:attrName>
                                            </p:attrNameLst>
                                          </p:cBhvr>
                                          <p:tavLst>
                                            <p:tav tm="0">
                                              <p:val>
                                                <p:fltVal val="0"/>
                                              </p:val>
                                            </p:tav>
                                            <p:tav tm="100000">
                                              <p:val>
                                                <p:strVal val="#ppt_w"/>
                                              </p:val>
                                            </p:tav>
                                          </p:tavLst>
                                        </p:anim>
                                        <p:anim calcmode="lin" valueType="num">
                                          <p:cBhvr>
                                            <p:cTn id="78" dur="500" fill="hold"/>
                                            <p:tgtEl>
                                              <p:spTgt spid="499"/>
                                            </p:tgtEl>
                                            <p:attrNameLst>
                                              <p:attrName>ppt_h</p:attrName>
                                            </p:attrNameLst>
                                          </p:cBhvr>
                                          <p:tavLst>
                                            <p:tav tm="0">
                                              <p:val>
                                                <p:fltVal val="0"/>
                                              </p:val>
                                            </p:tav>
                                            <p:tav tm="100000">
                                              <p:val>
                                                <p:strVal val="#ppt_h"/>
                                              </p:val>
                                            </p:tav>
                                          </p:tavLst>
                                        </p:anim>
                                        <p:animEffect transition="in" filter="fade">
                                          <p:cBhvr>
                                            <p:cTn id="79" dur="500"/>
                                            <p:tgtEl>
                                              <p:spTgt spid="499"/>
                                            </p:tgtEl>
                                          </p:cBhvr>
                                        </p:animEffect>
                                      </p:childTnLst>
                                    </p:cTn>
                                  </p:par>
                                  <p:par>
                                    <p:cTn id="80" presetID="2" presetClass="entr" presetSubtype="2" fill="hold" grpId="0" nodeType="withEffect" p14:presetBounceEnd="50000">
                                      <p:stCondLst>
                                        <p:cond delay="0"/>
                                      </p:stCondLst>
                                      <p:childTnLst>
                                        <p:set>
                                          <p:cBhvr>
                                            <p:cTn id="81" dur="1" fill="hold">
                                              <p:stCondLst>
                                                <p:cond delay="0"/>
                                              </p:stCondLst>
                                            </p:cTn>
                                            <p:tgtEl>
                                              <p:spTgt spid="486"/>
                                            </p:tgtEl>
                                            <p:attrNameLst>
                                              <p:attrName>style.visibility</p:attrName>
                                            </p:attrNameLst>
                                          </p:cBhvr>
                                          <p:to>
                                            <p:strVal val="visible"/>
                                          </p:to>
                                        </p:set>
                                        <p:anim calcmode="lin" valueType="num" p14:bounceEnd="50000">
                                          <p:cBhvr additive="base">
                                            <p:cTn id="82" dur="750" fill="hold"/>
                                            <p:tgtEl>
                                              <p:spTgt spid="486"/>
                                            </p:tgtEl>
                                            <p:attrNameLst>
                                              <p:attrName>ppt_x</p:attrName>
                                            </p:attrNameLst>
                                          </p:cBhvr>
                                          <p:tavLst>
                                            <p:tav tm="0">
                                              <p:val>
                                                <p:strVal val="1+#ppt_w/2"/>
                                              </p:val>
                                            </p:tav>
                                            <p:tav tm="100000">
                                              <p:val>
                                                <p:strVal val="#ppt_x"/>
                                              </p:val>
                                            </p:tav>
                                          </p:tavLst>
                                        </p:anim>
                                        <p:anim calcmode="lin" valueType="num" p14:bounceEnd="50000">
                                          <p:cBhvr additive="base">
                                            <p:cTn id="83" dur="750" fill="hold"/>
                                            <p:tgtEl>
                                              <p:spTgt spid="486"/>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14:presetBounceEnd="50000">
                                      <p:stCondLst>
                                        <p:cond delay="100"/>
                                      </p:stCondLst>
                                      <p:childTnLst>
                                        <p:set>
                                          <p:cBhvr>
                                            <p:cTn id="85" dur="1" fill="hold">
                                              <p:stCondLst>
                                                <p:cond delay="0"/>
                                              </p:stCondLst>
                                            </p:cTn>
                                            <p:tgtEl>
                                              <p:spTgt spid="482"/>
                                            </p:tgtEl>
                                            <p:attrNameLst>
                                              <p:attrName>style.visibility</p:attrName>
                                            </p:attrNameLst>
                                          </p:cBhvr>
                                          <p:to>
                                            <p:strVal val="visible"/>
                                          </p:to>
                                        </p:set>
                                        <p:anim calcmode="lin" valueType="num" p14:bounceEnd="50000">
                                          <p:cBhvr additive="base">
                                            <p:cTn id="86" dur="750" fill="hold"/>
                                            <p:tgtEl>
                                              <p:spTgt spid="482"/>
                                            </p:tgtEl>
                                            <p:attrNameLst>
                                              <p:attrName>ppt_x</p:attrName>
                                            </p:attrNameLst>
                                          </p:cBhvr>
                                          <p:tavLst>
                                            <p:tav tm="0">
                                              <p:val>
                                                <p:strVal val="1+#ppt_w/2"/>
                                              </p:val>
                                            </p:tav>
                                            <p:tav tm="100000">
                                              <p:val>
                                                <p:strVal val="#ppt_x"/>
                                              </p:val>
                                            </p:tav>
                                          </p:tavLst>
                                        </p:anim>
                                        <p:anim calcmode="lin" valueType="num" p14:bounceEnd="50000">
                                          <p:cBhvr additive="base">
                                            <p:cTn id="87" dur="750" fill="hold"/>
                                            <p:tgtEl>
                                              <p:spTgt spid="482"/>
                                            </p:tgtEl>
                                            <p:attrNameLst>
                                              <p:attrName>ppt_y</p:attrName>
                                            </p:attrNameLst>
                                          </p:cBhvr>
                                          <p:tavLst>
                                            <p:tav tm="0">
                                              <p:val>
                                                <p:strVal val="#ppt_y"/>
                                              </p:val>
                                            </p:tav>
                                            <p:tav tm="100000">
                                              <p:val>
                                                <p:strVal val="#ppt_y"/>
                                              </p:val>
                                            </p:tav>
                                          </p:tavLst>
                                        </p:anim>
                                      </p:childTnLst>
                                    </p:cTn>
                                  </p:par>
                                  <p:par>
                                    <p:cTn id="88" presetID="2" presetClass="entr" presetSubtype="2" fill="hold" grpId="0" nodeType="withEffect" p14:presetBounceEnd="50000">
                                      <p:stCondLst>
                                        <p:cond delay="200"/>
                                      </p:stCondLst>
                                      <p:childTnLst>
                                        <p:set>
                                          <p:cBhvr>
                                            <p:cTn id="89" dur="1" fill="hold">
                                              <p:stCondLst>
                                                <p:cond delay="0"/>
                                              </p:stCondLst>
                                            </p:cTn>
                                            <p:tgtEl>
                                              <p:spTgt spid="503"/>
                                            </p:tgtEl>
                                            <p:attrNameLst>
                                              <p:attrName>style.visibility</p:attrName>
                                            </p:attrNameLst>
                                          </p:cBhvr>
                                          <p:to>
                                            <p:strVal val="visible"/>
                                          </p:to>
                                        </p:set>
                                        <p:anim calcmode="lin" valueType="num" p14:bounceEnd="50000">
                                          <p:cBhvr additive="base">
                                            <p:cTn id="90" dur="750" fill="hold"/>
                                            <p:tgtEl>
                                              <p:spTgt spid="503"/>
                                            </p:tgtEl>
                                            <p:attrNameLst>
                                              <p:attrName>ppt_x</p:attrName>
                                            </p:attrNameLst>
                                          </p:cBhvr>
                                          <p:tavLst>
                                            <p:tav tm="0">
                                              <p:val>
                                                <p:strVal val="1+#ppt_w/2"/>
                                              </p:val>
                                            </p:tav>
                                            <p:tav tm="100000">
                                              <p:val>
                                                <p:strVal val="#ppt_x"/>
                                              </p:val>
                                            </p:tav>
                                          </p:tavLst>
                                        </p:anim>
                                        <p:anim calcmode="lin" valueType="num" p14:bounceEnd="50000">
                                          <p:cBhvr additive="base">
                                            <p:cTn id="91" dur="750" fill="hold"/>
                                            <p:tgtEl>
                                              <p:spTgt spid="503"/>
                                            </p:tgtEl>
                                            <p:attrNameLst>
                                              <p:attrName>ppt_y</p:attrName>
                                            </p:attrNameLst>
                                          </p:cBhvr>
                                          <p:tavLst>
                                            <p:tav tm="0">
                                              <p:val>
                                                <p:strVal val="#ppt_y"/>
                                              </p:val>
                                            </p:tav>
                                            <p:tav tm="100000">
                                              <p:val>
                                                <p:strVal val="#ppt_y"/>
                                              </p:val>
                                            </p:tav>
                                          </p:tavLst>
                                        </p:anim>
                                      </p:childTnLst>
                                    </p:cTn>
                                  </p:par>
                                </p:childTnLst>
                              </p:cTn>
                            </p:par>
                            <p:par>
                              <p:cTn id="92" fill="hold">
                                <p:stCondLst>
                                  <p:cond delay="5200"/>
                                </p:stCondLst>
                                <p:childTnLst>
                                  <p:par>
                                    <p:cTn id="93" presetID="53" presetClass="entr" presetSubtype="16" fill="hold" grpId="0" nodeType="afterEffect">
                                      <p:stCondLst>
                                        <p:cond delay="0"/>
                                      </p:stCondLst>
                                      <p:childTnLst>
                                        <p:set>
                                          <p:cBhvr>
                                            <p:cTn id="94" dur="1" fill="hold">
                                              <p:stCondLst>
                                                <p:cond delay="0"/>
                                              </p:stCondLst>
                                            </p:cTn>
                                            <p:tgtEl>
                                              <p:spTgt spid="501"/>
                                            </p:tgtEl>
                                            <p:attrNameLst>
                                              <p:attrName>style.visibility</p:attrName>
                                            </p:attrNameLst>
                                          </p:cBhvr>
                                          <p:to>
                                            <p:strVal val="visible"/>
                                          </p:to>
                                        </p:set>
                                        <p:anim calcmode="lin" valueType="num">
                                          <p:cBhvr>
                                            <p:cTn id="95" dur="500" fill="hold"/>
                                            <p:tgtEl>
                                              <p:spTgt spid="501"/>
                                            </p:tgtEl>
                                            <p:attrNameLst>
                                              <p:attrName>ppt_w</p:attrName>
                                            </p:attrNameLst>
                                          </p:cBhvr>
                                          <p:tavLst>
                                            <p:tav tm="0">
                                              <p:val>
                                                <p:fltVal val="0"/>
                                              </p:val>
                                            </p:tav>
                                            <p:tav tm="100000">
                                              <p:val>
                                                <p:strVal val="#ppt_w"/>
                                              </p:val>
                                            </p:tav>
                                          </p:tavLst>
                                        </p:anim>
                                        <p:anim calcmode="lin" valueType="num">
                                          <p:cBhvr>
                                            <p:cTn id="96" dur="500" fill="hold"/>
                                            <p:tgtEl>
                                              <p:spTgt spid="501"/>
                                            </p:tgtEl>
                                            <p:attrNameLst>
                                              <p:attrName>ppt_h</p:attrName>
                                            </p:attrNameLst>
                                          </p:cBhvr>
                                          <p:tavLst>
                                            <p:tav tm="0">
                                              <p:val>
                                                <p:fltVal val="0"/>
                                              </p:val>
                                            </p:tav>
                                            <p:tav tm="100000">
                                              <p:val>
                                                <p:strVal val="#ppt_h"/>
                                              </p:val>
                                            </p:tav>
                                          </p:tavLst>
                                        </p:anim>
                                        <p:animEffect transition="in" filter="fade">
                                          <p:cBhvr>
                                            <p:cTn id="97" dur="500"/>
                                            <p:tgtEl>
                                              <p:spTgt spid="501"/>
                                            </p:tgtEl>
                                          </p:cBhvr>
                                        </p:animEffect>
                                      </p:childTnLst>
                                    </p:cTn>
                                  </p:par>
                                  <p:par>
                                    <p:cTn id="98" presetID="2" presetClass="entr" presetSubtype="2" fill="hold" grpId="0" nodeType="withEffect" p14:presetBounceEnd="50000">
                                      <p:stCondLst>
                                        <p:cond delay="0"/>
                                      </p:stCondLst>
                                      <p:childTnLst>
                                        <p:set>
                                          <p:cBhvr>
                                            <p:cTn id="99" dur="1" fill="hold">
                                              <p:stCondLst>
                                                <p:cond delay="0"/>
                                              </p:stCondLst>
                                            </p:cTn>
                                            <p:tgtEl>
                                              <p:spTgt spid="487"/>
                                            </p:tgtEl>
                                            <p:attrNameLst>
                                              <p:attrName>style.visibility</p:attrName>
                                            </p:attrNameLst>
                                          </p:cBhvr>
                                          <p:to>
                                            <p:strVal val="visible"/>
                                          </p:to>
                                        </p:set>
                                        <p:anim calcmode="lin" valueType="num" p14:bounceEnd="50000">
                                          <p:cBhvr additive="base">
                                            <p:cTn id="100" dur="750" fill="hold"/>
                                            <p:tgtEl>
                                              <p:spTgt spid="487"/>
                                            </p:tgtEl>
                                            <p:attrNameLst>
                                              <p:attrName>ppt_x</p:attrName>
                                            </p:attrNameLst>
                                          </p:cBhvr>
                                          <p:tavLst>
                                            <p:tav tm="0">
                                              <p:val>
                                                <p:strVal val="1+#ppt_w/2"/>
                                              </p:val>
                                            </p:tav>
                                            <p:tav tm="100000">
                                              <p:val>
                                                <p:strVal val="#ppt_x"/>
                                              </p:val>
                                            </p:tav>
                                          </p:tavLst>
                                        </p:anim>
                                        <p:anim calcmode="lin" valueType="num" p14:bounceEnd="50000">
                                          <p:cBhvr additive="base">
                                            <p:cTn id="101" dur="750" fill="hold"/>
                                            <p:tgtEl>
                                              <p:spTgt spid="487"/>
                                            </p:tgtEl>
                                            <p:attrNameLst>
                                              <p:attrName>ppt_y</p:attrName>
                                            </p:attrNameLst>
                                          </p:cBhvr>
                                          <p:tavLst>
                                            <p:tav tm="0">
                                              <p:val>
                                                <p:strVal val="#ppt_y"/>
                                              </p:val>
                                            </p:tav>
                                            <p:tav tm="100000">
                                              <p:val>
                                                <p:strVal val="#ppt_y"/>
                                              </p:val>
                                            </p:tav>
                                          </p:tavLst>
                                        </p:anim>
                                      </p:childTnLst>
                                    </p:cTn>
                                  </p:par>
                                  <p:par>
                                    <p:cTn id="102" presetID="2" presetClass="entr" presetSubtype="2" fill="hold" grpId="0" nodeType="withEffect" p14:presetBounceEnd="50000">
                                      <p:stCondLst>
                                        <p:cond delay="100"/>
                                      </p:stCondLst>
                                      <p:childTnLst>
                                        <p:set>
                                          <p:cBhvr>
                                            <p:cTn id="103" dur="1" fill="hold">
                                              <p:stCondLst>
                                                <p:cond delay="0"/>
                                              </p:stCondLst>
                                            </p:cTn>
                                            <p:tgtEl>
                                              <p:spTgt spid="483"/>
                                            </p:tgtEl>
                                            <p:attrNameLst>
                                              <p:attrName>style.visibility</p:attrName>
                                            </p:attrNameLst>
                                          </p:cBhvr>
                                          <p:to>
                                            <p:strVal val="visible"/>
                                          </p:to>
                                        </p:set>
                                        <p:anim calcmode="lin" valueType="num" p14:bounceEnd="50000">
                                          <p:cBhvr additive="base">
                                            <p:cTn id="104" dur="750" fill="hold"/>
                                            <p:tgtEl>
                                              <p:spTgt spid="483"/>
                                            </p:tgtEl>
                                            <p:attrNameLst>
                                              <p:attrName>ppt_x</p:attrName>
                                            </p:attrNameLst>
                                          </p:cBhvr>
                                          <p:tavLst>
                                            <p:tav tm="0">
                                              <p:val>
                                                <p:strVal val="1+#ppt_w/2"/>
                                              </p:val>
                                            </p:tav>
                                            <p:tav tm="100000">
                                              <p:val>
                                                <p:strVal val="#ppt_x"/>
                                              </p:val>
                                            </p:tav>
                                          </p:tavLst>
                                        </p:anim>
                                        <p:anim calcmode="lin" valueType="num" p14:bounceEnd="50000">
                                          <p:cBhvr additive="base">
                                            <p:cTn id="105" dur="750" fill="hold"/>
                                            <p:tgtEl>
                                              <p:spTgt spid="483"/>
                                            </p:tgtEl>
                                            <p:attrNameLst>
                                              <p:attrName>ppt_y</p:attrName>
                                            </p:attrNameLst>
                                          </p:cBhvr>
                                          <p:tavLst>
                                            <p:tav tm="0">
                                              <p:val>
                                                <p:strVal val="#ppt_y"/>
                                              </p:val>
                                            </p:tav>
                                            <p:tav tm="100000">
                                              <p:val>
                                                <p:strVal val="#ppt_y"/>
                                              </p:val>
                                            </p:tav>
                                          </p:tavLst>
                                        </p:anim>
                                      </p:childTnLst>
                                    </p:cTn>
                                  </p:par>
                                  <p:par>
                                    <p:cTn id="106" presetID="2" presetClass="entr" presetSubtype="2" fill="hold" grpId="0" nodeType="withEffect" p14:presetBounceEnd="50000">
                                      <p:stCondLst>
                                        <p:cond delay="200"/>
                                      </p:stCondLst>
                                      <p:childTnLst>
                                        <p:set>
                                          <p:cBhvr>
                                            <p:cTn id="107" dur="1" fill="hold">
                                              <p:stCondLst>
                                                <p:cond delay="0"/>
                                              </p:stCondLst>
                                            </p:cTn>
                                            <p:tgtEl>
                                              <p:spTgt spid="504"/>
                                            </p:tgtEl>
                                            <p:attrNameLst>
                                              <p:attrName>style.visibility</p:attrName>
                                            </p:attrNameLst>
                                          </p:cBhvr>
                                          <p:to>
                                            <p:strVal val="visible"/>
                                          </p:to>
                                        </p:set>
                                        <p:anim calcmode="lin" valueType="num" p14:bounceEnd="50000">
                                          <p:cBhvr additive="base">
                                            <p:cTn id="108" dur="750" fill="hold"/>
                                            <p:tgtEl>
                                              <p:spTgt spid="504"/>
                                            </p:tgtEl>
                                            <p:attrNameLst>
                                              <p:attrName>ppt_x</p:attrName>
                                            </p:attrNameLst>
                                          </p:cBhvr>
                                          <p:tavLst>
                                            <p:tav tm="0">
                                              <p:val>
                                                <p:strVal val="1+#ppt_w/2"/>
                                              </p:val>
                                            </p:tav>
                                            <p:tav tm="100000">
                                              <p:val>
                                                <p:strVal val="#ppt_x"/>
                                              </p:val>
                                            </p:tav>
                                          </p:tavLst>
                                        </p:anim>
                                        <p:anim calcmode="lin" valueType="num" p14:bounceEnd="50000">
                                          <p:cBhvr additive="base">
                                            <p:cTn id="109" dur="750" fill="hold"/>
                                            <p:tgtEl>
                                              <p:spTgt spid="5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 grpId="0"/>
          <p:bldP spid="482" grpId="0"/>
          <p:bldP spid="483" grpId="0"/>
          <p:bldP spid="484" grpId="0"/>
          <p:bldP spid="485" grpId="0"/>
          <p:bldP spid="486" grpId="0"/>
          <p:bldP spid="487" grpId="0"/>
          <p:bldP spid="488" grpId="0"/>
          <p:bldP spid="489" grpId="0"/>
          <p:bldP spid="490" grpId="0"/>
          <p:bldP spid="491" grpId="0" animBg="1"/>
          <p:bldP spid="492" grpId="0" animBg="1"/>
          <p:bldP spid="493" grpId="0" animBg="1"/>
          <p:bldP spid="494" grpId="0" animBg="1"/>
          <p:bldP spid="495" grpId="0" animBg="1"/>
          <p:bldP spid="496" grpId="0" animBg="1"/>
          <p:bldP spid="497" grpId="0" animBg="1"/>
          <p:bldP spid="498" grpId="0" animBg="1"/>
          <p:bldP spid="499" grpId="0" animBg="1"/>
          <p:bldP spid="500" grpId="0" animBg="1"/>
          <p:bldP spid="501" grpId="0" animBg="1"/>
          <p:bldP spid="502" grpId="0"/>
          <p:bldP spid="503" grpId="0"/>
          <p:bldP spid="504"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50000" fill="hold" grpId="0" nodeType="clickEffect">
                                      <p:stCondLst>
                                        <p:cond delay="0"/>
                                      </p:stCondLst>
                                      <p:childTnLst>
                                        <p:set>
                                          <p:cBhvr>
                                            <p:cTn id="6" dur="1" fill="hold">
                                              <p:stCondLst>
                                                <p:cond delay="0"/>
                                              </p:stCondLst>
                                            </p:cTn>
                                            <p:tgtEl>
                                              <p:spTgt spid="494"/>
                                            </p:tgtEl>
                                            <p:attrNameLst>
                                              <p:attrName>style.visibility</p:attrName>
                                            </p:attrNameLst>
                                          </p:cBhvr>
                                          <p:to>
                                            <p:strVal val="visible"/>
                                          </p:to>
                                        </p:set>
                                        <p:anim calcmode="lin" valueType="num">
                                          <p:cBhvr additive="base">
                                            <p:cTn id="7" dur="750" fill="hold"/>
                                            <p:tgtEl>
                                              <p:spTgt spid="494"/>
                                            </p:tgtEl>
                                            <p:attrNameLst>
                                              <p:attrName>ppt_x</p:attrName>
                                            </p:attrNameLst>
                                          </p:cBhvr>
                                          <p:tavLst>
                                            <p:tav tm="0">
                                              <p:val>
                                                <p:strVal val="#ppt_x"/>
                                              </p:val>
                                            </p:tav>
                                            <p:tav tm="100000">
                                              <p:val>
                                                <p:strVal val="#ppt_x"/>
                                              </p:val>
                                            </p:tav>
                                          </p:tavLst>
                                        </p:anim>
                                        <p:anim calcmode="lin" valueType="num">
                                          <p:cBhvr additive="base">
                                            <p:cTn id="8" dur="750" fill="hold"/>
                                            <p:tgtEl>
                                              <p:spTgt spid="494"/>
                                            </p:tgtEl>
                                            <p:attrNameLst>
                                              <p:attrName>ppt_y</p:attrName>
                                            </p:attrNameLst>
                                          </p:cBhvr>
                                          <p:tavLst>
                                            <p:tav tm="0">
                                              <p:val>
                                                <p:strVal val="0-#ppt_h/2"/>
                                              </p:val>
                                            </p:tav>
                                            <p:tav tm="100000">
                                              <p:val>
                                                <p:strVal val="#ppt_y"/>
                                              </p:val>
                                            </p:tav>
                                          </p:tavLst>
                                        </p:anim>
                                      </p:childTnLst>
                                    </p:cTn>
                                  </p:par>
                                  <p:par>
                                    <p:cTn id="9" presetID="2" presetClass="entr" presetSubtype="1" decel="50000" fill="hold" grpId="0" nodeType="withEffect">
                                      <p:stCondLst>
                                        <p:cond delay="100"/>
                                      </p:stCondLst>
                                      <p:childTnLst>
                                        <p:set>
                                          <p:cBhvr>
                                            <p:cTn id="10" dur="1" fill="hold">
                                              <p:stCondLst>
                                                <p:cond delay="0"/>
                                              </p:stCondLst>
                                            </p:cTn>
                                            <p:tgtEl>
                                              <p:spTgt spid="492"/>
                                            </p:tgtEl>
                                            <p:attrNameLst>
                                              <p:attrName>style.visibility</p:attrName>
                                            </p:attrNameLst>
                                          </p:cBhvr>
                                          <p:to>
                                            <p:strVal val="visible"/>
                                          </p:to>
                                        </p:set>
                                        <p:anim calcmode="lin" valueType="num">
                                          <p:cBhvr additive="base">
                                            <p:cTn id="11" dur="750" fill="hold"/>
                                            <p:tgtEl>
                                              <p:spTgt spid="492"/>
                                            </p:tgtEl>
                                            <p:attrNameLst>
                                              <p:attrName>ppt_x</p:attrName>
                                            </p:attrNameLst>
                                          </p:cBhvr>
                                          <p:tavLst>
                                            <p:tav tm="0">
                                              <p:val>
                                                <p:strVal val="#ppt_x"/>
                                              </p:val>
                                            </p:tav>
                                            <p:tav tm="100000">
                                              <p:val>
                                                <p:strVal val="#ppt_x"/>
                                              </p:val>
                                            </p:tav>
                                          </p:tavLst>
                                        </p:anim>
                                        <p:anim calcmode="lin" valueType="num">
                                          <p:cBhvr additive="base">
                                            <p:cTn id="12" dur="750" fill="hold"/>
                                            <p:tgtEl>
                                              <p:spTgt spid="492"/>
                                            </p:tgtEl>
                                            <p:attrNameLst>
                                              <p:attrName>ppt_y</p:attrName>
                                            </p:attrNameLst>
                                          </p:cBhvr>
                                          <p:tavLst>
                                            <p:tav tm="0">
                                              <p:val>
                                                <p:strVal val="0-#ppt_h/2"/>
                                              </p:val>
                                            </p:tav>
                                            <p:tav tm="100000">
                                              <p:val>
                                                <p:strVal val="#ppt_y"/>
                                              </p:val>
                                            </p:tav>
                                          </p:tavLst>
                                        </p:anim>
                                      </p:childTnLst>
                                    </p:cTn>
                                  </p:par>
                                  <p:par>
                                    <p:cTn id="13" presetID="2" presetClass="entr" presetSubtype="1" decel="50000" fill="hold" grpId="0" nodeType="withEffect">
                                      <p:stCondLst>
                                        <p:cond delay="200"/>
                                      </p:stCondLst>
                                      <p:childTnLst>
                                        <p:set>
                                          <p:cBhvr>
                                            <p:cTn id="14" dur="1" fill="hold">
                                              <p:stCondLst>
                                                <p:cond delay="0"/>
                                              </p:stCondLst>
                                            </p:cTn>
                                            <p:tgtEl>
                                              <p:spTgt spid="493"/>
                                            </p:tgtEl>
                                            <p:attrNameLst>
                                              <p:attrName>style.visibility</p:attrName>
                                            </p:attrNameLst>
                                          </p:cBhvr>
                                          <p:to>
                                            <p:strVal val="visible"/>
                                          </p:to>
                                        </p:set>
                                        <p:anim calcmode="lin" valueType="num">
                                          <p:cBhvr additive="base">
                                            <p:cTn id="15" dur="750" fill="hold"/>
                                            <p:tgtEl>
                                              <p:spTgt spid="493"/>
                                            </p:tgtEl>
                                            <p:attrNameLst>
                                              <p:attrName>ppt_x</p:attrName>
                                            </p:attrNameLst>
                                          </p:cBhvr>
                                          <p:tavLst>
                                            <p:tav tm="0">
                                              <p:val>
                                                <p:strVal val="#ppt_x"/>
                                              </p:val>
                                            </p:tav>
                                            <p:tav tm="100000">
                                              <p:val>
                                                <p:strVal val="#ppt_x"/>
                                              </p:val>
                                            </p:tav>
                                          </p:tavLst>
                                        </p:anim>
                                        <p:anim calcmode="lin" valueType="num">
                                          <p:cBhvr additive="base">
                                            <p:cTn id="16" dur="750" fill="hold"/>
                                            <p:tgtEl>
                                              <p:spTgt spid="493"/>
                                            </p:tgtEl>
                                            <p:attrNameLst>
                                              <p:attrName>ppt_y</p:attrName>
                                            </p:attrNameLst>
                                          </p:cBhvr>
                                          <p:tavLst>
                                            <p:tav tm="0">
                                              <p:val>
                                                <p:strVal val="0-#ppt_h/2"/>
                                              </p:val>
                                            </p:tav>
                                            <p:tav tm="100000">
                                              <p:val>
                                                <p:strVal val="#ppt_y"/>
                                              </p:val>
                                            </p:tav>
                                          </p:tavLst>
                                        </p:anim>
                                      </p:childTnLst>
                                    </p:cTn>
                                  </p:par>
                                  <p:par>
                                    <p:cTn id="17" presetID="2" presetClass="entr" presetSubtype="1" decel="50000" fill="hold" grpId="0" nodeType="withEffect">
                                      <p:stCondLst>
                                        <p:cond delay="300"/>
                                      </p:stCondLst>
                                      <p:childTnLst>
                                        <p:set>
                                          <p:cBhvr>
                                            <p:cTn id="18" dur="1" fill="hold">
                                              <p:stCondLst>
                                                <p:cond delay="0"/>
                                              </p:stCondLst>
                                            </p:cTn>
                                            <p:tgtEl>
                                              <p:spTgt spid="491"/>
                                            </p:tgtEl>
                                            <p:attrNameLst>
                                              <p:attrName>style.visibility</p:attrName>
                                            </p:attrNameLst>
                                          </p:cBhvr>
                                          <p:to>
                                            <p:strVal val="visible"/>
                                          </p:to>
                                        </p:set>
                                        <p:anim calcmode="lin" valueType="num">
                                          <p:cBhvr additive="base">
                                            <p:cTn id="19" dur="750" fill="hold"/>
                                            <p:tgtEl>
                                              <p:spTgt spid="491"/>
                                            </p:tgtEl>
                                            <p:attrNameLst>
                                              <p:attrName>ppt_x</p:attrName>
                                            </p:attrNameLst>
                                          </p:cBhvr>
                                          <p:tavLst>
                                            <p:tav tm="0">
                                              <p:val>
                                                <p:strVal val="#ppt_x"/>
                                              </p:val>
                                            </p:tav>
                                            <p:tav tm="100000">
                                              <p:val>
                                                <p:strVal val="#ppt_x"/>
                                              </p:val>
                                            </p:tav>
                                          </p:tavLst>
                                        </p:anim>
                                        <p:anim calcmode="lin" valueType="num">
                                          <p:cBhvr additive="base">
                                            <p:cTn id="20" dur="750" fill="hold"/>
                                            <p:tgtEl>
                                              <p:spTgt spid="491"/>
                                            </p:tgtEl>
                                            <p:attrNameLst>
                                              <p:attrName>ppt_y</p:attrName>
                                            </p:attrNameLst>
                                          </p:cBhvr>
                                          <p:tavLst>
                                            <p:tav tm="0">
                                              <p:val>
                                                <p:strVal val="0-#ppt_h/2"/>
                                              </p:val>
                                            </p:tav>
                                            <p:tav tm="100000">
                                              <p:val>
                                                <p:strVal val="#ppt_y"/>
                                              </p:val>
                                            </p:tav>
                                          </p:tavLst>
                                        </p:anim>
                                      </p:childTnLst>
                                    </p:cTn>
                                  </p:par>
                                  <p:par>
                                    <p:cTn id="21" presetID="2" presetClass="entr" presetSubtype="1" decel="50000" fill="hold" grpId="0" nodeType="withEffect">
                                      <p:stCondLst>
                                        <p:cond delay="400"/>
                                      </p:stCondLst>
                                      <p:childTnLst>
                                        <p:set>
                                          <p:cBhvr>
                                            <p:cTn id="22" dur="1" fill="hold">
                                              <p:stCondLst>
                                                <p:cond delay="0"/>
                                              </p:stCondLst>
                                            </p:cTn>
                                            <p:tgtEl>
                                              <p:spTgt spid="496"/>
                                            </p:tgtEl>
                                            <p:attrNameLst>
                                              <p:attrName>style.visibility</p:attrName>
                                            </p:attrNameLst>
                                          </p:cBhvr>
                                          <p:to>
                                            <p:strVal val="visible"/>
                                          </p:to>
                                        </p:set>
                                        <p:anim calcmode="lin" valueType="num">
                                          <p:cBhvr additive="base">
                                            <p:cTn id="23" dur="750" fill="hold"/>
                                            <p:tgtEl>
                                              <p:spTgt spid="496"/>
                                            </p:tgtEl>
                                            <p:attrNameLst>
                                              <p:attrName>ppt_x</p:attrName>
                                            </p:attrNameLst>
                                          </p:cBhvr>
                                          <p:tavLst>
                                            <p:tav tm="0">
                                              <p:val>
                                                <p:strVal val="#ppt_x"/>
                                              </p:val>
                                            </p:tav>
                                            <p:tav tm="100000">
                                              <p:val>
                                                <p:strVal val="#ppt_x"/>
                                              </p:val>
                                            </p:tav>
                                          </p:tavLst>
                                        </p:anim>
                                        <p:anim calcmode="lin" valueType="num">
                                          <p:cBhvr additive="base">
                                            <p:cTn id="24" dur="750" fill="hold"/>
                                            <p:tgtEl>
                                              <p:spTgt spid="496"/>
                                            </p:tgtEl>
                                            <p:attrNameLst>
                                              <p:attrName>ppt_y</p:attrName>
                                            </p:attrNameLst>
                                          </p:cBhvr>
                                          <p:tavLst>
                                            <p:tav tm="0">
                                              <p:val>
                                                <p:strVal val="0-#ppt_h/2"/>
                                              </p:val>
                                            </p:tav>
                                            <p:tav tm="100000">
                                              <p:val>
                                                <p:strVal val="#ppt_y"/>
                                              </p:val>
                                            </p:tav>
                                          </p:tavLst>
                                        </p:anim>
                                      </p:childTnLst>
                                    </p:cTn>
                                  </p:par>
                                  <p:par>
                                    <p:cTn id="25" presetID="2" presetClass="entr" presetSubtype="1" decel="50000" fill="hold" grpId="0" nodeType="withEffect">
                                      <p:stCondLst>
                                        <p:cond delay="500"/>
                                      </p:stCondLst>
                                      <p:childTnLst>
                                        <p:set>
                                          <p:cBhvr>
                                            <p:cTn id="26" dur="1" fill="hold">
                                              <p:stCondLst>
                                                <p:cond delay="0"/>
                                              </p:stCondLst>
                                            </p:cTn>
                                            <p:tgtEl>
                                              <p:spTgt spid="497"/>
                                            </p:tgtEl>
                                            <p:attrNameLst>
                                              <p:attrName>style.visibility</p:attrName>
                                            </p:attrNameLst>
                                          </p:cBhvr>
                                          <p:to>
                                            <p:strVal val="visible"/>
                                          </p:to>
                                        </p:set>
                                        <p:anim calcmode="lin" valueType="num">
                                          <p:cBhvr additive="base">
                                            <p:cTn id="27" dur="750" fill="hold"/>
                                            <p:tgtEl>
                                              <p:spTgt spid="497"/>
                                            </p:tgtEl>
                                            <p:attrNameLst>
                                              <p:attrName>ppt_x</p:attrName>
                                            </p:attrNameLst>
                                          </p:cBhvr>
                                          <p:tavLst>
                                            <p:tav tm="0">
                                              <p:val>
                                                <p:strVal val="#ppt_x"/>
                                              </p:val>
                                            </p:tav>
                                            <p:tav tm="100000">
                                              <p:val>
                                                <p:strVal val="#ppt_x"/>
                                              </p:val>
                                            </p:tav>
                                          </p:tavLst>
                                        </p:anim>
                                        <p:anim calcmode="lin" valueType="num">
                                          <p:cBhvr additive="base">
                                            <p:cTn id="28" dur="750" fill="hold"/>
                                            <p:tgtEl>
                                              <p:spTgt spid="497"/>
                                            </p:tgtEl>
                                            <p:attrNameLst>
                                              <p:attrName>ppt_y</p:attrName>
                                            </p:attrNameLst>
                                          </p:cBhvr>
                                          <p:tavLst>
                                            <p:tav tm="0">
                                              <p:val>
                                                <p:strVal val="0-#ppt_h/2"/>
                                              </p:val>
                                            </p:tav>
                                            <p:tav tm="100000">
                                              <p:val>
                                                <p:strVal val="#ppt_y"/>
                                              </p:val>
                                            </p:tav>
                                          </p:tavLst>
                                        </p:anim>
                                      </p:childTnLst>
                                    </p:cTn>
                                  </p:par>
                                  <p:par>
                                    <p:cTn id="29" presetID="2" presetClass="entr" presetSubtype="1" decel="50000" fill="hold" grpId="0" nodeType="withEffect">
                                      <p:stCondLst>
                                        <p:cond delay="600"/>
                                      </p:stCondLst>
                                      <p:childTnLst>
                                        <p:set>
                                          <p:cBhvr>
                                            <p:cTn id="30" dur="1" fill="hold">
                                              <p:stCondLst>
                                                <p:cond delay="0"/>
                                              </p:stCondLst>
                                            </p:cTn>
                                            <p:tgtEl>
                                              <p:spTgt spid="495"/>
                                            </p:tgtEl>
                                            <p:attrNameLst>
                                              <p:attrName>style.visibility</p:attrName>
                                            </p:attrNameLst>
                                          </p:cBhvr>
                                          <p:to>
                                            <p:strVal val="visible"/>
                                          </p:to>
                                        </p:set>
                                        <p:anim calcmode="lin" valueType="num">
                                          <p:cBhvr additive="base">
                                            <p:cTn id="31" dur="750" fill="hold"/>
                                            <p:tgtEl>
                                              <p:spTgt spid="495"/>
                                            </p:tgtEl>
                                            <p:attrNameLst>
                                              <p:attrName>ppt_x</p:attrName>
                                            </p:attrNameLst>
                                          </p:cBhvr>
                                          <p:tavLst>
                                            <p:tav tm="0">
                                              <p:val>
                                                <p:strVal val="#ppt_x"/>
                                              </p:val>
                                            </p:tav>
                                            <p:tav tm="100000">
                                              <p:val>
                                                <p:strVal val="#ppt_x"/>
                                              </p:val>
                                            </p:tav>
                                          </p:tavLst>
                                        </p:anim>
                                        <p:anim calcmode="lin" valueType="num">
                                          <p:cBhvr additive="base">
                                            <p:cTn id="32" dur="750" fill="hold"/>
                                            <p:tgtEl>
                                              <p:spTgt spid="495"/>
                                            </p:tgtEl>
                                            <p:attrNameLst>
                                              <p:attrName>ppt_y</p:attrName>
                                            </p:attrNameLst>
                                          </p:cBhvr>
                                          <p:tavLst>
                                            <p:tav tm="0">
                                              <p:val>
                                                <p:strVal val="0-#ppt_h/2"/>
                                              </p:val>
                                            </p:tav>
                                            <p:tav tm="100000">
                                              <p:val>
                                                <p:strVal val="#ppt_y"/>
                                              </p:val>
                                            </p:tav>
                                          </p:tavLst>
                                        </p:anim>
                                      </p:childTnLst>
                                    </p:cTn>
                                  </p:par>
                                </p:childTnLst>
                              </p:cTn>
                            </p:par>
                            <p:par>
                              <p:cTn id="33" fill="hold">
                                <p:stCondLst>
                                  <p:cond delay="1350"/>
                                </p:stCondLst>
                                <p:childTnLst>
                                  <p:par>
                                    <p:cTn id="34" presetID="2" presetClass="entr" presetSubtype="1" fill="hold" grpId="0" nodeType="afterEffect">
                                      <p:stCondLst>
                                        <p:cond delay="0"/>
                                      </p:stCondLst>
                                      <p:childTnLst>
                                        <p:set>
                                          <p:cBhvr>
                                            <p:cTn id="35" dur="1" fill="hold">
                                              <p:stCondLst>
                                                <p:cond delay="0"/>
                                              </p:stCondLst>
                                            </p:cTn>
                                            <p:tgtEl>
                                              <p:spTgt spid="490"/>
                                            </p:tgtEl>
                                            <p:attrNameLst>
                                              <p:attrName>style.visibility</p:attrName>
                                            </p:attrNameLst>
                                          </p:cBhvr>
                                          <p:to>
                                            <p:strVal val="visible"/>
                                          </p:to>
                                        </p:set>
                                        <p:anim calcmode="lin" valueType="num">
                                          <p:cBhvr additive="base">
                                            <p:cTn id="36" dur="1000" fill="hold"/>
                                            <p:tgtEl>
                                              <p:spTgt spid="490"/>
                                            </p:tgtEl>
                                            <p:attrNameLst>
                                              <p:attrName>ppt_x</p:attrName>
                                            </p:attrNameLst>
                                          </p:cBhvr>
                                          <p:tavLst>
                                            <p:tav tm="0">
                                              <p:val>
                                                <p:strVal val="#ppt_x"/>
                                              </p:val>
                                            </p:tav>
                                            <p:tav tm="100000">
                                              <p:val>
                                                <p:strVal val="#ppt_x"/>
                                              </p:val>
                                            </p:tav>
                                          </p:tavLst>
                                        </p:anim>
                                        <p:anim calcmode="lin" valueType="num">
                                          <p:cBhvr additive="base">
                                            <p:cTn id="37" dur="1000" fill="hold"/>
                                            <p:tgtEl>
                                              <p:spTgt spid="490"/>
                                            </p:tgtEl>
                                            <p:attrNameLst>
                                              <p:attrName>ppt_y</p:attrName>
                                            </p:attrNameLst>
                                          </p:cBhvr>
                                          <p:tavLst>
                                            <p:tav tm="0">
                                              <p:val>
                                                <p:strVal val="0-#ppt_h/2"/>
                                              </p:val>
                                            </p:tav>
                                            <p:tav tm="100000">
                                              <p:val>
                                                <p:strVal val="#ppt_y"/>
                                              </p:val>
                                            </p:tav>
                                          </p:tavLst>
                                        </p:anim>
                                      </p:childTnLst>
                                    </p:cTn>
                                  </p:par>
                                </p:childTnLst>
                              </p:cTn>
                            </p:par>
                            <p:par>
                              <p:cTn id="38" fill="hold">
                                <p:stCondLst>
                                  <p:cond delay="2350"/>
                                </p:stCondLst>
                                <p:childTnLst>
                                  <p:par>
                                    <p:cTn id="39" presetID="53" presetClass="entr" presetSubtype="16" fill="hold" grpId="0" nodeType="afterEffect">
                                      <p:stCondLst>
                                        <p:cond delay="0"/>
                                      </p:stCondLst>
                                      <p:childTnLst>
                                        <p:set>
                                          <p:cBhvr>
                                            <p:cTn id="40" dur="1" fill="hold">
                                              <p:stCondLst>
                                                <p:cond delay="0"/>
                                              </p:stCondLst>
                                            </p:cTn>
                                            <p:tgtEl>
                                              <p:spTgt spid="498"/>
                                            </p:tgtEl>
                                            <p:attrNameLst>
                                              <p:attrName>style.visibility</p:attrName>
                                            </p:attrNameLst>
                                          </p:cBhvr>
                                          <p:to>
                                            <p:strVal val="visible"/>
                                          </p:to>
                                        </p:set>
                                        <p:anim calcmode="lin" valueType="num">
                                          <p:cBhvr>
                                            <p:cTn id="41" dur="500" fill="hold"/>
                                            <p:tgtEl>
                                              <p:spTgt spid="498"/>
                                            </p:tgtEl>
                                            <p:attrNameLst>
                                              <p:attrName>ppt_w</p:attrName>
                                            </p:attrNameLst>
                                          </p:cBhvr>
                                          <p:tavLst>
                                            <p:tav tm="0">
                                              <p:val>
                                                <p:fltVal val="0"/>
                                              </p:val>
                                            </p:tav>
                                            <p:tav tm="100000">
                                              <p:val>
                                                <p:strVal val="#ppt_w"/>
                                              </p:val>
                                            </p:tav>
                                          </p:tavLst>
                                        </p:anim>
                                        <p:anim calcmode="lin" valueType="num">
                                          <p:cBhvr>
                                            <p:cTn id="42" dur="500" fill="hold"/>
                                            <p:tgtEl>
                                              <p:spTgt spid="498"/>
                                            </p:tgtEl>
                                            <p:attrNameLst>
                                              <p:attrName>ppt_h</p:attrName>
                                            </p:attrNameLst>
                                          </p:cBhvr>
                                          <p:tavLst>
                                            <p:tav tm="0">
                                              <p:val>
                                                <p:fltVal val="0"/>
                                              </p:val>
                                            </p:tav>
                                            <p:tav tm="100000">
                                              <p:val>
                                                <p:strVal val="#ppt_h"/>
                                              </p:val>
                                            </p:tav>
                                          </p:tavLst>
                                        </p:anim>
                                        <p:animEffect transition="in" filter="fade">
                                          <p:cBhvr>
                                            <p:cTn id="43" dur="500"/>
                                            <p:tgtEl>
                                              <p:spTgt spid="498"/>
                                            </p:tgtEl>
                                          </p:cBhvr>
                                        </p:animEffect>
                                      </p:childTnLst>
                                    </p:cTn>
                                  </p:par>
                                  <p:par>
                                    <p:cTn id="44" presetID="2" presetClass="entr" presetSubtype="8" fill="hold" grpId="0" nodeType="withEffect">
                                      <p:stCondLst>
                                        <p:cond delay="0"/>
                                      </p:stCondLst>
                                      <p:childTnLst>
                                        <p:set>
                                          <p:cBhvr>
                                            <p:cTn id="45" dur="1" fill="hold">
                                              <p:stCondLst>
                                                <p:cond delay="0"/>
                                              </p:stCondLst>
                                            </p:cTn>
                                            <p:tgtEl>
                                              <p:spTgt spid="489"/>
                                            </p:tgtEl>
                                            <p:attrNameLst>
                                              <p:attrName>style.visibility</p:attrName>
                                            </p:attrNameLst>
                                          </p:cBhvr>
                                          <p:to>
                                            <p:strVal val="visible"/>
                                          </p:to>
                                        </p:set>
                                        <p:anim calcmode="lin" valueType="num">
                                          <p:cBhvr additive="base">
                                            <p:cTn id="46" dur="750" fill="hold"/>
                                            <p:tgtEl>
                                              <p:spTgt spid="489"/>
                                            </p:tgtEl>
                                            <p:attrNameLst>
                                              <p:attrName>ppt_x</p:attrName>
                                            </p:attrNameLst>
                                          </p:cBhvr>
                                          <p:tavLst>
                                            <p:tav tm="0">
                                              <p:val>
                                                <p:strVal val="0-#ppt_w/2"/>
                                              </p:val>
                                            </p:tav>
                                            <p:tav tm="100000">
                                              <p:val>
                                                <p:strVal val="#ppt_x"/>
                                              </p:val>
                                            </p:tav>
                                          </p:tavLst>
                                        </p:anim>
                                        <p:anim calcmode="lin" valueType="num">
                                          <p:cBhvr additive="base">
                                            <p:cTn id="47" dur="750" fill="hold"/>
                                            <p:tgtEl>
                                              <p:spTgt spid="489"/>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100"/>
                                      </p:stCondLst>
                                      <p:childTnLst>
                                        <p:set>
                                          <p:cBhvr>
                                            <p:cTn id="49" dur="1" fill="hold">
                                              <p:stCondLst>
                                                <p:cond delay="0"/>
                                              </p:stCondLst>
                                            </p:cTn>
                                            <p:tgtEl>
                                              <p:spTgt spid="485"/>
                                            </p:tgtEl>
                                            <p:attrNameLst>
                                              <p:attrName>style.visibility</p:attrName>
                                            </p:attrNameLst>
                                          </p:cBhvr>
                                          <p:to>
                                            <p:strVal val="visible"/>
                                          </p:to>
                                        </p:set>
                                        <p:anim calcmode="lin" valueType="num">
                                          <p:cBhvr additive="base">
                                            <p:cTn id="50" dur="750" fill="hold"/>
                                            <p:tgtEl>
                                              <p:spTgt spid="485"/>
                                            </p:tgtEl>
                                            <p:attrNameLst>
                                              <p:attrName>ppt_x</p:attrName>
                                            </p:attrNameLst>
                                          </p:cBhvr>
                                          <p:tavLst>
                                            <p:tav tm="0">
                                              <p:val>
                                                <p:strVal val="0-#ppt_w/2"/>
                                              </p:val>
                                            </p:tav>
                                            <p:tav tm="100000">
                                              <p:val>
                                                <p:strVal val="#ppt_x"/>
                                              </p:val>
                                            </p:tav>
                                          </p:tavLst>
                                        </p:anim>
                                        <p:anim calcmode="lin" valueType="num">
                                          <p:cBhvr additive="base">
                                            <p:cTn id="51" dur="750" fill="hold"/>
                                            <p:tgtEl>
                                              <p:spTgt spid="485"/>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200"/>
                                      </p:stCondLst>
                                      <p:childTnLst>
                                        <p:set>
                                          <p:cBhvr>
                                            <p:cTn id="53" dur="1" fill="hold">
                                              <p:stCondLst>
                                                <p:cond delay="0"/>
                                              </p:stCondLst>
                                            </p:cTn>
                                            <p:tgtEl>
                                              <p:spTgt spid="481"/>
                                            </p:tgtEl>
                                            <p:attrNameLst>
                                              <p:attrName>style.visibility</p:attrName>
                                            </p:attrNameLst>
                                          </p:cBhvr>
                                          <p:to>
                                            <p:strVal val="visible"/>
                                          </p:to>
                                        </p:set>
                                        <p:anim calcmode="lin" valueType="num">
                                          <p:cBhvr additive="base">
                                            <p:cTn id="54" dur="750" fill="hold"/>
                                            <p:tgtEl>
                                              <p:spTgt spid="481"/>
                                            </p:tgtEl>
                                            <p:attrNameLst>
                                              <p:attrName>ppt_x</p:attrName>
                                            </p:attrNameLst>
                                          </p:cBhvr>
                                          <p:tavLst>
                                            <p:tav tm="0">
                                              <p:val>
                                                <p:strVal val="0-#ppt_w/2"/>
                                              </p:val>
                                            </p:tav>
                                            <p:tav tm="100000">
                                              <p:val>
                                                <p:strVal val="#ppt_x"/>
                                              </p:val>
                                            </p:tav>
                                          </p:tavLst>
                                        </p:anim>
                                        <p:anim calcmode="lin" valueType="num">
                                          <p:cBhvr additive="base">
                                            <p:cTn id="55" dur="750" fill="hold"/>
                                            <p:tgtEl>
                                              <p:spTgt spid="481"/>
                                            </p:tgtEl>
                                            <p:attrNameLst>
                                              <p:attrName>ppt_y</p:attrName>
                                            </p:attrNameLst>
                                          </p:cBhvr>
                                          <p:tavLst>
                                            <p:tav tm="0">
                                              <p:val>
                                                <p:strVal val="#ppt_y"/>
                                              </p:val>
                                            </p:tav>
                                            <p:tav tm="100000">
                                              <p:val>
                                                <p:strVal val="#ppt_y"/>
                                              </p:val>
                                            </p:tav>
                                          </p:tavLst>
                                        </p:anim>
                                      </p:childTnLst>
                                    </p:cTn>
                                  </p:par>
                                </p:childTnLst>
                              </p:cTn>
                            </p:par>
                            <p:par>
                              <p:cTn id="56" fill="hold">
                                <p:stCondLst>
                                  <p:cond delay="3300"/>
                                </p:stCondLst>
                                <p:childTnLst>
                                  <p:par>
                                    <p:cTn id="57" presetID="53" presetClass="entr" presetSubtype="16" fill="hold" grpId="0" nodeType="afterEffect">
                                      <p:stCondLst>
                                        <p:cond delay="0"/>
                                      </p:stCondLst>
                                      <p:childTnLst>
                                        <p:set>
                                          <p:cBhvr>
                                            <p:cTn id="58" dur="1" fill="hold">
                                              <p:stCondLst>
                                                <p:cond delay="0"/>
                                              </p:stCondLst>
                                            </p:cTn>
                                            <p:tgtEl>
                                              <p:spTgt spid="500"/>
                                            </p:tgtEl>
                                            <p:attrNameLst>
                                              <p:attrName>style.visibility</p:attrName>
                                            </p:attrNameLst>
                                          </p:cBhvr>
                                          <p:to>
                                            <p:strVal val="visible"/>
                                          </p:to>
                                        </p:set>
                                        <p:anim calcmode="lin" valueType="num">
                                          <p:cBhvr>
                                            <p:cTn id="59" dur="500" fill="hold"/>
                                            <p:tgtEl>
                                              <p:spTgt spid="500"/>
                                            </p:tgtEl>
                                            <p:attrNameLst>
                                              <p:attrName>ppt_w</p:attrName>
                                            </p:attrNameLst>
                                          </p:cBhvr>
                                          <p:tavLst>
                                            <p:tav tm="0">
                                              <p:val>
                                                <p:fltVal val="0"/>
                                              </p:val>
                                            </p:tav>
                                            <p:tav tm="100000">
                                              <p:val>
                                                <p:strVal val="#ppt_w"/>
                                              </p:val>
                                            </p:tav>
                                          </p:tavLst>
                                        </p:anim>
                                        <p:anim calcmode="lin" valueType="num">
                                          <p:cBhvr>
                                            <p:cTn id="60" dur="500" fill="hold"/>
                                            <p:tgtEl>
                                              <p:spTgt spid="500"/>
                                            </p:tgtEl>
                                            <p:attrNameLst>
                                              <p:attrName>ppt_h</p:attrName>
                                            </p:attrNameLst>
                                          </p:cBhvr>
                                          <p:tavLst>
                                            <p:tav tm="0">
                                              <p:val>
                                                <p:fltVal val="0"/>
                                              </p:val>
                                            </p:tav>
                                            <p:tav tm="100000">
                                              <p:val>
                                                <p:strVal val="#ppt_h"/>
                                              </p:val>
                                            </p:tav>
                                          </p:tavLst>
                                        </p:anim>
                                        <p:animEffect transition="in" filter="fade">
                                          <p:cBhvr>
                                            <p:cTn id="61" dur="500"/>
                                            <p:tgtEl>
                                              <p:spTgt spid="500"/>
                                            </p:tgtEl>
                                          </p:cBhvr>
                                        </p:animEffect>
                                      </p:childTnLst>
                                    </p:cTn>
                                  </p:par>
                                  <p:par>
                                    <p:cTn id="62" presetID="2" presetClass="entr" presetSubtype="8" fill="hold" grpId="0" nodeType="withEffect">
                                      <p:stCondLst>
                                        <p:cond delay="0"/>
                                      </p:stCondLst>
                                      <p:childTnLst>
                                        <p:set>
                                          <p:cBhvr>
                                            <p:cTn id="63" dur="1" fill="hold">
                                              <p:stCondLst>
                                                <p:cond delay="0"/>
                                              </p:stCondLst>
                                            </p:cTn>
                                            <p:tgtEl>
                                              <p:spTgt spid="488"/>
                                            </p:tgtEl>
                                            <p:attrNameLst>
                                              <p:attrName>style.visibility</p:attrName>
                                            </p:attrNameLst>
                                          </p:cBhvr>
                                          <p:to>
                                            <p:strVal val="visible"/>
                                          </p:to>
                                        </p:set>
                                        <p:anim calcmode="lin" valueType="num">
                                          <p:cBhvr additive="base">
                                            <p:cTn id="64" dur="750" fill="hold"/>
                                            <p:tgtEl>
                                              <p:spTgt spid="488"/>
                                            </p:tgtEl>
                                            <p:attrNameLst>
                                              <p:attrName>ppt_x</p:attrName>
                                            </p:attrNameLst>
                                          </p:cBhvr>
                                          <p:tavLst>
                                            <p:tav tm="0">
                                              <p:val>
                                                <p:strVal val="0-#ppt_w/2"/>
                                              </p:val>
                                            </p:tav>
                                            <p:tav tm="100000">
                                              <p:val>
                                                <p:strVal val="#ppt_x"/>
                                              </p:val>
                                            </p:tav>
                                          </p:tavLst>
                                        </p:anim>
                                        <p:anim calcmode="lin" valueType="num">
                                          <p:cBhvr additive="base">
                                            <p:cTn id="65" dur="750" fill="hold"/>
                                            <p:tgtEl>
                                              <p:spTgt spid="488"/>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100"/>
                                      </p:stCondLst>
                                      <p:childTnLst>
                                        <p:set>
                                          <p:cBhvr>
                                            <p:cTn id="67" dur="1" fill="hold">
                                              <p:stCondLst>
                                                <p:cond delay="0"/>
                                              </p:stCondLst>
                                            </p:cTn>
                                            <p:tgtEl>
                                              <p:spTgt spid="484"/>
                                            </p:tgtEl>
                                            <p:attrNameLst>
                                              <p:attrName>style.visibility</p:attrName>
                                            </p:attrNameLst>
                                          </p:cBhvr>
                                          <p:to>
                                            <p:strVal val="visible"/>
                                          </p:to>
                                        </p:set>
                                        <p:anim calcmode="lin" valueType="num">
                                          <p:cBhvr additive="base">
                                            <p:cTn id="68" dur="750" fill="hold"/>
                                            <p:tgtEl>
                                              <p:spTgt spid="484"/>
                                            </p:tgtEl>
                                            <p:attrNameLst>
                                              <p:attrName>ppt_x</p:attrName>
                                            </p:attrNameLst>
                                          </p:cBhvr>
                                          <p:tavLst>
                                            <p:tav tm="0">
                                              <p:val>
                                                <p:strVal val="0-#ppt_w/2"/>
                                              </p:val>
                                            </p:tav>
                                            <p:tav tm="100000">
                                              <p:val>
                                                <p:strVal val="#ppt_x"/>
                                              </p:val>
                                            </p:tav>
                                          </p:tavLst>
                                        </p:anim>
                                        <p:anim calcmode="lin" valueType="num">
                                          <p:cBhvr additive="base">
                                            <p:cTn id="69" dur="750" fill="hold"/>
                                            <p:tgtEl>
                                              <p:spTgt spid="484"/>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200"/>
                                      </p:stCondLst>
                                      <p:childTnLst>
                                        <p:set>
                                          <p:cBhvr>
                                            <p:cTn id="71" dur="1" fill="hold">
                                              <p:stCondLst>
                                                <p:cond delay="0"/>
                                              </p:stCondLst>
                                            </p:cTn>
                                            <p:tgtEl>
                                              <p:spTgt spid="502"/>
                                            </p:tgtEl>
                                            <p:attrNameLst>
                                              <p:attrName>style.visibility</p:attrName>
                                            </p:attrNameLst>
                                          </p:cBhvr>
                                          <p:to>
                                            <p:strVal val="visible"/>
                                          </p:to>
                                        </p:set>
                                        <p:anim calcmode="lin" valueType="num">
                                          <p:cBhvr additive="base">
                                            <p:cTn id="72" dur="750" fill="hold"/>
                                            <p:tgtEl>
                                              <p:spTgt spid="502"/>
                                            </p:tgtEl>
                                            <p:attrNameLst>
                                              <p:attrName>ppt_x</p:attrName>
                                            </p:attrNameLst>
                                          </p:cBhvr>
                                          <p:tavLst>
                                            <p:tav tm="0">
                                              <p:val>
                                                <p:strVal val="0-#ppt_w/2"/>
                                              </p:val>
                                            </p:tav>
                                            <p:tav tm="100000">
                                              <p:val>
                                                <p:strVal val="#ppt_x"/>
                                              </p:val>
                                            </p:tav>
                                          </p:tavLst>
                                        </p:anim>
                                        <p:anim calcmode="lin" valueType="num">
                                          <p:cBhvr additive="base">
                                            <p:cTn id="73" dur="750" fill="hold"/>
                                            <p:tgtEl>
                                              <p:spTgt spid="502"/>
                                            </p:tgtEl>
                                            <p:attrNameLst>
                                              <p:attrName>ppt_y</p:attrName>
                                            </p:attrNameLst>
                                          </p:cBhvr>
                                          <p:tavLst>
                                            <p:tav tm="0">
                                              <p:val>
                                                <p:strVal val="#ppt_y"/>
                                              </p:val>
                                            </p:tav>
                                            <p:tav tm="100000">
                                              <p:val>
                                                <p:strVal val="#ppt_y"/>
                                              </p:val>
                                            </p:tav>
                                          </p:tavLst>
                                        </p:anim>
                                      </p:childTnLst>
                                    </p:cTn>
                                  </p:par>
                                </p:childTnLst>
                              </p:cTn>
                            </p:par>
                            <p:par>
                              <p:cTn id="74" fill="hold">
                                <p:stCondLst>
                                  <p:cond delay="4250"/>
                                </p:stCondLst>
                                <p:childTnLst>
                                  <p:par>
                                    <p:cTn id="75" presetID="53" presetClass="entr" presetSubtype="16" fill="hold" grpId="0" nodeType="afterEffect">
                                      <p:stCondLst>
                                        <p:cond delay="0"/>
                                      </p:stCondLst>
                                      <p:childTnLst>
                                        <p:set>
                                          <p:cBhvr>
                                            <p:cTn id="76" dur="1" fill="hold">
                                              <p:stCondLst>
                                                <p:cond delay="0"/>
                                              </p:stCondLst>
                                            </p:cTn>
                                            <p:tgtEl>
                                              <p:spTgt spid="499"/>
                                            </p:tgtEl>
                                            <p:attrNameLst>
                                              <p:attrName>style.visibility</p:attrName>
                                            </p:attrNameLst>
                                          </p:cBhvr>
                                          <p:to>
                                            <p:strVal val="visible"/>
                                          </p:to>
                                        </p:set>
                                        <p:anim calcmode="lin" valueType="num">
                                          <p:cBhvr>
                                            <p:cTn id="77" dur="500" fill="hold"/>
                                            <p:tgtEl>
                                              <p:spTgt spid="499"/>
                                            </p:tgtEl>
                                            <p:attrNameLst>
                                              <p:attrName>ppt_w</p:attrName>
                                            </p:attrNameLst>
                                          </p:cBhvr>
                                          <p:tavLst>
                                            <p:tav tm="0">
                                              <p:val>
                                                <p:fltVal val="0"/>
                                              </p:val>
                                            </p:tav>
                                            <p:tav tm="100000">
                                              <p:val>
                                                <p:strVal val="#ppt_w"/>
                                              </p:val>
                                            </p:tav>
                                          </p:tavLst>
                                        </p:anim>
                                        <p:anim calcmode="lin" valueType="num">
                                          <p:cBhvr>
                                            <p:cTn id="78" dur="500" fill="hold"/>
                                            <p:tgtEl>
                                              <p:spTgt spid="499"/>
                                            </p:tgtEl>
                                            <p:attrNameLst>
                                              <p:attrName>ppt_h</p:attrName>
                                            </p:attrNameLst>
                                          </p:cBhvr>
                                          <p:tavLst>
                                            <p:tav tm="0">
                                              <p:val>
                                                <p:fltVal val="0"/>
                                              </p:val>
                                            </p:tav>
                                            <p:tav tm="100000">
                                              <p:val>
                                                <p:strVal val="#ppt_h"/>
                                              </p:val>
                                            </p:tav>
                                          </p:tavLst>
                                        </p:anim>
                                        <p:animEffect transition="in" filter="fade">
                                          <p:cBhvr>
                                            <p:cTn id="79" dur="500"/>
                                            <p:tgtEl>
                                              <p:spTgt spid="499"/>
                                            </p:tgtEl>
                                          </p:cBhvr>
                                        </p:animEffect>
                                      </p:childTnLst>
                                    </p:cTn>
                                  </p:par>
                                  <p:par>
                                    <p:cTn id="80" presetID="2" presetClass="entr" presetSubtype="2" fill="hold" grpId="0" nodeType="withEffect">
                                      <p:stCondLst>
                                        <p:cond delay="0"/>
                                      </p:stCondLst>
                                      <p:childTnLst>
                                        <p:set>
                                          <p:cBhvr>
                                            <p:cTn id="81" dur="1" fill="hold">
                                              <p:stCondLst>
                                                <p:cond delay="0"/>
                                              </p:stCondLst>
                                            </p:cTn>
                                            <p:tgtEl>
                                              <p:spTgt spid="486"/>
                                            </p:tgtEl>
                                            <p:attrNameLst>
                                              <p:attrName>style.visibility</p:attrName>
                                            </p:attrNameLst>
                                          </p:cBhvr>
                                          <p:to>
                                            <p:strVal val="visible"/>
                                          </p:to>
                                        </p:set>
                                        <p:anim calcmode="lin" valueType="num">
                                          <p:cBhvr additive="base">
                                            <p:cTn id="82" dur="750" fill="hold"/>
                                            <p:tgtEl>
                                              <p:spTgt spid="486"/>
                                            </p:tgtEl>
                                            <p:attrNameLst>
                                              <p:attrName>ppt_x</p:attrName>
                                            </p:attrNameLst>
                                          </p:cBhvr>
                                          <p:tavLst>
                                            <p:tav tm="0">
                                              <p:val>
                                                <p:strVal val="1+#ppt_w/2"/>
                                              </p:val>
                                            </p:tav>
                                            <p:tav tm="100000">
                                              <p:val>
                                                <p:strVal val="#ppt_x"/>
                                              </p:val>
                                            </p:tav>
                                          </p:tavLst>
                                        </p:anim>
                                        <p:anim calcmode="lin" valueType="num">
                                          <p:cBhvr additive="base">
                                            <p:cTn id="83" dur="750" fill="hold"/>
                                            <p:tgtEl>
                                              <p:spTgt spid="486"/>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100"/>
                                      </p:stCondLst>
                                      <p:childTnLst>
                                        <p:set>
                                          <p:cBhvr>
                                            <p:cTn id="85" dur="1" fill="hold">
                                              <p:stCondLst>
                                                <p:cond delay="0"/>
                                              </p:stCondLst>
                                            </p:cTn>
                                            <p:tgtEl>
                                              <p:spTgt spid="482"/>
                                            </p:tgtEl>
                                            <p:attrNameLst>
                                              <p:attrName>style.visibility</p:attrName>
                                            </p:attrNameLst>
                                          </p:cBhvr>
                                          <p:to>
                                            <p:strVal val="visible"/>
                                          </p:to>
                                        </p:set>
                                        <p:anim calcmode="lin" valueType="num">
                                          <p:cBhvr additive="base">
                                            <p:cTn id="86" dur="750" fill="hold"/>
                                            <p:tgtEl>
                                              <p:spTgt spid="482"/>
                                            </p:tgtEl>
                                            <p:attrNameLst>
                                              <p:attrName>ppt_x</p:attrName>
                                            </p:attrNameLst>
                                          </p:cBhvr>
                                          <p:tavLst>
                                            <p:tav tm="0">
                                              <p:val>
                                                <p:strVal val="1+#ppt_w/2"/>
                                              </p:val>
                                            </p:tav>
                                            <p:tav tm="100000">
                                              <p:val>
                                                <p:strVal val="#ppt_x"/>
                                              </p:val>
                                            </p:tav>
                                          </p:tavLst>
                                        </p:anim>
                                        <p:anim calcmode="lin" valueType="num">
                                          <p:cBhvr additive="base">
                                            <p:cTn id="87" dur="750" fill="hold"/>
                                            <p:tgtEl>
                                              <p:spTgt spid="482"/>
                                            </p:tgtEl>
                                            <p:attrNameLst>
                                              <p:attrName>ppt_y</p:attrName>
                                            </p:attrNameLst>
                                          </p:cBhvr>
                                          <p:tavLst>
                                            <p:tav tm="0">
                                              <p:val>
                                                <p:strVal val="#ppt_y"/>
                                              </p:val>
                                            </p:tav>
                                            <p:tav tm="100000">
                                              <p:val>
                                                <p:strVal val="#ppt_y"/>
                                              </p:val>
                                            </p:tav>
                                          </p:tavLst>
                                        </p:anim>
                                      </p:childTnLst>
                                    </p:cTn>
                                  </p:par>
                                  <p:par>
                                    <p:cTn id="88" presetID="2" presetClass="entr" presetSubtype="2" fill="hold" grpId="0" nodeType="withEffect">
                                      <p:stCondLst>
                                        <p:cond delay="200"/>
                                      </p:stCondLst>
                                      <p:childTnLst>
                                        <p:set>
                                          <p:cBhvr>
                                            <p:cTn id="89" dur="1" fill="hold">
                                              <p:stCondLst>
                                                <p:cond delay="0"/>
                                              </p:stCondLst>
                                            </p:cTn>
                                            <p:tgtEl>
                                              <p:spTgt spid="503"/>
                                            </p:tgtEl>
                                            <p:attrNameLst>
                                              <p:attrName>style.visibility</p:attrName>
                                            </p:attrNameLst>
                                          </p:cBhvr>
                                          <p:to>
                                            <p:strVal val="visible"/>
                                          </p:to>
                                        </p:set>
                                        <p:anim calcmode="lin" valueType="num">
                                          <p:cBhvr additive="base">
                                            <p:cTn id="90" dur="750" fill="hold"/>
                                            <p:tgtEl>
                                              <p:spTgt spid="503"/>
                                            </p:tgtEl>
                                            <p:attrNameLst>
                                              <p:attrName>ppt_x</p:attrName>
                                            </p:attrNameLst>
                                          </p:cBhvr>
                                          <p:tavLst>
                                            <p:tav tm="0">
                                              <p:val>
                                                <p:strVal val="1+#ppt_w/2"/>
                                              </p:val>
                                            </p:tav>
                                            <p:tav tm="100000">
                                              <p:val>
                                                <p:strVal val="#ppt_x"/>
                                              </p:val>
                                            </p:tav>
                                          </p:tavLst>
                                        </p:anim>
                                        <p:anim calcmode="lin" valueType="num">
                                          <p:cBhvr additive="base">
                                            <p:cTn id="91" dur="750" fill="hold"/>
                                            <p:tgtEl>
                                              <p:spTgt spid="503"/>
                                            </p:tgtEl>
                                            <p:attrNameLst>
                                              <p:attrName>ppt_y</p:attrName>
                                            </p:attrNameLst>
                                          </p:cBhvr>
                                          <p:tavLst>
                                            <p:tav tm="0">
                                              <p:val>
                                                <p:strVal val="#ppt_y"/>
                                              </p:val>
                                            </p:tav>
                                            <p:tav tm="100000">
                                              <p:val>
                                                <p:strVal val="#ppt_y"/>
                                              </p:val>
                                            </p:tav>
                                          </p:tavLst>
                                        </p:anim>
                                      </p:childTnLst>
                                    </p:cTn>
                                  </p:par>
                                </p:childTnLst>
                              </p:cTn>
                            </p:par>
                            <p:par>
                              <p:cTn id="92" fill="hold">
                                <p:stCondLst>
                                  <p:cond delay="5200"/>
                                </p:stCondLst>
                                <p:childTnLst>
                                  <p:par>
                                    <p:cTn id="93" presetID="53" presetClass="entr" presetSubtype="16" fill="hold" grpId="0" nodeType="afterEffect">
                                      <p:stCondLst>
                                        <p:cond delay="0"/>
                                      </p:stCondLst>
                                      <p:childTnLst>
                                        <p:set>
                                          <p:cBhvr>
                                            <p:cTn id="94" dur="1" fill="hold">
                                              <p:stCondLst>
                                                <p:cond delay="0"/>
                                              </p:stCondLst>
                                            </p:cTn>
                                            <p:tgtEl>
                                              <p:spTgt spid="501"/>
                                            </p:tgtEl>
                                            <p:attrNameLst>
                                              <p:attrName>style.visibility</p:attrName>
                                            </p:attrNameLst>
                                          </p:cBhvr>
                                          <p:to>
                                            <p:strVal val="visible"/>
                                          </p:to>
                                        </p:set>
                                        <p:anim calcmode="lin" valueType="num">
                                          <p:cBhvr>
                                            <p:cTn id="95" dur="500" fill="hold"/>
                                            <p:tgtEl>
                                              <p:spTgt spid="501"/>
                                            </p:tgtEl>
                                            <p:attrNameLst>
                                              <p:attrName>ppt_w</p:attrName>
                                            </p:attrNameLst>
                                          </p:cBhvr>
                                          <p:tavLst>
                                            <p:tav tm="0">
                                              <p:val>
                                                <p:fltVal val="0"/>
                                              </p:val>
                                            </p:tav>
                                            <p:tav tm="100000">
                                              <p:val>
                                                <p:strVal val="#ppt_w"/>
                                              </p:val>
                                            </p:tav>
                                          </p:tavLst>
                                        </p:anim>
                                        <p:anim calcmode="lin" valueType="num">
                                          <p:cBhvr>
                                            <p:cTn id="96" dur="500" fill="hold"/>
                                            <p:tgtEl>
                                              <p:spTgt spid="501"/>
                                            </p:tgtEl>
                                            <p:attrNameLst>
                                              <p:attrName>ppt_h</p:attrName>
                                            </p:attrNameLst>
                                          </p:cBhvr>
                                          <p:tavLst>
                                            <p:tav tm="0">
                                              <p:val>
                                                <p:fltVal val="0"/>
                                              </p:val>
                                            </p:tav>
                                            <p:tav tm="100000">
                                              <p:val>
                                                <p:strVal val="#ppt_h"/>
                                              </p:val>
                                            </p:tav>
                                          </p:tavLst>
                                        </p:anim>
                                        <p:animEffect transition="in" filter="fade">
                                          <p:cBhvr>
                                            <p:cTn id="97" dur="500"/>
                                            <p:tgtEl>
                                              <p:spTgt spid="501"/>
                                            </p:tgtEl>
                                          </p:cBhvr>
                                        </p:animEffect>
                                      </p:childTnLst>
                                    </p:cTn>
                                  </p:par>
                                  <p:par>
                                    <p:cTn id="98" presetID="2" presetClass="entr" presetSubtype="2" fill="hold" grpId="0" nodeType="withEffect">
                                      <p:stCondLst>
                                        <p:cond delay="0"/>
                                      </p:stCondLst>
                                      <p:childTnLst>
                                        <p:set>
                                          <p:cBhvr>
                                            <p:cTn id="99" dur="1" fill="hold">
                                              <p:stCondLst>
                                                <p:cond delay="0"/>
                                              </p:stCondLst>
                                            </p:cTn>
                                            <p:tgtEl>
                                              <p:spTgt spid="487"/>
                                            </p:tgtEl>
                                            <p:attrNameLst>
                                              <p:attrName>style.visibility</p:attrName>
                                            </p:attrNameLst>
                                          </p:cBhvr>
                                          <p:to>
                                            <p:strVal val="visible"/>
                                          </p:to>
                                        </p:set>
                                        <p:anim calcmode="lin" valueType="num">
                                          <p:cBhvr additive="base">
                                            <p:cTn id="100" dur="750" fill="hold"/>
                                            <p:tgtEl>
                                              <p:spTgt spid="487"/>
                                            </p:tgtEl>
                                            <p:attrNameLst>
                                              <p:attrName>ppt_x</p:attrName>
                                            </p:attrNameLst>
                                          </p:cBhvr>
                                          <p:tavLst>
                                            <p:tav tm="0">
                                              <p:val>
                                                <p:strVal val="1+#ppt_w/2"/>
                                              </p:val>
                                            </p:tav>
                                            <p:tav tm="100000">
                                              <p:val>
                                                <p:strVal val="#ppt_x"/>
                                              </p:val>
                                            </p:tav>
                                          </p:tavLst>
                                        </p:anim>
                                        <p:anim calcmode="lin" valueType="num">
                                          <p:cBhvr additive="base">
                                            <p:cTn id="101" dur="750" fill="hold"/>
                                            <p:tgtEl>
                                              <p:spTgt spid="487"/>
                                            </p:tgtEl>
                                            <p:attrNameLst>
                                              <p:attrName>ppt_y</p:attrName>
                                            </p:attrNameLst>
                                          </p:cBhvr>
                                          <p:tavLst>
                                            <p:tav tm="0">
                                              <p:val>
                                                <p:strVal val="#ppt_y"/>
                                              </p:val>
                                            </p:tav>
                                            <p:tav tm="100000">
                                              <p:val>
                                                <p:strVal val="#ppt_y"/>
                                              </p:val>
                                            </p:tav>
                                          </p:tavLst>
                                        </p:anim>
                                      </p:childTnLst>
                                    </p:cTn>
                                  </p:par>
                                  <p:par>
                                    <p:cTn id="102" presetID="2" presetClass="entr" presetSubtype="2" fill="hold" grpId="0" nodeType="withEffect">
                                      <p:stCondLst>
                                        <p:cond delay="100"/>
                                      </p:stCondLst>
                                      <p:childTnLst>
                                        <p:set>
                                          <p:cBhvr>
                                            <p:cTn id="103" dur="1" fill="hold">
                                              <p:stCondLst>
                                                <p:cond delay="0"/>
                                              </p:stCondLst>
                                            </p:cTn>
                                            <p:tgtEl>
                                              <p:spTgt spid="483"/>
                                            </p:tgtEl>
                                            <p:attrNameLst>
                                              <p:attrName>style.visibility</p:attrName>
                                            </p:attrNameLst>
                                          </p:cBhvr>
                                          <p:to>
                                            <p:strVal val="visible"/>
                                          </p:to>
                                        </p:set>
                                        <p:anim calcmode="lin" valueType="num">
                                          <p:cBhvr additive="base">
                                            <p:cTn id="104" dur="750" fill="hold"/>
                                            <p:tgtEl>
                                              <p:spTgt spid="483"/>
                                            </p:tgtEl>
                                            <p:attrNameLst>
                                              <p:attrName>ppt_x</p:attrName>
                                            </p:attrNameLst>
                                          </p:cBhvr>
                                          <p:tavLst>
                                            <p:tav tm="0">
                                              <p:val>
                                                <p:strVal val="1+#ppt_w/2"/>
                                              </p:val>
                                            </p:tav>
                                            <p:tav tm="100000">
                                              <p:val>
                                                <p:strVal val="#ppt_x"/>
                                              </p:val>
                                            </p:tav>
                                          </p:tavLst>
                                        </p:anim>
                                        <p:anim calcmode="lin" valueType="num">
                                          <p:cBhvr additive="base">
                                            <p:cTn id="105" dur="750" fill="hold"/>
                                            <p:tgtEl>
                                              <p:spTgt spid="483"/>
                                            </p:tgtEl>
                                            <p:attrNameLst>
                                              <p:attrName>ppt_y</p:attrName>
                                            </p:attrNameLst>
                                          </p:cBhvr>
                                          <p:tavLst>
                                            <p:tav tm="0">
                                              <p:val>
                                                <p:strVal val="#ppt_y"/>
                                              </p:val>
                                            </p:tav>
                                            <p:tav tm="100000">
                                              <p:val>
                                                <p:strVal val="#ppt_y"/>
                                              </p:val>
                                            </p:tav>
                                          </p:tavLst>
                                        </p:anim>
                                      </p:childTnLst>
                                    </p:cTn>
                                  </p:par>
                                  <p:par>
                                    <p:cTn id="106" presetID="2" presetClass="entr" presetSubtype="2" fill="hold" grpId="0" nodeType="withEffect">
                                      <p:stCondLst>
                                        <p:cond delay="200"/>
                                      </p:stCondLst>
                                      <p:childTnLst>
                                        <p:set>
                                          <p:cBhvr>
                                            <p:cTn id="107" dur="1" fill="hold">
                                              <p:stCondLst>
                                                <p:cond delay="0"/>
                                              </p:stCondLst>
                                            </p:cTn>
                                            <p:tgtEl>
                                              <p:spTgt spid="504"/>
                                            </p:tgtEl>
                                            <p:attrNameLst>
                                              <p:attrName>style.visibility</p:attrName>
                                            </p:attrNameLst>
                                          </p:cBhvr>
                                          <p:to>
                                            <p:strVal val="visible"/>
                                          </p:to>
                                        </p:set>
                                        <p:anim calcmode="lin" valueType="num">
                                          <p:cBhvr additive="base">
                                            <p:cTn id="108" dur="750" fill="hold"/>
                                            <p:tgtEl>
                                              <p:spTgt spid="504"/>
                                            </p:tgtEl>
                                            <p:attrNameLst>
                                              <p:attrName>ppt_x</p:attrName>
                                            </p:attrNameLst>
                                          </p:cBhvr>
                                          <p:tavLst>
                                            <p:tav tm="0">
                                              <p:val>
                                                <p:strVal val="1+#ppt_w/2"/>
                                              </p:val>
                                            </p:tav>
                                            <p:tav tm="100000">
                                              <p:val>
                                                <p:strVal val="#ppt_x"/>
                                              </p:val>
                                            </p:tav>
                                          </p:tavLst>
                                        </p:anim>
                                        <p:anim calcmode="lin" valueType="num">
                                          <p:cBhvr additive="base">
                                            <p:cTn id="109" dur="750" fill="hold"/>
                                            <p:tgtEl>
                                              <p:spTgt spid="5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 grpId="0"/>
          <p:bldP spid="482" grpId="0"/>
          <p:bldP spid="483" grpId="0"/>
          <p:bldP spid="484" grpId="0"/>
          <p:bldP spid="485" grpId="0"/>
          <p:bldP spid="486" grpId="0"/>
          <p:bldP spid="487" grpId="0"/>
          <p:bldP spid="488" grpId="0"/>
          <p:bldP spid="489" grpId="0"/>
          <p:bldP spid="490" grpId="0"/>
          <p:bldP spid="491" grpId="0" animBg="1"/>
          <p:bldP spid="492" grpId="0" animBg="1"/>
          <p:bldP spid="493" grpId="0" animBg="1"/>
          <p:bldP spid="494" grpId="0" animBg="1"/>
          <p:bldP spid="495" grpId="0" animBg="1"/>
          <p:bldP spid="496" grpId="0" animBg="1"/>
          <p:bldP spid="497" grpId="0" animBg="1"/>
          <p:bldP spid="498" grpId="0" animBg="1"/>
          <p:bldP spid="499" grpId="0" animBg="1"/>
          <p:bldP spid="500" grpId="0" animBg="1"/>
          <p:bldP spid="501" grpId="0" animBg="1"/>
          <p:bldP spid="502" grpId="0"/>
          <p:bldP spid="503" grpId="0"/>
          <p:bldP spid="504"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Freeform 749">
            <a:extLst>
              <a:ext uri="{FF2B5EF4-FFF2-40B4-BE49-F238E27FC236}">
                <a16:creationId xmlns:a16="http://schemas.microsoft.com/office/drawing/2014/main" id="{A72D4E8C-BC08-834F-92FE-D8C9713951EB}"/>
              </a:ext>
            </a:extLst>
          </p:cNvPr>
          <p:cNvSpPr/>
          <p:nvPr/>
        </p:nvSpPr>
        <p:spPr>
          <a:xfrm>
            <a:off x="3534938" y="-22303"/>
            <a:ext cx="8657062" cy="6894000"/>
          </a:xfrm>
          <a:custGeom>
            <a:avLst/>
            <a:gdLst>
              <a:gd name="connsiteX0" fmla="*/ 0 w 8909824"/>
              <a:gd name="connsiteY0" fmla="*/ 6880302 h 6880302"/>
              <a:gd name="connsiteX1" fmla="*/ 7058722 w 8909824"/>
              <a:gd name="connsiteY1" fmla="*/ 0 h 6880302"/>
              <a:gd name="connsiteX2" fmla="*/ 8909824 w 8909824"/>
              <a:gd name="connsiteY2" fmla="*/ 0 h 6880302"/>
              <a:gd name="connsiteX3" fmla="*/ 8909824 w 8909824"/>
              <a:gd name="connsiteY3" fmla="*/ 6880302 h 6880302"/>
              <a:gd name="connsiteX4" fmla="*/ 0 w 8909824"/>
              <a:gd name="connsiteY4" fmla="*/ 6880302 h 6880302"/>
              <a:gd name="connsiteX0" fmla="*/ 0 w 8809463"/>
              <a:gd name="connsiteY0" fmla="*/ 6880302 h 6880302"/>
              <a:gd name="connsiteX1" fmla="*/ 6958361 w 8809463"/>
              <a:gd name="connsiteY1" fmla="*/ 0 h 6880302"/>
              <a:gd name="connsiteX2" fmla="*/ 8809463 w 8809463"/>
              <a:gd name="connsiteY2" fmla="*/ 0 h 6880302"/>
              <a:gd name="connsiteX3" fmla="*/ 8809463 w 8809463"/>
              <a:gd name="connsiteY3" fmla="*/ 6880302 h 6880302"/>
              <a:gd name="connsiteX4" fmla="*/ 0 w 8809463"/>
              <a:gd name="connsiteY4" fmla="*/ 6880302 h 6880302"/>
              <a:gd name="connsiteX0" fmla="*/ 0 w 8809463"/>
              <a:gd name="connsiteY0" fmla="*/ 6880302 h 6880302"/>
              <a:gd name="connsiteX1" fmla="*/ 7092176 w 8809463"/>
              <a:gd name="connsiteY1" fmla="*/ 33454 h 6880302"/>
              <a:gd name="connsiteX2" fmla="*/ 8809463 w 8809463"/>
              <a:gd name="connsiteY2" fmla="*/ 0 h 6880302"/>
              <a:gd name="connsiteX3" fmla="*/ 8809463 w 8809463"/>
              <a:gd name="connsiteY3" fmla="*/ 6880302 h 6880302"/>
              <a:gd name="connsiteX4" fmla="*/ 0 w 8809463"/>
              <a:gd name="connsiteY4" fmla="*/ 6880302 h 6880302"/>
              <a:gd name="connsiteX0" fmla="*/ 0 w 8631044"/>
              <a:gd name="connsiteY0" fmla="*/ 6891453 h 6891453"/>
              <a:gd name="connsiteX1" fmla="*/ 6913757 w 8631044"/>
              <a:gd name="connsiteY1" fmla="*/ 33454 h 6891453"/>
              <a:gd name="connsiteX2" fmla="*/ 8631044 w 8631044"/>
              <a:gd name="connsiteY2" fmla="*/ 0 h 6891453"/>
              <a:gd name="connsiteX3" fmla="*/ 8631044 w 8631044"/>
              <a:gd name="connsiteY3" fmla="*/ 6880302 h 6891453"/>
              <a:gd name="connsiteX4" fmla="*/ 0 w 8631044"/>
              <a:gd name="connsiteY4" fmla="*/ 6891453 h 6891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1044" h="6891453">
                <a:moveTo>
                  <a:pt x="0" y="6891453"/>
                </a:moveTo>
                <a:lnTo>
                  <a:pt x="6913757" y="33454"/>
                </a:lnTo>
                <a:lnTo>
                  <a:pt x="8631044" y="0"/>
                </a:lnTo>
                <a:lnTo>
                  <a:pt x="8631044" y="6880302"/>
                </a:lnTo>
                <a:lnTo>
                  <a:pt x="0" y="6891453"/>
                </a:lnTo>
                <a:close/>
              </a:path>
            </a:pathLst>
          </a:custGeom>
          <a:pattFill prst="lgGrid">
            <a:fgClr>
              <a:srgbClr val="EBEBEE"/>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CuadroTexto 238">
            <a:extLst>
              <a:ext uri="{FF2B5EF4-FFF2-40B4-BE49-F238E27FC236}">
                <a16:creationId xmlns:a16="http://schemas.microsoft.com/office/drawing/2014/main" id="{C91F1C09-E0BB-4749-A8AA-4BDE4D9B2461}"/>
              </a:ext>
            </a:extLst>
          </p:cNvPr>
          <p:cNvSpPr txBox="1"/>
          <p:nvPr/>
        </p:nvSpPr>
        <p:spPr>
          <a:xfrm>
            <a:off x="1155134" y="1385194"/>
            <a:ext cx="3659934"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err="1">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dna</a:t>
            </a: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 Infographics</a:t>
            </a:r>
          </a:p>
        </p:txBody>
      </p:sp>
      <p:sp>
        <p:nvSpPr>
          <p:cNvPr id="18" name="CuadroTexto 4">
            <a:extLst>
              <a:ext uri="{FF2B5EF4-FFF2-40B4-BE49-F238E27FC236}">
                <a16:creationId xmlns:a16="http://schemas.microsoft.com/office/drawing/2014/main" id="{F4315397-7C09-E34B-A302-0E62A1F46D61}"/>
              </a:ext>
            </a:extLst>
          </p:cNvPr>
          <p:cNvSpPr txBox="1"/>
          <p:nvPr/>
        </p:nvSpPr>
        <p:spPr>
          <a:xfrm>
            <a:off x="1155135" y="2910911"/>
            <a:ext cx="3153105" cy="2287101"/>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a:t>
            </a:r>
          </a:p>
        </p:txBody>
      </p:sp>
      <p:sp>
        <p:nvSpPr>
          <p:cNvPr id="8" name="Freeform 7">
            <a:extLst>
              <a:ext uri="{FF2B5EF4-FFF2-40B4-BE49-F238E27FC236}">
                <a16:creationId xmlns:a16="http://schemas.microsoft.com/office/drawing/2014/main" id="{DD0F6BE6-2CED-EE40-B55D-3E8C514D5C1F}"/>
              </a:ext>
            </a:extLst>
          </p:cNvPr>
          <p:cNvSpPr/>
          <p:nvPr/>
        </p:nvSpPr>
        <p:spPr>
          <a:xfrm>
            <a:off x="8967961" y="830154"/>
            <a:ext cx="1312238" cy="1496406"/>
          </a:xfrm>
          <a:custGeom>
            <a:avLst/>
            <a:gdLst>
              <a:gd name="connsiteX0" fmla="*/ 656067 w 1312238"/>
              <a:gd name="connsiteY0" fmla="*/ 1496406 h 1496406"/>
              <a:gd name="connsiteX1" fmla="*/ 627551 w 1312238"/>
              <a:gd name="connsiteY1" fmla="*/ 1488779 h 1496406"/>
              <a:gd name="connsiteX2" fmla="*/ 59469 w 1312238"/>
              <a:gd name="connsiteY2" fmla="*/ 1161129 h 1496406"/>
              <a:gd name="connsiteX3" fmla="*/ 0 w 1312238"/>
              <a:gd name="connsiteY3" fmla="*/ 1057951 h 1496406"/>
              <a:gd name="connsiteX4" fmla="*/ 0 w 1312238"/>
              <a:gd name="connsiteY4" fmla="*/ 402545 h 1496406"/>
              <a:gd name="connsiteX5" fmla="*/ 28515 w 1312238"/>
              <a:gd name="connsiteY5" fmla="*/ 353181 h 1496406"/>
              <a:gd name="connsiteX6" fmla="*/ 627233 w 1312238"/>
              <a:gd name="connsiteY6" fmla="*/ 7628 h 1496406"/>
              <a:gd name="connsiteX7" fmla="*/ 655748 w 1312238"/>
              <a:gd name="connsiteY7" fmla="*/ 1 h 1496406"/>
              <a:gd name="connsiteX8" fmla="*/ 684264 w 1312238"/>
              <a:gd name="connsiteY8" fmla="*/ 7628 h 1496406"/>
              <a:gd name="connsiteX9" fmla="*/ 1252664 w 1312238"/>
              <a:gd name="connsiteY9" fmla="*/ 335278 h 1496406"/>
              <a:gd name="connsiteX10" fmla="*/ 1312239 w 1312238"/>
              <a:gd name="connsiteY10" fmla="*/ 438351 h 1496406"/>
              <a:gd name="connsiteX11" fmla="*/ 1312239 w 1312238"/>
              <a:gd name="connsiteY11" fmla="*/ 1057951 h 1496406"/>
              <a:gd name="connsiteX12" fmla="*/ 1252664 w 1312238"/>
              <a:gd name="connsiteY12" fmla="*/ 1161129 h 1496406"/>
              <a:gd name="connsiteX13" fmla="*/ 684688 w 1312238"/>
              <a:gd name="connsiteY13" fmla="*/ 1488779 h 1496406"/>
              <a:gd name="connsiteX14" fmla="*/ 656067 w 1312238"/>
              <a:gd name="connsiteY14" fmla="*/ 1496406 h 149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2238" h="1496406">
                <a:moveTo>
                  <a:pt x="656067" y="1496406"/>
                </a:moveTo>
                <a:cubicBezTo>
                  <a:pt x="646060" y="1496417"/>
                  <a:pt x="636222" y="1493790"/>
                  <a:pt x="627551" y="1488779"/>
                </a:cubicBezTo>
                <a:lnTo>
                  <a:pt x="59469" y="1161129"/>
                </a:lnTo>
                <a:cubicBezTo>
                  <a:pt x="22643" y="1139805"/>
                  <a:pt x="-21" y="1100483"/>
                  <a:pt x="0" y="1057951"/>
                </a:cubicBezTo>
                <a:lnTo>
                  <a:pt x="0" y="402545"/>
                </a:lnTo>
                <a:cubicBezTo>
                  <a:pt x="43" y="382192"/>
                  <a:pt x="10898" y="363395"/>
                  <a:pt x="28515" y="353181"/>
                </a:cubicBezTo>
                <a:lnTo>
                  <a:pt x="627233" y="7628"/>
                </a:lnTo>
                <a:cubicBezTo>
                  <a:pt x="635883" y="2572"/>
                  <a:pt x="645731" y="-62"/>
                  <a:pt x="655748" y="1"/>
                </a:cubicBezTo>
                <a:cubicBezTo>
                  <a:pt x="665766" y="-32"/>
                  <a:pt x="675603" y="2601"/>
                  <a:pt x="684264" y="7628"/>
                </a:cubicBezTo>
                <a:lnTo>
                  <a:pt x="1252664" y="335278"/>
                </a:lnTo>
                <a:cubicBezTo>
                  <a:pt x="1289511" y="356540"/>
                  <a:pt x="1312228" y="395827"/>
                  <a:pt x="1312239" y="438351"/>
                </a:cubicBezTo>
                <a:lnTo>
                  <a:pt x="1312239" y="1057951"/>
                </a:lnTo>
                <a:cubicBezTo>
                  <a:pt x="1312260" y="1100514"/>
                  <a:pt x="1289543" y="1139847"/>
                  <a:pt x="1252664" y="1161129"/>
                </a:cubicBezTo>
                <a:lnTo>
                  <a:pt x="684688" y="1488779"/>
                </a:lnTo>
                <a:cubicBezTo>
                  <a:pt x="675974" y="1493779"/>
                  <a:pt x="666105" y="1496406"/>
                  <a:pt x="656067" y="1496406"/>
                </a:cubicBezTo>
                <a:close/>
              </a:path>
            </a:pathLst>
          </a:custGeom>
          <a:solidFill>
            <a:schemeClr val="accent3"/>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9">
            <a:extLst>
              <a:ext uri="{FF2B5EF4-FFF2-40B4-BE49-F238E27FC236}">
                <a16:creationId xmlns:a16="http://schemas.microsoft.com/office/drawing/2014/main" id="{9D10CBB8-8617-9D44-9966-FADCC344B09B}"/>
              </a:ext>
            </a:extLst>
          </p:cNvPr>
          <p:cNvSpPr/>
          <p:nvPr/>
        </p:nvSpPr>
        <p:spPr>
          <a:xfrm>
            <a:off x="5964516" y="1798054"/>
            <a:ext cx="1312132" cy="1496518"/>
          </a:xfrm>
          <a:custGeom>
            <a:avLst/>
            <a:gdLst>
              <a:gd name="connsiteX0" fmla="*/ 656066 w 1312132"/>
              <a:gd name="connsiteY0" fmla="*/ 1496519 h 1496518"/>
              <a:gd name="connsiteX1" fmla="*/ 627445 w 1312132"/>
              <a:gd name="connsiteY1" fmla="*/ 1488892 h 1496518"/>
              <a:gd name="connsiteX2" fmla="*/ 59469 w 1312132"/>
              <a:gd name="connsiteY2" fmla="*/ 1161136 h 1496518"/>
              <a:gd name="connsiteX3" fmla="*/ 0 w 1312132"/>
              <a:gd name="connsiteY3" fmla="*/ 1058064 h 1496518"/>
              <a:gd name="connsiteX4" fmla="*/ 0 w 1312132"/>
              <a:gd name="connsiteY4" fmla="*/ 402658 h 1496518"/>
              <a:gd name="connsiteX5" fmla="*/ 28515 w 1312132"/>
              <a:gd name="connsiteY5" fmla="*/ 353294 h 1496518"/>
              <a:gd name="connsiteX6" fmla="*/ 627445 w 1312132"/>
              <a:gd name="connsiteY6" fmla="*/ 7635 h 1496518"/>
              <a:gd name="connsiteX7" fmla="*/ 684582 w 1312132"/>
              <a:gd name="connsiteY7" fmla="*/ 7635 h 1496518"/>
              <a:gd name="connsiteX8" fmla="*/ 1252558 w 1312132"/>
              <a:gd name="connsiteY8" fmla="*/ 335391 h 1496518"/>
              <a:gd name="connsiteX9" fmla="*/ 1312133 w 1312132"/>
              <a:gd name="connsiteY9" fmla="*/ 438463 h 1496518"/>
              <a:gd name="connsiteX10" fmla="*/ 1312133 w 1312132"/>
              <a:gd name="connsiteY10" fmla="*/ 1058064 h 1496518"/>
              <a:gd name="connsiteX11" fmla="*/ 1252558 w 1312132"/>
              <a:gd name="connsiteY11" fmla="*/ 1161136 h 1496518"/>
              <a:gd name="connsiteX12" fmla="*/ 684582 w 1312132"/>
              <a:gd name="connsiteY12" fmla="*/ 1488892 h 1496518"/>
              <a:gd name="connsiteX13" fmla="*/ 656066 w 1312132"/>
              <a:gd name="connsiteY13" fmla="*/ 1496519 h 149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12132" h="1496518">
                <a:moveTo>
                  <a:pt x="656066" y="1496519"/>
                </a:moveTo>
                <a:cubicBezTo>
                  <a:pt x="646028" y="1496519"/>
                  <a:pt x="636158" y="1493881"/>
                  <a:pt x="627445" y="1488892"/>
                </a:cubicBezTo>
                <a:lnTo>
                  <a:pt x="59469" y="1161136"/>
                </a:lnTo>
                <a:cubicBezTo>
                  <a:pt x="22675" y="1139833"/>
                  <a:pt x="16" y="1100564"/>
                  <a:pt x="0" y="1058064"/>
                </a:cubicBezTo>
                <a:lnTo>
                  <a:pt x="0" y="402658"/>
                </a:lnTo>
                <a:cubicBezTo>
                  <a:pt x="19" y="382298"/>
                  <a:pt x="10884" y="363495"/>
                  <a:pt x="28515" y="353294"/>
                </a:cubicBezTo>
                <a:lnTo>
                  <a:pt x="627445" y="7635"/>
                </a:lnTo>
                <a:cubicBezTo>
                  <a:pt x="645127" y="-2545"/>
                  <a:pt x="666900" y="-2545"/>
                  <a:pt x="684582" y="7635"/>
                </a:cubicBezTo>
                <a:lnTo>
                  <a:pt x="1252558" y="335391"/>
                </a:lnTo>
                <a:cubicBezTo>
                  <a:pt x="1289405" y="356651"/>
                  <a:pt x="1312122" y="395942"/>
                  <a:pt x="1312133" y="438463"/>
                </a:cubicBezTo>
                <a:lnTo>
                  <a:pt x="1312133" y="1058064"/>
                </a:lnTo>
                <a:cubicBezTo>
                  <a:pt x="1312122" y="1100585"/>
                  <a:pt x="1289405" y="1139875"/>
                  <a:pt x="1252558" y="1161136"/>
                </a:cubicBezTo>
                <a:lnTo>
                  <a:pt x="684582" y="1488892"/>
                </a:lnTo>
                <a:cubicBezTo>
                  <a:pt x="675900" y="1493871"/>
                  <a:pt x="666073" y="1496498"/>
                  <a:pt x="656066" y="1496519"/>
                </a:cubicBezTo>
                <a:close/>
              </a:path>
            </a:pathLst>
          </a:custGeom>
          <a:solidFill>
            <a:schemeClr val="accent2"/>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11">
            <a:extLst>
              <a:ext uri="{FF2B5EF4-FFF2-40B4-BE49-F238E27FC236}">
                <a16:creationId xmlns:a16="http://schemas.microsoft.com/office/drawing/2014/main" id="{4E9F0E10-4C5A-5F45-AB61-F3184E397E0C}"/>
              </a:ext>
            </a:extLst>
          </p:cNvPr>
          <p:cNvSpPr/>
          <p:nvPr/>
        </p:nvSpPr>
        <p:spPr>
          <a:xfrm>
            <a:off x="8967961" y="3405167"/>
            <a:ext cx="1312238" cy="1496511"/>
          </a:xfrm>
          <a:custGeom>
            <a:avLst/>
            <a:gdLst>
              <a:gd name="connsiteX0" fmla="*/ 656066 w 1312238"/>
              <a:gd name="connsiteY0" fmla="*/ 0 h 1496511"/>
              <a:gd name="connsiteX1" fmla="*/ 627551 w 1312238"/>
              <a:gd name="connsiteY1" fmla="*/ 7627 h 1496511"/>
              <a:gd name="connsiteX2" fmla="*/ 59469 w 1312238"/>
              <a:gd name="connsiteY2" fmla="*/ 335383 h 1496511"/>
              <a:gd name="connsiteX3" fmla="*/ 0 w 1312238"/>
              <a:gd name="connsiteY3" fmla="*/ 438456 h 1496511"/>
              <a:gd name="connsiteX4" fmla="*/ 0 w 1312238"/>
              <a:gd name="connsiteY4" fmla="*/ 1093861 h 1496511"/>
              <a:gd name="connsiteX5" fmla="*/ 28515 w 1312238"/>
              <a:gd name="connsiteY5" fmla="*/ 1143226 h 1496511"/>
              <a:gd name="connsiteX6" fmla="*/ 627233 w 1312238"/>
              <a:gd name="connsiteY6" fmla="*/ 1488884 h 1496511"/>
              <a:gd name="connsiteX7" fmla="*/ 655748 w 1312238"/>
              <a:gd name="connsiteY7" fmla="*/ 1496511 h 1496511"/>
              <a:gd name="connsiteX8" fmla="*/ 684264 w 1312238"/>
              <a:gd name="connsiteY8" fmla="*/ 1488884 h 1496511"/>
              <a:gd name="connsiteX9" fmla="*/ 1252664 w 1312238"/>
              <a:gd name="connsiteY9" fmla="*/ 1161128 h 1496511"/>
              <a:gd name="connsiteX10" fmla="*/ 1312239 w 1312238"/>
              <a:gd name="connsiteY10" fmla="*/ 1058056 h 1496511"/>
              <a:gd name="connsiteX11" fmla="*/ 1312239 w 1312238"/>
              <a:gd name="connsiteY11" fmla="*/ 438456 h 1496511"/>
              <a:gd name="connsiteX12" fmla="*/ 1252664 w 1312238"/>
              <a:gd name="connsiteY12" fmla="*/ 335383 h 1496511"/>
              <a:gd name="connsiteX13" fmla="*/ 684688 w 1312238"/>
              <a:gd name="connsiteY13" fmla="*/ 7627 h 1496511"/>
              <a:gd name="connsiteX14" fmla="*/ 656066 w 1312238"/>
              <a:gd name="connsiteY14" fmla="*/ 0 h 149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2238" h="1496511">
                <a:moveTo>
                  <a:pt x="656066" y="0"/>
                </a:moveTo>
                <a:cubicBezTo>
                  <a:pt x="646060" y="-10"/>
                  <a:pt x="636222" y="2617"/>
                  <a:pt x="627551" y="7627"/>
                </a:cubicBezTo>
                <a:lnTo>
                  <a:pt x="59469" y="335383"/>
                </a:lnTo>
                <a:cubicBezTo>
                  <a:pt x="22675" y="356686"/>
                  <a:pt x="11" y="395955"/>
                  <a:pt x="0" y="438456"/>
                </a:cubicBezTo>
                <a:lnTo>
                  <a:pt x="0" y="1093861"/>
                </a:lnTo>
                <a:cubicBezTo>
                  <a:pt x="21" y="1114221"/>
                  <a:pt x="10887" y="1133024"/>
                  <a:pt x="28515" y="1143226"/>
                </a:cubicBezTo>
                <a:lnTo>
                  <a:pt x="627233" y="1488884"/>
                </a:lnTo>
                <a:cubicBezTo>
                  <a:pt x="635904" y="1493894"/>
                  <a:pt x="645742" y="1496521"/>
                  <a:pt x="655748" y="1496511"/>
                </a:cubicBezTo>
                <a:cubicBezTo>
                  <a:pt x="665755" y="1496490"/>
                  <a:pt x="675582" y="1493863"/>
                  <a:pt x="684264" y="1488884"/>
                </a:cubicBezTo>
                <a:lnTo>
                  <a:pt x="1252664" y="1161128"/>
                </a:lnTo>
                <a:cubicBezTo>
                  <a:pt x="1289532" y="1139878"/>
                  <a:pt x="1312249" y="1100588"/>
                  <a:pt x="1312239" y="1058056"/>
                </a:cubicBezTo>
                <a:lnTo>
                  <a:pt x="1312239" y="438456"/>
                </a:lnTo>
                <a:cubicBezTo>
                  <a:pt x="1312228" y="395934"/>
                  <a:pt x="1289511" y="356643"/>
                  <a:pt x="1252664" y="335383"/>
                </a:cubicBezTo>
                <a:lnTo>
                  <a:pt x="684688" y="7627"/>
                </a:lnTo>
                <a:cubicBezTo>
                  <a:pt x="675974" y="2627"/>
                  <a:pt x="666105" y="0"/>
                  <a:pt x="656066" y="0"/>
                </a:cubicBezTo>
                <a:close/>
              </a:path>
            </a:pathLst>
          </a:custGeom>
          <a:solidFill>
            <a:schemeClr val="accent5"/>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13">
            <a:extLst>
              <a:ext uri="{FF2B5EF4-FFF2-40B4-BE49-F238E27FC236}">
                <a16:creationId xmlns:a16="http://schemas.microsoft.com/office/drawing/2014/main" id="{55209322-AF60-8240-A81A-EBA214A4E7E1}"/>
              </a:ext>
            </a:extLst>
          </p:cNvPr>
          <p:cNvSpPr/>
          <p:nvPr/>
        </p:nvSpPr>
        <p:spPr>
          <a:xfrm>
            <a:off x="5974480" y="4373178"/>
            <a:ext cx="1312132" cy="1496831"/>
          </a:xfrm>
          <a:custGeom>
            <a:avLst/>
            <a:gdLst>
              <a:gd name="connsiteX0" fmla="*/ 656066 w 1312132"/>
              <a:gd name="connsiteY0" fmla="*/ 2 h 1496831"/>
              <a:gd name="connsiteX1" fmla="*/ 627551 w 1312132"/>
              <a:gd name="connsiteY1" fmla="*/ 7629 h 1496831"/>
              <a:gd name="connsiteX2" fmla="*/ 59575 w 1312132"/>
              <a:gd name="connsiteY2" fmla="*/ 335702 h 1496831"/>
              <a:gd name="connsiteX3" fmla="*/ 0 w 1312132"/>
              <a:gd name="connsiteY3" fmla="*/ 438881 h 1496831"/>
              <a:gd name="connsiteX4" fmla="*/ 0 w 1312132"/>
              <a:gd name="connsiteY4" fmla="*/ 1094286 h 1496831"/>
              <a:gd name="connsiteX5" fmla="*/ 28515 w 1312132"/>
              <a:gd name="connsiteY5" fmla="*/ 1143651 h 1496831"/>
              <a:gd name="connsiteX6" fmla="*/ 627551 w 1312132"/>
              <a:gd name="connsiteY6" fmla="*/ 1489203 h 1496831"/>
              <a:gd name="connsiteX7" fmla="*/ 656066 w 1312132"/>
              <a:gd name="connsiteY7" fmla="*/ 1496830 h 1496831"/>
              <a:gd name="connsiteX8" fmla="*/ 684582 w 1312132"/>
              <a:gd name="connsiteY8" fmla="*/ 1489203 h 1496831"/>
              <a:gd name="connsiteX9" fmla="*/ 1252558 w 1312132"/>
              <a:gd name="connsiteY9" fmla="*/ 1161553 h 1496831"/>
              <a:gd name="connsiteX10" fmla="*/ 1312133 w 1312132"/>
              <a:gd name="connsiteY10" fmla="*/ 1058481 h 1496831"/>
              <a:gd name="connsiteX11" fmla="*/ 1312133 w 1312132"/>
              <a:gd name="connsiteY11" fmla="*/ 438457 h 1496831"/>
              <a:gd name="connsiteX12" fmla="*/ 1252558 w 1312132"/>
              <a:gd name="connsiteY12" fmla="*/ 335702 h 1496831"/>
              <a:gd name="connsiteX13" fmla="*/ 684370 w 1312132"/>
              <a:gd name="connsiteY13" fmla="*/ 7311 h 1496831"/>
              <a:gd name="connsiteX14" fmla="*/ 656066 w 1312132"/>
              <a:gd name="connsiteY14" fmla="*/ 2 h 1496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2132" h="1496831">
                <a:moveTo>
                  <a:pt x="656066" y="2"/>
                </a:moveTo>
                <a:cubicBezTo>
                  <a:pt x="646059" y="23"/>
                  <a:pt x="636233" y="2650"/>
                  <a:pt x="627551" y="7629"/>
                </a:cubicBezTo>
                <a:lnTo>
                  <a:pt x="59575" y="335702"/>
                </a:lnTo>
                <a:cubicBezTo>
                  <a:pt x="22690" y="356984"/>
                  <a:pt x="-22" y="396317"/>
                  <a:pt x="0" y="438881"/>
                </a:cubicBezTo>
                <a:lnTo>
                  <a:pt x="0" y="1094286"/>
                </a:lnTo>
                <a:cubicBezTo>
                  <a:pt x="40" y="1114636"/>
                  <a:pt x="10899" y="1133439"/>
                  <a:pt x="28515" y="1143651"/>
                </a:cubicBezTo>
                <a:lnTo>
                  <a:pt x="627551" y="1489203"/>
                </a:lnTo>
                <a:cubicBezTo>
                  <a:pt x="636212" y="1494235"/>
                  <a:pt x="646049" y="1496862"/>
                  <a:pt x="656066" y="1496830"/>
                </a:cubicBezTo>
                <a:cubicBezTo>
                  <a:pt x="666084" y="1496894"/>
                  <a:pt x="675932" y="1494256"/>
                  <a:pt x="684582" y="1489203"/>
                </a:cubicBezTo>
                <a:lnTo>
                  <a:pt x="1252558" y="1161553"/>
                </a:lnTo>
                <a:cubicBezTo>
                  <a:pt x="1289405" y="1140293"/>
                  <a:pt x="1312122" y="1101002"/>
                  <a:pt x="1312133" y="1058481"/>
                </a:cubicBezTo>
                <a:lnTo>
                  <a:pt x="1312133" y="438457"/>
                </a:lnTo>
                <a:cubicBezTo>
                  <a:pt x="1312005" y="396052"/>
                  <a:pt x="1289310" y="356910"/>
                  <a:pt x="1252558" y="335702"/>
                </a:cubicBezTo>
                <a:lnTo>
                  <a:pt x="684370" y="7311"/>
                </a:lnTo>
                <a:cubicBezTo>
                  <a:pt x="675730" y="2448"/>
                  <a:pt x="665978" y="-72"/>
                  <a:pt x="656066" y="2"/>
                </a:cubicBezTo>
                <a:close/>
              </a:path>
            </a:pathLst>
          </a:custGeom>
          <a:solidFill>
            <a:schemeClr val="accent1">
              <a:lumMod val="75000"/>
            </a:scheme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18">
            <a:extLst>
              <a:ext uri="{FF2B5EF4-FFF2-40B4-BE49-F238E27FC236}">
                <a16:creationId xmlns:a16="http://schemas.microsoft.com/office/drawing/2014/main" id="{63A96080-9BF0-FF4D-805B-1BDFBB354994}"/>
              </a:ext>
            </a:extLst>
          </p:cNvPr>
          <p:cNvSpPr/>
          <p:nvPr/>
        </p:nvSpPr>
        <p:spPr>
          <a:xfrm>
            <a:off x="5227779" y="3067313"/>
            <a:ext cx="1328139" cy="1512122"/>
          </a:xfrm>
          <a:custGeom>
            <a:avLst/>
            <a:gdLst>
              <a:gd name="connsiteX0" fmla="*/ 664017 w 1328139"/>
              <a:gd name="connsiteY0" fmla="*/ 1512117 h 1512122"/>
              <a:gd name="connsiteX1" fmla="*/ 631473 w 1328139"/>
              <a:gd name="connsiteY1" fmla="*/ 1503431 h 1512122"/>
              <a:gd name="connsiteX2" fmla="*/ 63603 w 1328139"/>
              <a:gd name="connsiteY2" fmla="*/ 1175463 h 1512122"/>
              <a:gd name="connsiteX3" fmla="*/ 0 w 1328139"/>
              <a:gd name="connsiteY3" fmla="*/ 1065505 h 1512122"/>
              <a:gd name="connsiteX4" fmla="*/ 0 w 1328139"/>
              <a:gd name="connsiteY4" fmla="*/ 410418 h 1512122"/>
              <a:gd name="connsiteX5" fmla="*/ 32544 w 1328139"/>
              <a:gd name="connsiteY5" fmla="*/ 354167 h 1512122"/>
              <a:gd name="connsiteX6" fmla="*/ 631473 w 1328139"/>
              <a:gd name="connsiteY6" fmla="*/ 8509 h 1512122"/>
              <a:gd name="connsiteX7" fmla="*/ 696560 w 1328139"/>
              <a:gd name="connsiteY7" fmla="*/ 8509 h 1512122"/>
              <a:gd name="connsiteX8" fmla="*/ 1264536 w 1328139"/>
              <a:gd name="connsiteY8" fmla="*/ 336265 h 1512122"/>
              <a:gd name="connsiteX9" fmla="*/ 1328139 w 1328139"/>
              <a:gd name="connsiteY9" fmla="*/ 446223 h 1512122"/>
              <a:gd name="connsiteX10" fmla="*/ 1328139 w 1328139"/>
              <a:gd name="connsiteY10" fmla="*/ 1065823 h 1512122"/>
              <a:gd name="connsiteX11" fmla="*/ 1264536 w 1328139"/>
              <a:gd name="connsiteY11" fmla="*/ 1175781 h 1512122"/>
              <a:gd name="connsiteX12" fmla="*/ 696560 w 1328139"/>
              <a:gd name="connsiteY12" fmla="*/ 1503855 h 1512122"/>
              <a:gd name="connsiteX13" fmla="*/ 664017 w 1328139"/>
              <a:gd name="connsiteY13" fmla="*/ 1512117 h 1512122"/>
              <a:gd name="connsiteX14" fmla="*/ 664017 w 1328139"/>
              <a:gd name="connsiteY14" fmla="*/ 15713 h 1512122"/>
              <a:gd name="connsiteX15" fmla="*/ 639424 w 1328139"/>
              <a:gd name="connsiteY15" fmla="*/ 22280 h 1512122"/>
              <a:gd name="connsiteX16" fmla="*/ 40494 w 1328139"/>
              <a:gd name="connsiteY16" fmla="*/ 367833 h 1512122"/>
              <a:gd name="connsiteX17" fmla="*/ 15901 w 1328139"/>
              <a:gd name="connsiteY17" fmla="*/ 410206 h 1512122"/>
              <a:gd name="connsiteX18" fmla="*/ 15901 w 1328139"/>
              <a:gd name="connsiteY18" fmla="*/ 1065611 h 1512122"/>
              <a:gd name="connsiteX19" fmla="*/ 71448 w 1328139"/>
              <a:gd name="connsiteY19" fmla="*/ 1161798 h 1512122"/>
              <a:gd name="connsiteX20" fmla="*/ 639424 w 1328139"/>
              <a:gd name="connsiteY20" fmla="*/ 1489448 h 1512122"/>
              <a:gd name="connsiteX21" fmla="*/ 688610 w 1328139"/>
              <a:gd name="connsiteY21" fmla="*/ 1489448 h 1512122"/>
              <a:gd name="connsiteX22" fmla="*/ 1256586 w 1328139"/>
              <a:gd name="connsiteY22" fmla="*/ 1161798 h 1512122"/>
              <a:gd name="connsiteX23" fmla="*/ 1312133 w 1328139"/>
              <a:gd name="connsiteY23" fmla="*/ 1065611 h 1512122"/>
              <a:gd name="connsiteX24" fmla="*/ 1312133 w 1328139"/>
              <a:gd name="connsiteY24" fmla="*/ 446223 h 1512122"/>
              <a:gd name="connsiteX25" fmla="*/ 1256586 w 1328139"/>
              <a:gd name="connsiteY25" fmla="*/ 349930 h 1512122"/>
              <a:gd name="connsiteX26" fmla="*/ 689034 w 1328139"/>
              <a:gd name="connsiteY26" fmla="*/ 22280 h 1512122"/>
              <a:gd name="connsiteX27" fmla="*/ 664017 w 1328139"/>
              <a:gd name="connsiteY27" fmla="*/ 15713 h 1512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28139" h="1512122">
                <a:moveTo>
                  <a:pt x="664017" y="1512117"/>
                </a:moveTo>
                <a:cubicBezTo>
                  <a:pt x="652594" y="1512128"/>
                  <a:pt x="641371" y="1509130"/>
                  <a:pt x="631473" y="1503431"/>
                </a:cubicBezTo>
                <a:lnTo>
                  <a:pt x="63603" y="1175463"/>
                </a:lnTo>
                <a:cubicBezTo>
                  <a:pt x="24286" y="1152783"/>
                  <a:pt x="47" y="1110876"/>
                  <a:pt x="0" y="1065505"/>
                </a:cubicBezTo>
                <a:lnTo>
                  <a:pt x="0" y="410418"/>
                </a:lnTo>
                <a:cubicBezTo>
                  <a:pt x="-16" y="387197"/>
                  <a:pt x="12398" y="365735"/>
                  <a:pt x="32544" y="354167"/>
                </a:cubicBezTo>
                <a:lnTo>
                  <a:pt x="631473" y="8509"/>
                </a:lnTo>
                <a:cubicBezTo>
                  <a:pt x="651684" y="-2836"/>
                  <a:pt x="676349" y="-2836"/>
                  <a:pt x="696560" y="8509"/>
                </a:cubicBezTo>
                <a:lnTo>
                  <a:pt x="1264536" y="336265"/>
                </a:lnTo>
                <a:cubicBezTo>
                  <a:pt x="1303854" y="358945"/>
                  <a:pt x="1328097" y="400852"/>
                  <a:pt x="1328139" y="446223"/>
                </a:cubicBezTo>
                <a:lnTo>
                  <a:pt x="1328139" y="1065823"/>
                </a:lnTo>
                <a:cubicBezTo>
                  <a:pt x="1328097" y="1111194"/>
                  <a:pt x="1303854" y="1153101"/>
                  <a:pt x="1264536" y="1175781"/>
                </a:cubicBezTo>
                <a:lnTo>
                  <a:pt x="696560" y="1503855"/>
                </a:lnTo>
                <a:cubicBezTo>
                  <a:pt x="686628" y="1509416"/>
                  <a:pt x="675403" y="1512266"/>
                  <a:pt x="664017" y="1512117"/>
                </a:cubicBezTo>
                <a:close/>
                <a:moveTo>
                  <a:pt x="664017" y="15713"/>
                </a:moveTo>
                <a:cubicBezTo>
                  <a:pt x="655385" y="15713"/>
                  <a:pt x="646902" y="17969"/>
                  <a:pt x="639424" y="22280"/>
                </a:cubicBezTo>
                <a:lnTo>
                  <a:pt x="40494" y="367833"/>
                </a:lnTo>
                <a:cubicBezTo>
                  <a:pt x="25383" y="376625"/>
                  <a:pt x="16035" y="392737"/>
                  <a:pt x="15901" y="410206"/>
                </a:cubicBezTo>
                <a:lnTo>
                  <a:pt x="15901" y="1065611"/>
                </a:lnTo>
                <a:cubicBezTo>
                  <a:pt x="15994" y="1105262"/>
                  <a:pt x="37141" y="1141883"/>
                  <a:pt x="71448" y="1161798"/>
                </a:cubicBezTo>
                <a:lnTo>
                  <a:pt x="639424" y="1489448"/>
                </a:lnTo>
                <a:cubicBezTo>
                  <a:pt x="654665" y="1498145"/>
                  <a:pt x="673369" y="1498145"/>
                  <a:pt x="688610" y="1489448"/>
                </a:cubicBezTo>
                <a:lnTo>
                  <a:pt x="1256586" y="1161798"/>
                </a:lnTo>
                <a:cubicBezTo>
                  <a:pt x="1290889" y="1141883"/>
                  <a:pt x="1312037" y="1105262"/>
                  <a:pt x="1312133" y="1065611"/>
                </a:cubicBezTo>
                <a:lnTo>
                  <a:pt x="1312133" y="446223"/>
                </a:lnTo>
                <a:cubicBezTo>
                  <a:pt x="1312080" y="406541"/>
                  <a:pt x="1290921" y="369867"/>
                  <a:pt x="1256586" y="349930"/>
                </a:cubicBezTo>
                <a:lnTo>
                  <a:pt x="689034" y="22280"/>
                </a:lnTo>
                <a:cubicBezTo>
                  <a:pt x="681430" y="17895"/>
                  <a:pt x="672793" y="15628"/>
                  <a:pt x="664017" y="15713"/>
                </a:cubicBezTo>
                <a:close/>
              </a:path>
            </a:pathLst>
          </a:custGeom>
          <a:solidFill>
            <a:srgbClr val="C9C9C9"/>
          </a:solidFill>
          <a:ln w="10585" cap="flat">
            <a:solidFill>
              <a:schemeClr val="accent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19">
            <a:extLst>
              <a:ext uri="{FF2B5EF4-FFF2-40B4-BE49-F238E27FC236}">
                <a16:creationId xmlns:a16="http://schemas.microsoft.com/office/drawing/2014/main" id="{D8A43770-B600-214C-B604-AFAEB69A79BC}"/>
              </a:ext>
            </a:extLst>
          </p:cNvPr>
          <p:cNvSpPr/>
          <p:nvPr/>
        </p:nvSpPr>
        <p:spPr>
          <a:xfrm>
            <a:off x="9707242" y="2099300"/>
            <a:ext cx="1328139" cy="1512223"/>
          </a:xfrm>
          <a:custGeom>
            <a:avLst/>
            <a:gdLst>
              <a:gd name="connsiteX0" fmla="*/ 664123 w 1328139"/>
              <a:gd name="connsiteY0" fmla="*/ 1512223 h 1512223"/>
              <a:gd name="connsiteX1" fmla="*/ 631579 w 1328139"/>
              <a:gd name="connsiteY1" fmla="*/ 1503537 h 1512223"/>
              <a:gd name="connsiteX2" fmla="*/ 63603 w 1328139"/>
              <a:gd name="connsiteY2" fmla="*/ 1175781 h 1512223"/>
              <a:gd name="connsiteX3" fmla="*/ 0 w 1328139"/>
              <a:gd name="connsiteY3" fmla="*/ 1065823 h 1512223"/>
              <a:gd name="connsiteX4" fmla="*/ 0 w 1328139"/>
              <a:gd name="connsiteY4" fmla="*/ 410417 h 1512223"/>
              <a:gd name="connsiteX5" fmla="*/ 32438 w 1328139"/>
              <a:gd name="connsiteY5" fmla="*/ 354167 h 1512223"/>
              <a:gd name="connsiteX6" fmla="*/ 631473 w 1328139"/>
              <a:gd name="connsiteY6" fmla="*/ 8509 h 1512223"/>
              <a:gd name="connsiteX7" fmla="*/ 696454 w 1328139"/>
              <a:gd name="connsiteY7" fmla="*/ 8509 h 1512223"/>
              <a:gd name="connsiteX8" fmla="*/ 1264536 w 1328139"/>
              <a:gd name="connsiteY8" fmla="*/ 336265 h 1512223"/>
              <a:gd name="connsiteX9" fmla="*/ 1328139 w 1328139"/>
              <a:gd name="connsiteY9" fmla="*/ 446223 h 1512223"/>
              <a:gd name="connsiteX10" fmla="*/ 1328139 w 1328139"/>
              <a:gd name="connsiteY10" fmla="*/ 1065823 h 1512223"/>
              <a:gd name="connsiteX11" fmla="*/ 1264536 w 1328139"/>
              <a:gd name="connsiteY11" fmla="*/ 1175781 h 1512223"/>
              <a:gd name="connsiteX12" fmla="*/ 696560 w 1328139"/>
              <a:gd name="connsiteY12" fmla="*/ 1503537 h 1512223"/>
              <a:gd name="connsiteX13" fmla="*/ 664123 w 1328139"/>
              <a:gd name="connsiteY13" fmla="*/ 1512223 h 1512223"/>
              <a:gd name="connsiteX14" fmla="*/ 664123 w 1328139"/>
              <a:gd name="connsiteY14" fmla="*/ 15712 h 1512223"/>
              <a:gd name="connsiteX15" fmla="*/ 639529 w 1328139"/>
              <a:gd name="connsiteY15" fmla="*/ 22280 h 1512223"/>
              <a:gd name="connsiteX16" fmla="*/ 40494 w 1328139"/>
              <a:gd name="connsiteY16" fmla="*/ 367939 h 1512223"/>
              <a:gd name="connsiteX17" fmla="*/ 16007 w 1328139"/>
              <a:gd name="connsiteY17" fmla="*/ 410312 h 1512223"/>
              <a:gd name="connsiteX18" fmla="*/ 16007 w 1328139"/>
              <a:gd name="connsiteY18" fmla="*/ 1065717 h 1512223"/>
              <a:gd name="connsiteX19" fmla="*/ 71554 w 1328139"/>
              <a:gd name="connsiteY19" fmla="*/ 1161904 h 1512223"/>
              <a:gd name="connsiteX20" fmla="*/ 639529 w 1328139"/>
              <a:gd name="connsiteY20" fmla="*/ 1489660 h 1512223"/>
              <a:gd name="connsiteX21" fmla="*/ 688610 w 1328139"/>
              <a:gd name="connsiteY21" fmla="*/ 1489660 h 1512223"/>
              <a:gd name="connsiteX22" fmla="*/ 1256586 w 1328139"/>
              <a:gd name="connsiteY22" fmla="*/ 1161904 h 1512223"/>
              <a:gd name="connsiteX23" fmla="*/ 1312238 w 1328139"/>
              <a:gd name="connsiteY23" fmla="*/ 1065717 h 1512223"/>
              <a:gd name="connsiteX24" fmla="*/ 1312238 w 1328139"/>
              <a:gd name="connsiteY24" fmla="*/ 446223 h 1512223"/>
              <a:gd name="connsiteX25" fmla="*/ 1256692 w 1328139"/>
              <a:gd name="connsiteY25" fmla="*/ 350036 h 1512223"/>
              <a:gd name="connsiteX26" fmla="*/ 688610 w 1328139"/>
              <a:gd name="connsiteY26" fmla="*/ 22280 h 1512223"/>
              <a:gd name="connsiteX27" fmla="*/ 664123 w 1328139"/>
              <a:gd name="connsiteY27" fmla="*/ 15712 h 1512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28139" h="1512223">
                <a:moveTo>
                  <a:pt x="664123" y="1512223"/>
                </a:moveTo>
                <a:cubicBezTo>
                  <a:pt x="652706" y="1512202"/>
                  <a:pt x="641490" y="1509204"/>
                  <a:pt x="631579" y="1503537"/>
                </a:cubicBezTo>
                <a:lnTo>
                  <a:pt x="63603" y="1175781"/>
                </a:lnTo>
                <a:cubicBezTo>
                  <a:pt x="24286" y="1153101"/>
                  <a:pt x="42" y="1111194"/>
                  <a:pt x="0" y="1065823"/>
                </a:cubicBezTo>
                <a:lnTo>
                  <a:pt x="0" y="410417"/>
                </a:lnTo>
                <a:cubicBezTo>
                  <a:pt x="32" y="387240"/>
                  <a:pt x="12381" y="365820"/>
                  <a:pt x="32438" y="354167"/>
                </a:cubicBezTo>
                <a:lnTo>
                  <a:pt x="631473" y="8509"/>
                </a:lnTo>
                <a:cubicBezTo>
                  <a:pt x="651646" y="-2836"/>
                  <a:pt x="676281" y="-2836"/>
                  <a:pt x="696454" y="8509"/>
                </a:cubicBezTo>
                <a:lnTo>
                  <a:pt x="1264536" y="336265"/>
                </a:lnTo>
                <a:cubicBezTo>
                  <a:pt x="1303853" y="358945"/>
                  <a:pt x="1328097" y="400852"/>
                  <a:pt x="1328139" y="446223"/>
                </a:cubicBezTo>
                <a:lnTo>
                  <a:pt x="1328139" y="1065823"/>
                </a:lnTo>
                <a:cubicBezTo>
                  <a:pt x="1328097" y="1111194"/>
                  <a:pt x="1303853" y="1153101"/>
                  <a:pt x="1264536" y="1175781"/>
                </a:cubicBezTo>
                <a:lnTo>
                  <a:pt x="696560" y="1503537"/>
                </a:lnTo>
                <a:cubicBezTo>
                  <a:pt x="686680" y="1509183"/>
                  <a:pt x="675508" y="1512181"/>
                  <a:pt x="664123" y="1512223"/>
                </a:cubicBezTo>
                <a:close/>
                <a:moveTo>
                  <a:pt x="664123" y="15712"/>
                </a:moveTo>
                <a:cubicBezTo>
                  <a:pt x="655494" y="15744"/>
                  <a:pt x="647024" y="18001"/>
                  <a:pt x="639529" y="22280"/>
                </a:cubicBezTo>
                <a:lnTo>
                  <a:pt x="40494" y="367939"/>
                </a:lnTo>
                <a:cubicBezTo>
                  <a:pt x="25356" y="376699"/>
                  <a:pt x="16028" y="392833"/>
                  <a:pt x="16007" y="410312"/>
                </a:cubicBezTo>
                <a:lnTo>
                  <a:pt x="16007" y="1065717"/>
                </a:lnTo>
                <a:cubicBezTo>
                  <a:pt x="16039" y="1105378"/>
                  <a:pt x="37197" y="1142031"/>
                  <a:pt x="71554" y="1161904"/>
                </a:cubicBezTo>
                <a:lnTo>
                  <a:pt x="639529" y="1489660"/>
                </a:lnTo>
                <a:cubicBezTo>
                  <a:pt x="654762" y="1498251"/>
                  <a:pt x="673377" y="1498251"/>
                  <a:pt x="688610" y="1489660"/>
                </a:cubicBezTo>
                <a:lnTo>
                  <a:pt x="1256586" y="1161904"/>
                </a:lnTo>
                <a:cubicBezTo>
                  <a:pt x="1290995" y="1142073"/>
                  <a:pt x="1312207" y="1105410"/>
                  <a:pt x="1312238" y="1065717"/>
                </a:cubicBezTo>
                <a:lnTo>
                  <a:pt x="1312238" y="446223"/>
                </a:lnTo>
                <a:cubicBezTo>
                  <a:pt x="1312143" y="406572"/>
                  <a:pt x="1290995" y="369951"/>
                  <a:pt x="1256692" y="350036"/>
                </a:cubicBezTo>
                <a:lnTo>
                  <a:pt x="688610" y="22280"/>
                </a:lnTo>
                <a:cubicBezTo>
                  <a:pt x="681158" y="18001"/>
                  <a:pt x="672720" y="15744"/>
                  <a:pt x="664123" y="15712"/>
                </a:cubicBezTo>
                <a:close/>
              </a:path>
            </a:pathLst>
          </a:custGeom>
          <a:solidFill>
            <a:srgbClr val="BCC2CC"/>
          </a:solidFill>
          <a:ln w="10585"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47" name="Group 746">
            <a:extLst>
              <a:ext uri="{FF2B5EF4-FFF2-40B4-BE49-F238E27FC236}">
                <a16:creationId xmlns:a16="http://schemas.microsoft.com/office/drawing/2014/main" id="{6BD24AC8-034C-C24D-BDE8-4D6E7E60F376}"/>
              </a:ext>
            </a:extLst>
          </p:cNvPr>
          <p:cNvGrpSpPr/>
          <p:nvPr/>
        </p:nvGrpSpPr>
        <p:grpSpPr>
          <a:xfrm>
            <a:off x="7310040" y="715219"/>
            <a:ext cx="1641809" cy="5124810"/>
            <a:chOff x="7310040" y="715219"/>
            <a:chExt cx="1641809" cy="5124810"/>
          </a:xfrm>
        </p:grpSpPr>
        <p:sp>
          <p:nvSpPr>
            <p:cNvPr id="23" name="Freeform 22">
              <a:extLst>
                <a:ext uri="{FF2B5EF4-FFF2-40B4-BE49-F238E27FC236}">
                  <a16:creationId xmlns:a16="http://schemas.microsoft.com/office/drawing/2014/main" id="{22F760FD-C6EE-D941-8EDD-F3B5F264155F}"/>
                </a:ext>
              </a:extLst>
            </p:cNvPr>
            <p:cNvSpPr/>
            <p:nvPr/>
          </p:nvSpPr>
          <p:spPr>
            <a:xfrm>
              <a:off x="7690795" y="4083517"/>
              <a:ext cx="152902" cy="152764"/>
            </a:xfrm>
            <a:custGeom>
              <a:avLst/>
              <a:gdLst>
                <a:gd name="connsiteX0" fmla="*/ 5104 w 152902"/>
                <a:gd name="connsiteY0" fmla="*/ 48983 h 152764"/>
                <a:gd name="connsiteX1" fmla="*/ 49043 w 152902"/>
                <a:gd name="connsiteY1" fmla="*/ 147670 h 152764"/>
                <a:gd name="connsiteX2" fmla="*/ 147798 w 152902"/>
                <a:gd name="connsiteY2" fmla="*/ 103751 h 152764"/>
                <a:gd name="connsiteX3" fmla="*/ 104007 w 152902"/>
                <a:gd name="connsiteY3" fmla="*/ 5127 h 152764"/>
                <a:gd name="connsiteX4" fmla="*/ 5104 w 152902"/>
                <a:gd name="connsiteY4" fmla="*/ 48983 h 152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02" h="152764">
                  <a:moveTo>
                    <a:pt x="5104" y="48983"/>
                  </a:moveTo>
                  <a:cubicBezTo>
                    <a:pt x="-10034" y="88359"/>
                    <a:pt x="9641" y="132543"/>
                    <a:pt x="49043" y="147670"/>
                  </a:cubicBezTo>
                  <a:cubicBezTo>
                    <a:pt x="88456" y="162787"/>
                    <a:pt x="132671" y="143126"/>
                    <a:pt x="147798" y="103751"/>
                  </a:cubicBezTo>
                  <a:cubicBezTo>
                    <a:pt x="162914" y="64439"/>
                    <a:pt x="143324" y="20307"/>
                    <a:pt x="104007" y="5127"/>
                  </a:cubicBezTo>
                  <a:cubicBezTo>
                    <a:pt x="64573" y="-10042"/>
                    <a:pt x="20305" y="9587"/>
                    <a:pt x="5104" y="48983"/>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23">
              <a:extLst>
                <a:ext uri="{FF2B5EF4-FFF2-40B4-BE49-F238E27FC236}">
                  <a16:creationId xmlns:a16="http://schemas.microsoft.com/office/drawing/2014/main" id="{FF83EAE9-AB2F-2B46-8EBF-EA645C822B47}"/>
                </a:ext>
              </a:extLst>
            </p:cNvPr>
            <p:cNvSpPr/>
            <p:nvPr/>
          </p:nvSpPr>
          <p:spPr>
            <a:xfrm rot="18636600">
              <a:off x="7690538" y="4083433"/>
              <a:ext cx="153283" cy="153178"/>
            </a:xfrm>
            <a:custGeom>
              <a:avLst/>
              <a:gdLst>
                <a:gd name="connsiteX0" fmla="*/ 153284 w 153283"/>
                <a:gd name="connsiteY0" fmla="*/ 76589 h 153178"/>
                <a:gd name="connsiteX1" fmla="*/ 76642 w 153283"/>
                <a:gd name="connsiteY1" fmla="*/ 153179 h 153178"/>
                <a:gd name="connsiteX2" fmla="*/ 0 w 153283"/>
                <a:gd name="connsiteY2" fmla="*/ 76589 h 153178"/>
                <a:gd name="connsiteX3" fmla="*/ 76642 w 153283"/>
                <a:gd name="connsiteY3" fmla="*/ 0 h 153178"/>
                <a:gd name="connsiteX4" fmla="*/ 153284 w 153283"/>
                <a:gd name="connsiteY4" fmla="*/ 76589 h 1531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83" h="153178">
                  <a:moveTo>
                    <a:pt x="153284" y="76589"/>
                  </a:moveTo>
                  <a:cubicBezTo>
                    <a:pt x="153284" y="118888"/>
                    <a:pt x="118970" y="153179"/>
                    <a:pt x="76642" y="153179"/>
                  </a:cubicBezTo>
                  <a:cubicBezTo>
                    <a:pt x="34314" y="153179"/>
                    <a:pt x="0" y="118889"/>
                    <a:pt x="0" y="76589"/>
                  </a:cubicBezTo>
                  <a:cubicBezTo>
                    <a:pt x="0" y="34290"/>
                    <a:pt x="34314" y="0"/>
                    <a:pt x="76642" y="0"/>
                  </a:cubicBezTo>
                  <a:cubicBezTo>
                    <a:pt x="118970" y="0"/>
                    <a:pt x="153284" y="34290"/>
                    <a:pt x="153284" y="76589"/>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24">
              <a:extLst>
                <a:ext uri="{FF2B5EF4-FFF2-40B4-BE49-F238E27FC236}">
                  <a16:creationId xmlns:a16="http://schemas.microsoft.com/office/drawing/2014/main" id="{39E75CB7-58B6-C24A-B318-F0FC19A7C343}"/>
                </a:ext>
              </a:extLst>
            </p:cNvPr>
            <p:cNvSpPr/>
            <p:nvPr/>
          </p:nvSpPr>
          <p:spPr>
            <a:xfrm>
              <a:off x="7806250" y="3940656"/>
              <a:ext cx="143319" cy="143220"/>
            </a:xfrm>
            <a:custGeom>
              <a:avLst/>
              <a:gdLst>
                <a:gd name="connsiteX0" fmla="*/ 143319 w 143319"/>
                <a:gd name="connsiteY0" fmla="*/ 71610 h 143220"/>
                <a:gd name="connsiteX1" fmla="*/ 71660 w 143319"/>
                <a:gd name="connsiteY1" fmla="*/ 143221 h 143220"/>
                <a:gd name="connsiteX2" fmla="*/ 0 w 143319"/>
                <a:gd name="connsiteY2" fmla="*/ 71610 h 143220"/>
                <a:gd name="connsiteX3" fmla="*/ 71660 w 143319"/>
                <a:gd name="connsiteY3" fmla="*/ 0 h 143220"/>
                <a:gd name="connsiteX4" fmla="*/ 143319 w 143319"/>
                <a:gd name="connsiteY4" fmla="*/ 71610 h 14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19" h="143220">
                  <a:moveTo>
                    <a:pt x="143319" y="71610"/>
                  </a:moveTo>
                  <a:cubicBezTo>
                    <a:pt x="143319" y="111160"/>
                    <a:pt x="111236" y="143221"/>
                    <a:pt x="71660" y="143221"/>
                  </a:cubicBezTo>
                  <a:cubicBezTo>
                    <a:pt x="32083" y="143221"/>
                    <a:pt x="0" y="111160"/>
                    <a:pt x="0" y="71610"/>
                  </a:cubicBezTo>
                  <a:cubicBezTo>
                    <a:pt x="0" y="32061"/>
                    <a:pt x="32083" y="0"/>
                    <a:pt x="71660" y="0"/>
                  </a:cubicBezTo>
                  <a:cubicBezTo>
                    <a:pt x="111236" y="0"/>
                    <a:pt x="143319" y="32061"/>
                    <a:pt x="143319" y="71610"/>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25">
              <a:extLst>
                <a:ext uri="{FF2B5EF4-FFF2-40B4-BE49-F238E27FC236}">
                  <a16:creationId xmlns:a16="http://schemas.microsoft.com/office/drawing/2014/main" id="{1E8A2CC1-AD71-BE48-B87F-1DB84E4D6625}"/>
                </a:ext>
              </a:extLst>
            </p:cNvPr>
            <p:cNvSpPr/>
            <p:nvPr/>
          </p:nvSpPr>
          <p:spPr>
            <a:xfrm>
              <a:off x="7805979" y="3940376"/>
              <a:ext cx="143783" cy="143714"/>
            </a:xfrm>
            <a:custGeom>
              <a:avLst/>
              <a:gdLst>
                <a:gd name="connsiteX0" fmla="*/ 4830 w 143783"/>
                <a:gd name="connsiteY0" fmla="*/ 46043 h 143714"/>
                <a:gd name="connsiteX1" fmla="*/ 46045 w 143783"/>
                <a:gd name="connsiteY1" fmla="*/ 138894 h 143714"/>
                <a:gd name="connsiteX2" fmla="*/ 138958 w 143783"/>
                <a:gd name="connsiteY2" fmla="*/ 97696 h 143714"/>
                <a:gd name="connsiteX3" fmla="*/ 97743 w 143783"/>
                <a:gd name="connsiteY3" fmla="*/ 4857 h 143714"/>
                <a:gd name="connsiteX4" fmla="*/ 97690 w 143783"/>
                <a:gd name="connsiteY4" fmla="*/ 4836 h 143714"/>
                <a:gd name="connsiteX5" fmla="*/ 4883 w 143783"/>
                <a:gd name="connsiteY5" fmla="*/ 45895 h 143714"/>
                <a:gd name="connsiteX6" fmla="*/ 4830 w 143783"/>
                <a:gd name="connsiteY6" fmla="*/ 46043 h 143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783" h="143714">
                  <a:moveTo>
                    <a:pt x="4830" y="46043"/>
                  </a:moveTo>
                  <a:cubicBezTo>
                    <a:pt x="-9449" y="83056"/>
                    <a:pt x="9006" y="124624"/>
                    <a:pt x="46045" y="138894"/>
                  </a:cubicBezTo>
                  <a:cubicBezTo>
                    <a:pt x="83083" y="153152"/>
                    <a:pt x="124679" y="134709"/>
                    <a:pt x="138958" y="97696"/>
                  </a:cubicBezTo>
                  <a:cubicBezTo>
                    <a:pt x="153227" y="60683"/>
                    <a:pt x="134782" y="19115"/>
                    <a:pt x="97743" y="4857"/>
                  </a:cubicBezTo>
                  <a:cubicBezTo>
                    <a:pt x="97722" y="4846"/>
                    <a:pt x="97712" y="4846"/>
                    <a:pt x="97690" y="4836"/>
                  </a:cubicBezTo>
                  <a:cubicBezTo>
                    <a:pt x="60716" y="-9434"/>
                    <a:pt x="19172" y="8946"/>
                    <a:pt x="4883" y="45895"/>
                  </a:cubicBezTo>
                  <a:cubicBezTo>
                    <a:pt x="4872" y="45948"/>
                    <a:pt x="4851" y="45991"/>
                    <a:pt x="4830" y="46043"/>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26">
              <a:extLst>
                <a:ext uri="{FF2B5EF4-FFF2-40B4-BE49-F238E27FC236}">
                  <a16:creationId xmlns:a16="http://schemas.microsoft.com/office/drawing/2014/main" id="{0D6F1E4B-AB82-E84F-9D28-FCDCC264A982}"/>
                </a:ext>
              </a:extLst>
            </p:cNvPr>
            <p:cNvSpPr/>
            <p:nvPr/>
          </p:nvSpPr>
          <p:spPr>
            <a:xfrm>
              <a:off x="7965172" y="3756048"/>
              <a:ext cx="122999" cy="122882"/>
            </a:xfrm>
            <a:custGeom>
              <a:avLst/>
              <a:gdLst>
                <a:gd name="connsiteX0" fmla="*/ 4114 w 122999"/>
                <a:gd name="connsiteY0" fmla="*/ 39374 h 122882"/>
                <a:gd name="connsiteX1" fmla="*/ 39435 w 122999"/>
                <a:gd name="connsiteY1" fmla="*/ 118771 h 122882"/>
                <a:gd name="connsiteX2" fmla="*/ 118886 w 122999"/>
                <a:gd name="connsiteY2" fmla="*/ 83474 h 122882"/>
                <a:gd name="connsiteX3" fmla="*/ 83618 w 122999"/>
                <a:gd name="connsiteY3" fmla="*/ 4099 h 122882"/>
                <a:gd name="connsiteX4" fmla="*/ 4114 w 122999"/>
                <a:gd name="connsiteY4" fmla="*/ 39374 h 122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99" h="122882">
                  <a:moveTo>
                    <a:pt x="4114" y="39374"/>
                  </a:moveTo>
                  <a:cubicBezTo>
                    <a:pt x="-8076" y="71048"/>
                    <a:pt x="7740" y="106599"/>
                    <a:pt x="39435" y="118771"/>
                  </a:cubicBezTo>
                  <a:cubicBezTo>
                    <a:pt x="71131" y="130953"/>
                    <a:pt x="106696" y="115148"/>
                    <a:pt x="118886" y="83474"/>
                  </a:cubicBezTo>
                  <a:cubicBezTo>
                    <a:pt x="131066" y="51822"/>
                    <a:pt x="115282" y="16302"/>
                    <a:pt x="83618" y="4099"/>
                  </a:cubicBezTo>
                  <a:cubicBezTo>
                    <a:pt x="51912" y="-8052"/>
                    <a:pt x="16358" y="7722"/>
                    <a:pt x="4114" y="39374"/>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27">
              <a:extLst>
                <a:ext uri="{FF2B5EF4-FFF2-40B4-BE49-F238E27FC236}">
                  <a16:creationId xmlns:a16="http://schemas.microsoft.com/office/drawing/2014/main" id="{7B812542-47FB-BC46-BA0A-009B8DC3DC41}"/>
                </a:ext>
              </a:extLst>
            </p:cNvPr>
            <p:cNvSpPr/>
            <p:nvPr/>
          </p:nvSpPr>
          <p:spPr>
            <a:xfrm>
              <a:off x="7964914" y="3755897"/>
              <a:ext cx="123423" cy="123306"/>
            </a:xfrm>
            <a:custGeom>
              <a:avLst/>
              <a:gdLst>
                <a:gd name="connsiteX0" fmla="*/ 4161 w 123423"/>
                <a:gd name="connsiteY0" fmla="*/ 39420 h 123306"/>
                <a:gd name="connsiteX1" fmla="*/ 39471 w 123423"/>
                <a:gd name="connsiteY1" fmla="*/ 119145 h 123306"/>
                <a:gd name="connsiteX2" fmla="*/ 119261 w 123423"/>
                <a:gd name="connsiteY2" fmla="*/ 83858 h 123306"/>
                <a:gd name="connsiteX3" fmla="*/ 83983 w 123423"/>
                <a:gd name="connsiteY3" fmla="*/ 4144 h 123306"/>
                <a:gd name="connsiteX4" fmla="*/ 4161 w 123423"/>
                <a:gd name="connsiteY4" fmla="*/ 39420 h 123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23" h="123306">
                  <a:moveTo>
                    <a:pt x="4161" y="39420"/>
                  </a:moveTo>
                  <a:cubicBezTo>
                    <a:pt x="-8115" y="71178"/>
                    <a:pt x="7691" y="106877"/>
                    <a:pt x="39471" y="119145"/>
                  </a:cubicBezTo>
                  <a:cubicBezTo>
                    <a:pt x="71262" y="131422"/>
                    <a:pt x="106975" y="115617"/>
                    <a:pt x="119261" y="83858"/>
                  </a:cubicBezTo>
                  <a:cubicBezTo>
                    <a:pt x="131537" y="52110"/>
                    <a:pt x="115742" y="16432"/>
                    <a:pt x="83983" y="4144"/>
                  </a:cubicBezTo>
                  <a:cubicBezTo>
                    <a:pt x="52192" y="-8091"/>
                    <a:pt x="16489" y="7682"/>
                    <a:pt x="4161" y="39420"/>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28">
              <a:extLst>
                <a:ext uri="{FF2B5EF4-FFF2-40B4-BE49-F238E27FC236}">
                  <a16:creationId xmlns:a16="http://schemas.microsoft.com/office/drawing/2014/main" id="{43557C85-B104-C146-929B-02B1FCA86AD7}"/>
                </a:ext>
              </a:extLst>
            </p:cNvPr>
            <p:cNvSpPr/>
            <p:nvPr/>
          </p:nvSpPr>
          <p:spPr>
            <a:xfrm>
              <a:off x="8064605" y="3654505"/>
              <a:ext cx="122999" cy="122942"/>
            </a:xfrm>
            <a:custGeom>
              <a:avLst/>
              <a:gdLst>
                <a:gd name="connsiteX0" fmla="*/ 4114 w 122999"/>
                <a:gd name="connsiteY0" fmla="*/ 39434 h 122942"/>
                <a:gd name="connsiteX1" fmla="*/ 39435 w 122999"/>
                <a:gd name="connsiteY1" fmla="*/ 118831 h 122942"/>
                <a:gd name="connsiteX2" fmla="*/ 118886 w 122999"/>
                <a:gd name="connsiteY2" fmla="*/ 83534 h 122942"/>
                <a:gd name="connsiteX3" fmla="*/ 83618 w 122999"/>
                <a:gd name="connsiteY3" fmla="*/ 4159 h 122942"/>
                <a:gd name="connsiteX4" fmla="*/ 4210 w 122999"/>
                <a:gd name="connsiteY4" fmla="*/ 39191 h 122942"/>
                <a:gd name="connsiteX5" fmla="*/ 4114 w 122999"/>
                <a:gd name="connsiteY5" fmla="*/ 39434 h 12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999" h="122942">
                  <a:moveTo>
                    <a:pt x="4114" y="39434"/>
                  </a:moveTo>
                  <a:cubicBezTo>
                    <a:pt x="-8076" y="71108"/>
                    <a:pt x="7740" y="106659"/>
                    <a:pt x="39435" y="118831"/>
                  </a:cubicBezTo>
                  <a:cubicBezTo>
                    <a:pt x="71131" y="131013"/>
                    <a:pt x="106696" y="115208"/>
                    <a:pt x="118886" y="83534"/>
                  </a:cubicBezTo>
                  <a:cubicBezTo>
                    <a:pt x="131066" y="51881"/>
                    <a:pt x="115282" y="16362"/>
                    <a:pt x="83618" y="4159"/>
                  </a:cubicBezTo>
                  <a:cubicBezTo>
                    <a:pt x="52008" y="-8077"/>
                    <a:pt x="16464" y="7601"/>
                    <a:pt x="4210" y="39191"/>
                  </a:cubicBezTo>
                  <a:cubicBezTo>
                    <a:pt x="4178" y="39265"/>
                    <a:pt x="4146" y="39350"/>
                    <a:pt x="4114" y="39434"/>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29">
              <a:extLst>
                <a:ext uri="{FF2B5EF4-FFF2-40B4-BE49-F238E27FC236}">
                  <a16:creationId xmlns:a16="http://schemas.microsoft.com/office/drawing/2014/main" id="{86248F9D-C2FB-434B-8A15-E2143AFEF3CD}"/>
                </a:ext>
              </a:extLst>
            </p:cNvPr>
            <p:cNvSpPr/>
            <p:nvPr/>
          </p:nvSpPr>
          <p:spPr>
            <a:xfrm rot="17072400">
              <a:off x="8063961" y="3654264"/>
              <a:ext cx="123390" cy="123305"/>
            </a:xfrm>
            <a:custGeom>
              <a:avLst/>
              <a:gdLst>
                <a:gd name="connsiteX0" fmla="*/ 123390 w 123390"/>
                <a:gd name="connsiteY0" fmla="*/ 61653 h 123305"/>
                <a:gd name="connsiteX1" fmla="*/ 61695 w 123390"/>
                <a:gd name="connsiteY1" fmla="*/ 123306 h 123305"/>
                <a:gd name="connsiteX2" fmla="*/ 0 w 123390"/>
                <a:gd name="connsiteY2" fmla="*/ 61653 h 123305"/>
                <a:gd name="connsiteX3" fmla="*/ 61695 w 123390"/>
                <a:gd name="connsiteY3" fmla="*/ 0 h 123305"/>
                <a:gd name="connsiteX4" fmla="*/ 123390 w 123390"/>
                <a:gd name="connsiteY4" fmla="*/ 61653 h 123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90" h="123305">
                  <a:moveTo>
                    <a:pt x="123390" y="61653"/>
                  </a:moveTo>
                  <a:cubicBezTo>
                    <a:pt x="123390" y="95703"/>
                    <a:pt x="95768" y="123306"/>
                    <a:pt x="61695" y="123306"/>
                  </a:cubicBezTo>
                  <a:cubicBezTo>
                    <a:pt x="27622" y="123306"/>
                    <a:pt x="0" y="95703"/>
                    <a:pt x="0" y="61653"/>
                  </a:cubicBezTo>
                  <a:cubicBezTo>
                    <a:pt x="0" y="27603"/>
                    <a:pt x="27622" y="0"/>
                    <a:pt x="61695" y="0"/>
                  </a:cubicBezTo>
                  <a:cubicBezTo>
                    <a:pt x="95768" y="0"/>
                    <a:pt x="123390" y="27603"/>
                    <a:pt x="123390" y="61653"/>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30">
              <a:extLst>
                <a:ext uri="{FF2B5EF4-FFF2-40B4-BE49-F238E27FC236}">
                  <a16:creationId xmlns:a16="http://schemas.microsoft.com/office/drawing/2014/main" id="{C67A3E92-44C6-AB41-9CF0-20A14188ED2F}"/>
                </a:ext>
              </a:extLst>
            </p:cNvPr>
            <p:cNvSpPr/>
            <p:nvPr/>
          </p:nvSpPr>
          <p:spPr>
            <a:xfrm>
              <a:off x="8047288" y="2231690"/>
              <a:ext cx="122782" cy="122738"/>
            </a:xfrm>
            <a:custGeom>
              <a:avLst/>
              <a:gdLst>
                <a:gd name="connsiteX0" fmla="*/ 5107 w 122782"/>
                <a:gd name="connsiteY0" fmla="*/ 36925 h 122738"/>
                <a:gd name="connsiteX1" fmla="*/ 36919 w 122782"/>
                <a:gd name="connsiteY1" fmla="*/ 117635 h 122738"/>
                <a:gd name="connsiteX2" fmla="*/ 117674 w 122782"/>
                <a:gd name="connsiteY2" fmla="*/ 85845 h 122738"/>
                <a:gd name="connsiteX3" fmla="*/ 85882 w 122782"/>
                <a:gd name="connsiteY3" fmla="*/ 5145 h 122738"/>
                <a:gd name="connsiteX4" fmla="*/ 5202 w 122782"/>
                <a:gd name="connsiteY4" fmla="*/ 36713 h 122738"/>
                <a:gd name="connsiteX5" fmla="*/ 5107 w 122782"/>
                <a:gd name="connsiteY5" fmla="*/ 36925 h 12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782" h="122738">
                  <a:moveTo>
                    <a:pt x="5107" y="36925"/>
                  </a:moveTo>
                  <a:cubicBezTo>
                    <a:pt x="-8409" y="67985"/>
                    <a:pt x="5828" y="104118"/>
                    <a:pt x="36919" y="117635"/>
                  </a:cubicBezTo>
                  <a:cubicBezTo>
                    <a:pt x="68000" y="131141"/>
                    <a:pt x="104158" y="116915"/>
                    <a:pt x="117674" y="85845"/>
                  </a:cubicBezTo>
                  <a:cubicBezTo>
                    <a:pt x="131189" y="54785"/>
                    <a:pt x="116963" y="18662"/>
                    <a:pt x="85882" y="5145"/>
                  </a:cubicBezTo>
                  <a:cubicBezTo>
                    <a:pt x="54876" y="-8404"/>
                    <a:pt x="18750" y="5728"/>
                    <a:pt x="5202" y="36713"/>
                  </a:cubicBezTo>
                  <a:cubicBezTo>
                    <a:pt x="5170" y="36787"/>
                    <a:pt x="5139" y="36851"/>
                    <a:pt x="5107" y="36925"/>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2695132F-BE6F-EB4F-8DB5-17EA45317FA4}"/>
                </a:ext>
              </a:extLst>
            </p:cNvPr>
            <p:cNvSpPr/>
            <p:nvPr/>
          </p:nvSpPr>
          <p:spPr>
            <a:xfrm>
              <a:off x="8047005" y="2231606"/>
              <a:ext cx="123208" cy="123125"/>
            </a:xfrm>
            <a:custGeom>
              <a:avLst/>
              <a:gdLst>
                <a:gd name="connsiteX0" fmla="*/ 5178 w 123208"/>
                <a:gd name="connsiteY0" fmla="*/ 36903 h 123125"/>
                <a:gd name="connsiteX1" fmla="*/ 36926 w 123208"/>
                <a:gd name="connsiteY1" fmla="*/ 117952 h 123125"/>
                <a:gd name="connsiteX2" fmla="*/ 118031 w 123208"/>
                <a:gd name="connsiteY2" fmla="*/ 86225 h 123125"/>
                <a:gd name="connsiteX3" fmla="*/ 86282 w 123208"/>
                <a:gd name="connsiteY3" fmla="*/ 5176 h 123125"/>
                <a:gd name="connsiteX4" fmla="*/ 86165 w 123208"/>
                <a:gd name="connsiteY4" fmla="*/ 5123 h 123125"/>
                <a:gd name="connsiteX5" fmla="*/ 5178 w 123208"/>
                <a:gd name="connsiteY5" fmla="*/ 36903 h 12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208" h="123125">
                  <a:moveTo>
                    <a:pt x="5178" y="36903"/>
                  </a:moveTo>
                  <a:cubicBezTo>
                    <a:pt x="-8455" y="68047"/>
                    <a:pt x="5761" y="104329"/>
                    <a:pt x="36926" y="117952"/>
                  </a:cubicBezTo>
                  <a:cubicBezTo>
                    <a:pt x="68092" y="131575"/>
                    <a:pt x="104409" y="117369"/>
                    <a:pt x="118031" y="86225"/>
                  </a:cubicBezTo>
                  <a:cubicBezTo>
                    <a:pt x="131663" y="55081"/>
                    <a:pt x="117448" y="18799"/>
                    <a:pt x="86282" y="5176"/>
                  </a:cubicBezTo>
                  <a:cubicBezTo>
                    <a:pt x="86240" y="5155"/>
                    <a:pt x="86208" y="5144"/>
                    <a:pt x="86165" y="5123"/>
                  </a:cubicBezTo>
                  <a:cubicBezTo>
                    <a:pt x="55021" y="-8415"/>
                    <a:pt x="18789" y="5801"/>
                    <a:pt x="5178" y="36903"/>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32">
              <a:extLst>
                <a:ext uri="{FF2B5EF4-FFF2-40B4-BE49-F238E27FC236}">
                  <a16:creationId xmlns:a16="http://schemas.microsoft.com/office/drawing/2014/main" id="{62203DFE-2681-C444-8C69-1C742DAB0096}"/>
                </a:ext>
              </a:extLst>
            </p:cNvPr>
            <p:cNvSpPr/>
            <p:nvPr/>
          </p:nvSpPr>
          <p:spPr>
            <a:xfrm>
              <a:off x="7964180" y="2291629"/>
              <a:ext cx="127240" cy="127154"/>
            </a:xfrm>
            <a:custGeom>
              <a:avLst/>
              <a:gdLst>
                <a:gd name="connsiteX0" fmla="*/ 4259 w 127240"/>
                <a:gd name="connsiteY0" fmla="*/ 40758 h 127154"/>
                <a:gd name="connsiteX1" fmla="*/ 40788 w 127240"/>
                <a:gd name="connsiteY1" fmla="*/ 122898 h 127154"/>
                <a:gd name="connsiteX2" fmla="*/ 122985 w 127240"/>
                <a:gd name="connsiteY2" fmla="*/ 86394 h 127154"/>
                <a:gd name="connsiteX3" fmla="*/ 86625 w 127240"/>
                <a:gd name="connsiteY3" fmla="*/ 4317 h 127154"/>
                <a:gd name="connsiteX4" fmla="*/ 4322 w 127240"/>
                <a:gd name="connsiteY4" fmla="*/ 40588 h 127154"/>
                <a:gd name="connsiteX5" fmla="*/ 4259 w 127240"/>
                <a:gd name="connsiteY5" fmla="*/ 40758 h 12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240" h="127154">
                  <a:moveTo>
                    <a:pt x="4259" y="40758"/>
                  </a:moveTo>
                  <a:cubicBezTo>
                    <a:pt x="-8356" y="73523"/>
                    <a:pt x="8001" y="110292"/>
                    <a:pt x="40788" y="122898"/>
                  </a:cubicBezTo>
                  <a:cubicBezTo>
                    <a:pt x="73576" y="135504"/>
                    <a:pt x="110381" y="119159"/>
                    <a:pt x="122985" y="86394"/>
                  </a:cubicBezTo>
                  <a:cubicBezTo>
                    <a:pt x="135568" y="53692"/>
                    <a:pt x="119306" y="16986"/>
                    <a:pt x="86625" y="4317"/>
                  </a:cubicBezTo>
                  <a:cubicBezTo>
                    <a:pt x="53880" y="-8374"/>
                    <a:pt x="17033" y="7866"/>
                    <a:pt x="4322" y="40588"/>
                  </a:cubicBezTo>
                  <a:cubicBezTo>
                    <a:pt x="4301" y="40641"/>
                    <a:pt x="4280" y="40705"/>
                    <a:pt x="4259" y="40758"/>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35">
              <a:extLst>
                <a:ext uri="{FF2B5EF4-FFF2-40B4-BE49-F238E27FC236}">
                  <a16:creationId xmlns:a16="http://schemas.microsoft.com/office/drawing/2014/main" id="{A1B0E20D-3B84-A748-8EC4-7D8AACEB1E3D}"/>
                </a:ext>
              </a:extLst>
            </p:cNvPr>
            <p:cNvSpPr/>
            <p:nvPr/>
          </p:nvSpPr>
          <p:spPr>
            <a:xfrm rot="16964999">
              <a:off x="7964088" y="2291515"/>
              <a:ext cx="127842" cy="127754"/>
            </a:xfrm>
            <a:custGeom>
              <a:avLst/>
              <a:gdLst>
                <a:gd name="connsiteX0" fmla="*/ 127842 w 127842"/>
                <a:gd name="connsiteY0" fmla="*/ 63877 h 127754"/>
                <a:gd name="connsiteX1" fmla="*/ 63921 w 127842"/>
                <a:gd name="connsiteY1" fmla="*/ 127755 h 127754"/>
                <a:gd name="connsiteX2" fmla="*/ 0 w 127842"/>
                <a:gd name="connsiteY2" fmla="*/ 63877 h 127754"/>
                <a:gd name="connsiteX3" fmla="*/ 63921 w 127842"/>
                <a:gd name="connsiteY3" fmla="*/ 0 h 127754"/>
                <a:gd name="connsiteX4" fmla="*/ 127842 w 127842"/>
                <a:gd name="connsiteY4" fmla="*/ 63877 h 127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42" h="127754">
                  <a:moveTo>
                    <a:pt x="127842" y="63877"/>
                  </a:moveTo>
                  <a:cubicBezTo>
                    <a:pt x="127842" y="99156"/>
                    <a:pt x="99224" y="127755"/>
                    <a:pt x="63921" y="127755"/>
                  </a:cubicBezTo>
                  <a:cubicBezTo>
                    <a:pt x="28618" y="127755"/>
                    <a:pt x="0" y="99156"/>
                    <a:pt x="0" y="63877"/>
                  </a:cubicBezTo>
                  <a:cubicBezTo>
                    <a:pt x="0" y="28599"/>
                    <a:pt x="28619" y="0"/>
                    <a:pt x="63921" y="0"/>
                  </a:cubicBezTo>
                  <a:cubicBezTo>
                    <a:pt x="99224" y="0"/>
                    <a:pt x="127842" y="28599"/>
                    <a:pt x="127842" y="63877"/>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7" name="Graphic 2">
              <a:extLst>
                <a:ext uri="{FF2B5EF4-FFF2-40B4-BE49-F238E27FC236}">
                  <a16:creationId xmlns:a16="http://schemas.microsoft.com/office/drawing/2014/main" id="{99F800C7-7D23-624F-A159-320126836269}"/>
                </a:ext>
              </a:extLst>
            </p:cNvPr>
            <p:cNvGrpSpPr/>
            <p:nvPr/>
          </p:nvGrpSpPr>
          <p:grpSpPr>
            <a:xfrm>
              <a:off x="8081025" y="2254415"/>
              <a:ext cx="36721" cy="36659"/>
              <a:chOff x="8081025" y="2254415"/>
              <a:chExt cx="36721" cy="36659"/>
            </a:xfrm>
            <a:solidFill>
              <a:schemeClr val="accent1"/>
            </a:solidFill>
          </p:grpSpPr>
          <p:sp>
            <p:nvSpPr>
              <p:cNvPr id="38" name="Freeform 37">
                <a:extLst>
                  <a:ext uri="{FF2B5EF4-FFF2-40B4-BE49-F238E27FC236}">
                    <a16:creationId xmlns:a16="http://schemas.microsoft.com/office/drawing/2014/main" id="{57842E16-CAD5-5240-89EF-2E4EFE91F37D}"/>
                  </a:ext>
                </a:extLst>
              </p:cNvPr>
              <p:cNvSpPr/>
              <p:nvPr/>
            </p:nvSpPr>
            <p:spPr>
              <a:xfrm>
                <a:off x="8081025" y="2254415"/>
                <a:ext cx="36721" cy="36659"/>
              </a:xfrm>
              <a:custGeom>
                <a:avLst/>
                <a:gdLst>
                  <a:gd name="connsiteX0" fmla="*/ 34655 w 36721"/>
                  <a:gd name="connsiteY0" fmla="*/ 26701 h 36659"/>
                  <a:gd name="connsiteX1" fmla="*/ 9966 w 36721"/>
                  <a:gd name="connsiteY1" fmla="*/ 34635 h 36659"/>
                  <a:gd name="connsiteX2" fmla="*/ 2026 w 36721"/>
                  <a:gd name="connsiteY2" fmla="*/ 9953 h 36659"/>
                  <a:gd name="connsiteX3" fmla="*/ 26704 w 36721"/>
                  <a:gd name="connsiteY3" fmla="*/ 2018 h 36659"/>
                  <a:gd name="connsiteX4" fmla="*/ 34761 w 36721"/>
                  <a:gd name="connsiteY4" fmla="*/ 26499 h 36659"/>
                  <a:gd name="connsiteX5" fmla="*/ 34655 w 36721"/>
                  <a:gd name="connsiteY5" fmla="*/ 26701 h 3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721" h="36659">
                    <a:moveTo>
                      <a:pt x="34655" y="26701"/>
                    </a:moveTo>
                    <a:cubicBezTo>
                      <a:pt x="30023" y="35705"/>
                      <a:pt x="18977" y="39254"/>
                      <a:pt x="9966" y="34635"/>
                    </a:cubicBezTo>
                    <a:cubicBezTo>
                      <a:pt x="956" y="30006"/>
                      <a:pt x="-2596" y="18957"/>
                      <a:pt x="2026" y="9953"/>
                    </a:cubicBezTo>
                    <a:cubicBezTo>
                      <a:pt x="6648" y="959"/>
                      <a:pt x="17694" y="-2590"/>
                      <a:pt x="26704" y="2018"/>
                    </a:cubicBezTo>
                    <a:cubicBezTo>
                      <a:pt x="35694" y="6552"/>
                      <a:pt x="39298" y="17516"/>
                      <a:pt x="34761" y="26499"/>
                    </a:cubicBezTo>
                    <a:cubicBezTo>
                      <a:pt x="34729" y="26563"/>
                      <a:pt x="34687" y="26637"/>
                      <a:pt x="34655" y="26701"/>
                    </a:cubicBezTo>
                    <a:close/>
                  </a:path>
                </a:pathLst>
              </a:custGeom>
              <a:solidFill>
                <a:srgbClr val="3A3A3A">
                  <a:alpha val="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8">
                <a:extLst>
                  <a:ext uri="{FF2B5EF4-FFF2-40B4-BE49-F238E27FC236}">
                    <a16:creationId xmlns:a16="http://schemas.microsoft.com/office/drawing/2014/main" id="{AB7CFD48-74C5-4B46-B474-BE3123BC84C8}"/>
                  </a:ext>
                </a:extLst>
              </p:cNvPr>
              <p:cNvSpPr/>
              <p:nvPr/>
            </p:nvSpPr>
            <p:spPr>
              <a:xfrm>
                <a:off x="8081453" y="2254697"/>
                <a:ext cx="36046" cy="36023"/>
              </a:xfrm>
              <a:custGeom>
                <a:avLst/>
                <a:gdLst>
                  <a:gd name="connsiteX0" fmla="*/ 34015 w 36046"/>
                  <a:gd name="connsiteY0" fmla="*/ 26312 h 36023"/>
                  <a:gd name="connsiteX1" fmla="*/ 9719 w 36046"/>
                  <a:gd name="connsiteY1" fmla="*/ 33992 h 36023"/>
                  <a:gd name="connsiteX2" fmla="*/ 2033 w 36046"/>
                  <a:gd name="connsiteY2" fmla="*/ 9712 h 36023"/>
                  <a:gd name="connsiteX3" fmla="*/ 26171 w 36046"/>
                  <a:gd name="connsiteY3" fmla="*/ 1948 h 36023"/>
                  <a:gd name="connsiteX4" fmla="*/ 34100 w 36046"/>
                  <a:gd name="connsiteY4" fmla="*/ 26153 h 36023"/>
                  <a:gd name="connsiteX5" fmla="*/ 34015 w 36046"/>
                  <a:gd name="connsiteY5" fmla="*/ 26312 h 36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46" h="36023">
                    <a:moveTo>
                      <a:pt x="34015" y="26312"/>
                    </a:moveTo>
                    <a:cubicBezTo>
                      <a:pt x="29425" y="35136"/>
                      <a:pt x="18549" y="38579"/>
                      <a:pt x="9719" y="33992"/>
                    </a:cubicBezTo>
                    <a:cubicBezTo>
                      <a:pt x="888" y="29405"/>
                      <a:pt x="-2557" y="18537"/>
                      <a:pt x="2033" y="9712"/>
                    </a:cubicBezTo>
                    <a:cubicBezTo>
                      <a:pt x="6591" y="941"/>
                      <a:pt x="17351" y="-2512"/>
                      <a:pt x="26171" y="1948"/>
                    </a:cubicBezTo>
                    <a:cubicBezTo>
                      <a:pt x="35043" y="6439"/>
                      <a:pt x="38594" y="17276"/>
                      <a:pt x="34100" y="26153"/>
                    </a:cubicBezTo>
                    <a:cubicBezTo>
                      <a:pt x="34068" y="26206"/>
                      <a:pt x="34047" y="26259"/>
                      <a:pt x="34015" y="26312"/>
                    </a:cubicBezTo>
                    <a:close/>
                  </a:path>
                </a:pathLst>
              </a:custGeom>
              <a:solidFill>
                <a:srgbClr val="3A3A3A">
                  <a:alpha val="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39">
                <a:extLst>
                  <a:ext uri="{FF2B5EF4-FFF2-40B4-BE49-F238E27FC236}">
                    <a16:creationId xmlns:a16="http://schemas.microsoft.com/office/drawing/2014/main" id="{F524D929-62A8-DE44-BF2F-B93D618C8FEE}"/>
                  </a:ext>
                </a:extLst>
              </p:cNvPr>
              <p:cNvSpPr/>
              <p:nvPr/>
            </p:nvSpPr>
            <p:spPr>
              <a:xfrm>
                <a:off x="8081630" y="2254916"/>
                <a:ext cx="35588" cy="35603"/>
              </a:xfrm>
              <a:custGeom>
                <a:avLst/>
                <a:gdLst>
                  <a:gd name="connsiteX0" fmla="*/ 33626 w 35588"/>
                  <a:gd name="connsiteY0" fmla="*/ 25987 h 35603"/>
                  <a:gd name="connsiteX1" fmla="*/ 9626 w 35588"/>
                  <a:gd name="connsiteY1" fmla="*/ 33604 h 35603"/>
                  <a:gd name="connsiteX2" fmla="*/ 1994 w 35588"/>
                  <a:gd name="connsiteY2" fmla="*/ 9621 h 35603"/>
                  <a:gd name="connsiteX3" fmla="*/ 25887 w 35588"/>
                  <a:gd name="connsiteY3" fmla="*/ 1941 h 35603"/>
                  <a:gd name="connsiteX4" fmla="*/ 33626 w 35588"/>
                  <a:gd name="connsiteY4" fmla="*/ 25987 h 35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88" h="35603">
                    <a:moveTo>
                      <a:pt x="33626" y="25987"/>
                    </a:moveTo>
                    <a:cubicBezTo>
                      <a:pt x="29099" y="34716"/>
                      <a:pt x="18350" y="38127"/>
                      <a:pt x="9626" y="33604"/>
                    </a:cubicBezTo>
                    <a:cubicBezTo>
                      <a:pt x="891" y="29080"/>
                      <a:pt x="-2522" y="18349"/>
                      <a:pt x="1994" y="9621"/>
                    </a:cubicBezTo>
                    <a:cubicBezTo>
                      <a:pt x="6499" y="934"/>
                      <a:pt x="17163" y="-2498"/>
                      <a:pt x="25887" y="1941"/>
                    </a:cubicBezTo>
                    <a:cubicBezTo>
                      <a:pt x="34654" y="6464"/>
                      <a:pt x="38110" y="17205"/>
                      <a:pt x="33626" y="25987"/>
                    </a:cubicBezTo>
                    <a:close/>
                  </a:path>
                </a:pathLst>
              </a:custGeom>
              <a:solidFill>
                <a:srgbClr val="3A3A3A">
                  <a:alpha val="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40">
                <a:extLst>
                  <a:ext uri="{FF2B5EF4-FFF2-40B4-BE49-F238E27FC236}">
                    <a16:creationId xmlns:a16="http://schemas.microsoft.com/office/drawing/2014/main" id="{03FD43FC-2226-DD49-8A2F-0E5AA5AB5933}"/>
                  </a:ext>
                </a:extLst>
              </p:cNvPr>
              <p:cNvSpPr/>
              <p:nvPr/>
            </p:nvSpPr>
            <p:spPr>
              <a:xfrm>
                <a:off x="8081806" y="2255140"/>
                <a:ext cx="35198" cy="35177"/>
              </a:xfrm>
              <a:custGeom>
                <a:avLst/>
                <a:gdLst>
                  <a:gd name="connsiteX0" fmla="*/ 33238 w 35198"/>
                  <a:gd name="connsiteY0" fmla="*/ 25658 h 35177"/>
                  <a:gd name="connsiteX1" fmla="*/ 9525 w 35198"/>
                  <a:gd name="connsiteY1" fmla="*/ 33211 h 35177"/>
                  <a:gd name="connsiteX2" fmla="*/ 1967 w 35198"/>
                  <a:gd name="connsiteY2" fmla="*/ 9524 h 35177"/>
                  <a:gd name="connsiteX3" fmla="*/ 25605 w 35198"/>
                  <a:gd name="connsiteY3" fmla="*/ 1929 h 35177"/>
                  <a:gd name="connsiteX4" fmla="*/ 33270 w 35198"/>
                  <a:gd name="connsiteY4" fmla="*/ 25584 h 35177"/>
                  <a:gd name="connsiteX5" fmla="*/ 33238 w 35198"/>
                  <a:gd name="connsiteY5" fmla="*/ 25658 h 35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198" h="35177">
                    <a:moveTo>
                      <a:pt x="33238" y="25658"/>
                    </a:moveTo>
                    <a:cubicBezTo>
                      <a:pt x="28775" y="34291"/>
                      <a:pt x="18164" y="37670"/>
                      <a:pt x="9525" y="33211"/>
                    </a:cubicBezTo>
                    <a:cubicBezTo>
                      <a:pt x="896" y="28761"/>
                      <a:pt x="-2497" y="18147"/>
                      <a:pt x="1967" y="9524"/>
                    </a:cubicBezTo>
                    <a:cubicBezTo>
                      <a:pt x="6408" y="922"/>
                      <a:pt x="16977" y="-2478"/>
                      <a:pt x="25605" y="1929"/>
                    </a:cubicBezTo>
                    <a:cubicBezTo>
                      <a:pt x="34256" y="6346"/>
                      <a:pt x="37690" y="16939"/>
                      <a:pt x="33270" y="25584"/>
                    </a:cubicBezTo>
                    <a:cubicBezTo>
                      <a:pt x="33259" y="25615"/>
                      <a:pt x="33249" y="25636"/>
                      <a:pt x="33238" y="25658"/>
                    </a:cubicBezTo>
                    <a:close/>
                  </a:path>
                </a:pathLst>
              </a:custGeom>
              <a:solidFill>
                <a:srgbClr val="3A3A3A">
                  <a:alpha val="1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41">
                <a:extLst>
                  <a:ext uri="{FF2B5EF4-FFF2-40B4-BE49-F238E27FC236}">
                    <a16:creationId xmlns:a16="http://schemas.microsoft.com/office/drawing/2014/main" id="{11E5D76F-C002-C742-92B5-9EC1CBBD7477}"/>
                  </a:ext>
                </a:extLst>
              </p:cNvPr>
              <p:cNvSpPr/>
              <p:nvPr/>
            </p:nvSpPr>
            <p:spPr>
              <a:xfrm>
                <a:off x="8081986" y="2255361"/>
                <a:ext cx="34773" cy="34755"/>
              </a:xfrm>
              <a:custGeom>
                <a:avLst/>
                <a:gdLst>
                  <a:gd name="connsiteX0" fmla="*/ 32845 w 34773"/>
                  <a:gd name="connsiteY0" fmla="*/ 25330 h 34755"/>
                  <a:gd name="connsiteX1" fmla="*/ 9429 w 34773"/>
                  <a:gd name="connsiteY1" fmla="*/ 32830 h 34755"/>
                  <a:gd name="connsiteX2" fmla="*/ 1934 w 34773"/>
                  <a:gd name="connsiteY2" fmla="*/ 9430 h 34755"/>
                  <a:gd name="connsiteX3" fmla="*/ 25319 w 34773"/>
                  <a:gd name="connsiteY3" fmla="*/ 1919 h 34755"/>
                  <a:gd name="connsiteX4" fmla="*/ 32856 w 34773"/>
                  <a:gd name="connsiteY4" fmla="*/ 25309 h 34755"/>
                  <a:gd name="connsiteX5" fmla="*/ 32845 w 34773"/>
                  <a:gd name="connsiteY5" fmla="*/ 25330 h 34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73" h="34755">
                    <a:moveTo>
                      <a:pt x="32845" y="25330"/>
                    </a:moveTo>
                    <a:cubicBezTo>
                      <a:pt x="28446" y="33858"/>
                      <a:pt x="17973" y="37216"/>
                      <a:pt x="9429" y="32830"/>
                    </a:cubicBezTo>
                    <a:cubicBezTo>
                      <a:pt x="895" y="28434"/>
                      <a:pt x="-2465" y="17957"/>
                      <a:pt x="1934" y="9430"/>
                    </a:cubicBezTo>
                    <a:cubicBezTo>
                      <a:pt x="6323" y="902"/>
                      <a:pt x="16785" y="-2456"/>
                      <a:pt x="25319" y="1919"/>
                    </a:cubicBezTo>
                    <a:cubicBezTo>
                      <a:pt x="33863" y="6294"/>
                      <a:pt x="37234" y="16771"/>
                      <a:pt x="32856" y="25309"/>
                    </a:cubicBezTo>
                    <a:cubicBezTo>
                      <a:pt x="32856" y="25309"/>
                      <a:pt x="32845" y="25320"/>
                      <a:pt x="32845" y="25330"/>
                    </a:cubicBezTo>
                    <a:close/>
                  </a:path>
                </a:pathLst>
              </a:custGeom>
              <a:solidFill>
                <a:srgbClr val="3A3A3A">
                  <a:alpha val="1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2">
                <a:extLst>
                  <a:ext uri="{FF2B5EF4-FFF2-40B4-BE49-F238E27FC236}">
                    <a16:creationId xmlns:a16="http://schemas.microsoft.com/office/drawing/2014/main" id="{6D7A38C1-BA3F-2341-89C4-8D33B7CB0DF8}"/>
                  </a:ext>
                </a:extLst>
              </p:cNvPr>
              <p:cNvSpPr/>
              <p:nvPr/>
            </p:nvSpPr>
            <p:spPr>
              <a:xfrm>
                <a:off x="8082410" y="2255646"/>
                <a:ext cx="34106" cy="34120"/>
              </a:xfrm>
              <a:custGeom>
                <a:avLst/>
                <a:gdLst>
                  <a:gd name="connsiteX0" fmla="*/ 32209 w 34106"/>
                  <a:gd name="connsiteY0" fmla="*/ 24940 h 34120"/>
                  <a:gd name="connsiteX1" fmla="*/ 9185 w 34106"/>
                  <a:gd name="connsiteY1" fmla="*/ 32186 h 34120"/>
                  <a:gd name="connsiteX2" fmla="*/ 1934 w 34106"/>
                  <a:gd name="connsiteY2" fmla="*/ 9177 h 34120"/>
                  <a:gd name="connsiteX3" fmla="*/ 24789 w 34106"/>
                  <a:gd name="connsiteY3" fmla="*/ 1847 h 34120"/>
                  <a:gd name="connsiteX4" fmla="*/ 32209 w 34106"/>
                  <a:gd name="connsiteY4" fmla="*/ 24940 h 34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6" h="34120">
                    <a:moveTo>
                      <a:pt x="32209" y="24940"/>
                    </a:moveTo>
                    <a:cubicBezTo>
                      <a:pt x="27852" y="33298"/>
                      <a:pt x="17549" y="36540"/>
                      <a:pt x="9185" y="32186"/>
                    </a:cubicBezTo>
                    <a:cubicBezTo>
                      <a:pt x="832" y="27832"/>
                      <a:pt x="-2423" y="17535"/>
                      <a:pt x="1934" y="9177"/>
                    </a:cubicBezTo>
                    <a:cubicBezTo>
                      <a:pt x="6259" y="893"/>
                      <a:pt x="16446" y="-2380"/>
                      <a:pt x="24789" y="1847"/>
                    </a:cubicBezTo>
                    <a:cubicBezTo>
                      <a:pt x="33216" y="6179"/>
                      <a:pt x="36534" y="16518"/>
                      <a:pt x="32209" y="24940"/>
                    </a:cubicBezTo>
                    <a:close/>
                  </a:path>
                </a:pathLst>
              </a:custGeom>
              <a:solidFill>
                <a:srgbClr val="3A3A3A">
                  <a:alpha val="1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48">
                <a:extLst>
                  <a:ext uri="{FF2B5EF4-FFF2-40B4-BE49-F238E27FC236}">
                    <a16:creationId xmlns:a16="http://schemas.microsoft.com/office/drawing/2014/main" id="{169C6E0E-2917-7342-9EC5-B81786530A35}"/>
                  </a:ext>
                </a:extLst>
              </p:cNvPr>
              <p:cNvSpPr/>
              <p:nvPr/>
            </p:nvSpPr>
            <p:spPr>
              <a:xfrm>
                <a:off x="8082591" y="2255869"/>
                <a:ext cx="33715" cy="33692"/>
              </a:xfrm>
              <a:custGeom>
                <a:avLst/>
                <a:gdLst>
                  <a:gd name="connsiteX0" fmla="*/ 31816 w 33715"/>
                  <a:gd name="connsiteY0" fmla="*/ 24610 h 33692"/>
                  <a:gd name="connsiteX1" fmla="*/ 9089 w 33715"/>
                  <a:gd name="connsiteY1" fmla="*/ 31793 h 33692"/>
                  <a:gd name="connsiteX2" fmla="*/ 1902 w 33715"/>
                  <a:gd name="connsiteY2" fmla="*/ 9081 h 33692"/>
                  <a:gd name="connsiteX3" fmla="*/ 24502 w 33715"/>
                  <a:gd name="connsiteY3" fmla="*/ 1835 h 33692"/>
                  <a:gd name="connsiteX4" fmla="*/ 31880 w 33715"/>
                  <a:gd name="connsiteY4" fmla="*/ 24483 h 33692"/>
                  <a:gd name="connsiteX5" fmla="*/ 31816 w 33715"/>
                  <a:gd name="connsiteY5" fmla="*/ 24610 h 3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15" h="33692">
                    <a:moveTo>
                      <a:pt x="31816" y="24610"/>
                    </a:moveTo>
                    <a:cubicBezTo>
                      <a:pt x="27523" y="32862"/>
                      <a:pt x="17347" y="36083"/>
                      <a:pt x="9089" y="31793"/>
                    </a:cubicBezTo>
                    <a:cubicBezTo>
                      <a:pt x="831" y="27502"/>
                      <a:pt x="-2392" y="17343"/>
                      <a:pt x="1902" y="9081"/>
                    </a:cubicBezTo>
                    <a:cubicBezTo>
                      <a:pt x="6163" y="881"/>
                      <a:pt x="16255" y="-2360"/>
                      <a:pt x="24502" y="1835"/>
                    </a:cubicBezTo>
                    <a:cubicBezTo>
                      <a:pt x="32802" y="6051"/>
                      <a:pt x="36099" y="16189"/>
                      <a:pt x="31880" y="24483"/>
                    </a:cubicBezTo>
                    <a:cubicBezTo>
                      <a:pt x="31859" y="24525"/>
                      <a:pt x="31838" y="24568"/>
                      <a:pt x="31816" y="24610"/>
                    </a:cubicBezTo>
                    <a:close/>
                  </a:path>
                </a:pathLst>
              </a:custGeom>
              <a:solidFill>
                <a:srgbClr val="3A3A3A">
                  <a:alpha val="2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49">
                <a:extLst>
                  <a:ext uri="{FF2B5EF4-FFF2-40B4-BE49-F238E27FC236}">
                    <a16:creationId xmlns:a16="http://schemas.microsoft.com/office/drawing/2014/main" id="{6655BD17-1F1A-6742-9A17-55B3310F3B39}"/>
                  </a:ext>
                </a:extLst>
              </p:cNvPr>
              <p:cNvSpPr/>
              <p:nvPr/>
            </p:nvSpPr>
            <p:spPr>
              <a:xfrm>
                <a:off x="8082772" y="2256091"/>
                <a:ext cx="33288" cy="33269"/>
              </a:xfrm>
              <a:custGeom>
                <a:avLst/>
                <a:gdLst>
                  <a:gd name="connsiteX0" fmla="*/ 31424 w 33288"/>
                  <a:gd name="connsiteY0" fmla="*/ 24283 h 33269"/>
                  <a:gd name="connsiteX1" fmla="*/ 8993 w 33288"/>
                  <a:gd name="connsiteY1" fmla="*/ 31401 h 33269"/>
                  <a:gd name="connsiteX2" fmla="*/ 1869 w 33288"/>
                  <a:gd name="connsiteY2" fmla="*/ 8986 h 33269"/>
                  <a:gd name="connsiteX3" fmla="*/ 24215 w 33288"/>
                  <a:gd name="connsiteY3" fmla="*/ 1825 h 33269"/>
                  <a:gd name="connsiteX4" fmla="*/ 31466 w 33288"/>
                  <a:gd name="connsiteY4" fmla="*/ 24198 h 33269"/>
                  <a:gd name="connsiteX5" fmla="*/ 31424 w 33288"/>
                  <a:gd name="connsiteY5" fmla="*/ 24283 h 3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288" h="33269">
                    <a:moveTo>
                      <a:pt x="31424" y="24283"/>
                    </a:moveTo>
                    <a:cubicBezTo>
                      <a:pt x="27194" y="32440"/>
                      <a:pt x="17155" y="35628"/>
                      <a:pt x="8993" y="31401"/>
                    </a:cubicBezTo>
                    <a:cubicBezTo>
                      <a:pt x="830" y="27185"/>
                      <a:pt x="-2360" y="17143"/>
                      <a:pt x="1869" y="8986"/>
                    </a:cubicBezTo>
                    <a:cubicBezTo>
                      <a:pt x="6078" y="861"/>
                      <a:pt x="16063" y="-2338"/>
                      <a:pt x="24215" y="1825"/>
                    </a:cubicBezTo>
                    <a:cubicBezTo>
                      <a:pt x="32399" y="5999"/>
                      <a:pt x="35642" y="16020"/>
                      <a:pt x="31466" y="24198"/>
                    </a:cubicBezTo>
                    <a:cubicBezTo>
                      <a:pt x="31455" y="24230"/>
                      <a:pt x="31434" y="24251"/>
                      <a:pt x="31424" y="24283"/>
                    </a:cubicBezTo>
                    <a:close/>
                  </a:path>
                </a:pathLst>
              </a:custGeom>
              <a:solidFill>
                <a:srgbClr val="3A3A3A">
                  <a:alpha val="2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50">
                <a:extLst>
                  <a:ext uri="{FF2B5EF4-FFF2-40B4-BE49-F238E27FC236}">
                    <a16:creationId xmlns:a16="http://schemas.microsoft.com/office/drawing/2014/main" id="{3F76C7AC-C339-5041-BEAC-42D094B51DAB}"/>
                  </a:ext>
                </a:extLst>
              </p:cNvPr>
              <p:cNvSpPr/>
              <p:nvPr/>
            </p:nvSpPr>
            <p:spPr>
              <a:xfrm>
                <a:off x="8082949" y="2256315"/>
                <a:ext cx="32903" cy="32847"/>
              </a:xfrm>
              <a:custGeom>
                <a:avLst/>
                <a:gdLst>
                  <a:gd name="connsiteX0" fmla="*/ 31034 w 32903"/>
                  <a:gd name="connsiteY0" fmla="*/ 23953 h 32847"/>
                  <a:gd name="connsiteX1" fmla="*/ 8901 w 32903"/>
                  <a:gd name="connsiteY1" fmla="*/ 31019 h 32847"/>
                  <a:gd name="connsiteX2" fmla="*/ 1830 w 32903"/>
                  <a:gd name="connsiteY2" fmla="*/ 8889 h 32847"/>
                  <a:gd name="connsiteX3" fmla="*/ 23932 w 32903"/>
                  <a:gd name="connsiteY3" fmla="*/ 1813 h 32847"/>
                  <a:gd name="connsiteX4" fmla="*/ 31151 w 32903"/>
                  <a:gd name="connsiteY4" fmla="*/ 23731 h 32847"/>
                  <a:gd name="connsiteX5" fmla="*/ 31034 w 32903"/>
                  <a:gd name="connsiteY5" fmla="*/ 23953 h 3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03" h="32847">
                    <a:moveTo>
                      <a:pt x="31034" y="23953"/>
                    </a:moveTo>
                    <a:cubicBezTo>
                      <a:pt x="26869" y="32015"/>
                      <a:pt x="16957" y="35171"/>
                      <a:pt x="8901" y="31019"/>
                    </a:cubicBezTo>
                    <a:cubicBezTo>
                      <a:pt x="833" y="26856"/>
                      <a:pt x="-2326" y="16951"/>
                      <a:pt x="1830" y="8889"/>
                    </a:cubicBezTo>
                    <a:cubicBezTo>
                      <a:pt x="5986" y="849"/>
                      <a:pt x="15876" y="-2318"/>
                      <a:pt x="23932" y="1813"/>
                    </a:cubicBezTo>
                    <a:cubicBezTo>
                      <a:pt x="31978" y="5870"/>
                      <a:pt x="35211" y="15680"/>
                      <a:pt x="31151" y="23731"/>
                    </a:cubicBezTo>
                    <a:cubicBezTo>
                      <a:pt x="31109" y="23805"/>
                      <a:pt x="31077" y="23879"/>
                      <a:pt x="31034" y="23953"/>
                    </a:cubicBezTo>
                    <a:close/>
                  </a:path>
                </a:pathLst>
              </a:custGeom>
              <a:solidFill>
                <a:srgbClr val="3A3A3A">
                  <a:alpha val="3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51">
                <a:extLst>
                  <a:ext uri="{FF2B5EF4-FFF2-40B4-BE49-F238E27FC236}">
                    <a16:creationId xmlns:a16="http://schemas.microsoft.com/office/drawing/2014/main" id="{920967AA-51B2-8B45-9769-7522E46FF0C8}"/>
                  </a:ext>
                </a:extLst>
              </p:cNvPr>
              <p:cNvSpPr/>
              <p:nvPr/>
            </p:nvSpPr>
            <p:spPr>
              <a:xfrm>
                <a:off x="8083125" y="2256538"/>
                <a:ext cx="32483" cy="32420"/>
              </a:xfrm>
              <a:custGeom>
                <a:avLst/>
                <a:gdLst>
                  <a:gd name="connsiteX0" fmla="*/ 30646 w 32483"/>
                  <a:gd name="connsiteY0" fmla="*/ 23623 h 32420"/>
                  <a:gd name="connsiteX1" fmla="*/ 8809 w 32483"/>
                  <a:gd name="connsiteY1" fmla="*/ 30626 h 32420"/>
                  <a:gd name="connsiteX2" fmla="*/ 1802 w 32483"/>
                  <a:gd name="connsiteY2" fmla="*/ 8793 h 32420"/>
                  <a:gd name="connsiteX3" fmla="*/ 23639 w 32483"/>
                  <a:gd name="connsiteY3" fmla="*/ 1801 h 32420"/>
                  <a:gd name="connsiteX4" fmla="*/ 23650 w 32483"/>
                  <a:gd name="connsiteY4" fmla="*/ 1801 h 32420"/>
                  <a:gd name="connsiteX5" fmla="*/ 30742 w 32483"/>
                  <a:gd name="connsiteY5" fmla="*/ 23443 h 32420"/>
                  <a:gd name="connsiteX6" fmla="*/ 30646 w 32483"/>
                  <a:gd name="connsiteY6" fmla="*/ 23623 h 3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483" h="32420">
                    <a:moveTo>
                      <a:pt x="30646" y="23623"/>
                    </a:moveTo>
                    <a:cubicBezTo>
                      <a:pt x="26544" y="31579"/>
                      <a:pt x="16770" y="34715"/>
                      <a:pt x="8809" y="30626"/>
                    </a:cubicBezTo>
                    <a:cubicBezTo>
                      <a:pt x="838" y="26526"/>
                      <a:pt x="-2300" y="16759"/>
                      <a:pt x="1802" y="8793"/>
                    </a:cubicBezTo>
                    <a:cubicBezTo>
                      <a:pt x="5894" y="837"/>
                      <a:pt x="15679" y="-2298"/>
                      <a:pt x="23639" y="1801"/>
                    </a:cubicBezTo>
                    <a:cubicBezTo>
                      <a:pt x="23639" y="1801"/>
                      <a:pt x="23650" y="1801"/>
                      <a:pt x="23650" y="1801"/>
                    </a:cubicBezTo>
                    <a:cubicBezTo>
                      <a:pt x="31590" y="5816"/>
                      <a:pt x="34759" y="15509"/>
                      <a:pt x="30742" y="23443"/>
                    </a:cubicBezTo>
                    <a:cubicBezTo>
                      <a:pt x="30710" y="23507"/>
                      <a:pt x="30678" y="23560"/>
                      <a:pt x="30646" y="23623"/>
                    </a:cubicBezTo>
                    <a:close/>
                  </a:path>
                </a:pathLst>
              </a:custGeom>
              <a:solidFill>
                <a:srgbClr val="3A3A3A">
                  <a:alpha val="3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52">
                <a:extLst>
                  <a:ext uri="{FF2B5EF4-FFF2-40B4-BE49-F238E27FC236}">
                    <a16:creationId xmlns:a16="http://schemas.microsoft.com/office/drawing/2014/main" id="{38B80F31-FF60-BC4F-81DF-BDC785B43D6C}"/>
                  </a:ext>
                </a:extLst>
              </p:cNvPr>
              <p:cNvSpPr/>
              <p:nvPr/>
            </p:nvSpPr>
            <p:spPr>
              <a:xfrm>
                <a:off x="8083427" y="2257073"/>
                <a:ext cx="31806" cy="31786"/>
              </a:xfrm>
              <a:custGeom>
                <a:avLst/>
                <a:gdLst>
                  <a:gd name="connsiteX0" fmla="*/ 30133 w 31806"/>
                  <a:gd name="connsiteY0" fmla="*/ 22983 h 31786"/>
                  <a:gd name="connsiteX1" fmla="*/ 8805 w 31806"/>
                  <a:gd name="connsiteY1" fmla="*/ 30112 h 31786"/>
                  <a:gd name="connsiteX2" fmla="*/ 1671 w 31806"/>
                  <a:gd name="connsiteY2" fmla="*/ 8799 h 31786"/>
                  <a:gd name="connsiteX3" fmla="*/ 22999 w 31806"/>
                  <a:gd name="connsiteY3" fmla="*/ 1669 h 31786"/>
                  <a:gd name="connsiteX4" fmla="*/ 23243 w 31806"/>
                  <a:gd name="connsiteY4" fmla="*/ 1797 h 31786"/>
                  <a:gd name="connsiteX5" fmla="*/ 30133 w 31806"/>
                  <a:gd name="connsiteY5" fmla="*/ 22983 h 31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06" h="31786">
                    <a:moveTo>
                      <a:pt x="30133" y="22983"/>
                    </a:moveTo>
                    <a:cubicBezTo>
                      <a:pt x="26211" y="30833"/>
                      <a:pt x="16670" y="34032"/>
                      <a:pt x="8805" y="30112"/>
                    </a:cubicBezTo>
                    <a:cubicBezTo>
                      <a:pt x="950" y="26193"/>
                      <a:pt x="-2241" y="16659"/>
                      <a:pt x="1671" y="8799"/>
                    </a:cubicBezTo>
                    <a:cubicBezTo>
                      <a:pt x="5593" y="949"/>
                      <a:pt x="15144" y="-2239"/>
                      <a:pt x="22999" y="1669"/>
                    </a:cubicBezTo>
                    <a:cubicBezTo>
                      <a:pt x="23084" y="1712"/>
                      <a:pt x="23158" y="1754"/>
                      <a:pt x="23243" y="1797"/>
                    </a:cubicBezTo>
                    <a:cubicBezTo>
                      <a:pt x="30939" y="5801"/>
                      <a:pt x="34002" y="15229"/>
                      <a:pt x="30133" y="22983"/>
                    </a:cubicBezTo>
                    <a:close/>
                  </a:path>
                </a:pathLst>
              </a:custGeom>
              <a:solidFill>
                <a:srgbClr val="3A3A3A">
                  <a:alpha val="3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53">
                <a:extLst>
                  <a:ext uri="{FF2B5EF4-FFF2-40B4-BE49-F238E27FC236}">
                    <a16:creationId xmlns:a16="http://schemas.microsoft.com/office/drawing/2014/main" id="{3ADBD0E6-8BEF-D94C-94BB-89D1CD15BD78}"/>
                  </a:ext>
                </a:extLst>
              </p:cNvPr>
              <p:cNvSpPr/>
              <p:nvPr/>
            </p:nvSpPr>
            <p:spPr>
              <a:xfrm>
                <a:off x="8083730" y="2257045"/>
                <a:ext cx="31383" cy="31358"/>
              </a:xfrm>
              <a:custGeom>
                <a:avLst/>
                <a:gdLst>
                  <a:gd name="connsiteX0" fmla="*/ 29618 w 31383"/>
                  <a:gd name="connsiteY0" fmla="*/ 22906 h 31358"/>
                  <a:gd name="connsiteX1" fmla="*/ 8459 w 31383"/>
                  <a:gd name="connsiteY1" fmla="*/ 29590 h 31358"/>
                  <a:gd name="connsiteX2" fmla="*/ 1770 w 31383"/>
                  <a:gd name="connsiteY2" fmla="*/ 8456 h 31358"/>
                  <a:gd name="connsiteX3" fmla="*/ 22833 w 31383"/>
                  <a:gd name="connsiteY3" fmla="*/ 1719 h 31358"/>
                  <a:gd name="connsiteX4" fmla="*/ 29660 w 31383"/>
                  <a:gd name="connsiteY4" fmla="*/ 22810 h 31358"/>
                  <a:gd name="connsiteX5" fmla="*/ 29618 w 31383"/>
                  <a:gd name="connsiteY5" fmla="*/ 22906 h 3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83" h="31358">
                    <a:moveTo>
                      <a:pt x="29618" y="22906"/>
                    </a:moveTo>
                    <a:cubicBezTo>
                      <a:pt x="25621" y="30586"/>
                      <a:pt x="16155" y="33583"/>
                      <a:pt x="8459" y="29590"/>
                    </a:cubicBezTo>
                    <a:cubicBezTo>
                      <a:pt x="774" y="25607"/>
                      <a:pt x="-2226" y="16136"/>
                      <a:pt x="1770" y="8456"/>
                    </a:cubicBezTo>
                    <a:cubicBezTo>
                      <a:pt x="5745" y="808"/>
                      <a:pt x="15159" y="-2201"/>
                      <a:pt x="22833" y="1719"/>
                    </a:cubicBezTo>
                    <a:cubicBezTo>
                      <a:pt x="30551" y="5660"/>
                      <a:pt x="33603" y="15098"/>
                      <a:pt x="29660" y="22810"/>
                    </a:cubicBezTo>
                    <a:cubicBezTo>
                      <a:pt x="29650" y="22842"/>
                      <a:pt x="29639" y="22874"/>
                      <a:pt x="29618" y="22906"/>
                    </a:cubicBezTo>
                    <a:close/>
                  </a:path>
                </a:pathLst>
              </a:custGeom>
              <a:solidFill>
                <a:srgbClr val="3A3A3A">
                  <a:alpha val="4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54">
                <a:extLst>
                  <a:ext uri="{FF2B5EF4-FFF2-40B4-BE49-F238E27FC236}">
                    <a16:creationId xmlns:a16="http://schemas.microsoft.com/office/drawing/2014/main" id="{8A6758EA-E697-1B4A-8DE2-A70AC530A926}"/>
                  </a:ext>
                </a:extLst>
              </p:cNvPr>
              <p:cNvSpPr/>
              <p:nvPr/>
            </p:nvSpPr>
            <p:spPr>
              <a:xfrm>
                <a:off x="8084044" y="2257017"/>
                <a:ext cx="30998" cy="30934"/>
              </a:xfrm>
              <a:custGeom>
                <a:avLst/>
                <a:gdLst>
                  <a:gd name="connsiteX0" fmla="*/ 29092 w 30998"/>
                  <a:gd name="connsiteY0" fmla="*/ 22827 h 30934"/>
                  <a:gd name="connsiteX1" fmla="*/ 8113 w 30998"/>
                  <a:gd name="connsiteY1" fmla="*/ 29067 h 30934"/>
                  <a:gd name="connsiteX2" fmla="*/ 1869 w 30998"/>
                  <a:gd name="connsiteY2" fmla="*/ 8113 h 30934"/>
                  <a:gd name="connsiteX3" fmla="*/ 22413 w 30998"/>
                  <a:gd name="connsiteY3" fmla="*/ 1641 h 30934"/>
                  <a:gd name="connsiteX4" fmla="*/ 29420 w 30998"/>
                  <a:gd name="connsiteY4" fmla="*/ 22202 h 30934"/>
                  <a:gd name="connsiteX5" fmla="*/ 29092 w 30998"/>
                  <a:gd name="connsiteY5" fmla="*/ 22827 h 3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98" h="30934">
                    <a:moveTo>
                      <a:pt x="29092" y="22827"/>
                    </a:moveTo>
                    <a:cubicBezTo>
                      <a:pt x="25021" y="30338"/>
                      <a:pt x="15629" y="33134"/>
                      <a:pt x="8113" y="29067"/>
                    </a:cubicBezTo>
                    <a:cubicBezTo>
                      <a:pt x="597" y="25009"/>
                      <a:pt x="-2201" y="15624"/>
                      <a:pt x="1869" y="8113"/>
                    </a:cubicBezTo>
                    <a:cubicBezTo>
                      <a:pt x="5845" y="761"/>
                      <a:pt x="14940" y="-2099"/>
                      <a:pt x="22413" y="1641"/>
                    </a:cubicBezTo>
                    <a:cubicBezTo>
                      <a:pt x="30024" y="5391"/>
                      <a:pt x="33162" y="14596"/>
                      <a:pt x="29420" y="22202"/>
                    </a:cubicBezTo>
                    <a:cubicBezTo>
                      <a:pt x="29314" y="22414"/>
                      <a:pt x="29208" y="22626"/>
                      <a:pt x="29092" y="22827"/>
                    </a:cubicBezTo>
                    <a:close/>
                  </a:path>
                </a:pathLst>
              </a:custGeom>
              <a:solidFill>
                <a:srgbClr val="3A3A3A">
                  <a:alpha val="4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55">
                <a:extLst>
                  <a:ext uri="{FF2B5EF4-FFF2-40B4-BE49-F238E27FC236}">
                    <a16:creationId xmlns:a16="http://schemas.microsoft.com/office/drawing/2014/main" id="{087DFB85-01ED-E044-91A0-06DDDD2AAC5D}"/>
                  </a:ext>
                </a:extLst>
              </p:cNvPr>
              <p:cNvSpPr/>
              <p:nvPr/>
            </p:nvSpPr>
            <p:spPr>
              <a:xfrm>
                <a:off x="8084882" y="2257871"/>
                <a:ext cx="29745" cy="30092"/>
              </a:xfrm>
              <a:custGeom>
                <a:avLst/>
                <a:gdLst>
                  <a:gd name="connsiteX0" fmla="*/ 28042 w 29745"/>
                  <a:gd name="connsiteY0" fmla="*/ 21867 h 30092"/>
                  <a:gd name="connsiteX1" fmla="*/ 7583 w 29745"/>
                  <a:gd name="connsiteY1" fmla="*/ 28435 h 30092"/>
                  <a:gd name="connsiteX2" fmla="*/ 2081 w 29745"/>
                  <a:gd name="connsiteY2" fmla="*/ 7577 h 30092"/>
                  <a:gd name="connsiteX3" fmla="*/ 21469 w 29745"/>
                  <a:gd name="connsiteY3" fmla="*/ 1316 h 30092"/>
                  <a:gd name="connsiteX4" fmla="*/ 28042 w 29745"/>
                  <a:gd name="connsiteY4" fmla="*/ 21867 h 30092"/>
                  <a:gd name="connsiteX5" fmla="*/ 28042 w 29745"/>
                  <a:gd name="connsiteY5" fmla="*/ 21867 h 3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5" h="30092">
                    <a:moveTo>
                      <a:pt x="28042" y="21867"/>
                    </a:moveTo>
                    <a:cubicBezTo>
                      <a:pt x="24183" y="29293"/>
                      <a:pt x="15046" y="32227"/>
                      <a:pt x="7583" y="28435"/>
                    </a:cubicBezTo>
                    <a:cubicBezTo>
                      <a:pt x="300" y="24198"/>
                      <a:pt x="-2170" y="14854"/>
                      <a:pt x="2081" y="7577"/>
                    </a:cubicBezTo>
                    <a:cubicBezTo>
                      <a:pt x="6003" y="850"/>
                      <a:pt x="14357" y="-1841"/>
                      <a:pt x="21469" y="1316"/>
                    </a:cubicBezTo>
                    <a:cubicBezTo>
                      <a:pt x="28964" y="5172"/>
                      <a:pt x="31911" y="14378"/>
                      <a:pt x="28042" y="21867"/>
                    </a:cubicBezTo>
                    <a:cubicBezTo>
                      <a:pt x="28042" y="21867"/>
                      <a:pt x="28042" y="21867"/>
                      <a:pt x="28042" y="21867"/>
                    </a:cubicBezTo>
                    <a:close/>
                  </a:path>
                </a:pathLst>
              </a:custGeom>
              <a:solidFill>
                <a:srgbClr val="3A3A3A">
                  <a:alpha val="5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56">
                <a:extLst>
                  <a:ext uri="{FF2B5EF4-FFF2-40B4-BE49-F238E27FC236}">
                    <a16:creationId xmlns:a16="http://schemas.microsoft.com/office/drawing/2014/main" id="{E9042D8E-4A1F-CC4E-A849-4B1FC8E95737}"/>
                  </a:ext>
                </a:extLst>
              </p:cNvPr>
              <p:cNvSpPr/>
              <p:nvPr/>
            </p:nvSpPr>
            <p:spPr>
              <a:xfrm>
                <a:off x="8084515" y="2257774"/>
                <a:ext cx="29898" cy="29875"/>
              </a:xfrm>
              <a:custGeom>
                <a:avLst/>
                <a:gdLst>
                  <a:gd name="connsiteX0" fmla="*/ 28196 w 29898"/>
                  <a:gd name="connsiteY0" fmla="*/ 21858 h 29875"/>
                  <a:gd name="connsiteX1" fmla="*/ 8023 w 29898"/>
                  <a:gd name="connsiteY1" fmla="*/ 28172 h 29875"/>
                  <a:gd name="connsiteX2" fmla="*/ 1705 w 29898"/>
                  <a:gd name="connsiteY2" fmla="*/ 8013 h 29875"/>
                  <a:gd name="connsiteX3" fmla="*/ 21730 w 29898"/>
                  <a:gd name="connsiteY3" fmla="*/ 1625 h 29875"/>
                  <a:gd name="connsiteX4" fmla="*/ 28270 w 29898"/>
                  <a:gd name="connsiteY4" fmla="*/ 21710 h 29875"/>
                  <a:gd name="connsiteX5" fmla="*/ 28196 w 29898"/>
                  <a:gd name="connsiteY5" fmla="*/ 21858 h 2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98" h="29875">
                    <a:moveTo>
                      <a:pt x="28196" y="21858"/>
                    </a:moveTo>
                    <a:cubicBezTo>
                      <a:pt x="24369" y="29167"/>
                      <a:pt x="15338" y="31996"/>
                      <a:pt x="8023" y="28172"/>
                    </a:cubicBezTo>
                    <a:cubicBezTo>
                      <a:pt x="709" y="24347"/>
                      <a:pt x="-2121" y="15322"/>
                      <a:pt x="1705" y="8013"/>
                    </a:cubicBezTo>
                    <a:cubicBezTo>
                      <a:pt x="5500" y="767"/>
                      <a:pt x="14426" y="-2083"/>
                      <a:pt x="21730" y="1625"/>
                    </a:cubicBezTo>
                    <a:cubicBezTo>
                      <a:pt x="29087" y="5364"/>
                      <a:pt x="32012" y="14358"/>
                      <a:pt x="28270" y="21710"/>
                    </a:cubicBezTo>
                    <a:cubicBezTo>
                      <a:pt x="28249" y="21763"/>
                      <a:pt x="28217" y="21805"/>
                      <a:pt x="28196" y="21858"/>
                    </a:cubicBezTo>
                    <a:close/>
                  </a:path>
                </a:pathLst>
              </a:custGeom>
              <a:solidFill>
                <a:srgbClr val="3A3A3A">
                  <a:alpha val="5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57">
                <a:extLst>
                  <a:ext uri="{FF2B5EF4-FFF2-40B4-BE49-F238E27FC236}">
                    <a16:creationId xmlns:a16="http://schemas.microsoft.com/office/drawing/2014/main" id="{52C5CF3D-E303-A94D-A402-5351FA5D5959}"/>
                  </a:ext>
                </a:extLst>
              </p:cNvPr>
              <p:cNvSpPr/>
              <p:nvPr/>
            </p:nvSpPr>
            <p:spPr>
              <a:xfrm>
                <a:off x="8084635" y="2257984"/>
                <a:ext cx="29499" cy="29524"/>
              </a:xfrm>
              <a:custGeom>
                <a:avLst/>
                <a:gdLst>
                  <a:gd name="connsiteX0" fmla="*/ 27865 w 29499"/>
                  <a:gd name="connsiteY0" fmla="*/ 21542 h 29524"/>
                  <a:gd name="connsiteX1" fmla="*/ 8042 w 29499"/>
                  <a:gd name="connsiteY1" fmla="*/ 27898 h 29524"/>
                  <a:gd name="connsiteX2" fmla="*/ 1628 w 29499"/>
                  <a:gd name="connsiteY2" fmla="*/ 8036 h 29524"/>
                  <a:gd name="connsiteX3" fmla="*/ 21504 w 29499"/>
                  <a:gd name="connsiteY3" fmla="*/ 1627 h 29524"/>
                  <a:gd name="connsiteX4" fmla="*/ 27865 w 29499"/>
                  <a:gd name="connsiteY4" fmla="*/ 21542 h 29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9" h="29524">
                    <a:moveTo>
                      <a:pt x="27865" y="21542"/>
                    </a:moveTo>
                    <a:cubicBezTo>
                      <a:pt x="24144" y="28756"/>
                      <a:pt x="15271" y="31606"/>
                      <a:pt x="8042" y="27898"/>
                    </a:cubicBezTo>
                    <a:cubicBezTo>
                      <a:pt x="780" y="24180"/>
                      <a:pt x="-2093" y="15292"/>
                      <a:pt x="1628" y="8036"/>
                    </a:cubicBezTo>
                    <a:cubicBezTo>
                      <a:pt x="5349" y="780"/>
                      <a:pt x="14243" y="-2091"/>
                      <a:pt x="21504" y="1627"/>
                    </a:cubicBezTo>
                    <a:cubicBezTo>
                      <a:pt x="28744" y="5388"/>
                      <a:pt x="31585" y="14286"/>
                      <a:pt x="27865" y="21542"/>
                    </a:cubicBezTo>
                    <a:close/>
                  </a:path>
                </a:pathLst>
              </a:custGeom>
              <a:solidFill>
                <a:srgbClr val="3A3A3A">
                  <a:alpha val="5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Freeform 58">
                <a:extLst>
                  <a:ext uri="{FF2B5EF4-FFF2-40B4-BE49-F238E27FC236}">
                    <a16:creationId xmlns:a16="http://schemas.microsoft.com/office/drawing/2014/main" id="{C27072A5-ED44-884C-82B0-AE0E4813050F}"/>
                  </a:ext>
                </a:extLst>
              </p:cNvPr>
              <p:cNvSpPr/>
              <p:nvPr/>
            </p:nvSpPr>
            <p:spPr>
              <a:xfrm>
                <a:off x="8084873" y="2258215"/>
                <a:ext cx="29088" cy="29035"/>
              </a:xfrm>
              <a:custGeom>
                <a:avLst/>
                <a:gdLst>
                  <a:gd name="connsiteX0" fmla="*/ 27414 w 29088"/>
                  <a:gd name="connsiteY0" fmla="*/ 21206 h 29035"/>
                  <a:gd name="connsiteX1" fmla="*/ 7835 w 29088"/>
                  <a:gd name="connsiteY1" fmla="*/ 27403 h 29035"/>
                  <a:gd name="connsiteX2" fmla="*/ 1634 w 29088"/>
                  <a:gd name="connsiteY2" fmla="*/ 7826 h 29035"/>
                  <a:gd name="connsiteX3" fmla="*/ 21160 w 29088"/>
                  <a:gd name="connsiteY3" fmla="*/ 1608 h 29035"/>
                  <a:gd name="connsiteX4" fmla="*/ 27542 w 29088"/>
                  <a:gd name="connsiteY4" fmla="*/ 20962 h 29035"/>
                  <a:gd name="connsiteX5" fmla="*/ 27414 w 29088"/>
                  <a:gd name="connsiteY5" fmla="*/ 21206 h 29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88" h="29035">
                    <a:moveTo>
                      <a:pt x="27414" y="21206"/>
                    </a:moveTo>
                    <a:cubicBezTo>
                      <a:pt x="23714" y="28324"/>
                      <a:pt x="14948" y="31089"/>
                      <a:pt x="7835" y="27403"/>
                    </a:cubicBezTo>
                    <a:cubicBezTo>
                      <a:pt x="712" y="23706"/>
                      <a:pt x="-2055" y="14945"/>
                      <a:pt x="1634" y="7826"/>
                    </a:cubicBezTo>
                    <a:cubicBezTo>
                      <a:pt x="5323" y="739"/>
                      <a:pt x="14047" y="-2047"/>
                      <a:pt x="21160" y="1608"/>
                    </a:cubicBezTo>
                    <a:cubicBezTo>
                      <a:pt x="28273" y="5189"/>
                      <a:pt x="31124" y="13854"/>
                      <a:pt x="27542" y="20962"/>
                    </a:cubicBezTo>
                    <a:cubicBezTo>
                      <a:pt x="27499" y="21036"/>
                      <a:pt x="27457" y="21121"/>
                      <a:pt x="27414" y="21206"/>
                    </a:cubicBezTo>
                    <a:close/>
                  </a:path>
                </a:pathLst>
              </a:custGeom>
              <a:solidFill>
                <a:srgbClr val="3A3A3A">
                  <a:alpha val="6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59">
                <a:extLst>
                  <a:ext uri="{FF2B5EF4-FFF2-40B4-BE49-F238E27FC236}">
                    <a16:creationId xmlns:a16="http://schemas.microsoft.com/office/drawing/2014/main" id="{B00E489C-86F9-1A4A-9F1B-69217C780C26}"/>
                  </a:ext>
                </a:extLst>
              </p:cNvPr>
              <p:cNvSpPr/>
              <p:nvPr/>
            </p:nvSpPr>
            <p:spPr>
              <a:xfrm>
                <a:off x="8085049" y="2258438"/>
                <a:ext cx="28665" cy="28607"/>
              </a:xfrm>
              <a:custGeom>
                <a:avLst/>
                <a:gdLst>
                  <a:gd name="connsiteX0" fmla="*/ 27026 w 28665"/>
                  <a:gd name="connsiteY0" fmla="*/ 20876 h 28607"/>
                  <a:gd name="connsiteX1" fmla="*/ 7744 w 28665"/>
                  <a:gd name="connsiteY1" fmla="*/ 27010 h 28607"/>
                  <a:gd name="connsiteX2" fmla="*/ 1606 w 28665"/>
                  <a:gd name="connsiteY2" fmla="*/ 7730 h 28607"/>
                  <a:gd name="connsiteX3" fmla="*/ 20878 w 28665"/>
                  <a:gd name="connsiteY3" fmla="*/ 1596 h 28607"/>
                  <a:gd name="connsiteX4" fmla="*/ 27132 w 28665"/>
                  <a:gd name="connsiteY4" fmla="*/ 20675 h 28607"/>
                  <a:gd name="connsiteX5" fmla="*/ 27026 w 28665"/>
                  <a:gd name="connsiteY5" fmla="*/ 20876 h 2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65" h="28607">
                    <a:moveTo>
                      <a:pt x="27026" y="20876"/>
                    </a:moveTo>
                    <a:cubicBezTo>
                      <a:pt x="23390" y="27889"/>
                      <a:pt x="14761" y="30632"/>
                      <a:pt x="7744" y="27010"/>
                    </a:cubicBezTo>
                    <a:cubicBezTo>
                      <a:pt x="716" y="23376"/>
                      <a:pt x="-2030" y="14753"/>
                      <a:pt x="1606" y="7730"/>
                    </a:cubicBezTo>
                    <a:cubicBezTo>
                      <a:pt x="5231" y="728"/>
                      <a:pt x="13860" y="-2027"/>
                      <a:pt x="20878" y="1596"/>
                    </a:cubicBezTo>
                    <a:cubicBezTo>
                      <a:pt x="27874" y="5134"/>
                      <a:pt x="30673" y="13683"/>
                      <a:pt x="27132" y="20675"/>
                    </a:cubicBezTo>
                    <a:cubicBezTo>
                      <a:pt x="27100" y="20738"/>
                      <a:pt x="27058" y="20812"/>
                      <a:pt x="27026" y="20876"/>
                    </a:cubicBezTo>
                    <a:close/>
                  </a:path>
                </a:pathLst>
              </a:custGeom>
              <a:solidFill>
                <a:srgbClr val="3A3A3A">
                  <a:alpha val="6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60">
                <a:extLst>
                  <a:ext uri="{FF2B5EF4-FFF2-40B4-BE49-F238E27FC236}">
                    <a16:creationId xmlns:a16="http://schemas.microsoft.com/office/drawing/2014/main" id="{04B6FDCA-CC6F-7244-894A-5B17EDAA16B6}"/>
                  </a:ext>
                </a:extLst>
              </p:cNvPr>
              <p:cNvSpPr/>
              <p:nvPr/>
            </p:nvSpPr>
            <p:spPr>
              <a:xfrm>
                <a:off x="8085232" y="2258659"/>
                <a:ext cx="28238" cy="28185"/>
              </a:xfrm>
              <a:custGeom>
                <a:avLst/>
                <a:gdLst>
                  <a:gd name="connsiteX0" fmla="*/ 26632 w 28238"/>
                  <a:gd name="connsiteY0" fmla="*/ 20549 h 28185"/>
                  <a:gd name="connsiteX1" fmla="*/ 7636 w 28238"/>
                  <a:gd name="connsiteY1" fmla="*/ 26619 h 28185"/>
                  <a:gd name="connsiteX2" fmla="*/ 1572 w 28238"/>
                  <a:gd name="connsiteY2" fmla="*/ 7636 h 28185"/>
                  <a:gd name="connsiteX3" fmla="*/ 20558 w 28238"/>
                  <a:gd name="connsiteY3" fmla="*/ 1566 h 28185"/>
                  <a:gd name="connsiteX4" fmla="*/ 20589 w 28238"/>
                  <a:gd name="connsiteY4" fmla="*/ 1587 h 28185"/>
                  <a:gd name="connsiteX5" fmla="*/ 26717 w 28238"/>
                  <a:gd name="connsiteY5" fmla="*/ 20390 h 28185"/>
                  <a:gd name="connsiteX6" fmla="*/ 26632 w 28238"/>
                  <a:gd name="connsiteY6" fmla="*/ 20549 h 28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38" h="28185">
                    <a:moveTo>
                      <a:pt x="26632" y="20549"/>
                    </a:moveTo>
                    <a:cubicBezTo>
                      <a:pt x="23070" y="27467"/>
                      <a:pt x="14558" y="30178"/>
                      <a:pt x="7636" y="26619"/>
                    </a:cubicBezTo>
                    <a:cubicBezTo>
                      <a:pt x="724" y="23049"/>
                      <a:pt x="-2000" y="14553"/>
                      <a:pt x="1572" y="7636"/>
                    </a:cubicBezTo>
                    <a:cubicBezTo>
                      <a:pt x="5134" y="719"/>
                      <a:pt x="13635" y="-1993"/>
                      <a:pt x="20558" y="1566"/>
                    </a:cubicBezTo>
                    <a:cubicBezTo>
                      <a:pt x="20568" y="1577"/>
                      <a:pt x="20579" y="1577"/>
                      <a:pt x="20589" y="1587"/>
                    </a:cubicBezTo>
                    <a:cubicBezTo>
                      <a:pt x="27480" y="5094"/>
                      <a:pt x="30215" y="13505"/>
                      <a:pt x="26717" y="20390"/>
                    </a:cubicBezTo>
                    <a:cubicBezTo>
                      <a:pt x="26685" y="20443"/>
                      <a:pt x="26663" y="20496"/>
                      <a:pt x="26632" y="20549"/>
                    </a:cubicBezTo>
                    <a:close/>
                  </a:path>
                </a:pathLst>
              </a:custGeom>
              <a:solidFill>
                <a:srgbClr val="3A3A3A">
                  <a:alpha val="6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61">
                <a:extLst>
                  <a:ext uri="{FF2B5EF4-FFF2-40B4-BE49-F238E27FC236}">
                    <a16:creationId xmlns:a16="http://schemas.microsoft.com/office/drawing/2014/main" id="{90F6A06F-E0E7-754C-9574-EE9E6CEC051F}"/>
                  </a:ext>
                </a:extLst>
              </p:cNvPr>
              <p:cNvSpPr/>
              <p:nvPr/>
            </p:nvSpPr>
            <p:spPr>
              <a:xfrm>
                <a:off x="8085622" y="2259017"/>
                <a:ext cx="27566" cy="27584"/>
              </a:xfrm>
              <a:custGeom>
                <a:avLst/>
                <a:gdLst>
                  <a:gd name="connsiteX0" fmla="*/ 26029 w 27566"/>
                  <a:gd name="connsiteY0" fmla="*/ 20086 h 27584"/>
                  <a:gd name="connsiteX1" fmla="*/ 7648 w 27566"/>
                  <a:gd name="connsiteY1" fmla="*/ 26113 h 27584"/>
                  <a:gd name="connsiteX2" fmla="*/ 7479 w 27566"/>
                  <a:gd name="connsiteY2" fmla="*/ 26018 h 27584"/>
                  <a:gd name="connsiteX3" fmla="*/ 1532 w 27566"/>
                  <a:gd name="connsiteY3" fmla="*/ 7469 h 27584"/>
                  <a:gd name="connsiteX4" fmla="*/ 20083 w 27566"/>
                  <a:gd name="connsiteY4" fmla="*/ 1526 h 27584"/>
                  <a:gd name="connsiteX5" fmla="*/ 26040 w 27566"/>
                  <a:gd name="connsiteY5" fmla="*/ 20075 h 27584"/>
                  <a:gd name="connsiteX6" fmla="*/ 26029 w 27566"/>
                  <a:gd name="connsiteY6" fmla="*/ 20086 h 27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566" h="27584">
                    <a:moveTo>
                      <a:pt x="26029" y="20086"/>
                    </a:moveTo>
                    <a:cubicBezTo>
                      <a:pt x="22616" y="26823"/>
                      <a:pt x="14390" y="29514"/>
                      <a:pt x="7648" y="26113"/>
                    </a:cubicBezTo>
                    <a:cubicBezTo>
                      <a:pt x="7595" y="26081"/>
                      <a:pt x="7532" y="26049"/>
                      <a:pt x="7479" y="26018"/>
                    </a:cubicBezTo>
                    <a:cubicBezTo>
                      <a:pt x="715" y="22543"/>
                      <a:pt x="-1956" y="14238"/>
                      <a:pt x="1532" y="7469"/>
                    </a:cubicBezTo>
                    <a:cubicBezTo>
                      <a:pt x="5009" y="710"/>
                      <a:pt x="13320" y="-1949"/>
                      <a:pt x="20083" y="1526"/>
                    </a:cubicBezTo>
                    <a:cubicBezTo>
                      <a:pt x="26856" y="5001"/>
                      <a:pt x="29517" y="13306"/>
                      <a:pt x="26040" y="20075"/>
                    </a:cubicBezTo>
                    <a:cubicBezTo>
                      <a:pt x="26029" y="20075"/>
                      <a:pt x="26029" y="20086"/>
                      <a:pt x="26029" y="20086"/>
                    </a:cubicBezTo>
                    <a:close/>
                  </a:path>
                </a:pathLst>
              </a:custGeom>
              <a:solidFill>
                <a:srgbClr val="3A3A3A">
                  <a:alpha val="7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62">
                <a:extLst>
                  <a:ext uri="{FF2B5EF4-FFF2-40B4-BE49-F238E27FC236}">
                    <a16:creationId xmlns:a16="http://schemas.microsoft.com/office/drawing/2014/main" id="{FEE86F49-D31E-7546-B5C0-753954F594A9}"/>
                  </a:ext>
                </a:extLst>
              </p:cNvPr>
              <p:cNvSpPr/>
              <p:nvPr/>
            </p:nvSpPr>
            <p:spPr>
              <a:xfrm>
                <a:off x="8085702" y="2259190"/>
                <a:ext cx="26949" cy="26656"/>
              </a:xfrm>
              <a:custGeom>
                <a:avLst/>
                <a:gdLst>
                  <a:gd name="connsiteX0" fmla="*/ 25419 w 26949"/>
                  <a:gd name="connsiteY0" fmla="*/ 19700 h 26656"/>
                  <a:gd name="connsiteX1" fmla="*/ 6964 w 26949"/>
                  <a:gd name="connsiteY1" fmla="*/ 24933 h 26656"/>
                  <a:gd name="connsiteX2" fmla="*/ 1250 w 26949"/>
                  <a:gd name="connsiteY2" fmla="*/ 7412 h 26656"/>
                  <a:gd name="connsiteX3" fmla="*/ 19589 w 26949"/>
                  <a:gd name="connsiteY3" fmla="*/ 1480 h 26656"/>
                  <a:gd name="connsiteX4" fmla="*/ 25483 w 26949"/>
                  <a:gd name="connsiteY4" fmla="*/ 19573 h 26656"/>
                  <a:gd name="connsiteX5" fmla="*/ 25419 w 26949"/>
                  <a:gd name="connsiteY5" fmla="*/ 19700 h 26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49" h="26656">
                    <a:moveTo>
                      <a:pt x="25419" y="19700"/>
                    </a:moveTo>
                    <a:cubicBezTo>
                      <a:pt x="21773" y="26236"/>
                      <a:pt x="13504" y="28588"/>
                      <a:pt x="6964" y="24933"/>
                    </a:cubicBezTo>
                    <a:cubicBezTo>
                      <a:pt x="763" y="21480"/>
                      <a:pt x="-1718" y="13842"/>
                      <a:pt x="1250" y="7412"/>
                    </a:cubicBezTo>
                    <a:cubicBezTo>
                      <a:pt x="4695" y="738"/>
                      <a:pt x="12879" y="-1921"/>
                      <a:pt x="19589" y="1480"/>
                    </a:cubicBezTo>
                    <a:cubicBezTo>
                      <a:pt x="26214" y="4849"/>
                      <a:pt x="28854" y="12953"/>
                      <a:pt x="25483" y="19573"/>
                    </a:cubicBezTo>
                    <a:cubicBezTo>
                      <a:pt x="25462" y="19616"/>
                      <a:pt x="25441" y="19658"/>
                      <a:pt x="25419" y="19700"/>
                    </a:cubicBezTo>
                    <a:close/>
                  </a:path>
                </a:pathLst>
              </a:custGeom>
              <a:solidFill>
                <a:srgbClr val="3A3A3A">
                  <a:alpha val="7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63">
                <a:extLst>
                  <a:ext uri="{FF2B5EF4-FFF2-40B4-BE49-F238E27FC236}">
                    <a16:creationId xmlns:a16="http://schemas.microsoft.com/office/drawing/2014/main" id="{38EAAA14-628B-6E44-BFD3-BD6FD2E7D40C}"/>
                  </a:ext>
                </a:extLst>
              </p:cNvPr>
              <p:cNvSpPr/>
              <p:nvPr/>
            </p:nvSpPr>
            <p:spPr>
              <a:xfrm>
                <a:off x="8085447" y="2258536"/>
                <a:ext cx="27604" cy="28421"/>
              </a:xfrm>
              <a:custGeom>
                <a:avLst/>
                <a:gdLst>
                  <a:gd name="connsiteX0" fmla="*/ 25675 w 27604"/>
                  <a:gd name="connsiteY0" fmla="*/ 20249 h 28421"/>
                  <a:gd name="connsiteX1" fmla="*/ 8184 w 27604"/>
                  <a:gd name="connsiteY1" fmla="*/ 27378 h 28421"/>
                  <a:gd name="connsiteX2" fmla="*/ 1050 w 27604"/>
                  <a:gd name="connsiteY2" fmla="*/ 9888 h 28421"/>
                  <a:gd name="connsiteX3" fmla="*/ 1930 w 27604"/>
                  <a:gd name="connsiteY3" fmla="*/ 8172 h 28421"/>
                  <a:gd name="connsiteX4" fmla="*/ 19420 w 27604"/>
                  <a:gd name="connsiteY4" fmla="*/ 1043 h 28421"/>
                  <a:gd name="connsiteX5" fmla="*/ 26555 w 27604"/>
                  <a:gd name="connsiteY5" fmla="*/ 18533 h 28421"/>
                  <a:gd name="connsiteX6" fmla="*/ 25675 w 27604"/>
                  <a:gd name="connsiteY6" fmla="*/ 20249 h 28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04" h="28421">
                    <a:moveTo>
                      <a:pt x="25675" y="20249"/>
                    </a:moveTo>
                    <a:cubicBezTo>
                      <a:pt x="22813" y="27039"/>
                      <a:pt x="14979" y="30228"/>
                      <a:pt x="8184" y="27378"/>
                    </a:cubicBezTo>
                    <a:cubicBezTo>
                      <a:pt x="1378" y="24518"/>
                      <a:pt x="-1812" y="16689"/>
                      <a:pt x="1050" y="9888"/>
                    </a:cubicBezTo>
                    <a:cubicBezTo>
                      <a:pt x="1304" y="9295"/>
                      <a:pt x="1601" y="8723"/>
                      <a:pt x="1930" y="8172"/>
                    </a:cubicBezTo>
                    <a:cubicBezTo>
                      <a:pt x="4792" y="1382"/>
                      <a:pt x="12626" y="-1806"/>
                      <a:pt x="19420" y="1043"/>
                    </a:cubicBezTo>
                    <a:cubicBezTo>
                      <a:pt x="26226" y="3903"/>
                      <a:pt x="29417" y="11732"/>
                      <a:pt x="26555" y="18533"/>
                    </a:cubicBezTo>
                    <a:cubicBezTo>
                      <a:pt x="26300" y="19126"/>
                      <a:pt x="26003" y="19698"/>
                      <a:pt x="25675" y="20249"/>
                    </a:cubicBezTo>
                    <a:close/>
                  </a:path>
                </a:pathLst>
              </a:custGeom>
              <a:solidFill>
                <a:srgbClr val="3A3A3A">
                  <a:alpha val="8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4">
                <a:extLst>
                  <a:ext uri="{FF2B5EF4-FFF2-40B4-BE49-F238E27FC236}">
                    <a16:creationId xmlns:a16="http://schemas.microsoft.com/office/drawing/2014/main" id="{B9AC2CB0-CFC7-B54A-9187-81B8934692B9}"/>
                  </a:ext>
                </a:extLst>
              </p:cNvPr>
              <p:cNvSpPr/>
              <p:nvPr/>
            </p:nvSpPr>
            <p:spPr>
              <a:xfrm>
                <a:off x="8086374" y="2259682"/>
                <a:ext cx="26248" cy="26143"/>
              </a:xfrm>
              <a:custGeom>
                <a:avLst/>
                <a:gdLst>
                  <a:gd name="connsiteX0" fmla="*/ 24748 w 26248"/>
                  <a:gd name="connsiteY0" fmla="*/ 18997 h 26143"/>
                  <a:gd name="connsiteX1" fmla="*/ 7151 w 26248"/>
                  <a:gd name="connsiteY1" fmla="*/ 24718 h 26143"/>
                  <a:gd name="connsiteX2" fmla="*/ 1426 w 26248"/>
                  <a:gd name="connsiteY2" fmla="*/ 7133 h 26143"/>
                  <a:gd name="connsiteX3" fmla="*/ 19129 w 26248"/>
                  <a:gd name="connsiteY3" fmla="*/ 1412 h 26143"/>
                  <a:gd name="connsiteX4" fmla="*/ 24864 w 26248"/>
                  <a:gd name="connsiteY4" fmla="*/ 18764 h 26143"/>
                  <a:gd name="connsiteX5" fmla="*/ 24748 w 26248"/>
                  <a:gd name="connsiteY5" fmla="*/ 18997 h 2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248" h="26143">
                    <a:moveTo>
                      <a:pt x="24748" y="18997"/>
                    </a:moveTo>
                    <a:cubicBezTo>
                      <a:pt x="21472" y="25438"/>
                      <a:pt x="13596" y="27991"/>
                      <a:pt x="7151" y="24718"/>
                    </a:cubicBezTo>
                    <a:cubicBezTo>
                      <a:pt x="706" y="21444"/>
                      <a:pt x="-1849" y="13563"/>
                      <a:pt x="1426" y="7133"/>
                    </a:cubicBezTo>
                    <a:cubicBezTo>
                      <a:pt x="4766" y="713"/>
                      <a:pt x="12653" y="-1840"/>
                      <a:pt x="19129" y="1412"/>
                    </a:cubicBezTo>
                    <a:cubicBezTo>
                      <a:pt x="25511" y="4622"/>
                      <a:pt x="28076" y="12387"/>
                      <a:pt x="24864" y="18764"/>
                    </a:cubicBezTo>
                    <a:cubicBezTo>
                      <a:pt x="24833" y="18849"/>
                      <a:pt x="24790" y="18923"/>
                      <a:pt x="24748" y="18997"/>
                    </a:cubicBezTo>
                    <a:close/>
                  </a:path>
                </a:pathLst>
              </a:custGeom>
              <a:solidFill>
                <a:srgbClr val="3A3A3A">
                  <a:alpha val="8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65">
                <a:extLst>
                  <a:ext uri="{FF2B5EF4-FFF2-40B4-BE49-F238E27FC236}">
                    <a16:creationId xmlns:a16="http://schemas.microsoft.com/office/drawing/2014/main" id="{221511B7-F6CF-BB43-A2B1-EFB14EC3F61F}"/>
                  </a:ext>
                </a:extLst>
              </p:cNvPr>
              <p:cNvSpPr/>
              <p:nvPr/>
            </p:nvSpPr>
            <p:spPr>
              <a:xfrm>
                <a:off x="8086822" y="2259905"/>
                <a:ext cx="25701" cy="25683"/>
              </a:xfrm>
              <a:custGeom>
                <a:avLst/>
                <a:gdLst>
                  <a:gd name="connsiteX0" fmla="*/ 24299 w 25701"/>
                  <a:gd name="connsiteY0" fmla="*/ 18668 h 25683"/>
                  <a:gd name="connsiteX1" fmla="*/ 7020 w 25701"/>
                  <a:gd name="connsiteY1" fmla="*/ 24283 h 25683"/>
                  <a:gd name="connsiteX2" fmla="*/ 1402 w 25701"/>
                  <a:gd name="connsiteY2" fmla="*/ 7015 h 25683"/>
                  <a:gd name="connsiteX3" fmla="*/ 18681 w 25701"/>
                  <a:gd name="connsiteY3" fmla="*/ 1401 h 25683"/>
                  <a:gd name="connsiteX4" fmla="*/ 24299 w 25701"/>
                  <a:gd name="connsiteY4" fmla="*/ 18668 h 25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01" h="25683">
                    <a:moveTo>
                      <a:pt x="24299" y="18668"/>
                    </a:moveTo>
                    <a:cubicBezTo>
                      <a:pt x="21077" y="24982"/>
                      <a:pt x="13338" y="27503"/>
                      <a:pt x="7020" y="24283"/>
                    </a:cubicBezTo>
                    <a:cubicBezTo>
                      <a:pt x="702" y="21062"/>
                      <a:pt x="-1820" y="13329"/>
                      <a:pt x="1402" y="7015"/>
                    </a:cubicBezTo>
                    <a:cubicBezTo>
                      <a:pt x="4625" y="702"/>
                      <a:pt x="12363" y="-1819"/>
                      <a:pt x="18681" y="1401"/>
                    </a:cubicBezTo>
                    <a:cubicBezTo>
                      <a:pt x="24999" y="4621"/>
                      <a:pt x="27522" y="12354"/>
                      <a:pt x="24299" y="18668"/>
                    </a:cubicBezTo>
                    <a:close/>
                  </a:path>
                </a:pathLst>
              </a:custGeom>
              <a:solidFill>
                <a:srgbClr val="3A3A3A">
                  <a:alpha val="8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66">
                <a:extLst>
                  <a:ext uri="{FF2B5EF4-FFF2-40B4-BE49-F238E27FC236}">
                    <a16:creationId xmlns:a16="http://schemas.microsoft.com/office/drawing/2014/main" id="{B5211F75-B863-6542-AB82-132209C141DD}"/>
                  </a:ext>
                </a:extLst>
              </p:cNvPr>
              <p:cNvSpPr/>
              <p:nvPr/>
            </p:nvSpPr>
            <p:spPr>
              <a:xfrm>
                <a:off x="8087285" y="2260097"/>
                <a:ext cx="25270" cy="25219"/>
              </a:xfrm>
              <a:custGeom>
                <a:avLst/>
                <a:gdLst>
                  <a:gd name="connsiteX0" fmla="*/ 23837 w 25270"/>
                  <a:gd name="connsiteY0" fmla="*/ 18370 h 25219"/>
                  <a:gd name="connsiteX1" fmla="*/ 6855 w 25270"/>
                  <a:gd name="connsiteY1" fmla="*/ 23825 h 25219"/>
                  <a:gd name="connsiteX2" fmla="*/ 1395 w 25270"/>
                  <a:gd name="connsiteY2" fmla="*/ 6844 h 25219"/>
                  <a:gd name="connsiteX3" fmla="*/ 18377 w 25270"/>
                  <a:gd name="connsiteY3" fmla="*/ 1399 h 25219"/>
                  <a:gd name="connsiteX4" fmla="*/ 18430 w 25270"/>
                  <a:gd name="connsiteY4" fmla="*/ 1421 h 25219"/>
                  <a:gd name="connsiteX5" fmla="*/ 23911 w 25270"/>
                  <a:gd name="connsiteY5" fmla="*/ 18232 h 25219"/>
                  <a:gd name="connsiteX6" fmla="*/ 23837 w 25270"/>
                  <a:gd name="connsiteY6" fmla="*/ 18370 h 25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70" h="25219">
                    <a:moveTo>
                      <a:pt x="23837" y="18370"/>
                    </a:moveTo>
                    <a:cubicBezTo>
                      <a:pt x="20657" y="24567"/>
                      <a:pt x="13045" y="27003"/>
                      <a:pt x="6855" y="23825"/>
                    </a:cubicBezTo>
                    <a:cubicBezTo>
                      <a:pt x="653" y="20637"/>
                      <a:pt x="-1785" y="13041"/>
                      <a:pt x="1395" y="6844"/>
                    </a:cubicBezTo>
                    <a:cubicBezTo>
                      <a:pt x="4586" y="658"/>
                      <a:pt x="12187" y="-1789"/>
                      <a:pt x="18377" y="1399"/>
                    </a:cubicBezTo>
                    <a:cubicBezTo>
                      <a:pt x="18399" y="1399"/>
                      <a:pt x="18409" y="1410"/>
                      <a:pt x="18430" y="1421"/>
                    </a:cubicBezTo>
                    <a:cubicBezTo>
                      <a:pt x="24589" y="4546"/>
                      <a:pt x="27038" y="12077"/>
                      <a:pt x="23911" y="18232"/>
                    </a:cubicBezTo>
                    <a:cubicBezTo>
                      <a:pt x="23890" y="18274"/>
                      <a:pt x="23858" y="18327"/>
                      <a:pt x="23837" y="18370"/>
                    </a:cubicBezTo>
                    <a:close/>
                  </a:path>
                </a:pathLst>
              </a:custGeom>
              <a:solidFill>
                <a:srgbClr val="3A3A3A">
                  <a:alpha val="9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67">
                <a:extLst>
                  <a:ext uri="{FF2B5EF4-FFF2-40B4-BE49-F238E27FC236}">
                    <a16:creationId xmlns:a16="http://schemas.microsoft.com/office/drawing/2014/main" id="{E6988708-815B-134F-8FA0-6216BD47530F}"/>
                  </a:ext>
                </a:extLst>
              </p:cNvPr>
              <p:cNvSpPr/>
              <p:nvPr/>
            </p:nvSpPr>
            <p:spPr>
              <a:xfrm>
                <a:off x="8087020" y="2260362"/>
                <a:ext cx="24806" cy="24794"/>
              </a:xfrm>
              <a:custGeom>
                <a:avLst/>
                <a:gdLst>
                  <a:gd name="connsiteX0" fmla="*/ 23466 w 24806"/>
                  <a:gd name="connsiteY0" fmla="*/ 17999 h 24794"/>
                  <a:gd name="connsiteX1" fmla="*/ 6802 w 24806"/>
                  <a:gd name="connsiteY1" fmla="*/ 23454 h 24794"/>
                  <a:gd name="connsiteX2" fmla="*/ 1342 w 24806"/>
                  <a:gd name="connsiteY2" fmla="*/ 6791 h 24794"/>
                  <a:gd name="connsiteX3" fmla="*/ 18006 w 24806"/>
                  <a:gd name="connsiteY3" fmla="*/ 1346 h 24794"/>
                  <a:gd name="connsiteX4" fmla="*/ 18059 w 24806"/>
                  <a:gd name="connsiteY4" fmla="*/ 1368 h 24794"/>
                  <a:gd name="connsiteX5" fmla="*/ 23466 w 24806"/>
                  <a:gd name="connsiteY5" fmla="*/ 17999 h 2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06" h="24794">
                    <a:moveTo>
                      <a:pt x="23466" y="17999"/>
                    </a:moveTo>
                    <a:cubicBezTo>
                      <a:pt x="20370" y="24101"/>
                      <a:pt x="12908" y="26548"/>
                      <a:pt x="6802" y="23454"/>
                    </a:cubicBezTo>
                    <a:cubicBezTo>
                      <a:pt x="685" y="20361"/>
                      <a:pt x="-1753" y="12904"/>
                      <a:pt x="1342" y="6791"/>
                    </a:cubicBezTo>
                    <a:cubicBezTo>
                      <a:pt x="4438" y="689"/>
                      <a:pt x="11900" y="-1757"/>
                      <a:pt x="18006" y="1346"/>
                    </a:cubicBezTo>
                    <a:cubicBezTo>
                      <a:pt x="18028" y="1346"/>
                      <a:pt x="18038" y="1357"/>
                      <a:pt x="18059" y="1368"/>
                    </a:cubicBezTo>
                    <a:cubicBezTo>
                      <a:pt x="24133" y="4482"/>
                      <a:pt x="26550" y="11918"/>
                      <a:pt x="23466" y="17999"/>
                    </a:cubicBezTo>
                    <a:close/>
                  </a:path>
                </a:pathLst>
              </a:custGeom>
              <a:solidFill>
                <a:srgbClr val="3A3A3A">
                  <a:alpha val="9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68">
                <a:extLst>
                  <a:ext uri="{FF2B5EF4-FFF2-40B4-BE49-F238E27FC236}">
                    <a16:creationId xmlns:a16="http://schemas.microsoft.com/office/drawing/2014/main" id="{F4675E5C-C937-2B41-A9AB-1442AB27CA25}"/>
                  </a:ext>
                </a:extLst>
              </p:cNvPr>
              <p:cNvSpPr/>
              <p:nvPr/>
            </p:nvSpPr>
            <p:spPr>
              <a:xfrm>
                <a:off x="8087192" y="2260581"/>
                <a:ext cx="24389" cy="24373"/>
              </a:xfrm>
              <a:custGeom>
                <a:avLst/>
                <a:gdLst>
                  <a:gd name="connsiteX0" fmla="*/ 23082 w 24389"/>
                  <a:gd name="connsiteY0" fmla="*/ 17674 h 24373"/>
                  <a:gd name="connsiteX1" fmla="*/ 6704 w 24389"/>
                  <a:gd name="connsiteY1" fmla="*/ 23066 h 24373"/>
                  <a:gd name="connsiteX2" fmla="*/ 1308 w 24389"/>
                  <a:gd name="connsiteY2" fmla="*/ 6699 h 24373"/>
                  <a:gd name="connsiteX3" fmla="*/ 17686 w 24389"/>
                  <a:gd name="connsiteY3" fmla="*/ 1307 h 24373"/>
                  <a:gd name="connsiteX4" fmla="*/ 17782 w 24389"/>
                  <a:gd name="connsiteY4" fmla="*/ 1360 h 24373"/>
                  <a:gd name="connsiteX5" fmla="*/ 23082 w 24389"/>
                  <a:gd name="connsiteY5" fmla="*/ 17674 h 2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89" h="24373">
                    <a:moveTo>
                      <a:pt x="23082" y="17674"/>
                    </a:moveTo>
                    <a:cubicBezTo>
                      <a:pt x="20050" y="23680"/>
                      <a:pt x="12725" y="26096"/>
                      <a:pt x="6704" y="23066"/>
                    </a:cubicBezTo>
                    <a:cubicBezTo>
                      <a:pt x="694" y="20036"/>
                      <a:pt x="-1724" y="12716"/>
                      <a:pt x="1308" y="6699"/>
                    </a:cubicBezTo>
                    <a:cubicBezTo>
                      <a:pt x="4340" y="693"/>
                      <a:pt x="11676" y="-1722"/>
                      <a:pt x="17686" y="1307"/>
                    </a:cubicBezTo>
                    <a:cubicBezTo>
                      <a:pt x="17718" y="1329"/>
                      <a:pt x="17750" y="1339"/>
                      <a:pt x="17782" y="1360"/>
                    </a:cubicBezTo>
                    <a:cubicBezTo>
                      <a:pt x="23728" y="4422"/>
                      <a:pt x="26092" y="11699"/>
                      <a:pt x="23082" y="17674"/>
                    </a:cubicBezTo>
                    <a:close/>
                  </a:path>
                </a:pathLst>
              </a:custGeom>
              <a:solidFill>
                <a:srgbClr val="3A3A3A"/>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0" name="Freeform 69">
              <a:extLst>
                <a:ext uri="{FF2B5EF4-FFF2-40B4-BE49-F238E27FC236}">
                  <a16:creationId xmlns:a16="http://schemas.microsoft.com/office/drawing/2014/main" id="{E2AB06EB-64FE-BA4E-81D3-1D9AB92B2A2E}"/>
                </a:ext>
              </a:extLst>
            </p:cNvPr>
            <p:cNvSpPr/>
            <p:nvPr/>
          </p:nvSpPr>
          <p:spPr>
            <a:xfrm>
              <a:off x="8258450" y="1853017"/>
              <a:ext cx="122781" cy="122702"/>
            </a:xfrm>
            <a:custGeom>
              <a:avLst/>
              <a:gdLst>
                <a:gd name="connsiteX0" fmla="*/ 5107 w 122781"/>
                <a:gd name="connsiteY0" fmla="*/ 36889 h 122702"/>
                <a:gd name="connsiteX1" fmla="*/ 36919 w 122781"/>
                <a:gd name="connsiteY1" fmla="*/ 117599 h 122702"/>
                <a:gd name="connsiteX2" fmla="*/ 117673 w 122781"/>
                <a:gd name="connsiteY2" fmla="*/ 85809 h 122702"/>
                <a:gd name="connsiteX3" fmla="*/ 85882 w 122781"/>
                <a:gd name="connsiteY3" fmla="*/ 5109 h 122702"/>
                <a:gd name="connsiteX4" fmla="*/ 5117 w 122781"/>
                <a:gd name="connsiteY4" fmla="*/ 36879 h 122702"/>
                <a:gd name="connsiteX5" fmla="*/ 5107 w 122781"/>
                <a:gd name="connsiteY5" fmla="*/ 36889 h 12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781" h="122702">
                  <a:moveTo>
                    <a:pt x="5107" y="36889"/>
                  </a:moveTo>
                  <a:cubicBezTo>
                    <a:pt x="-8409" y="67949"/>
                    <a:pt x="5827" y="104082"/>
                    <a:pt x="36919" y="117599"/>
                  </a:cubicBezTo>
                  <a:cubicBezTo>
                    <a:pt x="67999" y="131106"/>
                    <a:pt x="104158" y="116879"/>
                    <a:pt x="117673" y="85809"/>
                  </a:cubicBezTo>
                  <a:cubicBezTo>
                    <a:pt x="131189" y="54750"/>
                    <a:pt x="116963" y="18627"/>
                    <a:pt x="85882" y="5109"/>
                  </a:cubicBezTo>
                  <a:cubicBezTo>
                    <a:pt x="54802" y="-8408"/>
                    <a:pt x="18644" y="5819"/>
                    <a:pt x="5117" y="36879"/>
                  </a:cubicBezTo>
                  <a:cubicBezTo>
                    <a:pt x="5107" y="36879"/>
                    <a:pt x="5107" y="36889"/>
                    <a:pt x="5107" y="36889"/>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70">
              <a:extLst>
                <a:ext uri="{FF2B5EF4-FFF2-40B4-BE49-F238E27FC236}">
                  <a16:creationId xmlns:a16="http://schemas.microsoft.com/office/drawing/2014/main" id="{691F2152-7520-AA43-B091-A8CF7510E999}"/>
                </a:ext>
              </a:extLst>
            </p:cNvPr>
            <p:cNvSpPr/>
            <p:nvPr/>
          </p:nvSpPr>
          <p:spPr>
            <a:xfrm>
              <a:off x="8258167" y="1852897"/>
              <a:ext cx="123208" cy="123125"/>
            </a:xfrm>
            <a:custGeom>
              <a:avLst/>
              <a:gdLst>
                <a:gd name="connsiteX0" fmla="*/ 5177 w 123208"/>
                <a:gd name="connsiteY0" fmla="*/ 36903 h 123125"/>
                <a:gd name="connsiteX1" fmla="*/ 36926 w 123208"/>
                <a:gd name="connsiteY1" fmla="*/ 117952 h 123125"/>
                <a:gd name="connsiteX2" fmla="*/ 118031 w 123208"/>
                <a:gd name="connsiteY2" fmla="*/ 86225 h 123125"/>
                <a:gd name="connsiteX3" fmla="*/ 86282 w 123208"/>
                <a:gd name="connsiteY3" fmla="*/ 5176 h 123125"/>
                <a:gd name="connsiteX4" fmla="*/ 86166 w 123208"/>
                <a:gd name="connsiteY4" fmla="*/ 5123 h 123125"/>
                <a:gd name="connsiteX5" fmla="*/ 5177 w 123208"/>
                <a:gd name="connsiteY5" fmla="*/ 36903 h 12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208" h="123125">
                  <a:moveTo>
                    <a:pt x="5177" y="36903"/>
                  </a:moveTo>
                  <a:cubicBezTo>
                    <a:pt x="-8455" y="68047"/>
                    <a:pt x="5761" y="104329"/>
                    <a:pt x="36926" y="117952"/>
                  </a:cubicBezTo>
                  <a:cubicBezTo>
                    <a:pt x="68092" y="131575"/>
                    <a:pt x="104409" y="117369"/>
                    <a:pt x="118031" y="86225"/>
                  </a:cubicBezTo>
                  <a:cubicBezTo>
                    <a:pt x="131663" y="55081"/>
                    <a:pt x="117448" y="18799"/>
                    <a:pt x="86282" y="5176"/>
                  </a:cubicBezTo>
                  <a:cubicBezTo>
                    <a:pt x="86240" y="5155"/>
                    <a:pt x="86208" y="5144"/>
                    <a:pt x="86166" y="5123"/>
                  </a:cubicBezTo>
                  <a:cubicBezTo>
                    <a:pt x="55021" y="-8415"/>
                    <a:pt x="18789" y="5801"/>
                    <a:pt x="5177" y="36903"/>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2" name="Graphic 2">
              <a:extLst>
                <a:ext uri="{FF2B5EF4-FFF2-40B4-BE49-F238E27FC236}">
                  <a16:creationId xmlns:a16="http://schemas.microsoft.com/office/drawing/2014/main" id="{99F800C7-7D23-624F-A159-320126836269}"/>
                </a:ext>
              </a:extLst>
            </p:cNvPr>
            <p:cNvGrpSpPr/>
            <p:nvPr/>
          </p:nvGrpSpPr>
          <p:grpSpPr>
            <a:xfrm>
              <a:off x="8264616" y="1886971"/>
              <a:ext cx="36476" cy="36447"/>
              <a:chOff x="8264616" y="1886971"/>
              <a:chExt cx="36476" cy="36447"/>
            </a:xfrm>
            <a:solidFill>
              <a:schemeClr val="accent1"/>
            </a:solidFill>
          </p:grpSpPr>
          <p:sp>
            <p:nvSpPr>
              <p:cNvPr id="73" name="Freeform 72">
                <a:extLst>
                  <a:ext uri="{FF2B5EF4-FFF2-40B4-BE49-F238E27FC236}">
                    <a16:creationId xmlns:a16="http://schemas.microsoft.com/office/drawing/2014/main" id="{9E6CD83E-8685-C34B-B95C-FB86FDE7112C}"/>
                  </a:ext>
                </a:extLst>
              </p:cNvPr>
              <p:cNvSpPr/>
              <p:nvPr/>
            </p:nvSpPr>
            <p:spPr>
              <a:xfrm>
                <a:off x="8264616" y="1886971"/>
                <a:ext cx="36476" cy="36447"/>
              </a:xfrm>
              <a:custGeom>
                <a:avLst/>
                <a:gdLst>
                  <a:gd name="connsiteX0" fmla="*/ 34453 w 36476"/>
                  <a:gd name="connsiteY0" fmla="*/ 26558 h 36447"/>
                  <a:gd name="connsiteX1" fmla="*/ 9902 w 36476"/>
                  <a:gd name="connsiteY1" fmla="*/ 34428 h 36447"/>
                  <a:gd name="connsiteX2" fmla="*/ 2025 w 36476"/>
                  <a:gd name="connsiteY2" fmla="*/ 9884 h 36447"/>
                  <a:gd name="connsiteX3" fmla="*/ 26502 w 36476"/>
                  <a:gd name="connsiteY3" fmla="*/ 1981 h 36447"/>
                  <a:gd name="connsiteX4" fmla="*/ 34495 w 36476"/>
                  <a:gd name="connsiteY4" fmla="*/ 26484 h 36447"/>
                  <a:gd name="connsiteX5" fmla="*/ 34453 w 36476"/>
                  <a:gd name="connsiteY5" fmla="*/ 26558 h 36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76" h="36447">
                    <a:moveTo>
                      <a:pt x="34453" y="26558"/>
                    </a:moveTo>
                    <a:cubicBezTo>
                      <a:pt x="29841" y="35509"/>
                      <a:pt x="18848" y="39026"/>
                      <a:pt x="9902" y="34428"/>
                    </a:cubicBezTo>
                    <a:cubicBezTo>
                      <a:pt x="944" y="29820"/>
                      <a:pt x="-2586" y="18835"/>
                      <a:pt x="2025" y="9884"/>
                    </a:cubicBezTo>
                    <a:cubicBezTo>
                      <a:pt x="6615" y="975"/>
                      <a:pt x="17555" y="-2563"/>
                      <a:pt x="26502" y="1981"/>
                    </a:cubicBezTo>
                    <a:cubicBezTo>
                      <a:pt x="35481" y="6547"/>
                      <a:pt x="39053" y="17511"/>
                      <a:pt x="34495" y="26484"/>
                    </a:cubicBezTo>
                    <a:cubicBezTo>
                      <a:pt x="34484" y="26505"/>
                      <a:pt x="34463" y="26536"/>
                      <a:pt x="34453" y="26558"/>
                    </a:cubicBezTo>
                    <a:close/>
                  </a:path>
                </a:pathLst>
              </a:custGeom>
              <a:solidFill>
                <a:srgbClr val="3A3A3A">
                  <a:alpha val="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73">
                <a:extLst>
                  <a:ext uri="{FF2B5EF4-FFF2-40B4-BE49-F238E27FC236}">
                    <a16:creationId xmlns:a16="http://schemas.microsoft.com/office/drawing/2014/main" id="{8C941046-6827-E848-AB8A-8B4736B20F35}"/>
                  </a:ext>
                </a:extLst>
              </p:cNvPr>
              <p:cNvSpPr/>
              <p:nvPr/>
            </p:nvSpPr>
            <p:spPr>
              <a:xfrm>
                <a:off x="8264797" y="1887193"/>
                <a:ext cx="36048" cy="36022"/>
              </a:xfrm>
              <a:custGeom>
                <a:avLst/>
                <a:gdLst>
                  <a:gd name="connsiteX0" fmla="*/ 34060 w 36048"/>
                  <a:gd name="connsiteY0" fmla="*/ 26230 h 36022"/>
                  <a:gd name="connsiteX1" fmla="*/ 9806 w 36048"/>
                  <a:gd name="connsiteY1" fmla="*/ 34037 h 36022"/>
                  <a:gd name="connsiteX2" fmla="*/ 1993 w 36048"/>
                  <a:gd name="connsiteY2" fmla="*/ 9800 h 36022"/>
                  <a:gd name="connsiteX3" fmla="*/ 26215 w 36048"/>
                  <a:gd name="connsiteY3" fmla="*/ 1971 h 36022"/>
                  <a:gd name="connsiteX4" fmla="*/ 34081 w 36048"/>
                  <a:gd name="connsiteY4" fmla="*/ 26198 h 36022"/>
                  <a:gd name="connsiteX5" fmla="*/ 34060 w 36048"/>
                  <a:gd name="connsiteY5" fmla="*/ 26230 h 3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48" h="36022">
                    <a:moveTo>
                      <a:pt x="34060" y="26230"/>
                    </a:moveTo>
                    <a:cubicBezTo>
                      <a:pt x="29523" y="35075"/>
                      <a:pt x="18657" y="38571"/>
                      <a:pt x="9806" y="34037"/>
                    </a:cubicBezTo>
                    <a:cubicBezTo>
                      <a:pt x="944" y="29503"/>
                      <a:pt x="-2554" y="18645"/>
                      <a:pt x="1993" y="9800"/>
                    </a:cubicBezTo>
                    <a:cubicBezTo>
                      <a:pt x="6519" y="954"/>
                      <a:pt x="17364" y="-2542"/>
                      <a:pt x="26215" y="1971"/>
                    </a:cubicBezTo>
                    <a:cubicBezTo>
                      <a:pt x="35077" y="6495"/>
                      <a:pt x="38597" y="17342"/>
                      <a:pt x="34081" y="26198"/>
                    </a:cubicBezTo>
                    <a:cubicBezTo>
                      <a:pt x="34070" y="26209"/>
                      <a:pt x="34070" y="26219"/>
                      <a:pt x="34060" y="26230"/>
                    </a:cubicBezTo>
                    <a:close/>
                  </a:path>
                </a:pathLst>
              </a:custGeom>
              <a:solidFill>
                <a:srgbClr val="3A3A3A">
                  <a:alpha val="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74">
                <a:extLst>
                  <a:ext uri="{FF2B5EF4-FFF2-40B4-BE49-F238E27FC236}">
                    <a16:creationId xmlns:a16="http://schemas.microsoft.com/office/drawing/2014/main" id="{DB0CA59E-A878-8F4B-B816-8826ECFF6078}"/>
                  </a:ext>
                </a:extLst>
              </p:cNvPr>
              <p:cNvSpPr/>
              <p:nvPr/>
            </p:nvSpPr>
            <p:spPr>
              <a:xfrm>
                <a:off x="8264974" y="1887413"/>
                <a:ext cx="35664" cy="35600"/>
              </a:xfrm>
              <a:custGeom>
                <a:avLst/>
                <a:gdLst>
                  <a:gd name="connsiteX0" fmla="*/ 33671 w 35664"/>
                  <a:gd name="connsiteY0" fmla="*/ 25904 h 35600"/>
                  <a:gd name="connsiteX1" fmla="*/ 9703 w 35664"/>
                  <a:gd name="connsiteY1" fmla="*/ 33648 h 35600"/>
                  <a:gd name="connsiteX2" fmla="*/ 1954 w 35664"/>
                  <a:gd name="connsiteY2" fmla="*/ 9707 h 35600"/>
                  <a:gd name="connsiteX3" fmla="*/ 25922 w 35664"/>
                  <a:gd name="connsiteY3" fmla="*/ 1953 h 35600"/>
                  <a:gd name="connsiteX4" fmla="*/ 25932 w 35664"/>
                  <a:gd name="connsiteY4" fmla="*/ 1963 h 35600"/>
                  <a:gd name="connsiteX5" fmla="*/ 33766 w 35664"/>
                  <a:gd name="connsiteY5" fmla="*/ 25724 h 35600"/>
                  <a:gd name="connsiteX6" fmla="*/ 33671 w 35664"/>
                  <a:gd name="connsiteY6" fmla="*/ 25904 h 3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64" h="35600">
                    <a:moveTo>
                      <a:pt x="33671" y="25904"/>
                    </a:moveTo>
                    <a:cubicBezTo>
                      <a:pt x="29198" y="34654"/>
                      <a:pt x="18470" y="38118"/>
                      <a:pt x="9703" y="33648"/>
                    </a:cubicBezTo>
                    <a:cubicBezTo>
                      <a:pt x="947" y="29177"/>
                      <a:pt x="-2519" y="18457"/>
                      <a:pt x="1954" y="9707"/>
                    </a:cubicBezTo>
                    <a:cubicBezTo>
                      <a:pt x="6438" y="946"/>
                      <a:pt x="17166" y="-2518"/>
                      <a:pt x="25922" y="1953"/>
                    </a:cubicBezTo>
                    <a:cubicBezTo>
                      <a:pt x="25922" y="1963"/>
                      <a:pt x="25932" y="1963"/>
                      <a:pt x="25932" y="1963"/>
                    </a:cubicBezTo>
                    <a:cubicBezTo>
                      <a:pt x="34657" y="6370"/>
                      <a:pt x="38166" y="17006"/>
                      <a:pt x="33766" y="25724"/>
                    </a:cubicBezTo>
                    <a:cubicBezTo>
                      <a:pt x="33735" y="25787"/>
                      <a:pt x="33703" y="25840"/>
                      <a:pt x="33671" y="25904"/>
                    </a:cubicBezTo>
                    <a:close/>
                  </a:path>
                </a:pathLst>
              </a:custGeom>
              <a:solidFill>
                <a:srgbClr val="3A3A3A">
                  <a:alpha val="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Freeform 75">
                <a:extLst>
                  <a:ext uri="{FF2B5EF4-FFF2-40B4-BE49-F238E27FC236}">
                    <a16:creationId xmlns:a16="http://schemas.microsoft.com/office/drawing/2014/main" id="{878E7C0E-8DA0-EE45-8B37-D43BA106946D}"/>
                  </a:ext>
                </a:extLst>
              </p:cNvPr>
              <p:cNvSpPr/>
              <p:nvPr/>
            </p:nvSpPr>
            <p:spPr>
              <a:xfrm>
                <a:off x="8265154" y="1887638"/>
                <a:ext cx="35235" cy="35178"/>
              </a:xfrm>
              <a:custGeom>
                <a:avLst/>
                <a:gdLst>
                  <a:gd name="connsiteX0" fmla="*/ 33278 w 35235"/>
                  <a:gd name="connsiteY0" fmla="*/ 25573 h 35178"/>
                  <a:gd name="connsiteX1" fmla="*/ 9607 w 35235"/>
                  <a:gd name="connsiteY1" fmla="*/ 33253 h 35178"/>
                  <a:gd name="connsiteX2" fmla="*/ 1922 w 35235"/>
                  <a:gd name="connsiteY2" fmla="*/ 9609 h 35178"/>
                  <a:gd name="connsiteX3" fmla="*/ 25593 w 35235"/>
                  <a:gd name="connsiteY3" fmla="*/ 1918 h 35178"/>
                  <a:gd name="connsiteX4" fmla="*/ 25646 w 35235"/>
                  <a:gd name="connsiteY4" fmla="*/ 1950 h 35178"/>
                  <a:gd name="connsiteX5" fmla="*/ 33342 w 35235"/>
                  <a:gd name="connsiteY5" fmla="*/ 25446 h 35178"/>
                  <a:gd name="connsiteX6" fmla="*/ 33278 w 35235"/>
                  <a:gd name="connsiteY6" fmla="*/ 25573 h 35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35" h="35178">
                    <a:moveTo>
                      <a:pt x="33278" y="25573"/>
                    </a:moveTo>
                    <a:cubicBezTo>
                      <a:pt x="28868" y="34228"/>
                      <a:pt x="18268" y="37671"/>
                      <a:pt x="9607" y="33253"/>
                    </a:cubicBezTo>
                    <a:cubicBezTo>
                      <a:pt x="947" y="28846"/>
                      <a:pt x="-2488" y="18253"/>
                      <a:pt x="1922" y="9609"/>
                    </a:cubicBezTo>
                    <a:cubicBezTo>
                      <a:pt x="6332" y="954"/>
                      <a:pt x="16932" y="-2488"/>
                      <a:pt x="25593" y="1918"/>
                    </a:cubicBezTo>
                    <a:cubicBezTo>
                      <a:pt x="25604" y="1929"/>
                      <a:pt x="25625" y="1940"/>
                      <a:pt x="25646" y="1950"/>
                    </a:cubicBezTo>
                    <a:cubicBezTo>
                      <a:pt x="34264" y="6315"/>
                      <a:pt x="37709" y="16834"/>
                      <a:pt x="33342" y="25446"/>
                    </a:cubicBezTo>
                    <a:cubicBezTo>
                      <a:pt x="33321" y="25488"/>
                      <a:pt x="33299" y="25531"/>
                      <a:pt x="33278" y="25573"/>
                    </a:cubicBezTo>
                    <a:close/>
                  </a:path>
                </a:pathLst>
              </a:custGeom>
              <a:solidFill>
                <a:srgbClr val="3A3A3A">
                  <a:alpha val="1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76">
                <a:extLst>
                  <a:ext uri="{FF2B5EF4-FFF2-40B4-BE49-F238E27FC236}">
                    <a16:creationId xmlns:a16="http://schemas.microsoft.com/office/drawing/2014/main" id="{F1BE51FE-41E6-7A42-A218-1959350F1E50}"/>
                  </a:ext>
                </a:extLst>
              </p:cNvPr>
              <p:cNvSpPr/>
              <p:nvPr/>
            </p:nvSpPr>
            <p:spPr>
              <a:xfrm>
                <a:off x="8265582" y="1887923"/>
                <a:ext cx="34560" cy="34539"/>
              </a:xfrm>
              <a:custGeom>
                <a:avLst/>
                <a:gdLst>
                  <a:gd name="connsiteX0" fmla="*/ 32638 w 34560"/>
                  <a:gd name="connsiteY0" fmla="*/ 25182 h 34539"/>
                  <a:gd name="connsiteX1" fmla="*/ 9360 w 34560"/>
                  <a:gd name="connsiteY1" fmla="*/ 32619 h 34539"/>
                  <a:gd name="connsiteX2" fmla="*/ 1928 w 34560"/>
                  <a:gd name="connsiteY2" fmla="*/ 9356 h 34539"/>
                  <a:gd name="connsiteX3" fmla="*/ 25112 w 34560"/>
                  <a:gd name="connsiteY3" fmla="*/ 1877 h 34539"/>
                  <a:gd name="connsiteX4" fmla="*/ 32681 w 34560"/>
                  <a:gd name="connsiteY4" fmla="*/ 25098 h 34539"/>
                  <a:gd name="connsiteX5" fmla="*/ 32638 w 34560"/>
                  <a:gd name="connsiteY5" fmla="*/ 25182 h 34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60" h="34539">
                    <a:moveTo>
                      <a:pt x="32638" y="25182"/>
                    </a:moveTo>
                    <a:cubicBezTo>
                      <a:pt x="28260" y="33657"/>
                      <a:pt x="17840" y="36983"/>
                      <a:pt x="9360" y="32619"/>
                    </a:cubicBezTo>
                    <a:cubicBezTo>
                      <a:pt x="879" y="28244"/>
                      <a:pt x="-2450" y="17831"/>
                      <a:pt x="1928" y="9356"/>
                    </a:cubicBezTo>
                    <a:cubicBezTo>
                      <a:pt x="6275" y="913"/>
                      <a:pt x="16642" y="-2424"/>
                      <a:pt x="25112" y="1877"/>
                    </a:cubicBezTo>
                    <a:cubicBezTo>
                      <a:pt x="33614" y="6199"/>
                      <a:pt x="37006" y="16591"/>
                      <a:pt x="32681" y="25098"/>
                    </a:cubicBezTo>
                    <a:cubicBezTo>
                      <a:pt x="32670" y="25119"/>
                      <a:pt x="32649" y="25151"/>
                      <a:pt x="32638" y="25182"/>
                    </a:cubicBezTo>
                    <a:close/>
                  </a:path>
                </a:pathLst>
              </a:custGeom>
              <a:solidFill>
                <a:srgbClr val="3A3A3A">
                  <a:alpha val="1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Freeform 77">
                <a:extLst>
                  <a:ext uri="{FF2B5EF4-FFF2-40B4-BE49-F238E27FC236}">
                    <a16:creationId xmlns:a16="http://schemas.microsoft.com/office/drawing/2014/main" id="{8F2BA9CC-BFFD-CE4D-8C0D-6D9C7212E87D}"/>
                  </a:ext>
                </a:extLst>
              </p:cNvPr>
              <p:cNvSpPr/>
              <p:nvPr/>
            </p:nvSpPr>
            <p:spPr>
              <a:xfrm>
                <a:off x="8265759" y="1888146"/>
                <a:ext cx="34138" cy="34113"/>
              </a:xfrm>
              <a:custGeom>
                <a:avLst/>
                <a:gdLst>
                  <a:gd name="connsiteX0" fmla="*/ 32249 w 34138"/>
                  <a:gd name="connsiteY0" fmla="*/ 24853 h 34113"/>
                  <a:gd name="connsiteX1" fmla="*/ 9267 w 34138"/>
                  <a:gd name="connsiteY1" fmla="*/ 32226 h 34113"/>
                  <a:gd name="connsiteX2" fmla="*/ 1889 w 34138"/>
                  <a:gd name="connsiteY2" fmla="*/ 9260 h 34113"/>
                  <a:gd name="connsiteX3" fmla="*/ 24829 w 34138"/>
                  <a:gd name="connsiteY3" fmla="*/ 1865 h 34113"/>
                  <a:gd name="connsiteX4" fmla="*/ 32270 w 34138"/>
                  <a:gd name="connsiteY4" fmla="*/ 24811 h 34113"/>
                  <a:gd name="connsiteX5" fmla="*/ 32249 w 34138"/>
                  <a:gd name="connsiteY5" fmla="*/ 24853 h 34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38" h="34113">
                    <a:moveTo>
                      <a:pt x="32249" y="24853"/>
                    </a:moveTo>
                    <a:cubicBezTo>
                      <a:pt x="27945" y="33232"/>
                      <a:pt x="17652" y="36527"/>
                      <a:pt x="9267" y="32226"/>
                    </a:cubicBezTo>
                    <a:cubicBezTo>
                      <a:pt x="882" y="27914"/>
                      <a:pt x="-2415" y="17639"/>
                      <a:pt x="1889" y="9260"/>
                    </a:cubicBezTo>
                    <a:cubicBezTo>
                      <a:pt x="6193" y="901"/>
                      <a:pt x="16455" y="-2404"/>
                      <a:pt x="24829" y="1865"/>
                    </a:cubicBezTo>
                    <a:cubicBezTo>
                      <a:pt x="33224" y="6145"/>
                      <a:pt x="36553" y="16421"/>
                      <a:pt x="32270" y="24811"/>
                    </a:cubicBezTo>
                    <a:cubicBezTo>
                      <a:pt x="32260" y="24821"/>
                      <a:pt x="32260" y="24842"/>
                      <a:pt x="32249" y="24853"/>
                    </a:cubicBezTo>
                    <a:close/>
                  </a:path>
                </a:pathLst>
              </a:custGeom>
              <a:solidFill>
                <a:srgbClr val="3A3A3A">
                  <a:alpha val="1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78">
                <a:extLst>
                  <a:ext uri="{FF2B5EF4-FFF2-40B4-BE49-F238E27FC236}">
                    <a16:creationId xmlns:a16="http://schemas.microsoft.com/office/drawing/2014/main" id="{1F2FCA92-7AB9-274F-BC2C-2178D8584D10}"/>
                  </a:ext>
                </a:extLst>
              </p:cNvPr>
              <p:cNvSpPr/>
              <p:nvPr/>
            </p:nvSpPr>
            <p:spPr>
              <a:xfrm>
                <a:off x="8265936" y="1888370"/>
                <a:ext cx="33794" cy="33693"/>
              </a:xfrm>
              <a:custGeom>
                <a:avLst/>
                <a:gdLst>
                  <a:gd name="connsiteX0" fmla="*/ 31861 w 33794"/>
                  <a:gd name="connsiteY0" fmla="*/ 24523 h 33693"/>
                  <a:gd name="connsiteX1" fmla="*/ 9176 w 33794"/>
                  <a:gd name="connsiteY1" fmla="*/ 31833 h 33693"/>
                  <a:gd name="connsiteX2" fmla="*/ 1862 w 33794"/>
                  <a:gd name="connsiteY2" fmla="*/ 9163 h 33693"/>
                  <a:gd name="connsiteX3" fmla="*/ 24547 w 33794"/>
                  <a:gd name="connsiteY3" fmla="*/ 1854 h 33693"/>
                  <a:gd name="connsiteX4" fmla="*/ 24547 w 33794"/>
                  <a:gd name="connsiteY4" fmla="*/ 1854 h 33693"/>
                  <a:gd name="connsiteX5" fmla="*/ 32052 w 33794"/>
                  <a:gd name="connsiteY5" fmla="*/ 24142 h 33693"/>
                  <a:gd name="connsiteX6" fmla="*/ 31861 w 33794"/>
                  <a:gd name="connsiteY6" fmla="*/ 24523 h 3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794" h="33693">
                    <a:moveTo>
                      <a:pt x="31861" y="24523"/>
                    </a:moveTo>
                    <a:cubicBezTo>
                      <a:pt x="27621" y="32807"/>
                      <a:pt x="17455" y="36081"/>
                      <a:pt x="9176" y="31833"/>
                    </a:cubicBezTo>
                    <a:cubicBezTo>
                      <a:pt x="886" y="27595"/>
                      <a:pt x="-2389" y="17447"/>
                      <a:pt x="1862" y="9163"/>
                    </a:cubicBezTo>
                    <a:cubicBezTo>
                      <a:pt x="6102" y="890"/>
                      <a:pt x="16257" y="-2384"/>
                      <a:pt x="24547" y="1854"/>
                    </a:cubicBezTo>
                    <a:cubicBezTo>
                      <a:pt x="24547" y="1854"/>
                      <a:pt x="24547" y="1854"/>
                      <a:pt x="24547" y="1854"/>
                    </a:cubicBezTo>
                    <a:cubicBezTo>
                      <a:pt x="32783" y="5943"/>
                      <a:pt x="36144" y="15922"/>
                      <a:pt x="32052" y="24142"/>
                    </a:cubicBezTo>
                    <a:cubicBezTo>
                      <a:pt x="31988" y="24269"/>
                      <a:pt x="31925" y="24396"/>
                      <a:pt x="31861" y="24523"/>
                    </a:cubicBezTo>
                    <a:close/>
                  </a:path>
                </a:pathLst>
              </a:custGeom>
              <a:solidFill>
                <a:srgbClr val="3A3A3A">
                  <a:alpha val="2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 name="Freeform 79">
                <a:extLst>
                  <a:ext uri="{FF2B5EF4-FFF2-40B4-BE49-F238E27FC236}">
                    <a16:creationId xmlns:a16="http://schemas.microsoft.com/office/drawing/2014/main" id="{0C0DC559-63C0-2E4A-9045-B949E1322455}"/>
                  </a:ext>
                </a:extLst>
              </p:cNvPr>
              <p:cNvSpPr/>
              <p:nvPr/>
            </p:nvSpPr>
            <p:spPr>
              <a:xfrm>
                <a:off x="8266114" y="1888588"/>
                <a:ext cx="33331" cy="33271"/>
              </a:xfrm>
              <a:custGeom>
                <a:avLst/>
                <a:gdLst>
                  <a:gd name="connsiteX0" fmla="*/ 31470 w 33331"/>
                  <a:gd name="connsiteY0" fmla="*/ 24199 h 33271"/>
                  <a:gd name="connsiteX1" fmla="*/ 9082 w 33331"/>
                  <a:gd name="connsiteY1" fmla="*/ 31445 h 33271"/>
                  <a:gd name="connsiteX2" fmla="*/ 1821 w 33331"/>
                  <a:gd name="connsiteY2" fmla="*/ 9072 h 33271"/>
                  <a:gd name="connsiteX3" fmla="*/ 24220 w 33331"/>
                  <a:gd name="connsiteY3" fmla="*/ 1826 h 33271"/>
                  <a:gd name="connsiteX4" fmla="*/ 24262 w 33331"/>
                  <a:gd name="connsiteY4" fmla="*/ 1847 h 33271"/>
                  <a:gd name="connsiteX5" fmla="*/ 31544 w 33331"/>
                  <a:gd name="connsiteY5" fmla="*/ 24061 h 33271"/>
                  <a:gd name="connsiteX6" fmla="*/ 31470 w 33331"/>
                  <a:gd name="connsiteY6" fmla="*/ 24199 h 33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1" h="33271">
                    <a:moveTo>
                      <a:pt x="31470" y="24199"/>
                    </a:moveTo>
                    <a:cubicBezTo>
                      <a:pt x="27294" y="32377"/>
                      <a:pt x="17266" y="35629"/>
                      <a:pt x="9082" y="31445"/>
                    </a:cubicBezTo>
                    <a:cubicBezTo>
                      <a:pt x="898" y="27271"/>
                      <a:pt x="-2356" y="17250"/>
                      <a:pt x="1821" y="9072"/>
                    </a:cubicBezTo>
                    <a:cubicBezTo>
                      <a:pt x="6008" y="894"/>
                      <a:pt x="16025" y="-2358"/>
                      <a:pt x="24220" y="1826"/>
                    </a:cubicBezTo>
                    <a:cubicBezTo>
                      <a:pt x="24230" y="1837"/>
                      <a:pt x="24251" y="1837"/>
                      <a:pt x="24262" y="1847"/>
                    </a:cubicBezTo>
                    <a:cubicBezTo>
                      <a:pt x="32414" y="5968"/>
                      <a:pt x="35668" y="15915"/>
                      <a:pt x="31544" y="24061"/>
                    </a:cubicBezTo>
                    <a:cubicBezTo>
                      <a:pt x="31523" y="24104"/>
                      <a:pt x="31492" y="24157"/>
                      <a:pt x="31470" y="24199"/>
                    </a:cubicBezTo>
                    <a:close/>
                  </a:path>
                </a:pathLst>
              </a:custGeom>
              <a:solidFill>
                <a:srgbClr val="3A3A3A">
                  <a:alpha val="2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80">
                <a:extLst>
                  <a:ext uri="{FF2B5EF4-FFF2-40B4-BE49-F238E27FC236}">
                    <a16:creationId xmlns:a16="http://schemas.microsoft.com/office/drawing/2014/main" id="{24F6D22D-9BB4-3D42-922E-D9901D5AC118}"/>
                  </a:ext>
                </a:extLst>
              </p:cNvPr>
              <p:cNvSpPr/>
              <p:nvPr/>
            </p:nvSpPr>
            <p:spPr>
              <a:xfrm>
                <a:off x="8266295" y="1888387"/>
                <a:ext cx="32903" cy="32850"/>
              </a:xfrm>
              <a:custGeom>
                <a:avLst/>
                <a:gdLst>
                  <a:gd name="connsiteX0" fmla="*/ 31078 w 32903"/>
                  <a:gd name="connsiteY0" fmla="*/ 23870 h 32850"/>
                  <a:gd name="connsiteX1" fmla="*/ 8986 w 32903"/>
                  <a:gd name="connsiteY1" fmla="*/ 31063 h 32850"/>
                  <a:gd name="connsiteX2" fmla="*/ 1788 w 32903"/>
                  <a:gd name="connsiteY2" fmla="*/ 8976 h 32850"/>
                  <a:gd name="connsiteX3" fmla="*/ 23880 w 32903"/>
                  <a:gd name="connsiteY3" fmla="*/ 1794 h 32850"/>
                  <a:gd name="connsiteX4" fmla="*/ 23975 w 32903"/>
                  <a:gd name="connsiteY4" fmla="*/ 1836 h 32850"/>
                  <a:gd name="connsiteX5" fmla="*/ 31131 w 32903"/>
                  <a:gd name="connsiteY5" fmla="*/ 23775 h 32850"/>
                  <a:gd name="connsiteX6" fmla="*/ 31078 w 32903"/>
                  <a:gd name="connsiteY6" fmla="*/ 23870 h 3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03" h="32850">
                    <a:moveTo>
                      <a:pt x="31078" y="23870"/>
                    </a:moveTo>
                    <a:cubicBezTo>
                      <a:pt x="26965" y="31953"/>
                      <a:pt x="17074" y="35173"/>
                      <a:pt x="8986" y="31063"/>
                    </a:cubicBezTo>
                    <a:cubicBezTo>
                      <a:pt x="898" y="26942"/>
                      <a:pt x="-2325" y="17059"/>
                      <a:pt x="1788" y="8976"/>
                    </a:cubicBezTo>
                    <a:cubicBezTo>
                      <a:pt x="5901" y="894"/>
                      <a:pt x="15802" y="-2327"/>
                      <a:pt x="23880" y="1794"/>
                    </a:cubicBezTo>
                    <a:cubicBezTo>
                      <a:pt x="23912" y="1805"/>
                      <a:pt x="23943" y="1826"/>
                      <a:pt x="23975" y="1836"/>
                    </a:cubicBezTo>
                    <a:cubicBezTo>
                      <a:pt x="32010" y="5915"/>
                      <a:pt x="35212" y="15745"/>
                      <a:pt x="31131" y="23775"/>
                    </a:cubicBezTo>
                    <a:cubicBezTo>
                      <a:pt x="31109" y="23807"/>
                      <a:pt x="31099" y="23839"/>
                      <a:pt x="31078" y="23870"/>
                    </a:cubicBezTo>
                    <a:close/>
                  </a:path>
                </a:pathLst>
              </a:custGeom>
              <a:solidFill>
                <a:srgbClr val="3A3A3A">
                  <a:alpha val="3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81">
                <a:extLst>
                  <a:ext uri="{FF2B5EF4-FFF2-40B4-BE49-F238E27FC236}">
                    <a16:creationId xmlns:a16="http://schemas.microsoft.com/office/drawing/2014/main" id="{EF299A35-D22A-2244-A071-C937490A371E}"/>
                  </a:ext>
                </a:extLst>
              </p:cNvPr>
              <p:cNvSpPr/>
              <p:nvPr/>
            </p:nvSpPr>
            <p:spPr>
              <a:xfrm>
                <a:off x="8266512" y="1889200"/>
                <a:ext cx="32265" cy="32207"/>
              </a:xfrm>
              <a:custGeom>
                <a:avLst/>
                <a:gdLst>
                  <a:gd name="connsiteX0" fmla="*/ 30648 w 32265"/>
                  <a:gd name="connsiteY0" fmla="*/ 23058 h 32207"/>
                  <a:gd name="connsiteX1" fmla="*/ 9161 w 32265"/>
                  <a:gd name="connsiteY1" fmla="*/ 30622 h 32207"/>
                  <a:gd name="connsiteX2" fmla="*/ 1582 w 32265"/>
                  <a:gd name="connsiteY2" fmla="*/ 9149 h 32207"/>
                  <a:gd name="connsiteX3" fmla="*/ 23080 w 32265"/>
                  <a:gd name="connsiteY3" fmla="*/ 1586 h 32207"/>
                  <a:gd name="connsiteX4" fmla="*/ 23652 w 32265"/>
                  <a:gd name="connsiteY4" fmla="*/ 1872 h 32207"/>
                  <a:gd name="connsiteX5" fmla="*/ 30648 w 32265"/>
                  <a:gd name="connsiteY5" fmla="*/ 23058 h 3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65" h="32207">
                    <a:moveTo>
                      <a:pt x="30648" y="23058"/>
                    </a:moveTo>
                    <a:cubicBezTo>
                      <a:pt x="26800" y="31077"/>
                      <a:pt x="17186" y="34467"/>
                      <a:pt x="9161" y="30622"/>
                    </a:cubicBezTo>
                    <a:cubicBezTo>
                      <a:pt x="1126" y="26787"/>
                      <a:pt x="-2256" y="17168"/>
                      <a:pt x="1582" y="9149"/>
                    </a:cubicBezTo>
                    <a:cubicBezTo>
                      <a:pt x="5430" y="1130"/>
                      <a:pt x="15044" y="-2260"/>
                      <a:pt x="23080" y="1586"/>
                    </a:cubicBezTo>
                    <a:cubicBezTo>
                      <a:pt x="23270" y="1670"/>
                      <a:pt x="23461" y="1776"/>
                      <a:pt x="23652" y="1872"/>
                    </a:cubicBezTo>
                    <a:cubicBezTo>
                      <a:pt x="31337" y="5876"/>
                      <a:pt x="34443" y="15272"/>
                      <a:pt x="30648" y="23058"/>
                    </a:cubicBezTo>
                    <a:close/>
                  </a:path>
                </a:pathLst>
              </a:custGeom>
              <a:solidFill>
                <a:srgbClr val="3A3A3A">
                  <a:alpha val="3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82">
                <a:extLst>
                  <a:ext uri="{FF2B5EF4-FFF2-40B4-BE49-F238E27FC236}">
                    <a16:creationId xmlns:a16="http://schemas.microsoft.com/office/drawing/2014/main" id="{9343D75D-F9C0-8C49-9FAA-0BE5D6701A32}"/>
                  </a:ext>
                </a:extLst>
              </p:cNvPr>
              <p:cNvSpPr/>
              <p:nvPr/>
            </p:nvSpPr>
            <p:spPr>
              <a:xfrm>
                <a:off x="8266816" y="1889275"/>
                <a:ext cx="31842" cy="31786"/>
              </a:xfrm>
              <a:custGeom>
                <a:avLst/>
                <a:gdLst>
                  <a:gd name="connsiteX0" fmla="*/ 30133 w 31842"/>
                  <a:gd name="connsiteY0" fmla="*/ 22983 h 31786"/>
                  <a:gd name="connsiteX1" fmla="*/ 8805 w 31842"/>
                  <a:gd name="connsiteY1" fmla="*/ 30112 h 31786"/>
                  <a:gd name="connsiteX2" fmla="*/ 1671 w 31842"/>
                  <a:gd name="connsiteY2" fmla="*/ 8799 h 31786"/>
                  <a:gd name="connsiteX3" fmla="*/ 22999 w 31842"/>
                  <a:gd name="connsiteY3" fmla="*/ 1669 h 31786"/>
                  <a:gd name="connsiteX4" fmla="*/ 23243 w 31842"/>
                  <a:gd name="connsiteY4" fmla="*/ 1797 h 31786"/>
                  <a:gd name="connsiteX5" fmla="*/ 30133 w 31842"/>
                  <a:gd name="connsiteY5" fmla="*/ 22983 h 31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42" h="31786">
                    <a:moveTo>
                      <a:pt x="30133" y="22983"/>
                    </a:moveTo>
                    <a:cubicBezTo>
                      <a:pt x="26211" y="30833"/>
                      <a:pt x="16670" y="34032"/>
                      <a:pt x="8805" y="30112"/>
                    </a:cubicBezTo>
                    <a:cubicBezTo>
                      <a:pt x="950" y="26193"/>
                      <a:pt x="-2241" y="16659"/>
                      <a:pt x="1671" y="8799"/>
                    </a:cubicBezTo>
                    <a:cubicBezTo>
                      <a:pt x="5593" y="949"/>
                      <a:pt x="15144" y="-2239"/>
                      <a:pt x="22999" y="1669"/>
                    </a:cubicBezTo>
                    <a:cubicBezTo>
                      <a:pt x="23083" y="1712"/>
                      <a:pt x="23158" y="1754"/>
                      <a:pt x="23243" y="1797"/>
                    </a:cubicBezTo>
                    <a:cubicBezTo>
                      <a:pt x="30981" y="5758"/>
                      <a:pt x="34066" y="15229"/>
                      <a:pt x="30133" y="22983"/>
                    </a:cubicBezTo>
                    <a:close/>
                  </a:path>
                </a:pathLst>
              </a:custGeom>
              <a:solidFill>
                <a:srgbClr val="3A3A3A">
                  <a:alpha val="3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83">
                <a:extLst>
                  <a:ext uri="{FF2B5EF4-FFF2-40B4-BE49-F238E27FC236}">
                    <a16:creationId xmlns:a16="http://schemas.microsoft.com/office/drawing/2014/main" id="{51C0A5A5-7773-EA43-B3E6-47DCA0FCDB3B}"/>
                  </a:ext>
                </a:extLst>
              </p:cNvPr>
              <p:cNvSpPr/>
              <p:nvPr/>
            </p:nvSpPr>
            <p:spPr>
              <a:xfrm>
                <a:off x="8267119" y="1889352"/>
                <a:ext cx="31424" cy="31358"/>
              </a:xfrm>
              <a:custGeom>
                <a:avLst/>
                <a:gdLst>
                  <a:gd name="connsiteX0" fmla="*/ 29618 w 31424"/>
                  <a:gd name="connsiteY0" fmla="*/ 22905 h 31358"/>
                  <a:gd name="connsiteX1" fmla="*/ 8459 w 31424"/>
                  <a:gd name="connsiteY1" fmla="*/ 29590 h 31358"/>
                  <a:gd name="connsiteX2" fmla="*/ 1770 w 31424"/>
                  <a:gd name="connsiteY2" fmla="*/ 8456 h 31358"/>
                  <a:gd name="connsiteX3" fmla="*/ 22833 w 31424"/>
                  <a:gd name="connsiteY3" fmla="*/ 1719 h 31358"/>
                  <a:gd name="connsiteX4" fmla="*/ 29766 w 31424"/>
                  <a:gd name="connsiteY4" fmla="*/ 22619 h 31358"/>
                  <a:gd name="connsiteX5" fmla="*/ 29618 w 31424"/>
                  <a:gd name="connsiteY5" fmla="*/ 22905 h 3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24" h="31358">
                    <a:moveTo>
                      <a:pt x="29618" y="22905"/>
                    </a:moveTo>
                    <a:cubicBezTo>
                      <a:pt x="25621" y="30586"/>
                      <a:pt x="16155" y="33583"/>
                      <a:pt x="8459" y="29590"/>
                    </a:cubicBezTo>
                    <a:cubicBezTo>
                      <a:pt x="774" y="25607"/>
                      <a:pt x="-2226" y="16136"/>
                      <a:pt x="1770" y="8456"/>
                    </a:cubicBezTo>
                    <a:cubicBezTo>
                      <a:pt x="5745" y="808"/>
                      <a:pt x="15159" y="-2201"/>
                      <a:pt x="22833" y="1719"/>
                    </a:cubicBezTo>
                    <a:cubicBezTo>
                      <a:pt x="30519" y="5575"/>
                      <a:pt x="33625" y="14939"/>
                      <a:pt x="29766" y="22619"/>
                    </a:cubicBezTo>
                    <a:cubicBezTo>
                      <a:pt x="29713" y="22715"/>
                      <a:pt x="29671" y="22810"/>
                      <a:pt x="29618" y="22905"/>
                    </a:cubicBezTo>
                    <a:close/>
                  </a:path>
                </a:pathLst>
              </a:custGeom>
              <a:solidFill>
                <a:srgbClr val="3A3A3A">
                  <a:alpha val="4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84">
                <a:extLst>
                  <a:ext uri="{FF2B5EF4-FFF2-40B4-BE49-F238E27FC236}">
                    <a16:creationId xmlns:a16="http://schemas.microsoft.com/office/drawing/2014/main" id="{ECA7A0AC-1F99-4E45-BFDB-EA7343EDD341}"/>
                  </a:ext>
                </a:extLst>
              </p:cNvPr>
              <p:cNvSpPr/>
              <p:nvPr/>
            </p:nvSpPr>
            <p:spPr>
              <a:xfrm>
                <a:off x="8267433" y="1889431"/>
                <a:ext cx="30998" cy="30934"/>
              </a:xfrm>
              <a:custGeom>
                <a:avLst/>
                <a:gdLst>
                  <a:gd name="connsiteX0" fmla="*/ 29092 w 30998"/>
                  <a:gd name="connsiteY0" fmla="*/ 22827 h 30934"/>
                  <a:gd name="connsiteX1" fmla="*/ 8113 w 30998"/>
                  <a:gd name="connsiteY1" fmla="*/ 29067 h 30934"/>
                  <a:gd name="connsiteX2" fmla="*/ 1869 w 30998"/>
                  <a:gd name="connsiteY2" fmla="*/ 8113 h 30934"/>
                  <a:gd name="connsiteX3" fmla="*/ 22413 w 30998"/>
                  <a:gd name="connsiteY3" fmla="*/ 1641 h 30934"/>
                  <a:gd name="connsiteX4" fmla="*/ 29420 w 30998"/>
                  <a:gd name="connsiteY4" fmla="*/ 22202 h 30934"/>
                  <a:gd name="connsiteX5" fmla="*/ 29092 w 30998"/>
                  <a:gd name="connsiteY5" fmla="*/ 22827 h 3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98" h="30934">
                    <a:moveTo>
                      <a:pt x="29092" y="22827"/>
                    </a:moveTo>
                    <a:cubicBezTo>
                      <a:pt x="25021" y="30338"/>
                      <a:pt x="15629" y="33134"/>
                      <a:pt x="8113" y="29067"/>
                    </a:cubicBezTo>
                    <a:cubicBezTo>
                      <a:pt x="597" y="25009"/>
                      <a:pt x="-2201" y="15624"/>
                      <a:pt x="1869" y="8113"/>
                    </a:cubicBezTo>
                    <a:cubicBezTo>
                      <a:pt x="5845" y="761"/>
                      <a:pt x="14940" y="-2099"/>
                      <a:pt x="22413" y="1641"/>
                    </a:cubicBezTo>
                    <a:cubicBezTo>
                      <a:pt x="30024" y="5391"/>
                      <a:pt x="33162" y="14596"/>
                      <a:pt x="29420" y="22202"/>
                    </a:cubicBezTo>
                    <a:cubicBezTo>
                      <a:pt x="29314" y="22414"/>
                      <a:pt x="29208" y="22626"/>
                      <a:pt x="29092" y="22827"/>
                    </a:cubicBezTo>
                    <a:close/>
                  </a:path>
                </a:pathLst>
              </a:custGeom>
              <a:solidFill>
                <a:srgbClr val="3A3A3A">
                  <a:alpha val="4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85">
                <a:extLst>
                  <a:ext uri="{FF2B5EF4-FFF2-40B4-BE49-F238E27FC236}">
                    <a16:creationId xmlns:a16="http://schemas.microsoft.com/office/drawing/2014/main" id="{CBE53691-9F8F-E344-AA2A-38B10A2F261A}"/>
                  </a:ext>
                </a:extLst>
              </p:cNvPr>
              <p:cNvSpPr/>
              <p:nvPr/>
            </p:nvSpPr>
            <p:spPr>
              <a:xfrm>
                <a:off x="8267518" y="1890135"/>
                <a:ext cx="30574" cy="30516"/>
              </a:xfrm>
              <a:custGeom>
                <a:avLst/>
                <a:gdLst>
                  <a:gd name="connsiteX0" fmla="*/ 28901 w 30574"/>
                  <a:gd name="connsiteY0" fmla="*/ 22122 h 30516"/>
                  <a:gd name="connsiteX1" fmla="*/ 8399 w 30574"/>
                  <a:gd name="connsiteY1" fmla="*/ 28881 h 30516"/>
                  <a:gd name="connsiteX2" fmla="*/ 1636 w 30574"/>
                  <a:gd name="connsiteY2" fmla="*/ 8394 h 30516"/>
                  <a:gd name="connsiteX3" fmla="*/ 22138 w 30574"/>
                  <a:gd name="connsiteY3" fmla="*/ 1635 h 30516"/>
                  <a:gd name="connsiteX4" fmla="*/ 22223 w 30574"/>
                  <a:gd name="connsiteY4" fmla="*/ 1677 h 30516"/>
                  <a:gd name="connsiteX5" fmla="*/ 28954 w 30574"/>
                  <a:gd name="connsiteY5" fmla="*/ 22017 h 30516"/>
                  <a:gd name="connsiteX6" fmla="*/ 28901 w 30574"/>
                  <a:gd name="connsiteY6" fmla="*/ 22122 h 30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574" h="30516">
                    <a:moveTo>
                      <a:pt x="28901" y="22122"/>
                    </a:moveTo>
                    <a:cubicBezTo>
                      <a:pt x="25106" y="29644"/>
                      <a:pt x="15926" y="32673"/>
                      <a:pt x="8399" y="28881"/>
                    </a:cubicBezTo>
                    <a:cubicBezTo>
                      <a:pt x="873" y="25089"/>
                      <a:pt x="-2159" y="15915"/>
                      <a:pt x="1636" y="8394"/>
                    </a:cubicBezTo>
                    <a:cubicBezTo>
                      <a:pt x="5431" y="872"/>
                      <a:pt x="14611" y="-2157"/>
                      <a:pt x="22138" y="1635"/>
                    </a:cubicBezTo>
                    <a:cubicBezTo>
                      <a:pt x="22170" y="1646"/>
                      <a:pt x="22191" y="1667"/>
                      <a:pt x="22223" y="1677"/>
                    </a:cubicBezTo>
                    <a:cubicBezTo>
                      <a:pt x="29707" y="5438"/>
                      <a:pt x="32717" y="14538"/>
                      <a:pt x="28954" y="22017"/>
                    </a:cubicBezTo>
                    <a:cubicBezTo>
                      <a:pt x="28933" y="22048"/>
                      <a:pt x="28922" y="22091"/>
                      <a:pt x="28901" y="22122"/>
                    </a:cubicBezTo>
                    <a:close/>
                  </a:path>
                </a:pathLst>
              </a:custGeom>
              <a:solidFill>
                <a:srgbClr val="3A3A3A">
                  <a:alpha val="5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86">
                <a:extLst>
                  <a:ext uri="{FF2B5EF4-FFF2-40B4-BE49-F238E27FC236}">
                    <a16:creationId xmlns:a16="http://schemas.microsoft.com/office/drawing/2014/main" id="{EBFB1D77-6806-7444-AE59-04AB426AEB21}"/>
                  </a:ext>
                </a:extLst>
              </p:cNvPr>
              <p:cNvSpPr/>
              <p:nvPr/>
            </p:nvSpPr>
            <p:spPr>
              <a:xfrm>
                <a:off x="8268342" y="1891445"/>
                <a:ext cx="29016" cy="27959"/>
              </a:xfrm>
              <a:custGeom>
                <a:avLst/>
                <a:gdLst>
                  <a:gd name="connsiteX0" fmla="*/ 27865 w 29016"/>
                  <a:gd name="connsiteY0" fmla="*/ 20812 h 27959"/>
                  <a:gd name="connsiteX1" fmla="*/ 7151 w 29016"/>
                  <a:gd name="connsiteY1" fmla="*/ 25717 h 27959"/>
                  <a:gd name="connsiteX2" fmla="*/ 1151 w 29016"/>
                  <a:gd name="connsiteY2" fmla="*/ 7147 h 27959"/>
                  <a:gd name="connsiteX3" fmla="*/ 21865 w 29016"/>
                  <a:gd name="connsiteY3" fmla="*/ 2242 h 27959"/>
                  <a:gd name="connsiteX4" fmla="*/ 27865 w 29016"/>
                  <a:gd name="connsiteY4" fmla="*/ 20812 h 27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16" h="27959">
                    <a:moveTo>
                      <a:pt x="27865" y="20812"/>
                    </a:moveTo>
                    <a:cubicBezTo>
                      <a:pt x="23497" y="27878"/>
                      <a:pt x="14222" y="30081"/>
                      <a:pt x="7151" y="25717"/>
                    </a:cubicBezTo>
                    <a:cubicBezTo>
                      <a:pt x="854" y="21840"/>
                      <a:pt x="-1679" y="13969"/>
                      <a:pt x="1151" y="7147"/>
                    </a:cubicBezTo>
                    <a:cubicBezTo>
                      <a:pt x="5519" y="81"/>
                      <a:pt x="14794" y="-2122"/>
                      <a:pt x="21865" y="2242"/>
                    </a:cubicBezTo>
                    <a:cubicBezTo>
                      <a:pt x="28162" y="6119"/>
                      <a:pt x="30695" y="13990"/>
                      <a:pt x="27865" y="20812"/>
                    </a:cubicBezTo>
                    <a:close/>
                  </a:path>
                </a:pathLst>
              </a:custGeom>
              <a:solidFill>
                <a:srgbClr val="3A3A3A">
                  <a:alpha val="5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87">
                <a:extLst>
                  <a:ext uri="{FF2B5EF4-FFF2-40B4-BE49-F238E27FC236}">
                    <a16:creationId xmlns:a16="http://schemas.microsoft.com/office/drawing/2014/main" id="{4002734E-AAA7-6944-A58F-60D789F90CC9}"/>
                  </a:ext>
                </a:extLst>
              </p:cNvPr>
              <p:cNvSpPr/>
              <p:nvPr/>
            </p:nvSpPr>
            <p:spPr>
              <a:xfrm>
                <a:off x="8269051" y="1890450"/>
                <a:ext cx="28995" cy="28286"/>
              </a:xfrm>
              <a:custGeom>
                <a:avLst/>
                <a:gdLst>
                  <a:gd name="connsiteX0" fmla="*/ 26943 w 28995"/>
                  <a:gd name="connsiteY0" fmla="*/ 21807 h 28286"/>
                  <a:gd name="connsiteX1" fmla="*/ 6484 w 28995"/>
                  <a:gd name="connsiteY1" fmla="*/ 25759 h 28286"/>
                  <a:gd name="connsiteX2" fmla="*/ 1078 w 28995"/>
                  <a:gd name="connsiteY2" fmla="*/ 8036 h 28286"/>
                  <a:gd name="connsiteX3" fmla="*/ 20954 w 28995"/>
                  <a:gd name="connsiteY3" fmla="*/ 1627 h 28286"/>
                  <a:gd name="connsiteX4" fmla="*/ 27367 w 28995"/>
                  <a:gd name="connsiteY4" fmla="*/ 21489 h 28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5" h="28286">
                    <a:moveTo>
                      <a:pt x="26943" y="21807"/>
                    </a:moveTo>
                    <a:cubicBezTo>
                      <a:pt x="22385" y="28545"/>
                      <a:pt x="13226" y="30314"/>
                      <a:pt x="6484" y="25759"/>
                    </a:cubicBezTo>
                    <a:cubicBezTo>
                      <a:pt x="718" y="21871"/>
                      <a:pt x="-1530" y="14477"/>
                      <a:pt x="1078" y="8036"/>
                    </a:cubicBezTo>
                    <a:cubicBezTo>
                      <a:pt x="4799" y="780"/>
                      <a:pt x="13693" y="-2091"/>
                      <a:pt x="20954" y="1627"/>
                    </a:cubicBezTo>
                    <a:cubicBezTo>
                      <a:pt x="28215" y="5345"/>
                      <a:pt x="31088" y="14233"/>
                      <a:pt x="27367" y="21489"/>
                    </a:cubicBezTo>
                    <a:close/>
                  </a:path>
                </a:pathLst>
              </a:custGeom>
              <a:solidFill>
                <a:srgbClr val="3A3A3A">
                  <a:alpha val="5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88">
                <a:extLst>
                  <a:ext uri="{FF2B5EF4-FFF2-40B4-BE49-F238E27FC236}">
                    <a16:creationId xmlns:a16="http://schemas.microsoft.com/office/drawing/2014/main" id="{CBC5F516-ABB9-A841-BBDF-57A152B16A93}"/>
                  </a:ext>
                </a:extLst>
              </p:cNvPr>
              <p:cNvSpPr/>
              <p:nvPr/>
            </p:nvSpPr>
            <p:spPr>
              <a:xfrm>
                <a:off x="8268337" y="1891112"/>
                <a:ext cx="29055" cy="28995"/>
              </a:xfrm>
              <a:custGeom>
                <a:avLst/>
                <a:gdLst>
                  <a:gd name="connsiteX0" fmla="*/ 27446 w 29055"/>
                  <a:gd name="connsiteY0" fmla="*/ 21145 h 28995"/>
                  <a:gd name="connsiteX1" fmla="*/ 7835 w 29055"/>
                  <a:gd name="connsiteY1" fmla="*/ 27395 h 28995"/>
                  <a:gd name="connsiteX2" fmla="*/ 1634 w 29055"/>
                  <a:gd name="connsiteY2" fmla="*/ 7830 h 28995"/>
                  <a:gd name="connsiteX3" fmla="*/ 21224 w 29055"/>
                  <a:gd name="connsiteY3" fmla="*/ 1633 h 28995"/>
                  <a:gd name="connsiteX4" fmla="*/ 27446 w 29055"/>
                  <a:gd name="connsiteY4" fmla="*/ 21145 h 28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5" h="28995">
                    <a:moveTo>
                      <a:pt x="27446" y="21145"/>
                    </a:moveTo>
                    <a:cubicBezTo>
                      <a:pt x="23725" y="28253"/>
                      <a:pt x="14980" y="31040"/>
                      <a:pt x="7835" y="27395"/>
                    </a:cubicBezTo>
                    <a:cubicBezTo>
                      <a:pt x="712" y="23698"/>
                      <a:pt x="-2055" y="14938"/>
                      <a:pt x="1634" y="7830"/>
                    </a:cubicBezTo>
                    <a:cubicBezTo>
                      <a:pt x="5334" y="711"/>
                      <a:pt x="14100" y="-2054"/>
                      <a:pt x="21224" y="1633"/>
                    </a:cubicBezTo>
                    <a:cubicBezTo>
                      <a:pt x="28315" y="5319"/>
                      <a:pt x="31103" y="14037"/>
                      <a:pt x="27446" y="21145"/>
                    </a:cubicBezTo>
                    <a:close/>
                  </a:path>
                </a:pathLst>
              </a:custGeom>
              <a:solidFill>
                <a:srgbClr val="3A3A3A">
                  <a:alpha val="6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89">
                <a:extLst>
                  <a:ext uri="{FF2B5EF4-FFF2-40B4-BE49-F238E27FC236}">
                    <a16:creationId xmlns:a16="http://schemas.microsoft.com/office/drawing/2014/main" id="{6CA94FF8-1AC8-C543-A2A4-B8CBCF2404E5}"/>
                  </a:ext>
                </a:extLst>
              </p:cNvPr>
              <p:cNvSpPr/>
              <p:nvPr/>
            </p:nvSpPr>
            <p:spPr>
              <a:xfrm>
                <a:off x="8268523" y="1891423"/>
                <a:ext cx="28589" cy="28609"/>
              </a:xfrm>
              <a:custGeom>
                <a:avLst/>
                <a:gdLst>
                  <a:gd name="connsiteX0" fmla="*/ 27047 w 28589"/>
                  <a:gd name="connsiteY0" fmla="*/ 20835 h 28609"/>
                  <a:gd name="connsiteX1" fmla="*/ 7786 w 28589"/>
                  <a:gd name="connsiteY1" fmla="*/ 27032 h 28609"/>
                  <a:gd name="connsiteX2" fmla="*/ 1585 w 28589"/>
                  <a:gd name="connsiteY2" fmla="*/ 7773 h 28609"/>
                  <a:gd name="connsiteX3" fmla="*/ 20793 w 28589"/>
                  <a:gd name="connsiteY3" fmla="*/ 1555 h 28609"/>
                  <a:gd name="connsiteX4" fmla="*/ 27047 w 28589"/>
                  <a:gd name="connsiteY4" fmla="*/ 20835 h 2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89" h="28609">
                    <a:moveTo>
                      <a:pt x="27047" y="20835"/>
                    </a:moveTo>
                    <a:cubicBezTo>
                      <a:pt x="23443" y="27858"/>
                      <a:pt x="14815" y="30633"/>
                      <a:pt x="7786" y="27032"/>
                    </a:cubicBezTo>
                    <a:cubicBezTo>
                      <a:pt x="748" y="23430"/>
                      <a:pt x="-2030" y="14807"/>
                      <a:pt x="1585" y="7773"/>
                    </a:cubicBezTo>
                    <a:cubicBezTo>
                      <a:pt x="5179" y="771"/>
                      <a:pt x="13765" y="-2015"/>
                      <a:pt x="20793" y="1555"/>
                    </a:cubicBezTo>
                    <a:cubicBezTo>
                      <a:pt x="27811" y="5178"/>
                      <a:pt x="30599" y="13780"/>
                      <a:pt x="27047" y="20835"/>
                    </a:cubicBezTo>
                    <a:close/>
                  </a:path>
                </a:pathLst>
              </a:custGeom>
              <a:solidFill>
                <a:srgbClr val="3A3A3A">
                  <a:alpha val="6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Freeform 90">
                <a:extLst>
                  <a:ext uri="{FF2B5EF4-FFF2-40B4-BE49-F238E27FC236}">
                    <a16:creationId xmlns:a16="http://schemas.microsoft.com/office/drawing/2014/main" id="{EC012D91-A87C-3F4D-9BE4-F5A5D25F3258}"/>
                  </a:ext>
                </a:extLst>
              </p:cNvPr>
              <p:cNvSpPr/>
              <p:nvPr/>
            </p:nvSpPr>
            <p:spPr>
              <a:xfrm>
                <a:off x="8269661" y="1891566"/>
                <a:ext cx="27210" cy="27662"/>
              </a:xfrm>
              <a:custGeom>
                <a:avLst/>
                <a:gdLst>
                  <a:gd name="connsiteX0" fmla="*/ 25698 w 27210"/>
                  <a:gd name="connsiteY0" fmla="*/ 20056 h 27662"/>
                  <a:gd name="connsiteX1" fmla="*/ 6723 w 27210"/>
                  <a:gd name="connsiteY1" fmla="*/ 26094 h 27662"/>
                  <a:gd name="connsiteX2" fmla="*/ 2091 w 27210"/>
                  <a:gd name="connsiteY2" fmla="*/ 6719 h 27662"/>
                  <a:gd name="connsiteX3" fmla="*/ 19550 w 27210"/>
                  <a:gd name="connsiteY3" fmla="*/ 1094 h 27662"/>
                  <a:gd name="connsiteX4" fmla="*/ 25698 w 27210"/>
                  <a:gd name="connsiteY4" fmla="*/ 20056 h 27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10" h="27662">
                    <a:moveTo>
                      <a:pt x="25698" y="20056"/>
                    </a:moveTo>
                    <a:cubicBezTo>
                      <a:pt x="22115" y="26952"/>
                      <a:pt x="13635" y="29653"/>
                      <a:pt x="6723" y="26094"/>
                    </a:cubicBezTo>
                    <a:cubicBezTo>
                      <a:pt x="87" y="22026"/>
                      <a:pt x="-1991" y="13350"/>
                      <a:pt x="2091" y="6719"/>
                    </a:cubicBezTo>
                    <a:cubicBezTo>
                      <a:pt x="5727" y="797"/>
                      <a:pt x="13136" y="-1586"/>
                      <a:pt x="19550" y="1094"/>
                    </a:cubicBezTo>
                    <a:cubicBezTo>
                      <a:pt x="26440" y="4675"/>
                      <a:pt x="29186" y="13117"/>
                      <a:pt x="25698" y="20056"/>
                    </a:cubicBezTo>
                    <a:close/>
                  </a:path>
                </a:pathLst>
              </a:custGeom>
              <a:solidFill>
                <a:srgbClr val="3A3A3A">
                  <a:alpha val="6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91">
                <a:extLst>
                  <a:ext uri="{FF2B5EF4-FFF2-40B4-BE49-F238E27FC236}">
                    <a16:creationId xmlns:a16="http://schemas.microsoft.com/office/drawing/2014/main" id="{EFD5C0C2-8674-2341-9112-F116B26DA4E0}"/>
                  </a:ext>
                </a:extLst>
              </p:cNvPr>
              <p:cNvSpPr/>
              <p:nvPr/>
            </p:nvSpPr>
            <p:spPr>
              <a:xfrm>
                <a:off x="8268972" y="1891344"/>
                <a:ext cx="27653" cy="27638"/>
              </a:xfrm>
              <a:custGeom>
                <a:avLst/>
                <a:gdLst>
                  <a:gd name="connsiteX0" fmla="*/ 26175 w 27653"/>
                  <a:gd name="connsiteY0" fmla="*/ 20172 h 27638"/>
                  <a:gd name="connsiteX1" fmla="*/ 7518 w 27653"/>
                  <a:gd name="connsiteY1" fmla="*/ 26104 h 27638"/>
                  <a:gd name="connsiteX2" fmla="*/ 1529 w 27653"/>
                  <a:gd name="connsiteY2" fmla="*/ 7513 h 27638"/>
                  <a:gd name="connsiteX3" fmla="*/ 20133 w 27653"/>
                  <a:gd name="connsiteY3" fmla="*/ 1528 h 27638"/>
                  <a:gd name="connsiteX4" fmla="*/ 26175 w 27653"/>
                  <a:gd name="connsiteY4" fmla="*/ 20172 h 27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53" h="27638">
                    <a:moveTo>
                      <a:pt x="26175" y="20172"/>
                    </a:moveTo>
                    <a:cubicBezTo>
                      <a:pt x="22645" y="26941"/>
                      <a:pt x="14313" y="29589"/>
                      <a:pt x="7518" y="26104"/>
                    </a:cubicBezTo>
                    <a:cubicBezTo>
                      <a:pt x="723" y="22619"/>
                      <a:pt x="-1959" y="14303"/>
                      <a:pt x="1529" y="7513"/>
                    </a:cubicBezTo>
                    <a:cubicBezTo>
                      <a:pt x="5016" y="723"/>
                      <a:pt x="13338" y="-1958"/>
                      <a:pt x="20133" y="1528"/>
                    </a:cubicBezTo>
                    <a:cubicBezTo>
                      <a:pt x="26896" y="5055"/>
                      <a:pt x="29588" y="13350"/>
                      <a:pt x="26175" y="20172"/>
                    </a:cubicBezTo>
                    <a:close/>
                  </a:path>
                </a:pathLst>
              </a:custGeom>
              <a:solidFill>
                <a:srgbClr val="3A3A3A">
                  <a:alpha val="7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92">
                <a:extLst>
                  <a:ext uri="{FF2B5EF4-FFF2-40B4-BE49-F238E27FC236}">
                    <a16:creationId xmlns:a16="http://schemas.microsoft.com/office/drawing/2014/main" id="{E79CDBE1-0A47-874F-99D2-B7A30E9CBAF8}"/>
                  </a:ext>
                </a:extLst>
              </p:cNvPr>
              <p:cNvSpPr/>
              <p:nvPr/>
            </p:nvSpPr>
            <p:spPr>
              <a:xfrm>
                <a:off x="8269211" y="1891583"/>
                <a:ext cx="27204" cy="27187"/>
              </a:xfrm>
              <a:custGeom>
                <a:avLst/>
                <a:gdLst>
                  <a:gd name="connsiteX0" fmla="*/ 25724 w 27204"/>
                  <a:gd name="connsiteY0" fmla="*/ 19827 h 27187"/>
                  <a:gd name="connsiteX1" fmla="*/ 7448 w 27204"/>
                  <a:gd name="connsiteY1" fmla="*/ 25685 h 27187"/>
                  <a:gd name="connsiteX2" fmla="*/ 7385 w 27204"/>
                  <a:gd name="connsiteY2" fmla="*/ 25653 h 27187"/>
                  <a:gd name="connsiteX3" fmla="*/ 1501 w 27204"/>
                  <a:gd name="connsiteY3" fmla="*/ 7380 h 27187"/>
                  <a:gd name="connsiteX4" fmla="*/ 19787 w 27204"/>
                  <a:gd name="connsiteY4" fmla="*/ 1500 h 27187"/>
                  <a:gd name="connsiteX5" fmla="*/ 25724 w 27204"/>
                  <a:gd name="connsiteY5" fmla="*/ 19827 h 2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04" h="27187">
                    <a:moveTo>
                      <a:pt x="25724" y="19827"/>
                    </a:moveTo>
                    <a:cubicBezTo>
                      <a:pt x="22300" y="26490"/>
                      <a:pt x="14116" y="29106"/>
                      <a:pt x="7448" y="25685"/>
                    </a:cubicBezTo>
                    <a:cubicBezTo>
                      <a:pt x="7427" y="25674"/>
                      <a:pt x="7406" y="25664"/>
                      <a:pt x="7385" y="25653"/>
                    </a:cubicBezTo>
                    <a:cubicBezTo>
                      <a:pt x="707" y="22232"/>
                      <a:pt x="-1923" y="14053"/>
                      <a:pt x="1501" y="7380"/>
                    </a:cubicBezTo>
                    <a:cubicBezTo>
                      <a:pt x="4925" y="706"/>
                      <a:pt x="13109" y="-1921"/>
                      <a:pt x="19787" y="1500"/>
                    </a:cubicBezTo>
                    <a:cubicBezTo>
                      <a:pt x="26466" y="4943"/>
                      <a:pt x="29127" y="13121"/>
                      <a:pt x="25724" y="19827"/>
                    </a:cubicBezTo>
                    <a:close/>
                  </a:path>
                </a:pathLst>
              </a:custGeom>
              <a:solidFill>
                <a:srgbClr val="3A3A3A">
                  <a:alpha val="7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93">
                <a:extLst>
                  <a:ext uri="{FF2B5EF4-FFF2-40B4-BE49-F238E27FC236}">
                    <a16:creationId xmlns:a16="http://schemas.microsoft.com/office/drawing/2014/main" id="{07F00270-59F3-7041-851F-6801DABDE1AE}"/>
                  </a:ext>
                </a:extLst>
              </p:cNvPr>
              <p:cNvSpPr/>
              <p:nvPr/>
            </p:nvSpPr>
            <p:spPr>
              <a:xfrm>
                <a:off x="8269916" y="1892057"/>
                <a:ext cx="26253" cy="26472"/>
              </a:xfrm>
              <a:custGeom>
                <a:avLst/>
                <a:gdLst>
                  <a:gd name="connsiteX0" fmla="*/ 24807 w 26253"/>
                  <a:gd name="connsiteY0" fmla="*/ 19247 h 26472"/>
                  <a:gd name="connsiteX1" fmla="*/ 6807 w 26253"/>
                  <a:gd name="connsiteY1" fmla="*/ 24978 h 26472"/>
                  <a:gd name="connsiteX2" fmla="*/ 6786 w 26253"/>
                  <a:gd name="connsiteY2" fmla="*/ 24967 h 26472"/>
                  <a:gd name="connsiteX3" fmla="*/ 1730 w 26253"/>
                  <a:gd name="connsiteY3" fmla="*/ 6779 h 26472"/>
                  <a:gd name="connsiteX4" fmla="*/ 18976 w 26253"/>
                  <a:gd name="connsiteY4" fmla="*/ 1238 h 26472"/>
                  <a:gd name="connsiteX5" fmla="*/ 24807 w 26253"/>
                  <a:gd name="connsiteY5" fmla="*/ 19247 h 26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253" h="26472">
                    <a:moveTo>
                      <a:pt x="24807" y="19247"/>
                    </a:moveTo>
                    <a:cubicBezTo>
                      <a:pt x="21425" y="25794"/>
                      <a:pt x="13369" y="28368"/>
                      <a:pt x="6807" y="24978"/>
                    </a:cubicBezTo>
                    <a:cubicBezTo>
                      <a:pt x="6797" y="24978"/>
                      <a:pt x="6797" y="24967"/>
                      <a:pt x="6786" y="24967"/>
                    </a:cubicBezTo>
                    <a:cubicBezTo>
                      <a:pt x="362" y="21344"/>
                      <a:pt x="-1896" y="13198"/>
                      <a:pt x="1730" y="6779"/>
                    </a:cubicBezTo>
                    <a:cubicBezTo>
                      <a:pt x="5153" y="730"/>
                      <a:pt x="12659" y="-1685"/>
                      <a:pt x="18976" y="1238"/>
                    </a:cubicBezTo>
                    <a:cubicBezTo>
                      <a:pt x="25528" y="4628"/>
                      <a:pt x="28135" y="12658"/>
                      <a:pt x="24807" y="19247"/>
                    </a:cubicBezTo>
                    <a:close/>
                  </a:path>
                </a:pathLst>
              </a:custGeom>
              <a:solidFill>
                <a:srgbClr val="3A3A3A">
                  <a:alpha val="8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94">
                <a:extLst>
                  <a:ext uri="{FF2B5EF4-FFF2-40B4-BE49-F238E27FC236}">
                    <a16:creationId xmlns:a16="http://schemas.microsoft.com/office/drawing/2014/main" id="{6138213D-F16C-C849-9F97-8B9462572A79}"/>
                  </a:ext>
                </a:extLst>
              </p:cNvPr>
              <p:cNvSpPr/>
              <p:nvPr/>
            </p:nvSpPr>
            <p:spPr>
              <a:xfrm>
                <a:off x="8269666" y="1892069"/>
                <a:ext cx="26257" cy="26274"/>
              </a:xfrm>
              <a:custGeom>
                <a:avLst/>
                <a:gdLst>
                  <a:gd name="connsiteX0" fmla="*/ 24844 w 26257"/>
                  <a:gd name="connsiteY0" fmla="*/ 19130 h 26274"/>
                  <a:gd name="connsiteX1" fmla="*/ 7152 w 26257"/>
                  <a:gd name="connsiteY1" fmla="*/ 24829 h 26274"/>
                  <a:gd name="connsiteX2" fmla="*/ 1449 w 26257"/>
                  <a:gd name="connsiteY2" fmla="*/ 7149 h 26274"/>
                  <a:gd name="connsiteX3" fmla="*/ 19120 w 26257"/>
                  <a:gd name="connsiteY3" fmla="*/ 1439 h 26274"/>
                  <a:gd name="connsiteX4" fmla="*/ 24844 w 26257"/>
                  <a:gd name="connsiteY4" fmla="*/ 19130 h 26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57" h="26274">
                    <a:moveTo>
                      <a:pt x="24844" y="19130"/>
                    </a:moveTo>
                    <a:cubicBezTo>
                      <a:pt x="21537" y="25581"/>
                      <a:pt x="13608" y="28134"/>
                      <a:pt x="7152" y="24829"/>
                    </a:cubicBezTo>
                    <a:cubicBezTo>
                      <a:pt x="686" y="21524"/>
                      <a:pt x="-1858" y="13611"/>
                      <a:pt x="1449" y="7149"/>
                    </a:cubicBezTo>
                    <a:cubicBezTo>
                      <a:pt x="4756" y="698"/>
                      <a:pt x="12664" y="-1855"/>
                      <a:pt x="19120" y="1439"/>
                    </a:cubicBezTo>
                    <a:cubicBezTo>
                      <a:pt x="25544" y="4776"/>
                      <a:pt x="28099" y="12657"/>
                      <a:pt x="24844" y="19130"/>
                    </a:cubicBezTo>
                    <a:close/>
                  </a:path>
                </a:pathLst>
              </a:custGeom>
              <a:solidFill>
                <a:srgbClr val="3A3A3A">
                  <a:alpha val="8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95">
                <a:extLst>
                  <a:ext uri="{FF2B5EF4-FFF2-40B4-BE49-F238E27FC236}">
                    <a16:creationId xmlns:a16="http://schemas.microsoft.com/office/drawing/2014/main" id="{4EAB78A5-D9A4-724D-B6AB-41A8CD9817DA}"/>
                  </a:ext>
                </a:extLst>
              </p:cNvPr>
              <p:cNvSpPr/>
              <p:nvPr/>
            </p:nvSpPr>
            <p:spPr>
              <a:xfrm>
                <a:off x="8269921" y="1892293"/>
                <a:ext cx="25794" cy="25743"/>
              </a:xfrm>
              <a:custGeom>
                <a:avLst/>
                <a:gdLst>
                  <a:gd name="connsiteX0" fmla="*/ 24377 w 25794"/>
                  <a:gd name="connsiteY0" fmla="*/ 18799 h 25743"/>
                  <a:gd name="connsiteX1" fmla="*/ 6993 w 25794"/>
                  <a:gd name="connsiteY1" fmla="*/ 24308 h 25743"/>
                  <a:gd name="connsiteX2" fmla="*/ 1427 w 25794"/>
                  <a:gd name="connsiteY2" fmla="*/ 6988 h 25743"/>
                  <a:gd name="connsiteX3" fmla="*/ 18759 w 25794"/>
                  <a:gd name="connsiteY3" fmla="*/ 1426 h 25743"/>
                  <a:gd name="connsiteX4" fmla="*/ 24377 w 25794"/>
                  <a:gd name="connsiteY4" fmla="*/ 18799 h 25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94" h="25743">
                    <a:moveTo>
                      <a:pt x="24377" y="18799"/>
                    </a:moveTo>
                    <a:cubicBezTo>
                      <a:pt x="21081" y="25102"/>
                      <a:pt x="13321" y="27560"/>
                      <a:pt x="6993" y="24308"/>
                    </a:cubicBezTo>
                    <a:cubicBezTo>
                      <a:pt x="675" y="21056"/>
                      <a:pt x="-1827" y="13301"/>
                      <a:pt x="1427" y="6988"/>
                    </a:cubicBezTo>
                    <a:cubicBezTo>
                      <a:pt x="4682" y="674"/>
                      <a:pt x="12441" y="-1826"/>
                      <a:pt x="18759" y="1426"/>
                    </a:cubicBezTo>
                    <a:cubicBezTo>
                      <a:pt x="25109" y="4678"/>
                      <a:pt x="27621" y="12454"/>
                      <a:pt x="24377" y="18799"/>
                    </a:cubicBezTo>
                    <a:close/>
                  </a:path>
                </a:pathLst>
              </a:custGeom>
              <a:solidFill>
                <a:srgbClr val="3A3A3A">
                  <a:alpha val="8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Freeform 96">
                <a:extLst>
                  <a:ext uri="{FF2B5EF4-FFF2-40B4-BE49-F238E27FC236}">
                    <a16:creationId xmlns:a16="http://schemas.microsoft.com/office/drawing/2014/main" id="{B9DB1C8F-98C2-B849-8582-ED8E06520C8D}"/>
                  </a:ext>
                </a:extLst>
              </p:cNvPr>
              <p:cNvSpPr/>
              <p:nvPr/>
            </p:nvSpPr>
            <p:spPr>
              <a:xfrm>
                <a:off x="8270271" y="1892574"/>
                <a:ext cx="25235" cy="25217"/>
              </a:xfrm>
              <a:custGeom>
                <a:avLst/>
                <a:gdLst>
                  <a:gd name="connsiteX0" fmla="*/ 23815 w 25235"/>
                  <a:gd name="connsiteY0" fmla="*/ 18412 h 25217"/>
                  <a:gd name="connsiteX1" fmla="*/ 6812 w 25235"/>
                  <a:gd name="connsiteY1" fmla="*/ 23804 h 25217"/>
                  <a:gd name="connsiteX2" fmla="*/ 1416 w 25235"/>
                  <a:gd name="connsiteY2" fmla="*/ 6802 h 25217"/>
                  <a:gd name="connsiteX3" fmla="*/ 18303 w 25235"/>
                  <a:gd name="connsiteY3" fmla="*/ 1357 h 25217"/>
                  <a:gd name="connsiteX4" fmla="*/ 23879 w 25235"/>
                  <a:gd name="connsiteY4" fmla="*/ 18296 h 25217"/>
                  <a:gd name="connsiteX5" fmla="*/ 23815 w 25235"/>
                  <a:gd name="connsiteY5" fmla="*/ 18412 h 25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35" h="25217">
                    <a:moveTo>
                      <a:pt x="23815" y="18412"/>
                    </a:moveTo>
                    <a:cubicBezTo>
                      <a:pt x="20603" y="24588"/>
                      <a:pt x="12992" y="27003"/>
                      <a:pt x="6812" y="23804"/>
                    </a:cubicBezTo>
                    <a:cubicBezTo>
                      <a:pt x="621" y="20594"/>
                      <a:pt x="-1785" y="12988"/>
                      <a:pt x="1416" y="6802"/>
                    </a:cubicBezTo>
                    <a:cubicBezTo>
                      <a:pt x="4596" y="668"/>
                      <a:pt x="12133" y="-1758"/>
                      <a:pt x="18303" y="1357"/>
                    </a:cubicBezTo>
                    <a:cubicBezTo>
                      <a:pt x="24525" y="4493"/>
                      <a:pt x="27017" y="12077"/>
                      <a:pt x="23879" y="18296"/>
                    </a:cubicBezTo>
                    <a:cubicBezTo>
                      <a:pt x="23858" y="18327"/>
                      <a:pt x="23836" y="18370"/>
                      <a:pt x="23815" y="18412"/>
                    </a:cubicBezTo>
                    <a:close/>
                  </a:path>
                </a:pathLst>
              </a:custGeom>
              <a:solidFill>
                <a:srgbClr val="3A3A3A">
                  <a:alpha val="9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 name="Freeform 97">
                <a:extLst>
                  <a:ext uri="{FF2B5EF4-FFF2-40B4-BE49-F238E27FC236}">
                    <a16:creationId xmlns:a16="http://schemas.microsoft.com/office/drawing/2014/main" id="{9898F705-AAE6-5D4B-8755-0BB492022646}"/>
                  </a:ext>
                </a:extLst>
              </p:cNvPr>
              <p:cNvSpPr/>
              <p:nvPr/>
            </p:nvSpPr>
            <p:spPr>
              <a:xfrm>
                <a:off x="8270352" y="1892777"/>
                <a:ext cx="24834" cy="24817"/>
              </a:xfrm>
              <a:custGeom>
                <a:avLst/>
                <a:gdLst>
                  <a:gd name="connsiteX0" fmla="*/ 23522 w 24834"/>
                  <a:gd name="connsiteY0" fmla="*/ 18104 h 24817"/>
                  <a:gd name="connsiteX1" fmla="*/ 6774 w 24834"/>
                  <a:gd name="connsiteY1" fmla="*/ 23506 h 24817"/>
                  <a:gd name="connsiteX2" fmla="*/ 1367 w 24834"/>
                  <a:gd name="connsiteY2" fmla="*/ 6769 h 24817"/>
                  <a:gd name="connsiteX3" fmla="*/ 18116 w 24834"/>
                  <a:gd name="connsiteY3" fmla="*/ 1367 h 24817"/>
                  <a:gd name="connsiteX4" fmla="*/ 23522 w 24834"/>
                  <a:gd name="connsiteY4" fmla="*/ 18104 h 24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34" h="24817">
                    <a:moveTo>
                      <a:pt x="23522" y="18104"/>
                    </a:moveTo>
                    <a:cubicBezTo>
                      <a:pt x="20321" y="24142"/>
                      <a:pt x="12901" y="26536"/>
                      <a:pt x="6774" y="23506"/>
                    </a:cubicBezTo>
                    <a:cubicBezTo>
                      <a:pt x="657" y="20381"/>
                      <a:pt x="-1760" y="12881"/>
                      <a:pt x="1367" y="6769"/>
                    </a:cubicBezTo>
                    <a:cubicBezTo>
                      <a:pt x="4495" y="657"/>
                      <a:pt x="12000" y="-1758"/>
                      <a:pt x="18116" y="1367"/>
                    </a:cubicBezTo>
                    <a:cubicBezTo>
                      <a:pt x="24158" y="4555"/>
                      <a:pt x="26554" y="11981"/>
                      <a:pt x="23522" y="18104"/>
                    </a:cubicBezTo>
                    <a:close/>
                  </a:path>
                </a:pathLst>
              </a:custGeom>
              <a:solidFill>
                <a:srgbClr val="3A3A3A">
                  <a:alpha val="9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9" name="Freeform 98">
                <a:extLst>
                  <a:ext uri="{FF2B5EF4-FFF2-40B4-BE49-F238E27FC236}">
                    <a16:creationId xmlns:a16="http://schemas.microsoft.com/office/drawing/2014/main" id="{CA72CBE1-C4FD-0343-B71A-DE850EF499D0}"/>
                  </a:ext>
                </a:extLst>
              </p:cNvPr>
              <p:cNvSpPr/>
              <p:nvPr/>
            </p:nvSpPr>
            <p:spPr>
              <a:xfrm>
                <a:off x="8270613" y="1893051"/>
                <a:ext cx="24382" cy="24333"/>
              </a:xfrm>
              <a:custGeom>
                <a:avLst/>
                <a:gdLst>
                  <a:gd name="connsiteX0" fmla="*/ 23049 w 24382"/>
                  <a:gd name="connsiteY0" fmla="*/ 17724 h 24333"/>
                  <a:gd name="connsiteX1" fmla="*/ 6618 w 24382"/>
                  <a:gd name="connsiteY1" fmla="*/ 23021 h 24333"/>
                  <a:gd name="connsiteX2" fmla="*/ 1350 w 24382"/>
                  <a:gd name="connsiteY2" fmla="*/ 6612 h 24333"/>
                  <a:gd name="connsiteX3" fmla="*/ 17759 w 24382"/>
                  <a:gd name="connsiteY3" fmla="*/ 1347 h 24333"/>
                  <a:gd name="connsiteX4" fmla="*/ 23049 w 24382"/>
                  <a:gd name="connsiteY4" fmla="*/ 17724 h 2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2" h="24333">
                    <a:moveTo>
                      <a:pt x="23049" y="17724"/>
                    </a:moveTo>
                    <a:cubicBezTo>
                      <a:pt x="19943" y="23677"/>
                      <a:pt x="12618" y="26040"/>
                      <a:pt x="6618" y="23021"/>
                    </a:cubicBezTo>
                    <a:cubicBezTo>
                      <a:pt x="629" y="19949"/>
                      <a:pt x="-1724" y="12597"/>
                      <a:pt x="1350" y="6612"/>
                    </a:cubicBezTo>
                    <a:cubicBezTo>
                      <a:pt x="4424" y="637"/>
                      <a:pt x="11781" y="-1725"/>
                      <a:pt x="17759" y="1347"/>
                    </a:cubicBezTo>
                    <a:cubicBezTo>
                      <a:pt x="23738" y="4419"/>
                      <a:pt x="26102" y="11739"/>
                      <a:pt x="23049" y="17724"/>
                    </a:cubicBezTo>
                    <a:close/>
                  </a:path>
                </a:pathLst>
              </a:custGeom>
              <a:solidFill>
                <a:srgbClr val="3A3A3A"/>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00" name="Freeform 99">
              <a:extLst>
                <a:ext uri="{FF2B5EF4-FFF2-40B4-BE49-F238E27FC236}">
                  <a16:creationId xmlns:a16="http://schemas.microsoft.com/office/drawing/2014/main" id="{96D7D301-2309-9A4A-867B-9146AB740799}"/>
                </a:ext>
              </a:extLst>
            </p:cNvPr>
            <p:cNvSpPr/>
            <p:nvPr/>
          </p:nvSpPr>
          <p:spPr>
            <a:xfrm rot="20284799">
              <a:off x="8159114" y="1622041"/>
              <a:ext cx="122966" cy="122881"/>
            </a:xfrm>
            <a:custGeom>
              <a:avLst/>
              <a:gdLst>
                <a:gd name="connsiteX0" fmla="*/ 122966 w 122966"/>
                <a:gd name="connsiteY0" fmla="*/ 61441 h 122881"/>
                <a:gd name="connsiteX1" fmla="*/ 61483 w 122966"/>
                <a:gd name="connsiteY1" fmla="*/ 122882 h 122881"/>
                <a:gd name="connsiteX2" fmla="*/ 0 w 122966"/>
                <a:gd name="connsiteY2" fmla="*/ 61441 h 122881"/>
                <a:gd name="connsiteX3" fmla="*/ 61483 w 122966"/>
                <a:gd name="connsiteY3" fmla="*/ 0 h 122881"/>
                <a:gd name="connsiteX4" fmla="*/ 122966 w 122966"/>
                <a:gd name="connsiteY4" fmla="*/ 61441 h 122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66" h="122881">
                  <a:moveTo>
                    <a:pt x="122966" y="61441"/>
                  </a:moveTo>
                  <a:cubicBezTo>
                    <a:pt x="122966" y="95374"/>
                    <a:pt x="95439" y="122882"/>
                    <a:pt x="61483" y="122882"/>
                  </a:cubicBezTo>
                  <a:cubicBezTo>
                    <a:pt x="27527" y="122882"/>
                    <a:pt x="0" y="95374"/>
                    <a:pt x="0" y="61441"/>
                  </a:cubicBezTo>
                  <a:cubicBezTo>
                    <a:pt x="0" y="27508"/>
                    <a:pt x="27527" y="0"/>
                    <a:pt x="61483" y="0"/>
                  </a:cubicBezTo>
                  <a:cubicBezTo>
                    <a:pt x="95439" y="0"/>
                    <a:pt x="122966" y="27508"/>
                    <a:pt x="122966" y="61441"/>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1" name="Freeform 100">
              <a:extLst>
                <a:ext uri="{FF2B5EF4-FFF2-40B4-BE49-F238E27FC236}">
                  <a16:creationId xmlns:a16="http://schemas.microsoft.com/office/drawing/2014/main" id="{34BD3886-33F7-504A-A939-FF9588CF53C0}"/>
                </a:ext>
              </a:extLst>
            </p:cNvPr>
            <p:cNvSpPr/>
            <p:nvPr/>
          </p:nvSpPr>
          <p:spPr>
            <a:xfrm>
              <a:off x="8158946" y="1622390"/>
              <a:ext cx="123208" cy="123124"/>
            </a:xfrm>
            <a:custGeom>
              <a:avLst/>
              <a:gdLst>
                <a:gd name="connsiteX0" fmla="*/ 5178 w 123208"/>
                <a:gd name="connsiteY0" fmla="*/ 36900 h 123124"/>
                <a:gd name="connsiteX1" fmla="*/ 36926 w 123208"/>
                <a:gd name="connsiteY1" fmla="*/ 117951 h 123124"/>
                <a:gd name="connsiteX2" fmla="*/ 118031 w 123208"/>
                <a:gd name="connsiteY2" fmla="*/ 86225 h 123124"/>
                <a:gd name="connsiteX3" fmla="*/ 86282 w 123208"/>
                <a:gd name="connsiteY3" fmla="*/ 5172 h 123124"/>
                <a:gd name="connsiteX4" fmla="*/ 86166 w 123208"/>
                <a:gd name="connsiteY4" fmla="*/ 5120 h 123124"/>
                <a:gd name="connsiteX5" fmla="*/ 5178 w 123208"/>
                <a:gd name="connsiteY5" fmla="*/ 36900 h 12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208" h="123124">
                  <a:moveTo>
                    <a:pt x="5178" y="36900"/>
                  </a:moveTo>
                  <a:cubicBezTo>
                    <a:pt x="-8455" y="68043"/>
                    <a:pt x="5761" y="104332"/>
                    <a:pt x="36926" y="117951"/>
                  </a:cubicBezTo>
                  <a:cubicBezTo>
                    <a:pt x="68092" y="131572"/>
                    <a:pt x="104409" y="117368"/>
                    <a:pt x="118031" y="86225"/>
                  </a:cubicBezTo>
                  <a:cubicBezTo>
                    <a:pt x="131663" y="55081"/>
                    <a:pt x="117448" y="18793"/>
                    <a:pt x="86282" y="5172"/>
                  </a:cubicBezTo>
                  <a:cubicBezTo>
                    <a:pt x="86240" y="5155"/>
                    <a:pt x="86208" y="5137"/>
                    <a:pt x="86166" y="5120"/>
                  </a:cubicBezTo>
                  <a:cubicBezTo>
                    <a:pt x="55021" y="-8414"/>
                    <a:pt x="18789" y="5804"/>
                    <a:pt x="5178" y="36900"/>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2" name="Graphic 2">
              <a:extLst>
                <a:ext uri="{FF2B5EF4-FFF2-40B4-BE49-F238E27FC236}">
                  <a16:creationId xmlns:a16="http://schemas.microsoft.com/office/drawing/2014/main" id="{99F800C7-7D23-624F-A159-320126836269}"/>
                </a:ext>
              </a:extLst>
            </p:cNvPr>
            <p:cNvGrpSpPr/>
            <p:nvPr/>
          </p:nvGrpSpPr>
          <p:grpSpPr>
            <a:xfrm>
              <a:off x="8156491" y="1663569"/>
              <a:ext cx="36475" cy="36649"/>
              <a:chOff x="8156491" y="1663569"/>
              <a:chExt cx="36475" cy="36649"/>
            </a:xfrm>
            <a:solidFill>
              <a:schemeClr val="accent1"/>
            </a:solidFill>
          </p:grpSpPr>
          <p:sp>
            <p:nvSpPr>
              <p:cNvPr id="103" name="Freeform 102">
                <a:extLst>
                  <a:ext uri="{FF2B5EF4-FFF2-40B4-BE49-F238E27FC236}">
                    <a16:creationId xmlns:a16="http://schemas.microsoft.com/office/drawing/2014/main" id="{19B7E823-45C7-3047-AA95-D1E203D11F1C}"/>
                  </a:ext>
                </a:extLst>
              </p:cNvPr>
              <p:cNvSpPr/>
              <p:nvPr/>
            </p:nvSpPr>
            <p:spPr>
              <a:xfrm>
                <a:off x="8156491" y="1663770"/>
                <a:ext cx="36475" cy="36448"/>
              </a:xfrm>
              <a:custGeom>
                <a:avLst/>
                <a:gdLst>
                  <a:gd name="connsiteX0" fmla="*/ 34452 w 36475"/>
                  <a:gd name="connsiteY0" fmla="*/ 26559 h 36448"/>
                  <a:gd name="connsiteX1" fmla="*/ 9901 w 36475"/>
                  <a:gd name="connsiteY1" fmla="*/ 34426 h 36448"/>
                  <a:gd name="connsiteX2" fmla="*/ 2025 w 36475"/>
                  <a:gd name="connsiteY2" fmla="*/ 9889 h 36448"/>
                  <a:gd name="connsiteX3" fmla="*/ 26502 w 36475"/>
                  <a:gd name="connsiteY3" fmla="*/ 1982 h 36448"/>
                  <a:gd name="connsiteX4" fmla="*/ 34495 w 36475"/>
                  <a:gd name="connsiteY4" fmla="*/ 26482 h 36448"/>
                  <a:gd name="connsiteX5" fmla="*/ 34452 w 36475"/>
                  <a:gd name="connsiteY5" fmla="*/ 26559 h 36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75" h="36448">
                    <a:moveTo>
                      <a:pt x="34452" y="26559"/>
                    </a:moveTo>
                    <a:cubicBezTo>
                      <a:pt x="29841" y="35507"/>
                      <a:pt x="18848" y="39030"/>
                      <a:pt x="9901" y="34426"/>
                    </a:cubicBezTo>
                    <a:cubicBezTo>
                      <a:pt x="944" y="29824"/>
                      <a:pt x="-2586" y="18838"/>
                      <a:pt x="2025" y="9889"/>
                    </a:cubicBezTo>
                    <a:cubicBezTo>
                      <a:pt x="6615" y="972"/>
                      <a:pt x="17555" y="-2563"/>
                      <a:pt x="26502" y="1982"/>
                    </a:cubicBezTo>
                    <a:cubicBezTo>
                      <a:pt x="35481" y="6543"/>
                      <a:pt x="39053" y="17512"/>
                      <a:pt x="34495" y="26482"/>
                    </a:cubicBezTo>
                    <a:cubicBezTo>
                      <a:pt x="34484" y="26508"/>
                      <a:pt x="34463" y="26533"/>
                      <a:pt x="34452" y="26559"/>
                    </a:cubicBezTo>
                    <a:close/>
                  </a:path>
                </a:pathLst>
              </a:custGeom>
              <a:solidFill>
                <a:srgbClr val="3A3A3A">
                  <a:alpha val="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103">
                <a:extLst>
                  <a:ext uri="{FF2B5EF4-FFF2-40B4-BE49-F238E27FC236}">
                    <a16:creationId xmlns:a16="http://schemas.microsoft.com/office/drawing/2014/main" id="{FA0217CE-F0E5-624B-B27D-8C3C0CDC4492}"/>
                  </a:ext>
                </a:extLst>
              </p:cNvPr>
              <p:cNvSpPr/>
              <p:nvPr/>
            </p:nvSpPr>
            <p:spPr>
              <a:xfrm>
                <a:off x="8156672" y="1663569"/>
                <a:ext cx="36048" cy="36024"/>
              </a:xfrm>
              <a:custGeom>
                <a:avLst/>
                <a:gdLst>
                  <a:gd name="connsiteX0" fmla="*/ 34060 w 36048"/>
                  <a:gd name="connsiteY0" fmla="*/ 26230 h 36024"/>
                  <a:gd name="connsiteX1" fmla="*/ 9806 w 36048"/>
                  <a:gd name="connsiteY1" fmla="*/ 34036 h 36024"/>
                  <a:gd name="connsiteX2" fmla="*/ 1993 w 36048"/>
                  <a:gd name="connsiteY2" fmla="*/ 9794 h 36024"/>
                  <a:gd name="connsiteX3" fmla="*/ 26215 w 36048"/>
                  <a:gd name="connsiteY3" fmla="*/ 1971 h 36024"/>
                  <a:gd name="connsiteX4" fmla="*/ 34081 w 36048"/>
                  <a:gd name="connsiteY4" fmla="*/ 26197 h 36024"/>
                  <a:gd name="connsiteX5" fmla="*/ 34060 w 36048"/>
                  <a:gd name="connsiteY5" fmla="*/ 26230 h 3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48" h="36024">
                    <a:moveTo>
                      <a:pt x="34060" y="26230"/>
                    </a:moveTo>
                    <a:cubicBezTo>
                      <a:pt x="29523" y="35080"/>
                      <a:pt x="18657" y="38575"/>
                      <a:pt x="9806" y="34036"/>
                    </a:cubicBezTo>
                    <a:cubicBezTo>
                      <a:pt x="944" y="29498"/>
                      <a:pt x="-2554" y="18644"/>
                      <a:pt x="1993" y="9794"/>
                    </a:cubicBezTo>
                    <a:cubicBezTo>
                      <a:pt x="6519" y="958"/>
                      <a:pt x="17364" y="-2543"/>
                      <a:pt x="26215" y="1971"/>
                    </a:cubicBezTo>
                    <a:cubicBezTo>
                      <a:pt x="35077" y="6491"/>
                      <a:pt x="38597" y="17338"/>
                      <a:pt x="34081" y="26197"/>
                    </a:cubicBezTo>
                    <a:cubicBezTo>
                      <a:pt x="34070" y="26209"/>
                      <a:pt x="34070" y="26219"/>
                      <a:pt x="34060" y="26230"/>
                    </a:cubicBezTo>
                    <a:close/>
                  </a:path>
                </a:pathLst>
              </a:custGeom>
              <a:solidFill>
                <a:srgbClr val="3A3A3A">
                  <a:alpha val="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104">
                <a:extLst>
                  <a:ext uri="{FF2B5EF4-FFF2-40B4-BE49-F238E27FC236}">
                    <a16:creationId xmlns:a16="http://schemas.microsoft.com/office/drawing/2014/main" id="{3BB53B09-BFFD-8E45-A568-17AC0FA0A50D}"/>
                  </a:ext>
                </a:extLst>
              </p:cNvPr>
              <p:cNvSpPr/>
              <p:nvPr/>
            </p:nvSpPr>
            <p:spPr>
              <a:xfrm>
                <a:off x="8156848" y="1663898"/>
                <a:ext cx="35625" cy="35600"/>
              </a:xfrm>
              <a:custGeom>
                <a:avLst/>
                <a:gdLst>
                  <a:gd name="connsiteX0" fmla="*/ 33671 w 35625"/>
                  <a:gd name="connsiteY0" fmla="*/ 25901 h 35600"/>
                  <a:gd name="connsiteX1" fmla="*/ 9703 w 35625"/>
                  <a:gd name="connsiteY1" fmla="*/ 33646 h 35600"/>
                  <a:gd name="connsiteX2" fmla="*/ 1954 w 35625"/>
                  <a:gd name="connsiteY2" fmla="*/ 9700 h 35600"/>
                  <a:gd name="connsiteX3" fmla="*/ 25922 w 35625"/>
                  <a:gd name="connsiteY3" fmla="*/ 1954 h 35600"/>
                  <a:gd name="connsiteX4" fmla="*/ 25933 w 35625"/>
                  <a:gd name="connsiteY4" fmla="*/ 1960 h 35600"/>
                  <a:gd name="connsiteX5" fmla="*/ 33671 w 35625"/>
                  <a:gd name="connsiteY5" fmla="*/ 25901 h 3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25" h="35600">
                    <a:moveTo>
                      <a:pt x="33671" y="25901"/>
                    </a:moveTo>
                    <a:cubicBezTo>
                      <a:pt x="29198" y="34652"/>
                      <a:pt x="18470" y="38121"/>
                      <a:pt x="9703" y="33646"/>
                    </a:cubicBezTo>
                    <a:cubicBezTo>
                      <a:pt x="947" y="29173"/>
                      <a:pt x="-2519" y="18451"/>
                      <a:pt x="1954" y="9700"/>
                    </a:cubicBezTo>
                    <a:cubicBezTo>
                      <a:pt x="6438" y="948"/>
                      <a:pt x="17166" y="-2519"/>
                      <a:pt x="25922" y="1954"/>
                    </a:cubicBezTo>
                    <a:cubicBezTo>
                      <a:pt x="25922" y="1956"/>
                      <a:pt x="25933" y="1958"/>
                      <a:pt x="25933" y="1960"/>
                    </a:cubicBezTo>
                    <a:cubicBezTo>
                      <a:pt x="34678" y="6438"/>
                      <a:pt x="38144" y="17154"/>
                      <a:pt x="33671" y="25901"/>
                    </a:cubicBezTo>
                    <a:close/>
                  </a:path>
                </a:pathLst>
              </a:custGeom>
              <a:solidFill>
                <a:srgbClr val="3A3A3A">
                  <a:alpha val="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105">
                <a:extLst>
                  <a:ext uri="{FF2B5EF4-FFF2-40B4-BE49-F238E27FC236}">
                    <a16:creationId xmlns:a16="http://schemas.microsoft.com/office/drawing/2014/main" id="{C43B9048-F0ED-6C44-A0CC-981750B088E6}"/>
                  </a:ext>
                </a:extLst>
              </p:cNvPr>
              <p:cNvSpPr/>
              <p:nvPr/>
            </p:nvSpPr>
            <p:spPr>
              <a:xfrm>
                <a:off x="8157029" y="1664227"/>
                <a:ext cx="35235" cy="35176"/>
              </a:xfrm>
              <a:custGeom>
                <a:avLst/>
                <a:gdLst>
                  <a:gd name="connsiteX0" fmla="*/ 33278 w 35235"/>
                  <a:gd name="connsiteY0" fmla="*/ 25573 h 35176"/>
                  <a:gd name="connsiteX1" fmla="*/ 9607 w 35235"/>
                  <a:gd name="connsiteY1" fmla="*/ 33256 h 35176"/>
                  <a:gd name="connsiteX2" fmla="*/ 1922 w 35235"/>
                  <a:gd name="connsiteY2" fmla="*/ 9604 h 35176"/>
                  <a:gd name="connsiteX3" fmla="*/ 25593 w 35235"/>
                  <a:gd name="connsiteY3" fmla="*/ 1921 h 35176"/>
                  <a:gd name="connsiteX4" fmla="*/ 25646 w 35235"/>
                  <a:gd name="connsiteY4" fmla="*/ 1950 h 35176"/>
                  <a:gd name="connsiteX5" fmla="*/ 33342 w 35235"/>
                  <a:gd name="connsiteY5" fmla="*/ 25440 h 35176"/>
                  <a:gd name="connsiteX6" fmla="*/ 33278 w 35235"/>
                  <a:gd name="connsiteY6" fmla="*/ 25573 h 3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35" h="35176">
                    <a:moveTo>
                      <a:pt x="33278" y="25573"/>
                    </a:moveTo>
                    <a:cubicBezTo>
                      <a:pt x="28868" y="34225"/>
                      <a:pt x="18268" y="37666"/>
                      <a:pt x="9607" y="33256"/>
                    </a:cubicBezTo>
                    <a:cubicBezTo>
                      <a:pt x="947" y="28847"/>
                      <a:pt x="-2488" y="18257"/>
                      <a:pt x="1922" y="9604"/>
                    </a:cubicBezTo>
                    <a:cubicBezTo>
                      <a:pt x="6332" y="952"/>
                      <a:pt x="16932" y="-2489"/>
                      <a:pt x="25593" y="1921"/>
                    </a:cubicBezTo>
                    <a:cubicBezTo>
                      <a:pt x="25603" y="1931"/>
                      <a:pt x="25625" y="1940"/>
                      <a:pt x="25646" y="1950"/>
                    </a:cubicBezTo>
                    <a:cubicBezTo>
                      <a:pt x="34264" y="6312"/>
                      <a:pt x="37709" y="16829"/>
                      <a:pt x="33342" y="25440"/>
                    </a:cubicBezTo>
                    <a:cubicBezTo>
                      <a:pt x="33321" y="25485"/>
                      <a:pt x="33299" y="25528"/>
                      <a:pt x="33278" y="25573"/>
                    </a:cubicBezTo>
                    <a:close/>
                  </a:path>
                </a:pathLst>
              </a:custGeom>
              <a:solidFill>
                <a:srgbClr val="3A3A3A">
                  <a:alpha val="1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106">
                <a:extLst>
                  <a:ext uri="{FF2B5EF4-FFF2-40B4-BE49-F238E27FC236}">
                    <a16:creationId xmlns:a16="http://schemas.microsoft.com/office/drawing/2014/main" id="{482EBBA8-3194-9549-A644-FAC2D30FA57D}"/>
                  </a:ext>
                </a:extLst>
              </p:cNvPr>
              <p:cNvSpPr/>
              <p:nvPr/>
            </p:nvSpPr>
            <p:spPr>
              <a:xfrm>
                <a:off x="8157457" y="1664615"/>
                <a:ext cx="34560" cy="34541"/>
              </a:xfrm>
              <a:custGeom>
                <a:avLst/>
                <a:gdLst>
                  <a:gd name="connsiteX0" fmla="*/ 32638 w 34560"/>
                  <a:gd name="connsiteY0" fmla="*/ 25184 h 34541"/>
                  <a:gd name="connsiteX1" fmla="*/ 9359 w 34560"/>
                  <a:gd name="connsiteY1" fmla="*/ 32617 h 34541"/>
                  <a:gd name="connsiteX2" fmla="*/ 1928 w 34560"/>
                  <a:gd name="connsiteY2" fmla="*/ 9358 h 34541"/>
                  <a:gd name="connsiteX3" fmla="*/ 25112 w 34560"/>
                  <a:gd name="connsiteY3" fmla="*/ 1879 h 34541"/>
                  <a:gd name="connsiteX4" fmla="*/ 32681 w 34560"/>
                  <a:gd name="connsiteY4" fmla="*/ 25096 h 34541"/>
                  <a:gd name="connsiteX5" fmla="*/ 32638 w 34560"/>
                  <a:gd name="connsiteY5" fmla="*/ 25184 h 3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60" h="34541">
                    <a:moveTo>
                      <a:pt x="32638" y="25184"/>
                    </a:moveTo>
                    <a:cubicBezTo>
                      <a:pt x="28260" y="33660"/>
                      <a:pt x="17840" y="36988"/>
                      <a:pt x="9359" y="32617"/>
                    </a:cubicBezTo>
                    <a:cubicBezTo>
                      <a:pt x="879" y="28248"/>
                      <a:pt x="-2450" y="17833"/>
                      <a:pt x="1928" y="9358"/>
                    </a:cubicBezTo>
                    <a:cubicBezTo>
                      <a:pt x="6275" y="916"/>
                      <a:pt x="16642" y="-2426"/>
                      <a:pt x="25112" y="1879"/>
                    </a:cubicBezTo>
                    <a:cubicBezTo>
                      <a:pt x="33613" y="6201"/>
                      <a:pt x="37005" y="16596"/>
                      <a:pt x="32681" y="25096"/>
                    </a:cubicBezTo>
                    <a:cubicBezTo>
                      <a:pt x="32670" y="25126"/>
                      <a:pt x="32649" y="25154"/>
                      <a:pt x="32638" y="25184"/>
                    </a:cubicBezTo>
                    <a:close/>
                  </a:path>
                </a:pathLst>
              </a:custGeom>
              <a:solidFill>
                <a:srgbClr val="3A3A3A">
                  <a:alpha val="1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Freeform 107">
                <a:extLst>
                  <a:ext uri="{FF2B5EF4-FFF2-40B4-BE49-F238E27FC236}">
                    <a16:creationId xmlns:a16="http://schemas.microsoft.com/office/drawing/2014/main" id="{6ACC22D0-5881-5648-8802-936B5882A98D}"/>
                  </a:ext>
                </a:extLst>
              </p:cNvPr>
              <p:cNvSpPr/>
              <p:nvPr/>
            </p:nvSpPr>
            <p:spPr>
              <a:xfrm>
                <a:off x="8157634" y="1664944"/>
                <a:ext cx="34138" cy="34117"/>
              </a:xfrm>
              <a:custGeom>
                <a:avLst/>
                <a:gdLst>
                  <a:gd name="connsiteX0" fmla="*/ 32249 w 34138"/>
                  <a:gd name="connsiteY0" fmla="*/ 24855 h 34117"/>
                  <a:gd name="connsiteX1" fmla="*/ 9267 w 34138"/>
                  <a:gd name="connsiteY1" fmla="*/ 32227 h 34117"/>
                  <a:gd name="connsiteX2" fmla="*/ 1889 w 34138"/>
                  <a:gd name="connsiteY2" fmla="*/ 9262 h 34117"/>
                  <a:gd name="connsiteX3" fmla="*/ 24829 w 34138"/>
                  <a:gd name="connsiteY3" fmla="*/ 1868 h 34117"/>
                  <a:gd name="connsiteX4" fmla="*/ 32270 w 34138"/>
                  <a:gd name="connsiteY4" fmla="*/ 24812 h 34117"/>
                  <a:gd name="connsiteX5" fmla="*/ 32249 w 34138"/>
                  <a:gd name="connsiteY5" fmla="*/ 24855 h 34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38" h="34117">
                    <a:moveTo>
                      <a:pt x="32249" y="24855"/>
                    </a:moveTo>
                    <a:cubicBezTo>
                      <a:pt x="27945" y="33232"/>
                      <a:pt x="17652" y="36533"/>
                      <a:pt x="9267" y="32227"/>
                    </a:cubicBezTo>
                    <a:cubicBezTo>
                      <a:pt x="882" y="27922"/>
                      <a:pt x="-2415" y="17639"/>
                      <a:pt x="1889" y="9262"/>
                    </a:cubicBezTo>
                    <a:cubicBezTo>
                      <a:pt x="6193" y="902"/>
                      <a:pt x="16454" y="-2406"/>
                      <a:pt x="24829" y="1868"/>
                    </a:cubicBezTo>
                    <a:cubicBezTo>
                      <a:pt x="33224" y="6150"/>
                      <a:pt x="36553" y="16423"/>
                      <a:pt x="32270" y="24812"/>
                    </a:cubicBezTo>
                    <a:cubicBezTo>
                      <a:pt x="32260" y="24827"/>
                      <a:pt x="32260" y="24840"/>
                      <a:pt x="32249" y="24855"/>
                    </a:cubicBezTo>
                    <a:close/>
                  </a:path>
                </a:pathLst>
              </a:custGeom>
              <a:solidFill>
                <a:srgbClr val="3A3A3A">
                  <a:alpha val="1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108">
                <a:extLst>
                  <a:ext uri="{FF2B5EF4-FFF2-40B4-BE49-F238E27FC236}">
                    <a16:creationId xmlns:a16="http://schemas.microsoft.com/office/drawing/2014/main" id="{5C0C320E-921F-304A-8781-C1F1063F080E}"/>
                  </a:ext>
                </a:extLst>
              </p:cNvPr>
              <p:cNvSpPr/>
              <p:nvPr/>
            </p:nvSpPr>
            <p:spPr>
              <a:xfrm>
                <a:off x="8157665" y="1665195"/>
                <a:ext cx="33860" cy="33769"/>
              </a:xfrm>
              <a:custGeom>
                <a:avLst/>
                <a:gdLst>
                  <a:gd name="connsiteX0" fmla="*/ 32006 w 33860"/>
                  <a:gd name="connsiteY0" fmla="*/ 24604 h 33769"/>
                  <a:gd name="connsiteX1" fmla="*/ 9321 w 33860"/>
                  <a:gd name="connsiteY1" fmla="*/ 31913 h 33769"/>
                  <a:gd name="connsiteX2" fmla="*/ 1784 w 33860"/>
                  <a:gd name="connsiteY2" fmla="*/ 9316 h 33769"/>
                  <a:gd name="connsiteX3" fmla="*/ 24395 w 33860"/>
                  <a:gd name="connsiteY3" fmla="*/ 1781 h 33769"/>
                  <a:gd name="connsiteX4" fmla="*/ 24692 w 33860"/>
                  <a:gd name="connsiteY4" fmla="*/ 1934 h 33769"/>
                  <a:gd name="connsiteX5" fmla="*/ 32006 w 33860"/>
                  <a:gd name="connsiteY5" fmla="*/ 24604 h 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60" h="33769">
                    <a:moveTo>
                      <a:pt x="32006" y="24604"/>
                    </a:moveTo>
                    <a:cubicBezTo>
                      <a:pt x="27766" y="32881"/>
                      <a:pt x="17600" y="36155"/>
                      <a:pt x="9321" y="31913"/>
                    </a:cubicBezTo>
                    <a:cubicBezTo>
                      <a:pt x="999" y="27754"/>
                      <a:pt x="-2382" y="17636"/>
                      <a:pt x="1784" y="9316"/>
                    </a:cubicBezTo>
                    <a:cubicBezTo>
                      <a:pt x="5939" y="995"/>
                      <a:pt x="16063" y="-2378"/>
                      <a:pt x="24395" y="1781"/>
                    </a:cubicBezTo>
                    <a:cubicBezTo>
                      <a:pt x="24490" y="1831"/>
                      <a:pt x="24596" y="1882"/>
                      <a:pt x="24692" y="1934"/>
                    </a:cubicBezTo>
                    <a:cubicBezTo>
                      <a:pt x="32971" y="6176"/>
                      <a:pt x="36246" y="16325"/>
                      <a:pt x="32006" y="24604"/>
                    </a:cubicBezTo>
                    <a:close/>
                  </a:path>
                </a:pathLst>
              </a:custGeom>
              <a:solidFill>
                <a:srgbClr val="3A3A3A">
                  <a:alpha val="2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id="{BDFE3D98-E8B3-8648-9E1D-7C1A2092FA0C}"/>
                  </a:ext>
                </a:extLst>
              </p:cNvPr>
              <p:cNvSpPr/>
              <p:nvPr/>
            </p:nvSpPr>
            <p:spPr>
              <a:xfrm>
                <a:off x="8157989" y="1665601"/>
                <a:ext cx="33331" cy="33269"/>
              </a:xfrm>
              <a:custGeom>
                <a:avLst/>
                <a:gdLst>
                  <a:gd name="connsiteX0" fmla="*/ 31470 w 33331"/>
                  <a:gd name="connsiteY0" fmla="*/ 24198 h 33269"/>
                  <a:gd name="connsiteX1" fmla="*/ 9082 w 33331"/>
                  <a:gd name="connsiteY1" fmla="*/ 31447 h 33269"/>
                  <a:gd name="connsiteX2" fmla="*/ 1820 w 33331"/>
                  <a:gd name="connsiteY2" fmla="*/ 9072 h 33269"/>
                  <a:gd name="connsiteX3" fmla="*/ 24219 w 33331"/>
                  <a:gd name="connsiteY3" fmla="*/ 1823 h 33269"/>
                  <a:gd name="connsiteX4" fmla="*/ 24262 w 33331"/>
                  <a:gd name="connsiteY4" fmla="*/ 1846 h 33269"/>
                  <a:gd name="connsiteX5" fmla="*/ 31544 w 33331"/>
                  <a:gd name="connsiteY5" fmla="*/ 24055 h 33269"/>
                  <a:gd name="connsiteX6" fmla="*/ 31470 w 33331"/>
                  <a:gd name="connsiteY6" fmla="*/ 24198 h 3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1" h="33269">
                    <a:moveTo>
                      <a:pt x="31470" y="24198"/>
                    </a:moveTo>
                    <a:cubicBezTo>
                      <a:pt x="27294" y="32378"/>
                      <a:pt x="17265" y="35624"/>
                      <a:pt x="9082" y="31447"/>
                    </a:cubicBezTo>
                    <a:cubicBezTo>
                      <a:pt x="898" y="27270"/>
                      <a:pt x="-2356" y="17253"/>
                      <a:pt x="1820" y="9072"/>
                    </a:cubicBezTo>
                    <a:cubicBezTo>
                      <a:pt x="6008" y="891"/>
                      <a:pt x="16025" y="-2354"/>
                      <a:pt x="24219" y="1823"/>
                    </a:cubicBezTo>
                    <a:cubicBezTo>
                      <a:pt x="24230" y="1830"/>
                      <a:pt x="24251" y="1838"/>
                      <a:pt x="24262" y="1846"/>
                    </a:cubicBezTo>
                    <a:cubicBezTo>
                      <a:pt x="32414" y="5970"/>
                      <a:pt x="35668" y="15913"/>
                      <a:pt x="31544" y="24055"/>
                    </a:cubicBezTo>
                    <a:cubicBezTo>
                      <a:pt x="31523" y="24102"/>
                      <a:pt x="31491" y="24150"/>
                      <a:pt x="31470" y="24198"/>
                    </a:cubicBezTo>
                    <a:close/>
                  </a:path>
                </a:pathLst>
              </a:custGeom>
              <a:solidFill>
                <a:srgbClr val="3A3A3A">
                  <a:alpha val="2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id="{827EA582-7AE8-584E-B7EF-FF0CB7C24DCB}"/>
                  </a:ext>
                </a:extLst>
              </p:cNvPr>
              <p:cNvSpPr/>
              <p:nvPr/>
            </p:nvSpPr>
            <p:spPr>
              <a:xfrm>
                <a:off x="8158170" y="1665930"/>
                <a:ext cx="32904" cy="32846"/>
              </a:xfrm>
              <a:custGeom>
                <a:avLst/>
                <a:gdLst>
                  <a:gd name="connsiteX0" fmla="*/ 31077 w 32904"/>
                  <a:gd name="connsiteY0" fmla="*/ 23869 h 32846"/>
                  <a:gd name="connsiteX1" fmla="*/ 8986 w 32904"/>
                  <a:gd name="connsiteY1" fmla="*/ 31057 h 32846"/>
                  <a:gd name="connsiteX2" fmla="*/ 1788 w 32904"/>
                  <a:gd name="connsiteY2" fmla="*/ 8977 h 32846"/>
                  <a:gd name="connsiteX3" fmla="*/ 23880 w 32904"/>
                  <a:gd name="connsiteY3" fmla="*/ 1789 h 32846"/>
                  <a:gd name="connsiteX4" fmla="*/ 23975 w 32904"/>
                  <a:gd name="connsiteY4" fmla="*/ 1835 h 32846"/>
                  <a:gd name="connsiteX5" fmla="*/ 31131 w 32904"/>
                  <a:gd name="connsiteY5" fmla="*/ 23771 h 32846"/>
                  <a:gd name="connsiteX6" fmla="*/ 31077 w 32904"/>
                  <a:gd name="connsiteY6" fmla="*/ 23869 h 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04" h="32846">
                    <a:moveTo>
                      <a:pt x="31077" y="23869"/>
                    </a:moveTo>
                    <a:cubicBezTo>
                      <a:pt x="26964" y="31952"/>
                      <a:pt x="17074" y="35169"/>
                      <a:pt x="8986" y="31057"/>
                    </a:cubicBezTo>
                    <a:cubicBezTo>
                      <a:pt x="898" y="26945"/>
                      <a:pt x="-2325" y="17059"/>
                      <a:pt x="1788" y="8977"/>
                    </a:cubicBezTo>
                    <a:cubicBezTo>
                      <a:pt x="5901" y="895"/>
                      <a:pt x="15792" y="-2323"/>
                      <a:pt x="23880" y="1789"/>
                    </a:cubicBezTo>
                    <a:cubicBezTo>
                      <a:pt x="23912" y="1805"/>
                      <a:pt x="23943" y="1820"/>
                      <a:pt x="23975" y="1835"/>
                    </a:cubicBezTo>
                    <a:cubicBezTo>
                      <a:pt x="32010" y="5919"/>
                      <a:pt x="35212" y="15740"/>
                      <a:pt x="31131" y="23771"/>
                    </a:cubicBezTo>
                    <a:cubicBezTo>
                      <a:pt x="31109" y="23804"/>
                      <a:pt x="31099" y="23837"/>
                      <a:pt x="31077" y="23869"/>
                    </a:cubicBezTo>
                    <a:close/>
                  </a:path>
                </a:pathLst>
              </a:custGeom>
              <a:solidFill>
                <a:srgbClr val="3A3A3A">
                  <a:alpha val="3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8C22AEFA-E6F7-F340-A52E-8B92103415E8}"/>
                  </a:ext>
                </a:extLst>
              </p:cNvPr>
              <p:cNvSpPr/>
              <p:nvPr/>
            </p:nvSpPr>
            <p:spPr>
              <a:xfrm>
                <a:off x="8158387" y="1666739"/>
                <a:ext cx="32265" cy="32210"/>
              </a:xfrm>
              <a:custGeom>
                <a:avLst/>
                <a:gdLst>
                  <a:gd name="connsiteX0" fmla="*/ 30649 w 32265"/>
                  <a:gd name="connsiteY0" fmla="*/ 23060 h 32210"/>
                  <a:gd name="connsiteX1" fmla="*/ 9161 w 32265"/>
                  <a:gd name="connsiteY1" fmla="*/ 30628 h 32210"/>
                  <a:gd name="connsiteX2" fmla="*/ 1582 w 32265"/>
                  <a:gd name="connsiteY2" fmla="*/ 9151 h 32210"/>
                  <a:gd name="connsiteX3" fmla="*/ 23080 w 32265"/>
                  <a:gd name="connsiteY3" fmla="*/ 1583 h 32210"/>
                  <a:gd name="connsiteX4" fmla="*/ 23652 w 32265"/>
                  <a:gd name="connsiteY4" fmla="*/ 1873 h 32210"/>
                  <a:gd name="connsiteX5" fmla="*/ 30649 w 32265"/>
                  <a:gd name="connsiteY5" fmla="*/ 23060 h 32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65" h="32210">
                    <a:moveTo>
                      <a:pt x="30649" y="23060"/>
                    </a:moveTo>
                    <a:cubicBezTo>
                      <a:pt x="26800" y="31080"/>
                      <a:pt x="17186" y="34469"/>
                      <a:pt x="9161" y="30628"/>
                    </a:cubicBezTo>
                    <a:cubicBezTo>
                      <a:pt x="1126" y="26787"/>
                      <a:pt x="-2256" y="17171"/>
                      <a:pt x="1582" y="9151"/>
                    </a:cubicBezTo>
                    <a:cubicBezTo>
                      <a:pt x="5430" y="1131"/>
                      <a:pt x="15044" y="-2258"/>
                      <a:pt x="23080" y="1583"/>
                    </a:cubicBezTo>
                    <a:cubicBezTo>
                      <a:pt x="23270" y="1676"/>
                      <a:pt x="23461" y="1773"/>
                      <a:pt x="23652" y="1873"/>
                    </a:cubicBezTo>
                    <a:cubicBezTo>
                      <a:pt x="31338" y="5877"/>
                      <a:pt x="34444" y="15270"/>
                      <a:pt x="30649" y="23060"/>
                    </a:cubicBezTo>
                    <a:close/>
                  </a:path>
                </a:pathLst>
              </a:custGeom>
              <a:solidFill>
                <a:srgbClr val="3A3A3A">
                  <a:alpha val="3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3" name="Freeform 112">
                <a:extLst>
                  <a:ext uri="{FF2B5EF4-FFF2-40B4-BE49-F238E27FC236}">
                    <a16:creationId xmlns:a16="http://schemas.microsoft.com/office/drawing/2014/main" id="{2EF60CE4-AA10-164F-A583-3F8B7B9733D1}"/>
                  </a:ext>
                </a:extLst>
              </p:cNvPr>
              <p:cNvSpPr/>
              <p:nvPr/>
            </p:nvSpPr>
            <p:spPr>
              <a:xfrm>
                <a:off x="8158690" y="1666815"/>
                <a:ext cx="31806" cy="31786"/>
              </a:xfrm>
              <a:custGeom>
                <a:avLst/>
                <a:gdLst>
                  <a:gd name="connsiteX0" fmla="*/ 30133 w 31806"/>
                  <a:gd name="connsiteY0" fmla="*/ 22984 h 31786"/>
                  <a:gd name="connsiteX1" fmla="*/ 8805 w 31806"/>
                  <a:gd name="connsiteY1" fmla="*/ 30113 h 31786"/>
                  <a:gd name="connsiteX2" fmla="*/ 1671 w 31806"/>
                  <a:gd name="connsiteY2" fmla="*/ 8803 h 31786"/>
                  <a:gd name="connsiteX3" fmla="*/ 22999 w 31806"/>
                  <a:gd name="connsiteY3" fmla="*/ 1673 h 31786"/>
                  <a:gd name="connsiteX4" fmla="*/ 23243 w 31806"/>
                  <a:gd name="connsiteY4" fmla="*/ 1797 h 31786"/>
                  <a:gd name="connsiteX5" fmla="*/ 30133 w 31806"/>
                  <a:gd name="connsiteY5" fmla="*/ 22984 h 31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06" h="31786">
                    <a:moveTo>
                      <a:pt x="30133" y="22984"/>
                    </a:moveTo>
                    <a:cubicBezTo>
                      <a:pt x="26211" y="30838"/>
                      <a:pt x="16670" y="34030"/>
                      <a:pt x="8805" y="30113"/>
                    </a:cubicBezTo>
                    <a:cubicBezTo>
                      <a:pt x="950" y="26197"/>
                      <a:pt x="-2241" y="16657"/>
                      <a:pt x="1671" y="8803"/>
                    </a:cubicBezTo>
                    <a:cubicBezTo>
                      <a:pt x="5593" y="949"/>
                      <a:pt x="15144" y="-2243"/>
                      <a:pt x="22999" y="1673"/>
                    </a:cubicBezTo>
                    <a:cubicBezTo>
                      <a:pt x="23084" y="1714"/>
                      <a:pt x="23158" y="1755"/>
                      <a:pt x="23243" y="1797"/>
                    </a:cubicBezTo>
                    <a:cubicBezTo>
                      <a:pt x="30939" y="5799"/>
                      <a:pt x="34002" y="15225"/>
                      <a:pt x="30133" y="22984"/>
                    </a:cubicBezTo>
                    <a:close/>
                  </a:path>
                </a:pathLst>
              </a:custGeom>
              <a:solidFill>
                <a:srgbClr val="3A3A3A">
                  <a:alpha val="3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4" name="Freeform 113">
                <a:extLst>
                  <a:ext uri="{FF2B5EF4-FFF2-40B4-BE49-F238E27FC236}">
                    <a16:creationId xmlns:a16="http://schemas.microsoft.com/office/drawing/2014/main" id="{0545366B-E3D1-8546-BA04-23868F43E4B1}"/>
                  </a:ext>
                </a:extLst>
              </p:cNvPr>
              <p:cNvSpPr/>
              <p:nvPr/>
            </p:nvSpPr>
            <p:spPr>
              <a:xfrm>
                <a:off x="8158994" y="1666257"/>
                <a:ext cx="31424" cy="31362"/>
              </a:xfrm>
              <a:custGeom>
                <a:avLst/>
                <a:gdLst>
                  <a:gd name="connsiteX0" fmla="*/ 29618 w 31424"/>
                  <a:gd name="connsiteY0" fmla="*/ 22907 h 31362"/>
                  <a:gd name="connsiteX1" fmla="*/ 8459 w 31424"/>
                  <a:gd name="connsiteY1" fmla="*/ 29595 h 31362"/>
                  <a:gd name="connsiteX2" fmla="*/ 1770 w 31424"/>
                  <a:gd name="connsiteY2" fmla="*/ 8455 h 31362"/>
                  <a:gd name="connsiteX3" fmla="*/ 22833 w 31424"/>
                  <a:gd name="connsiteY3" fmla="*/ 1720 h 31362"/>
                  <a:gd name="connsiteX4" fmla="*/ 29766 w 31424"/>
                  <a:gd name="connsiteY4" fmla="*/ 22626 h 31362"/>
                  <a:gd name="connsiteX5" fmla="*/ 29618 w 31424"/>
                  <a:gd name="connsiteY5" fmla="*/ 22907 h 3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24" h="31362">
                    <a:moveTo>
                      <a:pt x="29618" y="22907"/>
                    </a:moveTo>
                    <a:cubicBezTo>
                      <a:pt x="25621" y="30591"/>
                      <a:pt x="16155" y="33586"/>
                      <a:pt x="8459" y="29595"/>
                    </a:cubicBezTo>
                    <a:cubicBezTo>
                      <a:pt x="774" y="25604"/>
                      <a:pt x="-2226" y="16140"/>
                      <a:pt x="1770" y="8455"/>
                    </a:cubicBezTo>
                    <a:cubicBezTo>
                      <a:pt x="5745" y="807"/>
                      <a:pt x="15159" y="-2201"/>
                      <a:pt x="22833" y="1720"/>
                    </a:cubicBezTo>
                    <a:cubicBezTo>
                      <a:pt x="30519" y="5581"/>
                      <a:pt x="33625" y="14941"/>
                      <a:pt x="29766" y="22626"/>
                    </a:cubicBezTo>
                    <a:cubicBezTo>
                      <a:pt x="29713" y="22719"/>
                      <a:pt x="29671" y="22814"/>
                      <a:pt x="29618" y="22907"/>
                    </a:cubicBezTo>
                    <a:close/>
                  </a:path>
                </a:pathLst>
              </a:custGeom>
              <a:solidFill>
                <a:srgbClr val="3A3A3A">
                  <a:alpha val="4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5" name="Freeform 114">
                <a:extLst>
                  <a:ext uri="{FF2B5EF4-FFF2-40B4-BE49-F238E27FC236}">
                    <a16:creationId xmlns:a16="http://schemas.microsoft.com/office/drawing/2014/main" id="{3A891C5C-C7E2-5B4B-8D6E-DDC5CEBE1D1F}"/>
                  </a:ext>
                </a:extLst>
              </p:cNvPr>
              <p:cNvSpPr/>
              <p:nvPr/>
            </p:nvSpPr>
            <p:spPr>
              <a:xfrm>
                <a:off x="8159308" y="1666229"/>
                <a:ext cx="30999" cy="30938"/>
              </a:xfrm>
              <a:custGeom>
                <a:avLst/>
                <a:gdLst>
                  <a:gd name="connsiteX0" fmla="*/ 29092 w 30999"/>
                  <a:gd name="connsiteY0" fmla="*/ 22829 h 30938"/>
                  <a:gd name="connsiteX1" fmla="*/ 8113 w 30999"/>
                  <a:gd name="connsiteY1" fmla="*/ 29072 h 30938"/>
                  <a:gd name="connsiteX2" fmla="*/ 1869 w 30999"/>
                  <a:gd name="connsiteY2" fmla="*/ 8109 h 30938"/>
                  <a:gd name="connsiteX3" fmla="*/ 22413 w 30999"/>
                  <a:gd name="connsiteY3" fmla="*/ 1642 h 30938"/>
                  <a:gd name="connsiteX4" fmla="*/ 29420 w 30999"/>
                  <a:gd name="connsiteY4" fmla="*/ 22207 h 30938"/>
                  <a:gd name="connsiteX5" fmla="*/ 29092 w 30999"/>
                  <a:gd name="connsiteY5" fmla="*/ 22829 h 3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99" h="30938">
                    <a:moveTo>
                      <a:pt x="29092" y="22829"/>
                    </a:moveTo>
                    <a:cubicBezTo>
                      <a:pt x="25021" y="30341"/>
                      <a:pt x="15629" y="33137"/>
                      <a:pt x="8113" y="29072"/>
                    </a:cubicBezTo>
                    <a:cubicBezTo>
                      <a:pt x="597" y="25008"/>
                      <a:pt x="-2201" y="15622"/>
                      <a:pt x="1869" y="8109"/>
                    </a:cubicBezTo>
                    <a:cubicBezTo>
                      <a:pt x="5844" y="763"/>
                      <a:pt x="14940" y="-2100"/>
                      <a:pt x="22413" y="1642"/>
                    </a:cubicBezTo>
                    <a:cubicBezTo>
                      <a:pt x="30024" y="5389"/>
                      <a:pt x="33162" y="14596"/>
                      <a:pt x="29420" y="22207"/>
                    </a:cubicBezTo>
                    <a:cubicBezTo>
                      <a:pt x="29314" y="22417"/>
                      <a:pt x="29208" y="22624"/>
                      <a:pt x="29092" y="22829"/>
                    </a:cubicBezTo>
                    <a:close/>
                  </a:path>
                </a:pathLst>
              </a:custGeom>
              <a:solidFill>
                <a:srgbClr val="3A3A3A">
                  <a:alpha val="4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6" name="Freeform 115">
                <a:extLst>
                  <a:ext uri="{FF2B5EF4-FFF2-40B4-BE49-F238E27FC236}">
                    <a16:creationId xmlns:a16="http://schemas.microsoft.com/office/drawing/2014/main" id="{1D0399C8-56DB-4146-A37C-45C606802CAC}"/>
                  </a:ext>
                </a:extLst>
              </p:cNvPr>
              <p:cNvSpPr/>
              <p:nvPr/>
            </p:nvSpPr>
            <p:spPr>
              <a:xfrm>
                <a:off x="8159308" y="1666786"/>
                <a:ext cx="30571" cy="30515"/>
              </a:xfrm>
              <a:custGeom>
                <a:avLst/>
                <a:gdLst>
                  <a:gd name="connsiteX0" fmla="*/ 28879 w 30571"/>
                  <a:gd name="connsiteY0" fmla="*/ 22166 h 30515"/>
                  <a:gd name="connsiteX1" fmla="*/ 8357 w 30571"/>
                  <a:gd name="connsiteY1" fmla="*/ 28858 h 30515"/>
                  <a:gd name="connsiteX2" fmla="*/ 1657 w 30571"/>
                  <a:gd name="connsiteY2" fmla="*/ 8349 h 30515"/>
                  <a:gd name="connsiteX3" fmla="*/ 22179 w 30571"/>
                  <a:gd name="connsiteY3" fmla="*/ 1658 h 30515"/>
                  <a:gd name="connsiteX4" fmla="*/ 22307 w 30571"/>
                  <a:gd name="connsiteY4" fmla="*/ 1721 h 30515"/>
                  <a:gd name="connsiteX5" fmla="*/ 28911 w 30571"/>
                  <a:gd name="connsiteY5" fmla="*/ 22101 h 30515"/>
                  <a:gd name="connsiteX6" fmla="*/ 28879 w 30571"/>
                  <a:gd name="connsiteY6" fmla="*/ 22166 h 3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571" h="30515">
                    <a:moveTo>
                      <a:pt x="28879" y="22166"/>
                    </a:moveTo>
                    <a:cubicBezTo>
                      <a:pt x="25063" y="29678"/>
                      <a:pt x="15872" y="32674"/>
                      <a:pt x="8357" y="28858"/>
                    </a:cubicBezTo>
                    <a:cubicBezTo>
                      <a:pt x="841" y="25042"/>
                      <a:pt x="-2159" y="15860"/>
                      <a:pt x="1657" y="8349"/>
                    </a:cubicBezTo>
                    <a:cubicBezTo>
                      <a:pt x="5473" y="838"/>
                      <a:pt x="14664" y="-2158"/>
                      <a:pt x="22179" y="1658"/>
                    </a:cubicBezTo>
                    <a:cubicBezTo>
                      <a:pt x="22222" y="1679"/>
                      <a:pt x="22264" y="1700"/>
                      <a:pt x="22307" y="1721"/>
                    </a:cubicBezTo>
                    <a:cubicBezTo>
                      <a:pt x="29759" y="5526"/>
                      <a:pt x="32716" y="14651"/>
                      <a:pt x="28911" y="22101"/>
                    </a:cubicBezTo>
                    <a:cubicBezTo>
                      <a:pt x="28900" y="22124"/>
                      <a:pt x="28890" y="22145"/>
                      <a:pt x="28879" y="22166"/>
                    </a:cubicBezTo>
                    <a:close/>
                  </a:path>
                </a:pathLst>
              </a:custGeom>
              <a:solidFill>
                <a:srgbClr val="3A3A3A">
                  <a:alpha val="5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7" name="Freeform 116">
                <a:extLst>
                  <a:ext uri="{FF2B5EF4-FFF2-40B4-BE49-F238E27FC236}">
                    <a16:creationId xmlns:a16="http://schemas.microsoft.com/office/drawing/2014/main" id="{2BC2A338-C096-514B-80FA-77BF8F91056C}"/>
                  </a:ext>
                </a:extLst>
              </p:cNvPr>
              <p:cNvSpPr/>
              <p:nvPr/>
            </p:nvSpPr>
            <p:spPr>
              <a:xfrm>
                <a:off x="8159489" y="1667008"/>
                <a:ext cx="30146" cy="30091"/>
              </a:xfrm>
              <a:custGeom>
                <a:avLst/>
                <a:gdLst>
                  <a:gd name="connsiteX0" fmla="*/ 28486 w 30146"/>
                  <a:gd name="connsiteY0" fmla="*/ 21837 h 30091"/>
                  <a:gd name="connsiteX1" fmla="*/ 8261 w 30146"/>
                  <a:gd name="connsiteY1" fmla="*/ 28468 h 30091"/>
                  <a:gd name="connsiteX2" fmla="*/ 1625 w 30146"/>
                  <a:gd name="connsiteY2" fmla="*/ 8254 h 30091"/>
                  <a:gd name="connsiteX3" fmla="*/ 21850 w 30146"/>
                  <a:gd name="connsiteY3" fmla="*/ 1623 h 30091"/>
                  <a:gd name="connsiteX4" fmla="*/ 22020 w 30146"/>
                  <a:gd name="connsiteY4" fmla="*/ 1710 h 30091"/>
                  <a:gd name="connsiteX5" fmla="*/ 28497 w 30146"/>
                  <a:gd name="connsiteY5" fmla="*/ 21817 h 30091"/>
                  <a:gd name="connsiteX6" fmla="*/ 28486 w 30146"/>
                  <a:gd name="connsiteY6" fmla="*/ 21837 h 3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46" h="30091">
                    <a:moveTo>
                      <a:pt x="28486" y="21837"/>
                    </a:moveTo>
                    <a:cubicBezTo>
                      <a:pt x="24734" y="29250"/>
                      <a:pt x="15681" y="32219"/>
                      <a:pt x="8261" y="28468"/>
                    </a:cubicBezTo>
                    <a:cubicBezTo>
                      <a:pt x="840" y="24717"/>
                      <a:pt x="-2128" y="15667"/>
                      <a:pt x="1625" y="8254"/>
                    </a:cubicBezTo>
                    <a:cubicBezTo>
                      <a:pt x="5377" y="841"/>
                      <a:pt x="14430" y="-2127"/>
                      <a:pt x="21850" y="1623"/>
                    </a:cubicBezTo>
                    <a:cubicBezTo>
                      <a:pt x="21903" y="1652"/>
                      <a:pt x="21967" y="1682"/>
                      <a:pt x="22020" y="1710"/>
                    </a:cubicBezTo>
                    <a:cubicBezTo>
                      <a:pt x="29366" y="5476"/>
                      <a:pt x="32260" y="14478"/>
                      <a:pt x="28497" y="21817"/>
                    </a:cubicBezTo>
                    <a:cubicBezTo>
                      <a:pt x="28497" y="21825"/>
                      <a:pt x="28486" y="21831"/>
                      <a:pt x="28486" y="21837"/>
                    </a:cubicBezTo>
                    <a:close/>
                  </a:path>
                </a:pathLst>
              </a:custGeom>
              <a:solidFill>
                <a:srgbClr val="3A3A3A">
                  <a:alpha val="5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8" name="Freeform 117">
                <a:extLst>
                  <a:ext uri="{FF2B5EF4-FFF2-40B4-BE49-F238E27FC236}">
                    <a16:creationId xmlns:a16="http://schemas.microsoft.com/office/drawing/2014/main" id="{4E712E3E-4852-AE40-8EE8-99DE3FFC40DE}"/>
                  </a:ext>
                </a:extLst>
              </p:cNvPr>
              <p:cNvSpPr/>
              <p:nvPr/>
            </p:nvSpPr>
            <p:spPr>
              <a:xfrm>
                <a:off x="8159960" y="1667208"/>
                <a:ext cx="29473" cy="29455"/>
              </a:xfrm>
              <a:custGeom>
                <a:avLst/>
                <a:gdLst>
                  <a:gd name="connsiteX0" fmla="*/ 27803 w 29473"/>
                  <a:gd name="connsiteY0" fmla="*/ 21532 h 29455"/>
                  <a:gd name="connsiteX1" fmla="*/ 7927 w 29473"/>
                  <a:gd name="connsiteY1" fmla="*/ 27785 h 29455"/>
                  <a:gd name="connsiteX2" fmla="*/ 1673 w 29473"/>
                  <a:gd name="connsiteY2" fmla="*/ 7923 h 29455"/>
                  <a:gd name="connsiteX3" fmla="*/ 21443 w 29473"/>
                  <a:gd name="connsiteY3" fmla="*/ 1617 h 29455"/>
                  <a:gd name="connsiteX4" fmla="*/ 27856 w 29473"/>
                  <a:gd name="connsiteY4" fmla="*/ 21430 h 29455"/>
                  <a:gd name="connsiteX5" fmla="*/ 27803 w 29473"/>
                  <a:gd name="connsiteY5" fmla="*/ 21532 h 29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73" h="29455">
                    <a:moveTo>
                      <a:pt x="27803" y="21532"/>
                    </a:moveTo>
                    <a:cubicBezTo>
                      <a:pt x="24040" y="28744"/>
                      <a:pt x="15146" y="31544"/>
                      <a:pt x="7927" y="27785"/>
                    </a:cubicBezTo>
                    <a:cubicBezTo>
                      <a:pt x="708" y="24028"/>
                      <a:pt x="-2090" y="15135"/>
                      <a:pt x="1673" y="7923"/>
                    </a:cubicBezTo>
                    <a:cubicBezTo>
                      <a:pt x="5404" y="751"/>
                      <a:pt x="14235" y="-2064"/>
                      <a:pt x="21443" y="1617"/>
                    </a:cubicBezTo>
                    <a:cubicBezTo>
                      <a:pt x="28694" y="5318"/>
                      <a:pt x="31556" y="14189"/>
                      <a:pt x="27856" y="21430"/>
                    </a:cubicBezTo>
                    <a:cubicBezTo>
                      <a:pt x="27835" y="21464"/>
                      <a:pt x="27824" y="21498"/>
                      <a:pt x="27803" y="21532"/>
                    </a:cubicBezTo>
                    <a:close/>
                  </a:path>
                </a:pathLst>
              </a:custGeom>
              <a:solidFill>
                <a:srgbClr val="3A3A3A">
                  <a:alpha val="5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9" name="Freeform 118">
                <a:extLst>
                  <a:ext uri="{FF2B5EF4-FFF2-40B4-BE49-F238E27FC236}">
                    <a16:creationId xmlns:a16="http://schemas.microsoft.com/office/drawing/2014/main" id="{0CE830BB-55CF-A746-9B71-8EDDBDBA2A52}"/>
                  </a:ext>
                </a:extLst>
              </p:cNvPr>
              <p:cNvSpPr/>
              <p:nvPr/>
            </p:nvSpPr>
            <p:spPr>
              <a:xfrm>
                <a:off x="8160085" y="1667489"/>
                <a:ext cx="29067" cy="29048"/>
              </a:xfrm>
              <a:custGeom>
                <a:avLst/>
                <a:gdLst>
                  <a:gd name="connsiteX0" fmla="*/ 27466 w 29067"/>
                  <a:gd name="connsiteY0" fmla="*/ 21145 h 29048"/>
                  <a:gd name="connsiteX1" fmla="*/ 7908 w 29067"/>
                  <a:gd name="connsiteY1" fmla="*/ 27448 h 29048"/>
                  <a:gd name="connsiteX2" fmla="*/ 1601 w 29067"/>
                  <a:gd name="connsiteY2" fmla="*/ 7903 h 29048"/>
                  <a:gd name="connsiteX3" fmla="*/ 21159 w 29067"/>
                  <a:gd name="connsiteY3" fmla="*/ 1600 h 29048"/>
                  <a:gd name="connsiteX4" fmla="*/ 27466 w 29067"/>
                  <a:gd name="connsiteY4" fmla="*/ 21145 h 29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67" h="29048">
                    <a:moveTo>
                      <a:pt x="27466" y="21145"/>
                    </a:moveTo>
                    <a:cubicBezTo>
                      <a:pt x="23809" y="28283"/>
                      <a:pt x="15053" y="31105"/>
                      <a:pt x="7908" y="27448"/>
                    </a:cubicBezTo>
                    <a:cubicBezTo>
                      <a:pt x="764" y="23791"/>
                      <a:pt x="-2056" y="15041"/>
                      <a:pt x="1601" y="7903"/>
                    </a:cubicBezTo>
                    <a:cubicBezTo>
                      <a:pt x="5258" y="766"/>
                      <a:pt x="14014" y="-2056"/>
                      <a:pt x="21159" y="1600"/>
                    </a:cubicBezTo>
                    <a:cubicBezTo>
                      <a:pt x="28304" y="5257"/>
                      <a:pt x="31123" y="14007"/>
                      <a:pt x="27466" y="21145"/>
                    </a:cubicBezTo>
                    <a:close/>
                  </a:path>
                </a:pathLst>
              </a:custGeom>
              <a:solidFill>
                <a:srgbClr val="3A3A3A">
                  <a:alpha val="6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0" name="Freeform 119">
                <a:extLst>
                  <a:ext uri="{FF2B5EF4-FFF2-40B4-BE49-F238E27FC236}">
                    <a16:creationId xmlns:a16="http://schemas.microsoft.com/office/drawing/2014/main" id="{3A74B945-4A95-9244-8034-E57C22EFA0FB}"/>
                  </a:ext>
                </a:extLst>
              </p:cNvPr>
              <p:cNvSpPr/>
              <p:nvPr/>
            </p:nvSpPr>
            <p:spPr>
              <a:xfrm>
                <a:off x="8160620" y="1667092"/>
                <a:ext cx="28630" cy="28607"/>
              </a:xfrm>
              <a:custGeom>
                <a:avLst/>
                <a:gdLst>
                  <a:gd name="connsiteX0" fmla="*/ 26719 w 28630"/>
                  <a:gd name="connsiteY0" fmla="*/ 21435 h 28607"/>
                  <a:gd name="connsiteX1" fmla="*/ 7182 w 28630"/>
                  <a:gd name="connsiteY1" fmla="*/ 26700 h 28607"/>
                  <a:gd name="connsiteX2" fmla="*/ 1278 w 28630"/>
                  <a:gd name="connsiteY2" fmla="*/ 8406 h 28607"/>
                  <a:gd name="connsiteX3" fmla="*/ 20221 w 28630"/>
                  <a:gd name="connsiteY3" fmla="*/ 1276 h 28607"/>
                  <a:gd name="connsiteX4" fmla="*/ 27355 w 28630"/>
                  <a:gd name="connsiteY4" fmla="*/ 20202 h 28607"/>
                  <a:gd name="connsiteX5" fmla="*/ 26719 w 28630"/>
                  <a:gd name="connsiteY5" fmla="*/ 21435 h 2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30" h="28607">
                    <a:moveTo>
                      <a:pt x="26719" y="21435"/>
                    </a:moveTo>
                    <a:cubicBezTo>
                      <a:pt x="22776" y="28282"/>
                      <a:pt x="14031" y="30639"/>
                      <a:pt x="7182" y="26700"/>
                    </a:cubicBezTo>
                    <a:cubicBezTo>
                      <a:pt x="790" y="23029"/>
                      <a:pt x="-1764" y="15112"/>
                      <a:pt x="1278" y="8406"/>
                    </a:cubicBezTo>
                    <a:cubicBezTo>
                      <a:pt x="4543" y="1211"/>
                      <a:pt x="13013" y="-1981"/>
                      <a:pt x="20221" y="1276"/>
                    </a:cubicBezTo>
                    <a:cubicBezTo>
                      <a:pt x="27419" y="4534"/>
                      <a:pt x="30610" y="13007"/>
                      <a:pt x="27355" y="20202"/>
                    </a:cubicBezTo>
                    <a:cubicBezTo>
                      <a:pt x="27165" y="20624"/>
                      <a:pt x="26953" y="21035"/>
                      <a:pt x="26719" y="21435"/>
                    </a:cubicBezTo>
                    <a:close/>
                  </a:path>
                </a:pathLst>
              </a:custGeom>
              <a:solidFill>
                <a:srgbClr val="3A3A3A">
                  <a:alpha val="6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1" name="Freeform 120">
                <a:extLst>
                  <a:ext uri="{FF2B5EF4-FFF2-40B4-BE49-F238E27FC236}">
                    <a16:creationId xmlns:a16="http://schemas.microsoft.com/office/drawing/2014/main" id="{FEEF8972-BC4E-9641-8DC0-2A1D9FD22C63}"/>
                  </a:ext>
                </a:extLst>
              </p:cNvPr>
              <p:cNvSpPr/>
              <p:nvPr/>
            </p:nvSpPr>
            <p:spPr>
              <a:xfrm>
                <a:off x="8161015" y="1666955"/>
                <a:ext cx="28197" cy="28184"/>
              </a:xfrm>
              <a:custGeom>
                <a:avLst/>
                <a:gdLst>
                  <a:gd name="connsiteX0" fmla="*/ 26112 w 28197"/>
                  <a:gd name="connsiteY0" fmla="*/ 21467 h 28184"/>
                  <a:gd name="connsiteX1" fmla="*/ 6724 w 28197"/>
                  <a:gd name="connsiteY1" fmla="*/ 26098 h 28184"/>
                  <a:gd name="connsiteX2" fmla="*/ 1095 w 28197"/>
                  <a:gd name="connsiteY2" fmla="*/ 8649 h 28184"/>
                  <a:gd name="connsiteX3" fmla="*/ 19550 w 28197"/>
                  <a:gd name="connsiteY3" fmla="*/ 1098 h 28184"/>
                  <a:gd name="connsiteX4" fmla="*/ 27098 w 28197"/>
                  <a:gd name="connsiteY4" fmla="*/ 19538 h 28184"/>
                  <a:gd name="connsiteX5" fmla="*/ 26112 w 28197"/>
                  <a:gd name="connsiteY5" fmla="*/ 21467 h 2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97" h="28184">
                    <a:moveTo>
                      <a:pt x="26112" y="21467"/>
                    </a:moveTo>
                    <a:cubicBezTo>
                      <a:pt x="22041" y="28097"/>
                      <a:pt x="13360" y="30171"/>
                      <a:pt x="6724" y="26098"/>
                    </a:cubicBezTo>
                    <a:cubicBezTo>
                      <a:pt x="798" y="22462"/>
                      <a:pt x="-1587" y="15056"/>
                      <a:pt x="1095" y="8649"/>
                    </a:cubicBezTo>
                    <a:cubicBezTo>
                      <a:pt x="4105" y="1472"/>
                      <a:pt x="12363" y="-1909"/>
                      <a:pt x="19550" y="1098"/>
                    </a:cubicBezTo>
                    <a:cubicBezTo>
                      <a:pt x="26727" y="4105"/>
                      <a:pt x="30108" y="12361"/>
                      <a:pt x="27098" y="19538"/>
                    </a:cubicBezTo>
                    <a:cubicBezTo>
                      <a:pt x="26822" y="20205"/>
                      <a:pt x="26494" y="20850"/>
                      <a:pt x="26112" y="21467"/>
                    </a:cubicBezTo>
                    <a:close/>
                  </a:path>
                </a:pathLst>
              </a:custGeom>
              <a:solidFill>
                <a:srgbClr val="3A3A3A">
                  <a:alpha val="6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2" name="Freeform 121">
                <a:extLst>
                  <a:ext uri="{FF2B5EF4-FFF2-40B4-BE49-F238E27FC236}">
                    <a16:creationId xmlns:a16="http://schemas.microsoft.com/office/drawing/2014/main" id="{F2D3137C-9C24-4443-8EEB-F0EC96E3E516}"/>
                  </a:ext>
                </a:extLst>
              </p:cNvPr>
              <p:cNvSpPr/>
              <p:nvPr/>
            </p:nvSpPr>
            <p:spPr>
              <a:xfrm>
                <a:off x="8160793" y="1668200"/>
                <a:ext cx="27650" cy="27626"/>
              </a:xfrm>
              <a:custGeom>
                <a:avLst/>
                <a:gdLst>
                  <a:gd name="connsiteX0" fmla="*/ 26122 w 27650"/>
                  <a:gd name="connsiteY0" fmla="*/ 20116 h 27626"/>
                  <a:gd name="connsiteX1" fmla="*/ 7518 w 27650"/>
                  <a:gd name="connsiteY1" fmla="*/ 26101 h 27626"/>
                  <a:gd name="connsiteX2" fmla="*/ 1529 w 27650"/>
                  <a:gd name="connsiteY2" fmla="*/ 7510 h 27626"/>
                  <a:gd name="connsiteX3" fmla="*/ 20133 w 27650"/>
                  <a:gd name="connsiteY3" fmla="*/ 1525 h 27626"/>
                  <a:gd name="connsiteX4" fmla="*/ 26122 w 27650"/>
                  <a:gd name="connsiteY4" fmla="*/ 20116 h 27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50" h="27626">
                    <a:moveTo>
                      <a:pt x="26122" y="20116"/>
                    </a:moveTo>
                    <a:cubicBezTo>
                      <a:pt x="22635" y="26902"/>
                      <a:pt x="14313" y="29582"/>
                      <a:pt x="7518" y="26101"/>
                    </a:cubicBezTo>
                    <a:cubicBezTo>
                      <a:pt x="723" y="22620"/>
                      <a:pt x="-1959" y="14297"/>
                      <a:pt x="1529" y="7510"/>
                    </a:cubicBezTo>
                    <a:cubicBezTo>
                      <a:pt x="5016" y="724"/>
                      <a:pt x="13338" y="-1956"/>
                      <a:pt x="20133" y="1525"/>
                    </a:cubicBezTo>
                    <a:cubicBezTo>
                      <a:pt x="26928" y="5006"/>
                      <a:pt x="29610" y="13330"/>
                      <a:pt x="26122" y="20116"/>
                    </a:cubicBezTo>
                    <a:close/>
                  </a:path>
                </a:pathLst>
              </a:custGeom>
              <a:solidFill>
                <a:srgbClr val="3A3A3A">
                  <a:alpha val="7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 name="Freeform 122">
                <a:extLst>
                  <a:ext uri="{FF2B5EF4-FFF2-40B4-BE49-F238E27FC236}">
                    <a16:creationId xmlns:a16="http://schemas.microsoft.com/office/drawing/2014/main" id="{1AF3B853-C10D-F04F-89C5-F04A0BC77067}"/>
                  </a:ext>
                </a:extLst>
              </p:cNvPr>
              <p:cNvSpPr/>
              <p:nvPr/>
            </p:nvSpPr>
            <p:spPr>
              <a:xfrm>
                <a:off x="8161033" y="1668437"/>
                <a:ext cx="27172" cy="27152"/>
              </a:xfrm>
              <a:custGeom>
                <a:avLst/>
                <a:gdLst>
                  <a:gd name="connsiteX0" fmla="*/ 25671 w 27172"/>
                  <a:gd name="connsiteY0" fmla="*/ 19773 h 27152"/>
                  <a:gd name="connsiteX1" fmla="*/ 7385 w 27172"/>
                  <a:gd name="connsiteY1" fmla="*/ 25653 h 27152"/>
                  <a:gd name="connsiteX2" fmla="*/ 1502 w 27172"/>
                  <a:gd name="connsiteY2" fmla="*/ 7379 h 27152"/>
                  <a:gd name="connsiteX3" fmla="*/ 19787 w 27172"/>
                  <a:gd name="connsiteY3" fmla="*/ 1500 h 27152"/>
                  <a:gd name="connsiteX4" fmla="*/ 25671 w 27172"/>
                  <a:gd name="connsiteY4" fmla="*/ 19773 h 27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2" h="27152">
                    <a:moveTo>
                      <a:pt x="25671" y="19773"/>
                    </a:moveTo>
                    <a:cubicBezTo>
                      <a:pt x="22247" y="26443"/>
                      <a:pt x="14063" y="29075"/>
                      <a:pt x="7385" y="25653"/>
                    </a:cubicBezTo>
                    <a:cubicBezTo>
                      <a:pt x="706" y="22230"/>
                      <a:pt x="-1922" y="14049"/>
                      <a:pt x="1502" y="7379"/>
                    </a:cubicBezTo>
                    <a:cubicBezTo>
                      <a:pt x="4925" y="710"/>
                      <a:pt x="13109" y="-1923"/>
                      <a:pt x="19787" y="1500"/>
                    </a:cubicBezTo>
                    <a:cubicBezTo>
                      <a:pt x="26466" y="4923"/>
                      <a:pt x="29095" y="13104"/>
                      <a:pt x="25671" y="19773"/>
                    </a:cubicBezTo>
                    <a:close/>
                  </a:path>
                </a:pathLst>
              </a:custGeom>
              <a:solidFill>
                <a:srgbClr val="3A3A3A">
                  <a:alpha val="7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4" name="Freeform 123">
                <a:extLst>
                  <a:ext uri="{FF2B5EF4-FFF2-40B4-BE49-F238E27FC236}">
                    <a16:creationId xmlns:a16="http://schemas.microsoft.com/office/drawing/2014/main" id="{A6494C04-CBCD-9343-B237-6412B5305848}"/>
                  </a:ext>
                </a:extLst>
              </p:cNvPr>
              <p:cNvSpPr/>
              <p:nvPr/>
            </p:nvSpPr>
            <p:spPr>
              <a:xfrm>
                <a:off x="8161505" y="1668184"/>
                <a:ext cx="26717" cy="26701"/>
              </a:xfrm>
              <a:custGeom>
                <a:avLst/>
                <a:gdLst>
                  <a:gd name="connsiteX0" fmla="*/ 24986 w 26717"/>
                  <a:gd name="connsiteY0" fmla="*/ 19920 h 26701"/>
                  <a:gd name="connsiteX1" fmla="*/ 6785 w 26717"/>
                  <a:gd name="connsiteY1" fmla="*/ 24970 h 26701"/>
                  <a:gd name="connsiteX2" fmla="*/ 1241 w 26717"/>
                  <a:gd name="connsiteY2" fmla="*/ 7738 h 26701"/>
                  <a:gd name="connsiteX3" fmla="*/ 18976 w 26717"/>
                  <a:gd name="connsiteY3" fmla="*/ 1241 h 26701"/>
                  <a:gd name="connsiteX4" fmla="*/ 25474 w 26717"/>
                  <a:gd name="connsiteY4" fmla="*/ 18964 h 26701"/>
                  <a:gd name="connsiteX5" fmla="*/ 24986 w 26717"/>
                  <a:gd name="connsiteY5" fmla="*/ 19920 h 26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17" h="26701">
                    <a:moveTo>
                      <a:pt x="24986" y="19920"/>
                    </a:moveTo>
                    <a:cubicBezTo>
                      <a:pt x="21350" y="26338"/>
                      <a:pt x="13209" y="28598"/>
                      <a:pt x="6785" y="24970"/>
                    </a:cubicBezTo>
                    <a:cubicBezTo>
                      <a:pt x="722" y="21546"/>
                      <a:pt x="-1685" y="14048"/>
                      <a:pt x="1241" y="7738"/>
                    </a:cubicBezTo>
                    <a:cubicBezTo>
                      <a:pt x="4347" y="1049"/>
                      <a:pt x="12287" y="-1859"/>
                      <a:pt x="18976" y="1241"/>
                    </a:cubicBezTo>
                    <a:cubicBezTo>
                      <a:pt x="25665" y="4341"/>
                      <a:pt x="28580" y="12276"/>
                      <a:pt x="25474" y="18964"/>
                    </a:cubicBezTo>
                    <a:cubicBezTo>
                      <a:pt x="25325" y="19289"/>
                      <a:pt x="25167" y="19608"/>
                      <a:pt x="24986" y="19920"/>
                    </a:cubicBezTo>
                    <a:close/>
                  </a:path>
                </a:pathLst>
              </a:custGeom>
              <a:solidFill>
                <a:srgbClr val="3A3A3A">
                  <a:alpha val="8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5" name="Freeform 124">
                <a:extLst>
                  <a:ext uri="{FF2B5EF4-FFF2-40B4-BE49-F238E27FC236}">
                    <a16:creationId xmlns:a16="http://schemas.microsoft.com/office/drawing/2014/main" id="{C8267198-E77E-2A44-8514-7C76640AB092}"/>
                  </a:ext>
                </a:extLst>
              </p:cNvPr>
              <p:cNvSpPr/>
              <p:nvPr/>
            </p:nvSpPr>
            <p:spPr>
              <a:xfrm rot="-4012199">
                <a:off x="8161515" y="1668979"/>
                <a:ext cx="26289" cy="26271"/>
              </a:xfrm>
              <a:custGeom>
                <a:avLst/>
                <a:gdLst>
                  <a:gd name="connsiteX0" fmla="*/ 26289 w 26289"/>
                  <a:gd name="connsiteY0" fmla="*/ 13136 h 26271"/>
                  <a:gd name="connsiteX1" fmla="*/ 13145 w 26289"/>
                  <a:gd name="connsiteY1" fmla="*/ 26271 h 26271"/>
                  <a:gd name="connsiteX2" fmla="*/ 0 w 26289"/>
                  <a:gd name="connsiteY2" fmla="*/ 13136 h 26271"/>
                  <a:gd name="connsiteX3" fmla="*/ 13145 w 26289"/>
                  <a:gd name="connsiteY3" fmla="*/ 0 h 26271"/>
                  <a:gd name="connsiteX4" fmla="*/ 26289 w 26289"/>
                  <a:gd name="connsiteY4" fmla="*/ 13136 h 26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89" h="26271">
                    <a:moveTo>
                      <a:pt x="26289" y="13136"/>
                    </a:moveTo>
                    <a:cubicBezTo>
                      <a:pt x="26289" y="20390"/>
                      <a:pt x="20404" y="26271"/>
                      <a:pt x="13145" y="26271"/>
                    </a:cubicBezTo>
                    <a:cubicBezTo>
                      <a:pt x="5885" y="26271"/>
                      <a:pt x="0" y="20390"/>
                      <a:pt x="0" y="13136"/>
                    </a:cubicBezTo>
                    <a:cubicBezTo>
                      <a:pt x="0" y="5881"/>
                      <a:pt x="5885" y="0"/>
                      <a:pt x="13145" y="0"/>
                    </a:cubicBezTo>
                    <a:cubicBezTo>
                      <a:pt x="20405" y="0"/>
                      <a:pt x="26289" y="5881"/>
                      <a:pt x="26289" y="13136"/>
                    </a:cubicBezTo>
                    <a:close/>
                  </a:path>
                </a:pathLst>
              </a:custGeom>
              <a:solidFill>
                <a:srgbClr val="3A3A3A">
                  <a:alpha val="8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8B08A28F-EB3B-1D4E-9F82-3EEB0ECD1EEA}"/>
                  </a:ext>
                </a:extLst>
              </p:cNvPr>
              <p:cNvSpPr/>
              <p:nvPr/>
            </p:nvSpPr>
            <p:spPr>
              <a:xfrm rot="-4007999">
                <a:off x="8161709" y="1669151"/>
                <a:ext cx="25653" cy="25635"/>
              </a:xfrm>
              <a:custGeom>
                <a:avLst/>
                <a:gdLst>
                  <a:gd name="connsiteX0" fmla="*/ 25653 w 25653"/>
                  <a:gd name="connsiteY0" fmla="*/ 12818 h 25635"/>
                  <a:gd name="connsiteX1" fmla="*/ 12827 w 25653"/>
                  <a:gd name="connsiteY1" fmla="*/ 25636 h 25635"/>
                  <a:gd name="connsiteX2" fmla="*/ 0 w 25653"/>
                  <a:gd name="connsiteY2" fmla="*/ 12818 h 25635"/>
                  <a:gd name="connsiteX3" fmla="*/ 12827 w 25653"/>
                  <a:gd name="connsiteY3" fmla="*/ 0 h 25635"/>
                  <a:gd name="connsiteX4" fmla="*/ 25653 w 25653"/>
                  <a:gd name="connsiteY4" fmla="*/ 12818 h 25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53" h="25635">
                    <a:moveTo>
                      <a:pt x="25653" y="12818"/>
                    </a:moveTo>
                    <a:cubicBezTo>
                      <a:pt x="25653" y="19897"/>
                      <a:pt x="19911" y="25636"/>
                      <a:pt x="12827" y="25636"/>
                    </a:cubicBezTo>
                    <a:cubicBezTo>
                      <a:pt x="5743" y="25636"/>
                      <a:pt x="0" y="19897"/>
                      <a:pt x="0" y="12818"/>
                    </a:cubicBezTo>
                    <a:cubicBezTo>
                      <a:pt x="0" y="5739"/>
                      <a:pt x="5743" y="0"/>
                      <a:pt x="12827" y="0"/>
                    </a:cubicBezTo>
                    <a:cubicBezTo>
                      <a:pt x="19911" y="0"/>
                      <a:pt x="25653" y="5739"/>
                      <a:pt x="25653" y="12818"/>
                    </a:cubicBezTo>
                    <a:close/>
                  </a:path>
                </a:pathLst>
              </a:custGeom>
              <a:solidFill>
                <a:srgbClr val="3A3A3A">
                  <a:alpha val="8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C6AEB65C-0915-8B41-AFD7-54D56F2B8CC1}"/>
                  </a:ext>
                </a:extLst>
              </p:cNvPr>
              <p:cNvSpPr/>
              <p:nvPr/>
            </p:nvSpPr>
            <p:spPr>
              <a:xfrm rot="-4003798">
                <a:off x="8161796" y="1669219"/>
                <a:ext cx="25229" cy="25211"/>
              </a:xfrm>
              <a:custGeom>
                <a:avLst/>
                <a:gdLst>
                  <a:gd name="connsiteX0" fmla="*/ 25229 w 25229"/>
                  <a:gd name="connsiteY0" fmla="*/ 12606 h 25211"/>
                  <a:gd name="connsiteX1" fmla="*/ 12614 w 25229"/>
                  <a:gd name="connsiteY1" fmla="*/ 25212 h 25211"/>
                  <a:gd name="connsiteX2" fmla="*/ 0 w 25229"/>
                  <a:gd name="connsiteY2" fmla="*/ 12606 h 25211"/>
                  <a:gd name="connsiteX3" fmla="*/ 12614 w 25229"/>
                  <a:gd name="connsiteY3" fmla="*/ 0 h 25211"/>
                  <a:gd name="connsiteX4" fmla="*/ 25229 w 25229"/>
                  <a:gd name="connsiteY4" fmla="*/ 12606 h 25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29" h="25211">
                    <a:moveTo>
                      <a:pt x="25229" y="12606"/>
                    </a:moveTo>
                    <a:cubicBezTo>
                      <a:pt x="25229" y="19568"/>
                      <a:pt x="19581" y="25212"/>
                      <a:pt x="12614" y="25212"/>
                    </a:cubicBezTo>
                    <a:cubicBezTo>
                      <a:pt x="5648" y="25212"/>
                      <a:pt x="0" y="19568"/>
                      <a:pt x="0" y="12606"/>
                    </a:cubicBezTo>
                    <a:cubicBezTo>
                      <a:pt x="0" y="5644"/>
                      <a:pt x="5648" y="0"/>
                      <a:pt x="12614" y="0"/>
                    </a:cubicBezTo>
                    <a:cubicBezTo>
                      <a:pt x="19581" y="0"/>
                      <a:pt x="25229" y="5644"/>
                      <a:pt x="25229" y="12606"/>
                    </a:cubicBezTo>
                    <a:close/>
                  </a:path>
                </a:pathLst>
              </a:custGeom>
              <a:solidFill>
                <a:srgbClr val="3A3A3A">
                  <a:alpha val="9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BB2ED8D7-1E28-134B-A703-3DE0D6515D28}"/>
                  </a:ext>
                </a:extLst>
              </p:cNvPr>
              <p:cNvSpPr/>
              <p:nvPr/>
            </p:nvSpPr>
            <p:spPr>
              <a:xfrm rot="-3999599">
                <a:off x="8161985" y="1669502"/>
                <a:ext cx="24805" cy="24788"/>
              </a:xfrm>
              <a:custGeom>
                <a:avLst/>
                <a:gdLst>
                  <a:gd name="connsiteX0" fmla="*/ 24805 w 24805"/>
                  <a:gd name="connsiteY0" fmla="*/ 12394 h 24788"/>
                  <a:gd name="connsiteX1" fmla="*/ 12402 w 24805"/>
                  <a:gd name="connsiteY1" fmla="*/ 24788 h 24788"/>
                  <a:gd name="connsiteX2" fmla="*/ 0 w 24805"/>
                  <a:gd name="connsiteY2" fmla="*/ 12394 h 24788"/>
                  <a:gd name="connsiteX3" fmla="*/ 12402 w 24805"/>
                  <a:gd name="connsiteY3" fmla="*/ 0 h 24788"/>
                  <a:gd name="connsiteX4" fmla="*/ 24805 w 24805"/>
                  <a:gd name="connsiteY4" fmla="*/ 12394 h 2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05" h="24788">
                    <a:moveTo>
                      <a:pt x="24805" y="12394"/>
                    </a:moveTo>
                    <a:cubicBezTo>
                      <a:pt x="24805" y="19239"/>
                      <a:pt x="19252" y="24788"/>
                      <a:pt x="12402" y="24788"/>
                    </a:cubicBezTo>
                    <a:cubicBezTo>
                      <a:pt x="5553" y="24788"/>
                      <a:pt x="0" y="19239"/>
                      <a:pt x="0" y="12394"/>
                    </a:cubicBezTo>
                    <a:cubicBezTo>
                      <a:pt x="0" y="5549"/>
                      <a:pt x="5553" y="0"/>
                      <a:pt x="12402" y="0"/>
                    </a:cubicBezTo>
                    <a:cubicBezTo>
                      <a:pt x="19252" y="0"/>
                      <a:pt x="24805" y="5549"/>
                      <a:pt x="24805" y="12394"/>
                    </a:cubicBezTo>
                    <a:close/>
                  </a:path>
                </a:pathLst>
              </a:custGeom>
              <a:solidFill>
                <a:srgbClr val="3A3A3A">
                  <a:alpha val="9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9" name="Freeform 128">
                <a:extLst>
                  <a:ext uri="{FF2B5EF4-FFF2-40B4-BE49-F238E27FC236}">
                    <a16:creationId xmlns:a16="http://schemas.microsoft.com/office/drawing/2014/main" id="{FFC13EFD-5A37-8E45-B195-0DDF644F87E5}"/>
                  </a:ext>
                </a:extLst>
              </p:cNvPr>
              <p:cNvSpPr/>
              <p:nvPr/>
            </p:nvSpPr>
            <p:spPr>
              <a:xfrm rot="-3995400">
                <a:off x="8162275" y="1669683"/>
                <a:ext cx="24381" cy="24364"/>
              </a:xfrm>
              <a:custGeom>
                <a:avLst/>
                <a:gdLst>
                  <a:gd name="connsiteX0" fmla="*/ 24381 w 24381"/>
                  <a:gd name="connsiteY0" fmla="*/ 12182 h 24364"/>
                  <a:gd name="connsiteX1" fmla="*/ 12191 w 24381"/>
                  <a:gd name="connsiteY1" fmla="*/ 24365 h 24364"/>
                  <a:gd name="connsiteX2" fmla="*/ 0 w 24381"/>
                  <a:gd name="connsiteY2" fmla="*/ 12182 h 24364"/>
                  <a:gd name="connsiteX3" fmla="*/ 12191 w 24381"/>
                  <a:gd name="connsiteY3" fmla="*/ 0 h 24364"/>
                  <a:gd name="connsiteX4" fmla="*/ 24381 w 24381"/>
                  <a:gd name="connsiteY4" fmla="*/ 12182 h 24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1" h="24364">
                    <a:moveTo>
                      <a:pt x="24381" y="12182"/>
                    </a:moveTo>
                    <a:cubicBezTo>
                      <a:pt x="24381" y="18910"/>
                      <a:pt x="18924" y="24365"/>
                      <a:pt x="12191" y="24365"/>
                    </a:cubicBezTo>
                    <a:cubicBezTo>
                      <a:pt x="5458" y="24365"/>
                      <a:pt x="0" y="18910"/>
                      <a:pt x="0" y="12182"/>
                    </a:cubicBezTo>
                    <a:cubicBezTo>
                      <a:pt x="0" y="5454"/>
                      <a:pt x="5458" y="0"/>
                      <a:pt x="12191" y="0"/>
                    </a:cubicBezTo>
                    <a:cubicBezTo>
                      <a:pt x="18924" y="0"/>
                      <a:pt x="24381" y="5454"/>
                      <a:pt x="24381" y="12182"/>
                    </a:cubicBezTo>
                    <a:close/>
                  </a:path>
                </a:pathLst>
              </a:custGeom>
              <a:solidFill>
                <a:srgbClr val="3A3A3A"/>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0" name="Freeform 129">
              <a:extLst>
                <a:ext uri="{FF2B5EF4-FFF2-40B4-BE49-F238E27FC236}">
                  <a16:creationId xmlns:a16="http://schemas.microsoft.com/office/drawing/2014/main" id="{5DBD4BF9-664B-B74E-BBA4-2D35FEC1E3C4}"/>
                </a:ext>
              </a:extLst>
            </p:cNvPr>
            <p:cNvSpPr/>
            <p:nvPr/>
          </p:nvSpPr>
          <p:spPr>
            <a:xfrm>
              <a:off x="7894547" y="2387876"/>
              <a:ext cx="135724" cy="135661"/>
            </a:xfrm>
            <a:custGeom>
              <a:avLst/>
              <a:gdLst>
                <a:gd name="connsiteX0" fmla="*/ 4564 w 135724"/>
                <a:gd name="connsiteY0" fmla="*/ 43452 h 135661"/>
                <a:gd name="connsiteX1" fmla="*/ 43447 w 135724"/>
                <a:gd name="connsiteY1" fmla="*/ 131100 h 135661"/>
                <a:gd name="connsiteX2" fmla="*/ 131166 w 135724"/>
                <a:gd name="connsiteY2" fmla="*/ 92244 h 135661"/>
                <a:gd name="connsiteX3" fmla="*/ 92273 w 135724"/>
                <a:gd name="connsiteY3" fmla="*/ 4596 h 135661"/>
                <a:gd name="connsiteX4" fmla="*/ 92230 w 135724"/>
                <a:gd name="connsiteY4" fmla="*/ 4574 h 135661"/>
                <a:gd name="connsiteX5" fmla="*/ 4627 w 135724"/>
                <a:gd name="connsiteY5" fmla="*/ 43303 h 135661"/>
                <a:gd name="connsiteX6" fmla="*/ 4564 w 135724"/>
                <a:gd name="connsiteY6" fmla="*/ 43452 h 135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724" h="135661">
                  <a:moveTo>
                    <a:pt x="4564" y="43452"/>
                  </a:moveTo>
                  <a:cubicBezTo>
                    <a:pt x="-8920" y="78388"/>
                    <a:pt x="8486" y="117626"/>
                    <a:pt x="43447" y="131100"/>
                  </a:cubicBezTo>
                  <a:cubicBezTo>
                    <a:pt x="78407" y="144575"/>
                    <a:pt x="117682" y="127181"/>
                    <a:pt x="131166" y="92244"/>
                  </a:cubicBezTo>
                  <a:cubicBezTo>
                    <a:pt x="144639" y="57308"/>
                    <a:pt x="127233" y="18070"/>
                    <a:pt x="92273" y="4596"/>
                  </a:cubicBezTo>
                  <a:cubicBezTo>
                    <a:pt x="92262" y="4585"/>
                    <a:pt x="92241" y="4585"/>
                    <a:pt x="92230" y="4574"/>
                  </a:cubicBezTo>
                  <a:cubicBezTo>
                    <a:pt x="57333" y="-8911"/>
                    <a:pt x="18111" y="8430"/>
                    <a:pt x="4627" y="43303"/>
                  </a:cubicBezTo>
                  <a:cubicBezTo>
                    <a:pt x="4606" y="43346"/>
                    <a:pt x="4585" y="43399"/>
                    <a:pt x="4564" y="43452"/>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id="{801CDA9E-817B-4D42-BEAE-144C20395BF5}"/>
                </a:ext>
              </a:extLst>
            </p:cNvPr>
            <p:cNvSpPr/>
            <p:nvPr/>
          </p:nvSpPr>
          <p:spPr>
            <a:xfrm>
              <a:off x="7894519" y="2387807"/>
              <a:ext cx="136146" cy="136054"/>
            </a:xfrm>
            <a:custGeom>
              <a:avLst/>
              <a:gdLst>
                <a:gd name="connsiteX0" fmla="*/ 4592 w 136146"/>
                <a:gd name="connsiteY0" fmla="*/ 43520 h 136054"/>
                <a:gd name="connsiteX1" fmla="*/ 43549 w 136146"/>
                <a:gd name="connsiteY1" fmla="*/ 131466 h 136054"/>
                <a:gd name="connsiteX2" fmla="*/ 131554 w 136146"/>
                <a:gd name="connsiteY2" fmla="*/ 92535 h 136054"/>
                <a:gd name="connsiteX3" fmla="*/ 92597 w 136146"/>
                <a:gd name="connsiteY3" fmla="*/ 4590 h 136054"/>
                <a:gd name="connsiteX4" fmla="*/ 92470 w 136146"/>
                <a:gd name="connsiteY4" fmla="*/ 4537 h 136054"/>
                <a:gd name="connsiteX5" fmla="*/ 4592 w 136146"/>
                <a:gd name="connsiteY5" fmla="*/ 43520 h 13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146" h="136054">
                  <a:moveTo>
                    <a:pt x="4592" y="43520"/>
                  </a:moveTo>
                  <a:cubicBezTo>
                    <a:pt x="-8956" y="78552"/>
                    <a:pt x="8493" y="117928"/>
                    <a:pt x="43549" y="131466"/>
                  </a:cubicBezTo>
                  <a:cubicBezTo>
                    <a:pt x="78615" y="145004"/>
                    <a:pt x="118017" y="127567"/>
                    <a:pt x="131554" y="92535"/>
                  </a:cubicBezTo>
                  <a:cubicBezTo>
                    <a:pt x="145102" y="57493"/>
                    <a:pt x="127664" y="18118"/>
                    <a:pt x="92597" y="4590"/>
                  </a:cubicBezTo>
                  <a:cubicBezTo>
                    <a:pt x="92555" y="4569"/>
                    <a:pt x="92512" y="4558"/>
                    <a:pt x="92470" y="4537"/>
                  </a:cubicBezTo>
                  <a:cubicBezTo>
                    <a:pt x="57435" y="-8906"/>
                    <a:pt x="18118" y="8531"/>
                    <a:pt x="4592" y="43520"/>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2" name="Freeform 131">
              <a:extLst>
                <a:ext uri="{FF2B5EF4-FFF2-40B4-BE49-F238E27FC236}">
                  <a16:creationId xmlns:a16="http://schemas.microsoft.com/office/drawing/2014/main" id="{C47591AF-8429-DD4F-8978-6EF8176B5B1F}"/>
                </a:ext>
              </a:extLst>
            </p:cNvPr>
            <p:cNvSpPr/>
            <p:nvPr/>
          </p:nvSpPr>
          <p:spPr>
            <a:xfrm>
              <a:off x="7952852" y="1850217"/>
              <a:ext cx="155545" cy="433496"/>
            </a:xfrm>
            <a:custGeom>
              <a:avLst/>
              <a:gdLst>
                <a:gd name="connsiteX0" fmla="*/ 147669 w 155545"/>
                <a:gd name="connsiteY0" fmla="*/ 432805 h 433496"/>
                <a:gd name="connsiteX1" fmla="*/ 147669 w 155545"/>
                <a:gd name="connsiteY1" fmla="*/ 432805 h 433496"/>
                <a:gd name="connsiteX2" fmla="*/ 155195 w 155545"/>
                <a:gd name="connsiteY2" fmla="*/ 419881 h 433496"/>
                <a:gd name="connsiteX3" fmla="*/ 21523 w 155545"/>
                <a:gd name="connsiteY3" fmla="*/ 6743 h 433496"/>
                <a:gd name="connsiteX4" fmla="*/ 7848 w 155545"/>
                <a:gd name="connsiteY4" fmla="*/ 705 h 433496"/>
                <a:gd name="connsiteX5" fmla="*/ 7848 w 155545"/>
                <a:gd name="connsiteY5" fmla="*/ 705 h 433496"/>
                <a:gd name="connsiteX6" fmla="*/ 322 w 155545"/>
                <a:gd name="connsiteY6" fmla="*/ 13523 h 433496"/>
                <a:gd name="connsiteX7" fmla="*/ 133994 w 155545"/>
                <a:gd name="connsiteY7" fmla="*/ 426660 h 433496"/>
                <a:gd name="connsiteX8" fmla="*/ 147669 w 155545"/>
                <a:gd name="connsiteY8" fmla="*/ 432805 h 433496"/>
                <a:gd name="connsiteX9" fmla="*/ 147669 w 155545"/>
                <a:gd name="connsiteY9" fmla="*/ 432805 h 433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5545" h="433496">
                  <a:moveTo>
                    <a:pt x="147669" y="432805"/>
                  </a:moveTo>
                  <a:lnTo>
                    <a:pt x="147669" y="432805"/>
                  </a:lnTo>
                  <a:cubicBezTo>
                    <a:pt x="153309" y="431300"/>
                    <a:pt x="156680" y="425527"/>
                    <a:pt x="155195" y="419881"/>
                  </a:cubicBezTo>
                  <a:lnTo>
                    <a:pt x="21523" y="6743"/>
                  </a:lnTo>
                  <a:cubicBezTo>
                    <a:pt x="19403" y="1320"/>
                    <a:pt x="13297" y="-1382"/>
                    <a:pt x="7848" y="705"/>
                  </a:cubicBezTo>
                  <a:lnTo>
                    <a:pt x="7848" y="705"/>
                  </a:lnTo>
                  <a:cubicBezTo>
                    <a:pt x="2262" y="2209"/>
                    <a:pt x="-1088" y="7909"/>
                    <a:pt x="322" y="13523"/>
                  </a:cubicBezTo>
                  <a:lnTo>
                    <a:pt x="133994" y="426660"/>
                  </a:lnTo>
                  <a:cubicBezTo>
                    <a:pt x="136072" y="432127"/>
                    <a:pt x="142189" y="434881"/>
                    <a:pt x="147669" y="432805"/>
                  </a:cubicBezTo>
                  <a:cubicBezTo>
                    <a:pt x="147669" y="432805"/>
                    <a:pt x="147669" y="432805"/>
                    <a:pt x="147669" y="432805"/>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3" name="Freeform 132">
              <a:extLst>
                <a:ext uri="{FF2B5EF4-FFF2-40B4-BE49-F238E27FC236}">
                  <a16:creationId xmlns:a16="http://schemas.microsoft.com/office/drawing/2014/main" id="{DABE6C79-57ED-F440-ABF1-2A6FCCFC8276}"/>
                </a:ext>
              </a:extLst>
            </p:cNvPr>
            <p:cNvSpPr/>
            <p:nvPr/>
          </p:nvSpPr>
          <p:spPr>
            <a:xfrm>
              <a:off x="7719792" y="1516682"/>
              <a:ext cx="110062" cy="109952"/>
            </a:xfrm>
            <a:custGeom>
              <a:avLst/>
              <a:gdLst>
                <a:gd name="connsiteX0" fmla="*/ 4517 w 110062"/>
                <a:gd name="connsiteY0" fmla="*/ 33180 h 109952"/>
                <a:gd name="connsiteX1" fmla="*/ 33234 w 110062"/>
                <a:gd name="connsiteY1" fmla="*/ 105441 h 109952"/>
                <a:gd name="connsiteX2" fmla="*/ 105550 w 110062"/>
                <a:gd name="connsiteY2" fmla="*/ 76739 h 109952"/>
                <a:gd name="connsiteX3" fmla="*/ 76823 w 110062"/>
                <a:gd name="connsiteY3" fmla="*/ 4478 h 109952"/>
                <a:gd name="connsiteX4" fmla="*/ 76812 w 110062"/>
                <a:gd name="connsiteY4" fmla="*/ 4472 h 109952"/>
                <a:gd name="connsiteX5" fmla="*/ 4517 w 110062"/>
                <a:gd name="connsiteY5" fmla="*/ 33180 h 10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062" h="109952">
                  <a:moveTo>
                    <a:pt x="4517" y="33180"/>
                  </a:moveTo>
                  <a:cubicBezTo>
                    <a:pt x="-7525" y="61060"/>
                    <a:pt x="5344" y="93412"/>
                    <a:pt x="33234" y="105441"/>
                  </a:cubicBezTo>
                  <a:cubicBezTo>
                    <a:pt x="61134" y="117469"/>
                    <a:pt x="93508" y="104619"/>
                    <a:pt x="105550" y="76739"/>
                  </a:cubicBezTo>
                  <a:cubicBezTo>
                    <a:pt x="117582" y="48859"/>
                    <a:pt x="104723" y="16507"/>
                    <a:pt x="76823" y="4478"/>
                  </a:cubicBezTo>
                  <a:cubicBezTo>
                    <a:pt x="76823" y="4476"/>
                    <a:pt x="76812" y="4474"/>
                    <a:pt x="76812" y="4472"/>
                  </a:cubicBezTo>
                  <a:cubicBezTo>
                    <a:pt x="48912" y="-7482"/>
                    <a:pt x="16591" y="5351"/>
                    <a:pt x="4517" y="33180"/>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783143A1-42D8-CC4F-A6E2-ACE1D29ADA90}"/>
                </a:ext>
              </a:extLst>
            </p:cNvPr>
            <p:cNvSpPr/>
            <p:nvPr/>
          </p:nvSpPr>
          <p:spPr>
            <a:xfrm rot="20346600">
              <a:off x="7719596" y="1516718"/>
              <a:ext cx="110457" cy="110381"/>
            </a:xfrm>
            <a:custGeom>
              <a:avLst/>
              <a:gdLst>
                <a:gd name="connsiteX0" fmla="*/ 110457 w 110457"/>
                <a:gd name="connsiteY0" fmla="*/ 55191 h 110381"/>
                <a:gd name="connsiteX1" fmla="*/ 55229 w 110457"/>
                <a:gd name="connsiteY1" fmla="*/ 110382 h 110381"/>
                <a:gd name="connsiteX2" fmla="*/ 0 w 110457"/>
                <a:gd name="connsiteY2" fmla="*/ 55191 h 110381"/>
                <a:gd name="connsiteX3" fmla="*/ 55229 w 110457"/>
                <a:gd name="connsiteY3" fmla="*/ 0 h 110381"/>
                <a:gd name="connsiteX4" fmla="*/ 110457 w 110457"/>
                <a:gd name="connsiteY4" fmla="*/ 55191 h 110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457" h="110381">
                  <a:moveTo>
                    <a:pt x="110457" y="55191"/>
                  </a:moveTo>
                  <a:cubicBezTo>
                    <a:pt x="110457" y="85672"/>
                    <a:pt x="85731" y="110382"/>
                    <a:pt x="55229" y="110382"/>
                  </a:cubicBezTo>
                  <a:cubicBezTo>
                    <a:pt x="24727" y="110382"/>
                    <a:pt x="0" y="85672"/>
                    <a:pt x="0" y="55191"/>
                  </a:cubicBezTo>
                  <a:cubicBezTo>
                    <a:pt x="0" y="24710"/>
                    <a:pt x="24727" y="0"/>
                    <a:pt x="55229" y="0"/>
                  </a:cubicBezTo>
                  <a:cubicBezTo>
                    <a:pt x="85731" y="0"/>
                    <a:pt x="110457" y="24710"/>
                    <a:pt x="110457" y="55191"/>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7BCD4AF7-4971-C347-8594-B0A329A8102B}"/>
                </a:ext>
              </a:extLst>
            </p:cNvPr>
            <p:cNvSpPr/>
            <p:nvPr/>
          </p:nvSpPr>
          <p:spPr>
            <a:xfrm>
              <a:off x="7631757" y="1563811"/>
              <a:ext cx="124267" cy="124218"/>
            </a:xfrm>
            <a:custGeom>
              <a:avLst/>
              <a:gdLst>
                <a:gd name="connsiteX0" fmla="*/ 5097 w 124267"/>
                <a:gd name="connsiteY0" fmla="*/ 37534 h 124218"/>
                <a:gd name="connsiteX1" fmla="*/ 37524 w 124267"/>
                <a:gd name="connsiteY1" fmla="*/ 119124 h 124218"/>
                <a:gd name="connsiteX2" fmla="*/ 119169 w 124267"/>
                <a:gd name="connsiteY2" fmla="*/ 86718 h 124218"/>
                <a:gd name="connsiteX3" fmla="*/ 86742 w 124267"/>
                <a:gd name="connsiteY3" fmla="*/ 5128 h 124218"/>
                <a:gd name="connsiteX4" fmla="*/ 86721 w 124267"/>
                <a:gd name="connsiteY4" fmla="*/ 5119 h 124218"/>
                <a:gd name="connsiteX5" fmla="*/ 5171 w 124267"/>
                <a:gd name="connsiteY5" fmla="*/ 37361 h 124218"/>
                <a:gd name="connsiteX6" fmla="*/ 5097 w 124267"/>
                <a:gd name="connsiteY6" fmla="*/ 37534 h 124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267" h="124218">
                  <a:moveTo>
                    <a:pt x="5097" y="37534"/>
                  </a:moveTo>
                  <a:cubicBezTo>
                    <a:pt x="-8493" y="69013"/>
                    <a:pt x="6030" y="105542"/>
                    <a:pt x="37524" y="119124"/>
                  </a:cubicBezTo>
                  <a:cubicBezTo>
                    <a:pt x="69029" y="132705"/>
                    <a:pt x="105579" y="118197"/>
                    <a:pt x="119169" y="86718"/>
                  </a:cubicBezTo>
                  <a:cubicBezTo>
                    <a:pt x="132759" y="55239"/>
                    <a:pt x="118247" y="18710"/>
                    <a:pt x="86742" y="5128"/>
                  </a:cubicBezTo>
                  <a:cubicBezTo>
                    <a:pt x="86732" y="5125"/>
                    <a:pt x="86732" y="5122"/>
                    <a:pt x="86721" y="5119"/>
                  </a:cubicBezTo>
                  <a:cubicBezTo>
                    <a:pt x="55290" y="-8482"/>
                    <a:pt x="18782" y="5954"/>
                    <a:pt x="5171" y="37361"/>
                  </a:cubicBezTo>
                  <a:cubicBezTo>
                    <a:pt x="5150" y="37419"/>
                    <a:pt x="5118" y="37476"/>
                    <a:pt x="5097" y="37534"/>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id="{DE52E35B-01EB-8548-B839-BD54443D718B}"/>
                </a:ext>
              </a:extLst>
            </p:cNvPr>
            <p:cNvSpPr/>
            <p:nvPr/>
          </p:nvSpPr>
          <p:spPr>
            <a:xfrm>
              <a:off x="7631720" y="1563489"/>
              <a:ext cx="124486" cy="124397"/>
            </a:xfrm>
            <a:custGeom>
              <a:avLst/>
              <a:gdLst>
                <a:gd name="connsiteX0" fmla="*/ 5028 w 124486"/>
                <a:gd name="connsiteY0" fmla="*/ 37750 h 124397"/>
                <a:gd name="connsiteX1" fmla="*/ 37773 w 124486"/>
                <a:gd name="connsiteY1" fmla="*/ 119374 h 124397"/>
                <a:gd name="connsiteX2" fmla="*/ 119461 w 124486"/>
                <a:gd name="connsiteY2" fmla="*/ 86647 h 124397"/>
                <a:gd name="connsiteX3" fmla="*/ 87182 w 124486"/>
                <a:gd name="connsiteY3" fmla="*/ 5229 h 124397"/>
                <a:gd name="connsiteX4" fmla="*/ 5230 w 124486"/>
                <a:gd name="connsiteY4" fmla="*/ 37276 h 124397"/>
                <a:gd name="connsiteX5" fmla="*/ 5028 w 124486"/>
                <a:gd name="connsiteY5" fmla="*/ 37750 h 12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486" h="124397">
                  <a:moveTo>
                    <a:pt x="5028" y="37750"/>
                  </a:moveTo>
                  <a:cubicBezTo>
                    <a:pt x="-8487" y="69327"/>
                    <a:pt x="6184" y="105870"/>
                    <a:pt x="37773" y="119374"/>
                  </a:cubicBezTo>
                  <a:cubicBezTo>
                    <a:pt x="69373" y="132876"/>
                    <a:pt x="105945" y="118223"/>
                    <a:pt x="119461" y="86647"/>
                  </a:cubicBezTo>
                  <a:cubicBezTo>
                    <a:pt x="132892" y="55256"/>
                    <a:pt x="118486" y="18912"/>
                    <a:pt x="87182" y="5229"/>
                  </a:cubicBezTo>
                  <a:cubicBezTo>
                    <a:pt x="55699" y="-8536"/>
                    <a:pt x="19010" y="5812"/>
                    <a:pt x="5230" y="37276"/>
                  </a:cubicBezTo>
                  <a:cubicBezTo>
                    <a:pt x="5166" y="37434"/>
                    <a:pt x="5092" y="37591"/>
                    <a:pt x="5028" y="37750"/>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7" name="Freeform 136">
              <a:extLst>
                <a:ext uri="{FF2B5EF4-FFF2-40B4-BE49-F238E27FC236}">
                  <a16:creationId xmlns:a16="http://schemas.microsoft.com/office/drawing/2014/main" id="{1A51BD9D-54C7-8A49-B612-60F58D728639}"/>
                </a:ext>
              </a:extLst>
            </p:cNvPr>
            <p:cNvSpPr/>
            <p:nvPr/>
          </p:nvSpPr>
          <p:spPr>
            <a:xfrm>
              <a:off x="7862707" y="1752015"/>
              <a:ext cx="430469" cy="164368"/>
            </a:xfrm>
            <a:custGeom>
              <a:avLst/>
              <a:gdLst>
                <a:gd name="connsiteX0" fmla="*/ 429683 w 430469"/>
                <a:gd name="connsiteY0" fmla="*/ 156641 h 164368"/>
                <a:gd name="connsiteX1" fmla="*/ 429683 w 430469"/>
                <a:gd name="connsiteY1" fmla="*/ 156641 h 164368"/>
                <a:gd name="connsiteX2" fmla="*/ 423959 w 430469"/>
                <a:gd name="connsiteY2" fmla="*/ 142870 h 164368"/>
                <a:gd name="connsiteX3" fmla="*/ 13825 w 430469"/>
                <a:gd name="connsiteY3" fmla="*/ 391 h 164368"/>
                <a:gd name="connsiteX4" fmla="*/ 786 w 430469"/>
                <a:gd name="connsiteY4" fmla="*/ 7700 h 164368"/>
                <a:gd name="connsiteX5" fmla="*/ 786 w 430469"/>
                <a:gd name="connsiteY5" fmla="*/ 7700 h 164368"/>
                <a:gd name="connsiteX6" fmla="*/ 6510 w 430469"/>
                <a:gd name="connsiteY6" fmla="*/ 21471 h 164368"/>
                <a:gd name="connsiteX7" fmla="*/ 416539 w 430469"/>
                <a:gd name="connsiteY7" fmla="*/ 163951 h 164368"/>
                <a:gd name="connsiteX8" fmla="*/ 429662 w 430469"/>
                <a:gd name="connsiteY8" fmla="*/ 156715 h 164368"/>
                <a:gd name="connsiteX9" fmla="*/ 429683 w 430469"/>
                <a:gd name="connsiteY9" fmla="*/ 156641 h 16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0469" h="164368">
                  <a:moveTo>
                    <a:pt x="429683" y="156641"/>
                  </a:moveTo>
                  <a:lnTo>
                    <a:pt x="429683" y="156641"/>
                  </a:lnTo>
                  <a:cubicBezTo>
                    <a:pt x="431878" y="151260"/>
                    <a:pt x="429323" y="145116"/>
                    <a:pt x="423959" y="142870"/>
                  </a:cubicBezTo>
                  <a:lnTo>
                    <a:pt x="13825" y="391"/>
                  </a:lnTo>
                  <a:cubicBezTo>
                    <a:pt x="8207" y="-1172"/>
                    <a:pt x="2376" y="2094"/>
                    <a:pt x="786" y="7700"/>
                  </a:cubicBezTo>
                  <a:lnTo>
                    <a:pt x="786" y="7700"/>
                  </a:lnTo>
                  <a:cubicBezTo>
                    <a:pt x="-1408" y="13082"/>
                    <a:pt x="1147" y="19227"/>
                    <a:pt x="6510" y="21471"/>
                  </a:cubicBezTo>
                  <a:lnTo>
                    <a:pt x="416539" y="163951"/>
                  </a:lnTo>
                  <a:cubicBezTo>
                    <a:pt x="422167" y="165571"/>
                    <a:pt x="428040" y="162330"/>
                    <a:pt x="429662" y="156715"/>
                  </a:cubicBezTo>
                  <a:cubicBezTo>
                    <a:pt x="429673" y="156684"/>
                    <a:pt x="429673" y="156662"/>
                    <a:pt x="429683" y="156641"/>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8" name="Freeform 137">
              <a:extLst>
                <a:ext uri="{FF2B5EF4-FFF2-40B4-BE49-F238E27FC236}">
                  <a16:creationId xmlns:a16="http://schemas.microsoft.com/office/drawing/2014/main" id="{427FA224-F808-8241-817F-C3337134AC2F}"/>
                </a:ext>
              </a:extLst>
            </p:cNvPr>
            <p:cNvSpPr/>
            <p:nvPr/>
          </p:nvSpPr>
          <p:spPr>
            <a:xfrm>
              <a:off x="7731773" y="1648485"/>
              <a:ext cx="453614" cy="45657"/>
            </a:xfrm>
            <a:custGeom>
              <a:avLst/>
              <a:gdLst>
                <a:gd name="connsiteX0" fmla="*/ 453552 w 453614"/>
                <a:gd name="connsiteY0" fmla="*/ 35064 h 45657"/>
                <a:gd name="connsiteX1" fmla="*/ 453552 w 453614"/>
                <a:gd name="connsiteY1" fmla="*/ 35064 h 45657"/>
                <a:gd name="connsiteX2" fmla="*/ 444224 w 453614"/>
                <a:gd name="connsiteY2" fmla="*/ 23411 h 45657"/>
                <a:gd name="connsiteX3" fmla="*/ 10663 w 453614"/>
                <a:gd name="connsiteY3" fmla="*/ 0 h 45657"/>
                <a:gd name="connsiteX4" fmla="*/ 62 w 453614"/>
                <a:gd name="connsiteY4" fmla="*/ 10593 h 45657"/>
                <a:gd name="connsiteX5" fmla="*/ 62 w 453614"/>
                <a:gd name="connsiteY5" fmla="*/ 10593 h 45657"/>
                <a:gd name="connsiteX6" fmla="*/ 9391 w 453614"/>
                <a:gd name="connsiteY6" fmla="*/ 22246 h 45657"/>
                <a:gd name="connsiteX7" fmla="*/ 442952 w 453614"/>
                <a:gd name="connsiteY7" fmla="*/ 45657 h 45657"/>
                <a:gd name="connsiteX8" fmla="*/ 453552 w 453614"/>
                <a:gd name="connsiteY8" fmla="*/ 35064 h 4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3614" h="45657">
                  <a:moveTo>
                    <a:pt x="453552" y="35064"/>
                  </a:moveTo>
                  <a:lnTo>
                    <a:pt x="453552" y="35064"/>
                  </a:lnTo>
                  <a:cubicBezTo>
                    <a:pt x="454178" y="29279"/>
                    <a:pt x="450012" y="24076"/>
                    <a:pt x="444224" y="23411"/>
                  </a:cubicBezTo>
                  <a:lnTo>
                    <a:pt x="10663" y="0"/>
                  </a:lnTo>
                  <a:cubicBezTo>
                    <a:pt x="4811" y="0"/>
                    <a:pt x="62" y="4743"/>
                    <a:pt x="62" y="10593"/>
                  </a:cubicBezTo>
                  <a:lnTo>
                    <a:pt x="62" y="10593"/>
                  </a:lnTo>
                  <a:cubicBezTo>
                    <a:pt x="-563" y="16378"/>
                    <a:pt x="3603" y="21581"/>
                    <a:pt x="9391" y="22246"/>
                  </a:cubicBezTo>
                  <a:lnTo>
                    <a:pt x="442952" y="45657"/>
                  </a:lnTo>
                  <a:cubicBezTo>
                    <a:pt x="448803" y="45657"/>
                    <a:pt x="453552" y="40914"/>
                    <a:pt x="453552" y="35064"/>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Freeform 138">
              <a:extLst>
                <a:ext uri="{FF2B5EF4-FFF2-40B4-BE49-F238E27FC236}">
                  <a16:creationId xmlns:a16="http://schemas.microsoft.com/office/drawing/2014/main" id="{1DDBF429-1316-5F49-A79A-A581E6C21BCC}"/>
                </a:ext>
              </a:extLst>
            </p:cNvPr>
            <p:cNvSpPr/>
            <p:nvPr/>
          </p:nvSpPr>
          <p:spPr>
            <a:xfrm>
              <a:off x="7745433" y="1516636"/>
              <a:ext cx="422477" cy="111048"/>
            </a:xfrm>
            <a:custGeom>
              <a:avLst/>
              <a:gdLst>
                <a:gd name="connsiteX0" fmla="*/ 422189 w 422477"/>
                <a:gd name="connsiteY0" fmla="*/ 8331 h 111048"/>
                <a:gd name="connsiteX1" fmla="*/ 422189 w 422477"/>
                <a:gd name="connsiteY1" fmla="*/ 8331 h 111048"/>
                <a:gd name="connsiteX2" fmla="*/ 410635 w 422477"/>
                <a:gd name="connsiteY2" fmla="*/ 69 h 111048"/>
                <a:gd name="connsiteX3" fmla="*/ 7285 w 422477"/>
                <a:gd name="connsiteY3" fmla="*/ 90217 h 111048"/>
                <a:gd name="connsiteX4" fmla="*/ 288 w 422477"/>
                <a:gd name="connsiteY4" fmla="*/ 102717 h 111048"/>
                <a:gd name="connsiteX5" fmla="*/ 288 w 422477"/>
                <a:gd name="connsiteY5" fmla="*/ 102717 h 111048"/>
                <a:gd name="connsiteX6" fmla="*/ 11843 w 422477"/>
                <a:gd name="connsiteY6" fmla="*/ 110980 h 111048"/>
                <a:gd name="connsiteX7" fmla="*/ 415193 w 422477"/>
                <a:gd name="connsiteY7" fmla="*/ 20831 h 111048"/>
                <a:gd name="connsiteX8" fmla="*/ 422189 w 422477"/>
                <a:gd name="connsiteY8" fmla="*/ 8331 h 11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77" h="111048">
                  <a:moveTo>
                    <a:pt x="422189" y="8331"/>
                  </a:moveTo>
                  <a:lnTo>
                    <a:pt x="422189" y="8331"/>
                  </a:lnTo>
                  <a:cubicBezTo>
                    <a:pt x="421023" y="3023"/>
                    <a:pt x="416041" y="-546"/>
                    <a:pt x="410635" y="69"/>
                  </a:cubicBezTo>
                  <a:lnTo>
                    <a:pt x="7285" y="90217"/>
                  </a:lnTo>
                  <a:cubicBezTo>
                    <a:pt x="2059" y="91939"/>
                    <a:pt x="-984" y="97368"/>
                    <a:pt x="288" y="102717"/>
                  </a:cubicBezTo>
                  <a:lnTo>
                    <a:pt x="288" y="102717"/>
                  </a:lnTo>
                  <a:cubicBezTo>
                    <a:pt x="1455" y="108026"/>
                    <a:pt x="6437" y="111595"/>
                    <a:pt x="11843" y="110980"/>
                  </a:cubicBezTo>
                  <a:lnTo>
                    <a:pt x="415193" y="20831"/>
                  </a:lnTo>
                  <a:cubicBezTo>
                    <a:pt x="420419" y="19110"/>
                    <a:pt x="423461" y="13681"/>
                    <a:pt x="422189" y="8331"/>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40" name="Graphic 2">
              <a:extLst>
                <a:ext uri="{FF2B5EF4-FFF2-40B4-BE49-F238E27FC236}">
                  <a16:creationId xmlns:a16="http://schemas.microsoft.com/office/drawing/2014/main" id="{99F800C7-7D23-624F-A159-320126836269}"/>
                </a:ext>
              </a:extLst>
            </p:cNvPr>
            <p:cNvGrpSpPr/>
            <p:nvPr/>
          </p:nvGrpSpPr>
          <p:grpSpPr>
            <a:xfrm>
              <a:off x="7786118" y="1537037"/>
              <a:ext cx="36721" cy="36660"/>
              <a:chOff x="7786118" y="1537037"/>
              <a:chExt cx="36721" cy="36660"/>
            </a:xfrm>
            <a:solidFill>
              <a:schemeClr val="accent1"/>
            </a:solidFill>
          </p:grpSpPr>
          <p:sp>
            <p:nvSpPr>
              <p:cNvPr id="141" name="Freeform 140">
                <a:extLst>
                  <a:ext uri="{FF2B5EF4-FFF2-40B4-BE49-F238E27FC236}">
                    <a16:creationId xmlns:a16="http://schemas.microsoft.com/office/drawing/2014/main" id="{6A2829A2-4BCA-4349-B086-BC21A44FD6DE}"/>
                  </a:ext>
                </a:extLst>
              </p:cNvPr>
              <p:cNvSpPr/>
              <p:nvPr/>
            </p:nvSpPr>
            <p:spPr>
              <a:xfrm>
                <a:off x="7786118" y="1537037"/>
                <a:ext cx="36721" cy="36660"/>
              </a:xfrm>
              <a:custGeom>
                <a:avLst/>
                <a:gdLst>
                  <a:gd name="connsiteX0" fmla="*/ 34655 w 36721"/>
                  <a:gd name="connsiteY0" fmla="*/ 26703 h 36660"/>
                  <a:gd name="connsiteX1" fmla="*/ 9966 w 36721"/>
                  <a:gd name="connsiteY1" fmla="*/ 34633 h 36660"/>
                  <a:gd name="connsiteX2" fmla="*/ 2026 w 36721"/>
                  <a:gd name="connsiteY2" fmla="*/ 9958 h 36660"/>
                  <a:gd name="connsiteX3" fmla="*/ 26704 w 36721"/>
                  <a:gd name="connsiteY3" fmla="*/ 2020 h 36660"/>
                  <a:gd name="connsiteX4" fmla="*/ 34761 w 36721"/>
                  <a:gd name="connsiteY4" fmla="*/ 26498 h 36660"/>
                  <a:gd name="connsiteX5" fmla="*/ 34655 w 36721"/>
                  <a:gd name="connsiteY5" fmla="*/ 26703 h 36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721" h="36660">
                    <a:moveTo>
                      <a:pt x="34655" y="26703"/>
                    </a:moveTo>
                    <a:cubicBezTo>
                      <a:pt x="30033" y="35706"/>
                      <a:pt x="18977" y="39257"/>
                      <a:pt x="9966" y="34633"/>
                    </a:cubicBezTo>
                    <a:cubicBezTo>
                      <a:pt x="956" y="30009"/>
                      <a:pt x="-2596" y="18961"/>
                      <a:pt x="2026" y="9958"/>
                    </a:cubicBezTo>
                    <a:cubicBezTo>
                      <a:pt x="6648" y="960"/>
                      <a:pt x="17694" y="-2592"/>
                      <a:pt x="26704" y="2020"/>
                    </a:cubicBezTo>
                    <a:cubicBezTo>
                      <a:pt x="35694" y="6556"/>
                      <a:pt x="39298" y="17516"/>
                      <a:pt x="34761" y="26498"/>
                    </a:cubicBezTo>
                    <a:cubicBezTo>
                      <a:pt x="34729" y="26567"/>
                      <a:pt x="34687" y="26635"/>
                      <a:pt x="34655" y="26703"/>
                    </a:cubicBezTo>
                    <a:close/>
                  </a:path>
                </a:pathLst>
              </a:custGeom>
              <a:solidFill>
                <a:srgbClr val="3A3A3A">
                  <a:alpha val="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B30CBE58-6CF0-6742-8E66-6990B740C05D}"/>
                  </a:ext>
                </a:extLst>
              </p:cNvPr>
              <p:cNvSpPr/>
              <p:nvPr/>
            </p:nvSpPr>
            <p:spPr>
              <a:xfrm>
                <a:off x="7786546" y="1537319"/>
                <a:ext cx="36011" cy="36024"/>
              </a:xfrm>
              <a:custGeom>
                <a:avLst/>
                <a:gdLst>
                  <a:gd name="connsiteX0" fmla="*/ 34015 w 36011"/>
                  <a:gd name="connsiteY0" fmla="*/ 26314 h 36024"/>
                  <a:gd name="connsiteX1" fmla="*/ 9719 w 36011"/>
                  <a:gd name="connsiteY1" fmla="*/ 33993 h 36024"/>
                  <a:gd name="connsiteX2" fmla="*/ 2033 w 36011"/>
                  <a:gd name="connsiteY2" fmla="*/ 9711 h 36024"/>
                  <a:gd name="connsiteX3" fmla="*/ 26171 w 36011"/>
                  <a:gd name="connsiteY3" fmla="*/ 1949 h 36024"/>
                  <a:gd name="connsiteX4" fmla="*/ 34015 w 36011"/>
                  <a:gd name="connsiteY4" fmla="*/ 26314 h 36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11" h="36024">
                    <a:moveTo>
                      <a:pt x="34015" y="26314"/>
                    </a:moveTo>
                    <a:cubicBezTo>
                      <a:pt x="29425" y="35140"/>
                      <a:pt x="18549" y="38578"/>
                      <a:pt x="9719" y="33993"/>
                    </a:cubicBezTo>
                    <a:cubicBezTo>
                      <a:pt x="888" y="29408"/>
                      <a:pt x="-2557" y="18536"/>
                      <a:pt x="2033" y="9711"/>
                    </a:cubicBezTo>
                    <a:cubicBezTo>
                      <a:pt x="6591" y="947"/>
                      <a:pt x="17351" y="-2516"/>
                      <a:pt x="26171" y="1949"/>
                    </a:cubicBezTo>
                    <a:cubicBezTo>
                      <a:pt x="35064" y="6519"/>
                      <a:pt x="38573" y="17421"/>
                      <a:pt x="34015" y="26314"/>
                    </a:cubicBezTo>
                    <a:close/>
                  </a:path>
                </a:pathLst>
              </a:custGeom>
              <a:solidFill>
                <a:srgbClr val="3A3A3A">
                  <a:alpha val="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3" name="Freeform 142">
                <a:extLst>
                  <a:ext uri="{FF2B5EF4-FFF2-40B4-BE49-F238E27FC236}">
                    <a16:creationId xmlns:a16="http://schemas.microsoft.com/office/drawing/2014/main" id="{E1431700-26C8-BB4E-8837-027F649E09D0}"/>
                  </a:ext>
                </a:extLst>
              </p:cNvPr>
              <p:cNvSpPr/>
              <p:nvPr/>
            </p:nvSpPr>
            <p:spPr>
              <a:xfrm>
                <a:off x="7786723" y="1537542"/>
                <a:ext cx="35625" cy="35600"/>
              </a:xfrm>
              <a:custGeom>
                <a:avLst/>
                <a:gdLst>
                  <a:gd name="connsiteX0" fmla="*/ 33626 w 35625"/>
                  <a:gd name="connsiteY0" fmla="*/ 25985 h 35600"/>
                  <a:gd name="connsiteX1" fmla="*/ 9626 w 35625"/>
                  <a:gd name="connsiteY1" fmla="*/ 33603 h 35600"/>
                  <a:gd name="connsiteX2" fmla="*/ 1994 w 35625"/>
                  <a:gd name="connsiteY2" fmla="*/ 9615 h 35600"/>
                  <a:gd name="connsiteX3" fmla="*/ 25887 w 35625"/>
                  <a:gd name="connsiteY3" fmla="*/ 1938 h 35600"/>
                  <a:gd name="connsiteX4" fmla="*/ 33689 w 35625"/>
                  <a:gd name="connsiteY4" fmla="*/ 25871 h 35600"/>
                  <a:gd name="connsiteX5" fmla="*/ 33626 w 35625"/>
                  <a:gd name="connsiteY5" fmla="*/ 25985 h 3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25" h="35600">
                    <a:moveTo>
                      <a:pt x="33626" y="25985"/>
                    </a:moveTo>
                    <a:cubicBezTo>
                      <a:pt x="29099" y="34713"/>
                      <a:pt x="18350" y="38124"/>
                      <a:pt x="9626" y="33603"/>
                    </a:cubicBezTo>
                    <a:cubicBezTo>
                      <a:pt x="891" y="29083"/>
                      <a:pt x="-2522" y="18343"/>
                      <a:pt x="1994" y="9615"/>
                    </a:cubicBezTo>
                    <a:cubicBezTo>
                      <a:pt x="6499" y="933"/>
                      <a:pt x="17163" y="-2496"/>
                      <a:pt x="25887" y="1938"/>
                    </a:cubicBezTo>
                    <a:cubicBezTo>
                      <a:pt x="34654" y="6395"/>
                      <a:pt x="38142" y="17110"/>
                      <a:pt x="33689" y="25871"/>
                    </a:cubicBezTo>
                    <a:cubicBezTo>
                      <a:pt x="33668" y="25909"/>
                      <a:pt x="33647" y="25947"/>
                      <a:pt x="33626" y="25985"/>
                    </a:cubicBezTo>
                    <a:close/>
                  </a:path>
                </a:pathLst>
              </a:custGeom>
              <a:solidFill>
                <a:srgbClr val="3A3A3A">
                  <a:alpha val="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82CA275E-B605-F149-801A-3DC8052EC7D1}"/>
                  </a:ext>
                </a:extLst>
              </p:cNvPr>
              <p:cNvSpPr/>
              <p:nvPr/>
            </p:nvSpPr>
            <p:spPr>
              <a:xfrm>
                <a:off x="7786899" y="1537765"/>
                <a:ext cx="35198" cy="35176"/>
              </a:xfrm>
              <a:custGeom>
                <a:avLst/>
                <a:gdLst>
                  <a:gd name="connsiteX0" fmla="*/ 33238 w 35198"/>
                  <a:gd name="connsiteY0" fmla="*/ 25656 h 35176"/>
                  <a:gd name="connsiteX1" fmla="*/ 9525 w 35198"/>
                  <a:gd name="connsiteY1" fmla="*/ 33213 h 35176"/>
                  <a:gd name="connsiteX2" fmla="*/ 1966 w 35198"/>
                  <a:gd name="connsiteY2" fmla="*/ 9521 h 35176"/>
                  <a:gd name="connsiteX3" fmla="*/ 25606 w 35198"/>
                  <a:gd name="connsiteY3" fmla="*/ 1927 h 35176"/>
                  <a:gd name="connsiteX4" fmla="*/ 33270 w 35198"/>
                  <a:gd name="connsiteY4" fmla="*/ 25586 h 35176"/>
                  <a:gd name="connsiteX5" fmla="*/ 33238 w 35198"/>
                  <a:gd name="connsiteY5" fmla="*/ 25656 h 3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198" h="35176">
                    <a:moveTo>
                      <a:pt x="33238" y="25656"/>
                    </a:moveTo>
                    <a:cubicBezTo>
                      <a:pt x="28775" y="34285"/>
                      <a:pt x="18164" y="37669"/>
                      <a:pt x="9525" y="33213"/>
                    </a:cubicBezTo>
                    <a:cubicBezTo>
                      <a:pt x="896" y="28757"/>
                      <a:pt x="-2496" y="18150"/>
                      <a:pt x="1966" y="9521"/>
                    </a:cubicBezTo>
                    <a:cubicBezTo>
                      <a:pt x="6408" y="919"/>
                      <a:pt x="16977" y="-2475"/>
                      <a:pt x="25606" y="1927"/>
                    </a:cubicBezTo>
                    <a:cubicBezTo>
                      <a:pt x="34256" y="6345"/>
                      <a:pt x="37690" y="16937"/>
                      <a:pt x="33270" y="25586"/>
                    </a:cubicBezTo>
                    <a:cubicBezTo>
                      <a:pt x="33259" y="25610"/>
                      <a:pt x="33248" y="25633"/>
                      <a:pt x="33238" y="25656"/>
                    </a:cubicBezTo>
                    <a:close/>
                  </a:path>
                </a:pathLst>
              </a:custGeom>
              <a:solidFill>
                <a:srgbClr val="3A3A3A">
                  <a:alpha val="1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5" name="Freeform 144">
                <a:extLst>
                  <a:ext uri="{FF2B5EF4-FFF2-40B4-BE49-F238E27FC236}">
                    <a16:creationId xmlns:a16="http://schemas.microsoft.com/office/drawing/2014/main" id="{84B2C0DF-08AE-6247-BAD5-8D90EC9DD68C}"/>
                  </a:ext>
                </a:extLst>
              </p:cNvPr>
              <p:cNvSpPr/>
              <p:nvPr/>
            </p:nvSpPr>
            <p:spPr>
              <a:xfrm>
                <a:off x="7787080" y="1537988"/>
                <a:ext cx="34773" cy="34753"/>
              </a:xfrm>
              <a:custGeom>
                <a:avLst/>
                <a:gdLst>
                  <a:gd name="connsiteX0" fmla="*/ 32845 w 34773"/>
                  <a:gd name="connsiteY0" fmla="*/ 25328 h 34753"/>
                  <a:gd name="connsiteX1" fmla="*/ 9429 w 34773"/>
                  <a:gd name="connsiteY1" fmla="*/ 32824 h 34753"/>
                  <a:gd name="connsiteX2" fmla="*/ 1934 w 34773"/>
                  <a:gd name="connsiteY2" fmla="*/ 9425 h 34753"/>
                  <a:gd name="connsiteX3" fmla="*/ 25319 w 34773"/>
                  <a:gd name="connsiteY3" fmla="*/ 1917 h 34753"/>
                  <a:gd name="connsiteX4" fmla="*/ 32856 w 34773"/>
                  <a:gd name="connsiteY4" fmla="*/ 25301 h 34753"/>
                  <a:gd name="connsiteX5" fmla="*/ 32845 w 34773"/>
                  <a:gd name="connsiteY5" fmla="*/ 25328 h 34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73" h="34753">
                    <a:moveTo>
                      <a:pt x="32845" y="25328"/>
                    </a:moveTo>
                    <a:cubicBezTo>
                      <a:pt x="28446" y="33859"/>
                      <a:pt x="17973" y="37215"/>
                      <a:pt x="9429" y="32824"/>
                    </a:cubicBezTo>
                    <a:cubicBezTo>
                      <a:pt x="895" y="28432"/>
                      <a:pt x="-2465" y="17956"/>
                      <a:pt x="1934" y="9425"/>
                    </a:cubicBezTo>
                    <a:cubicBezTo>
                      <a:pt x="6323" y="904"/>
                      <a:pt x="16785" y="-2455"/>
                      <a:pt x="25319" y="1917"/>
                    </a:cubicBezTo>
                    <a:cubicBezTo>
                      <a:pt x="33863" y="6294"/>
                      <a:pt x="37234" y="16763"/>
                      <a:pt x="32856" y="25301"/>
                    </a:cubicBezTo>
                    <a:cubicBezTo>
                      <a:pt x="32856" y="25311"/>
                      <a:pt x="32845" y="25319"/>
                      <a:pt x="32845" y="25328"/>
                    </a:cubicBezTo>
                    <a:close/>
                  </a:path>
                </a:pathLst>
              </a:custGeom>
              <a:solidFill>
                <a:srgbClr val="3A3A3A">
                  <a:alpha val="1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6" name="Freeform 145">
                <a:extLst>
                  <a:ext uri="{FF2B5EF4-FFF2-40B4-BE49-F238E27FC236}">
                    <a16:creationId xmlns:a16="http://schemas.microsoft.com/office/drawing/2014/main" id="{22B3632E-96C5-A34B-B446-1D21BFCFA0DF}"/>
                  </a:ext>
                </a:extLst>
              </p:cNvPr>
              <p:cNvSpPr/>
              <p:nvPr/>
            </p:nvSpPr>
            <p:spPr>
              <a:xfrm>
                <a:off x="7787504" y="1538270"/>
                <a:ext cx="34106" cy="34117"/>
              </a:xfrm>
              <a:custGeom>
                <a:avLst/>
                <a:gdLst>
                  <a:gd name="connsiteX0" fmla="*/ 32209 w 34106"/>
                  <a:gd name="connsiteY0" fmla="*/ 24939 h 34117"/>
                  <a:gd name="connsiteX1" fmla="*/ 9185 w 34106"/>
                  <a:gd name="connsiteY1" fmla="*/ 32184 h 34117"/>
                  <a:gd name="connsiteX2" fmla="*/ 1934 w 34106"/>
                  <a:gd name="connsiteY2" fmla="*/ 9178 h 34117"/>
                  <a:gd name="connsiteX3" fmla="*/ 24789 w 34106"/>
                  <a:gd name="connsiteY3" fmla="*/ 1846 h 34117"/>
                  <a:gd name="connsiteX4" fmla="*/ 32209 w 34106"/>
                  <a:gd name="connsiteY4" fmla="*/ 24939 h 34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6" h="34117">
                    <a:moveTo>
                      <a:pt x="32209" y="24939"/>
                    </a:moveTo>
                    <a:cubicBezTo>
                      <a:pt x="27852" y="33293"/>
                      <a:pt x="17549" y="36537"/>
                      <a:pt x="9185" y="32184"/>
                    </a:cubicBezTo>
                    <a:cubicBezTo>
                      <a:pt x="832" y="27832"/>
                      <a:pt x="-2423" y="17532"/>
                      <a:pt x="1934" y="9178"/>
                    </a:cubicBezTo>
                    <a:cubicBezTo>
                      <a:pt x="6259" y="891"/>
                      <a:pt x="16446" y="-2379"/>
                      <a:pt x="24789" y="1846"/>
                    </a:cubicBezTo>
                    <a:cubicBezTo>
                      <a:pt x="33216" y="6179"/>
                      <a:pt x="36534" y="16514"/>
                      <a:pt x="32209" y="24939"/>
                    </a:cubicBezTo>
                    <a:close/>
                  </a:path>
                </a:pathLst>
              </a:custGeom>
              <a:solidFill>
                <a:srgbClr val="3A3A3A">
                  <a:alpha val="1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7" name="Freeform 146">
                <a:extLst>
                  <a:ext uri="{FF2B5EF4-FFF2-40B4-BE49-F238E27FC236}">
                    <a16:creationId xmlns:a16="http://schemas.microsoft.com/office/drawing/2014/main" id="{369E725A-0D1E-124B-BEAE-B07A030B7333}"/>
                  </a:ext>
                </a:extLst>
              </p:cNvPr>
              <p:cNvSpPr/>
              <p:nvPr/>
            </p:nvSpPr>
            <p:spPr>
              <a:xfrm>
                <a:off x="7787685" y="1538069"/>
                <a:ext cx="33716" cy="33693"/>
              </a:xfrm>
              <a:custGeom>
                <a:avLst/>
                <a:gdLst>
                  <a:gd name="connsiteX0" fmla="*/ 31816 w 33716"/>
                  <a:gd name="connsiteY0" fmla="*/ 24611 h 33693"/>
                  <a:gd name="connsiteX1" fmla="*/ 9089 w 33716"/>
                  <a:gd name="connsiteY1" fmla="*/ 31794 h 33693"/>
                  <a:gd name="connsiteX2" fmla="*/ 1902 w 33716"/>
                  <a:gd name="connsiteY2" fmla="*/ 9083 h 33693"/>
                  <a:gd name="connsiteX3" fmla="*/ 24502 w 33716"/>
                  <a:gd name="connsiteY3" fmla="*/ 1835 h 33693"/>
                  <a:gd name="connsiteX4" fmla="*/ 31880 w 33716"/>
                  <a:gd name="connsiteY4" fmla="*/ 24484 h 33693"/>
                  <a:gd name="connsiteX5" fmla="*/ 31816 w 33716"/>
                  <a:gd name="connsiteY5" fmla="*/ 24611 h 3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16" h="33693">
                    <a:moveTo>
                      <a:pt x="31816" y="24611"/>
                    </a:moveTo>
                    <a:cubicBezTo>
                      <a:pt x="27523" y="32866"/>
                      <a:pt x="17347" y="36082"/>
                      <a:pt x="9089" y="31794"/>
                    </a:cubicBezTo>
                    <a:cubicBezTo>
                      <a:pt x="831" y="27507"/>
                      <a:pt x="-2392" y="17338"/>
                      <a:pt x="1902" y="9083"/>
                    </a:cubicBezTo>
                    <a:cubicBezTo>
                      <a:pt x="6163" y="877"/>
                      <a:pt x="16255" y="-2359"/>
                      <a:pt x="24502" y="1835"/>
                    </a:cubicBezTo>
                    <a:cubicBezTo>
                      <a:pt x="32802" y="6053"/>
                      <a:pt x="36099" y="16194"/>
                      <a:pt x="31880" y="24484"/>
                    </a:cubicBezTo>
                    <a:cubicBezTo>
                      <a:pt x="31859" y="24527"/>
                      <a:pt x="31838" y="24569"/>
                      <a:pt x="31816" y="24611"/>
                    </a:cubicBezTo>
                    <a:close/>
                  </a:path>
                </a:pathLst>
              </a:custGeom>
              <a:solidFill>
                <a:srgbClr val="3A3A3A">
                  <a:alpha val="2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8" name="Freeform 147">
                <a:extLst>
                  <a:ext uri="{FF2B5EF4-FFF2-40B4-BE49-F238E27FC236}">
                    <a16:creationId xmlns:a16="http://schemas.microsoft.com/office/drawing/2014/main" id="{F2F5DE57-01E4-934C-9A65-5789A2F86941}"/>
                  </a:ext>
                </a:extLst>
              </p:cNvPr>
              <p:cNvSpPr/>
              <p:nvPr/>
            </p:nvSpPr>
            <p:spPr>
              <a:xfrm>
                <a:off x="7787946" y="1538441"/>
                <a:ext cx="33221" cy="33269"/>
              </a:xfrm>
              <a:custGeom>
                <a:avLst/>
                <a:gdLst>
                  <a:gd name="connsiteX0" fmla="*/ 31449 w 33221"/>
                  <a:gd name="connsiteY0" fmla="*/ 24239 h 33269"/>
                  <a:gd name="connsiteX1" fmla="*/ 9039 w 33221"/>
                  <a:gd name="connsiteY1" fmla="*/ 31427 h 33269"/>
                  <a:gd name="connsiteX2" fmla="*/ 1841 w 33221"/>
                  <a:gd name="connsiteY2" fmla="*/ 9030 h 33269"/>
                  <a:gd name="connsiteX3" fmla="*/ 24134 w 33221"/>
                  <a:gd name="connsiteY3" fmla="*/ 1781 h 33269"/>
                  <a:gd name="connsiteX4" fmla="*/ 31449 w 33221"/>
                  <a:gd name="connsiteY4" fmla="*/ 24239 h 33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1" h="33269">
                    <a:moveTo>
                      <a:pt x="31449" y="24239"/>
                    </a:moveTo>
                    <a:cubicBezTo>
                      <a:pt x="27251" y="32408"/>
                      <a:pt x="17212" y="35626"/>
                      <a:pt x="9039" y="31427"/>
                    </a:cubicBezTo>
                    <a:cubicBezTo>
                      <a:pt x="866" y="27226"/>
                      <a:pt x="-2356" y="17200"/>
                      <a:pt x="1841" y="9030"/>
                    </a:cubicBezTo>
                    <a:cubicBezTo>
                      <a:pt x="6029" y="910"/>
                      <a:pt x="15972" y="-2327"/>
                      <a:pt x="24134" y="1781"/>
                    </a:cubicBezTo>
                    <a:cubicBezTo>
                      <a:pt x="32297" y="6020"/>
                      <a:pt x="35551" y="16012"/>
                      <a:pt x="31449" y="24239"/>
                    </a:cubicBezTo>
                    <a:close/>
                  </a:path>
                </a:pathLst>
              </a:custGeom>
              <a:solidFill>
                <a:srgbClr val="3A3A3A">
                  <a:alpha val="2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9" name="Freeform 148">
                <a:extLst>
                  <a:ext uri="{FF2B5EF4-FFF2-40B4-BE49-F238E27FC236}">
                    <a16:creationId xmlns:a16="http://schemas.microsoft.com/office/drawing/2014/main" id="{C41998AC-9EB1-E143-BBCF-43E69D0D0EAD}"/>
                  </a:ext>
                </a:extLst>
              </p:cNvPr>
              <p:cNvSpPr/>
              <p:nvPr/>
            </p:nvSpPr>
            <p:spPr>
              <a:xfrm>
                <a:off x="7788127" y="1538769"/>
                <a:ext cx="32830" cy="32846"/>
              </a:xfrm>
              <a:custGeom>
                <a:avLst/>
                <a:gdLst>
                  <a:gd name="connsiteX0" fmla="*/ 31056 w 32830"/>
                  <a:gd name="connsiteY0" fmla="*/ 23911 h 32846"/>
                  <a:gd name="connsiteX1" fmla="*/ 8943 w 32830"/>
                  <a:gd name="connsiteY1" fmla="*/ 31037 h 32846"/>
                  <a:gd name="connsiteX2" fmla="*/ 1809 w 32830"/>
                  <a:gd name="connsiteY2" fmla="*/ 8936 h 32846"/>
                  <a:gd name="connsiteX3" fmla="*/ 23848 w 32830"/>
                  <a:gd name="connsiteY3" fmla="*/ 1771 h 32846"/>
                  <a:gd name="connsiteX4" fmla="*/ 31056 w 32830"/>
                  <a:gd name="connsiteY4" fmla="*/ 23911 h 32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30" h="32846">
                    <a:moveTo>
                      <a:pt x="31056" y="23911"/>
                    </a:moveTo>
                    <a:cubicBezTo>
                      <a:pt x="26922" y="31982"/>
                      <a:pt x="17021" y="35171"/>
                      <a:pt x="8943" y="31037"/>
                    </a:cubicBezTo>
                    <a:cubicBezTo>
                      <a:pt x="866" y="26901"/>
                      <a:pt x="-2325" y="17007"/>
                      <a:pt x="1809" y="8936"/>
                    </a:cubicBezTo>
                    <a:cubicBezTo>
                      <a:pt x="5933" y="896"/>
                      <a:pt x="15780" y="-2307"/>
                      <a:pt x="23848" y="1771"/>
                    </a:cubicBezTo>
                    <a:cubicBezTo>
                      <a:pt x="31925" y="5919"/>
                      <a:pt x="35148" y="15805"/>
                      <a:pt x="31056" y="23911"/>
                    </a:cubicBezTo>
                    <a:close/>
                  </a:path>
                </a:pathLst>
              </a:custGeom>
              <a:solidFill>
                <a:srgbClr val="3A3A3A">
                  <a:alpha val="3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D74F314B-2C70-6643-A806-1C1D5FCF506A}"/>
                  </a:ext>
                </a:extLst>
              </p:cNvPr>
              <p:cNvSpPr/>
              <p:nvPr/>
            </p:nvSpPr>
            <p:spPr>
              <a:xfrm>
                <a:off x="7788056" y="1539605"/>
                <a:ext cx="32443" cy="32423"/>
              </a:xfrm>
              <a:custGeom>
                <a:avLst/>
                <a:gdLst>
                  <a:gd name="connsiteX0" fmla="*/ 30915 w 32443"/>
                  <a:gd name="connsiteY0" fmla="*/ 23075 h 32423"/>
                  <a:gd name="connsiteX1" fmla="*/ 9353 w 32443"/>
                  <a:gd name="connsiteY1" fmla="*/ 30895 h 32423"/>
                  <a:gd name="connsiteX2" fmla="*/ 1530 w 32443"/>
                  <a:gd name="connsiteY2" fmla="*/ 9348 h 32423"/>
                  <a:gd name="connsiteX3" fmla="*/ 23091 w 32443"/>
                  <a:gd name="connsiteY3" fmla="*/ 1529 h 32423"/>
                  <a:gd name="connsiteX4" fmla="*/ 23812 w 32443"/>
                  <a:gd name="connsiteY4" fmla="*/ 1888 h 32423"/>
                  <a:gd name="connsiteX5" fmla="*/ 30915 w 32443"/>
                  <a:gd name="connsiteY5" fmla="*/ 23075 h 32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43" h="32423">
                    <a:moveTo>
                      <a:pt x="30915" y="23075"/>
                    </a:moveTo>
                    <a:cubicBezTo>
                      <a:pt x="27120" y="31184"/>
                      <a:pt x="17473" y="34685"/>
                      <a:pt x="9353" y="30895"/>
                    </a:cubicBezTo>
                    <a:cubicBezTo>
                      <a:pt x="1244" y="27104"/>
                      <a:pt x="-2265" y="17457"/>
                      <a:pt x="1530" y="9348"/>
                    </a:cubicBezTo>
                    <a:cubicBezTo>
                      <a:pt x="5325" y="1239"/>
                      <a:pt x="14972" y="-2262"/>
                      <a:pt x="23091" y="1529"/>
                    </a:cubicBezTo>
                    <a:cubicBezTo>
                      <a:pt x="23335" y="1643"/>
                      <a:pt x="23579" y="1762"/>
                      <a:pt x="23812" y="1888"/>
                    </a:cubicBezTo>
                    <a:cubicBezTo>
                      <a:pt x="31455" y="5931"/>
                      <a:pt x="34572" y="15250"/>
                      <a:pt x="30915" y="23075"/>
                    </a:cubicBezTo>
                    <a:close/>
                  </a:path>
                </a:pathLst>
              </a:custGeom>
              <a:solidFill>
                <a:srgbClr val="3A3A3A">
                  <a:alpha val="3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791FF617-5B3F-3942-9E4F-E8B0C2215223}"/>
                  </a:ext>
                </a:extLst>
              </p:cNvPr>
              <p:cNvSpPr/>
              <p:nvPr/>
            </p:nvSpPr>
            <p:spPr>
              <a:xfrm>
                <a:off x="7788600" y="1539608"/>
                <a:ext cx="31816" cy="31760"/>
              </a:xfrm>
              <a:custGeom>
                <a:avLst/>
                <a:gdLst>
                  <a:gd name="connsiteX0" fmla="*/ 30160 w 31816"/>
                  <a:gd name="connsiteY0" fmla="*/ 23072 h 31760"/>
                  <a:gd name="connsiteX1" fmla="*/ 8694 w 31816"/>
                  <a:gd name="connsiteY1" fmla="*/ 30010 h 31760"/>
                  <a:gd name="connsiteX2" fmla="*/ 1750 w 31816"/>
                  <a:gd name="connsiteY2" fmla="*/ 8559 h 31760"/>
                  <a:gd name="connsiteX3" fmla="*/ 22951 w 31816"/>
                  <a:gd name="connsiteY3" fmla="*/ 1673 h 31760"/>
                  <a:gd name="connsiteX4" fmla="*/ 30160 w 31816"/>
                  <a:gd name="connsiteY4" fmla="*/ 23072 h 31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16" h="31760">
                    <a:moveTo>
                      <a:pt x="30160" y="23072"/>
                    </a:moveTo>
                    <a:cubicBezTo>
                      <a:pt x="26153" y="30912"/>
                      <a:pt x="16538" y="34018"/>
                      <a:pt x="8694" y="30010"/>
                    </a:cubicBezTo>
                    <a:cubicBezTo>
                      <a:pt x="849" y="26003"/>
                      <a:pt x="-2257" y="16399"/>
                      <a:pt x="1750" y="8559"/>
                    </a:cubicBezTo>
                    <a:cubicBezTo>
                      <a:pt x="5757" y="868"/>
                      <a:pt x="15192" y="-2196"/>
                      <a:pt x="22951" y="1673"/>
                    </a:cubicBezTo>
                    <a:cubicBezTo>
                      <a:pt x="30838" y="5605"/>
                      <a:pt x="34060" y="15172"/>
                      <a:pt x="30160" y="23072"/>
                    </a:cubicBezTo>
                    <a:close/>
                  </a:path>
                </a:pathLst>
              </a:custGeom>
              <a:solidFill>
                <a:srgbClr val="3A3A3A">
                  <a:alpha val="3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1B3A6C39-3979-7242-BD99-84CC67F00A9D}"/>
                  </a:ext>
                </a:extLst>
              </p:cNvPr>
              <p:cNvSpPr/>
              <p:nvPr/>
            </p:nvSpPr>
            <p:spPr>
              <a:xfrm>
                <a:off x="7788908" y="1539815"/>
                <a:ext cx="31348" cy="31362"/>
              </a:xfrm>
              <a:custGeom>
                <a:avLst/>
                <a:gdLst>
                  <a:gd name="connsiteX0" fmla="*/ 29639 w 31348"/>
                  <a:gd name="connsiteY0" fmla="*/ 22864 h 31362"/>
                  <a:gd name="connsiteX1" fmla="*/ 8502 w 31348"/>
                  <a:gd name="connsiteY1" fmla="*/ 29616 h 31362"/>
                  <a:gd name="connsiteX2" fmla="*/ 1749 w 31348"/>
                  <a:gd name="connsiteY2" fmla="*/ 8498 h 31362"/>
                  <a:gd name="connsiteX3" fmla="*/ 22749 w 31348"/>
                  <a:gd name="connsiteY3" fmla="*/ 1678 h 31362"/>
                  <a:gd name="connsiteX4" fmla="*/ 29639 w 31348"/>
                  <a:gd name="connsiteY4" fmla="*/ 22864 h 31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48" h="31362">
                    <a:moveTo>
                      <a:pt x="29639" y="22864"/>
                    </a:moveTo>
                    <a:cubicBezTo>
                      <a:pt x="25664" y="30560"/>
                      <a:pt x="16208" y="33584"/>
                      <a:pt x="8502" y="29616"/>
                    </a:cubicBezTo>
                    <a:cubicBezTo>
                      <a:pt x="806" y="25649"/>
                      <a:pt x="-2226" y="16195"/>
                      <a:pt x="1749" y="8498"/>
                    </a:cubicBezTo>
                    <a:cubicBezTo>
                      <a:pt x="5693" y="854"/>
                      <a:pt x="15063" y="-2190"/>
                      <a:pt x="22749" y="1678"/>
                    </a:cubicBezTo>
                    <a:cubicBezTo>
                      <a:pt x="30487" y="5639"/>
                      <a:pt x="33572" y="15111"/>
                      <a:pt x="29639" y="22864"/>
                    </a:cubicBezTo>
                    <a:close/>
                  </a:path>
                </a:pathLst>
              </a:custGeom>
              <a:solidFill>
                <a:srgbClr val="3A3A3A">
                  <a:alpha val="4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3" name="Freeform 152">
                <a:extLst>
                  <a:ext uri="{FF2B5EF4-FFF2-40B4-BE49-F238E27FC236}">
                    <a16:creationId xmlns:a16="http://schemas.microsoft.com/office/drawing/2014/main" id="{4DE899A2-5205-8A4C-9AA3-918BBD38D840}"/>
                  </a:ext>
                </a:extLst>
              </p:cNvPr>
              <p:cNvSpPr/>
              <p:nvPr/>
            </p:nvSpPr>
            <p:spPr>
              <a:xfrm>
                <a:off x="7789223" y="1539893"/>
                <a:ext cx="30958" cy="30938"/>
              </a:xfrm>
              <a:custGeom>
                <a:avLst/>
                <a:gdLst>
                  <a:gd name="connsiteX0" fmla="*/ 29112 w 30958"/>
                  <a:gd name="connsiteY0" fmla="*/ 22787 h 30938"/>
                  <a:gd name="connsiteX1" fmla="*/ 8155 w 30958"/>
                  <a:gd name="connsiteY1" fmla="*/ 29094 h 30938"/>
                  <a:gd name="connsiteX2" fmla="*/ 1848 w 30958"/>
                  <a:gd name="connsiteY2" fmla="*/ 8151 h 30938"/>
                  <a:gd name="connsiteX3" fmla="*/ 22328 w 30958"/>
                  <a:gd name="connsiteY3" fmla="*/ 1601 h 30938"/>
                  <a:gd name="connsiteX4" fmla="*/ 29356 w 30958"/>
                  <a:gd name="connsiteY4" fmla="*/ 22315 h 30938"/>
                  <a:gd name="connsiteX5" fmla="*/ 29112 w 30958"/>
                  <a:gd name="connsiteY5" fmla="*/ 22787 h 3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58" h="30938">
                    <a:moveTo>
                      <a:pt x="29112" y="22787"/>
                    </a:moveTo>
                    <a:cubicBezTo>
                      <a:pt x="25063" y="30313"/>
                      <a:pt x="15681" y="33136"/>
                      <a:pt x="8155" y="29094"/>
                    </a:cubicBezTo>
                    <a:cubicBezTo>
                      <a:pt x="628" y="25053"/>
                      <a:pt x="-2202" y="15677"/>
                      <a:pt x="1848" y="8151"/>
                    </a:cubicBezTo>
                    <a:cubicBezTo>
                      <a:pt x="5791" y="808"/>
                      <a:pt x="14844" y="-2089"/>
                      <a:pt x="22328" y="1601"/>
                    </a:cubicBezTo>
                    <a:cubicBezTo>
                      <a:pt x="29992" y="5381"/>
                      <a:pt x="33140" y="14656"/>
                      <a:pt x="29356" y="22315"/>
                    </a:cubicBezTo>
                    <a:cubicBezTo>
                      <a:pt x="29282" y="22474"/>
                      <a:pt x="29197" y="22631"/>
                      <a:pt x="29112" y="22787"/>
                    </a:cubicBezTo>
                    <a:close/>
                  </a:path>
                </a:pathLst>
              </a:custGeom>
              <a:solidFill>
                <a:srgbClr val="3A3A3A">
                  <a:alpha val="4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 name="Freeform 153">
                <a:extLst>
                  <a:ext uri="{FF2B5EF4-FFF2-40B4-BE49-F238E27FC236}">
                    <a16:creationId xmlns:a16="http://schemas.microsoft.com/office/drawing/2014/main" id="{7210FBBB-3A2F-BC45-B741-068E32F051F3}"/>
                  </a:ext>
                </a:extLst>
              </p:cNvPr>
              <p:cNvSpPr/>
              <p:nvPr/>
            </p:nvSpPr>
            <p:spPr>
              <a:xfrm>
                <a:off x="7789222" y="1540557"/>
                <a:ext cx="30502" cy="30515"/>
              </a:xfrm>
              <a:custGeom>
                <a:avLst/>
                <a:gdLst>
                  <a:gd name="connsiteX0" fmla="*/ 28901 w 30502"/>
                  <a:gd name="connsiteY0" fmla="*/ 22123 h 30515"/>
                  <a:gd name="connsiteX1" fmla="*/ 8399 w 30502"/>
                  <a:gd name="connsiteY1" fmla="*/ 28880 h 30515"/>
                  <a:gd name="connsiteX2" fmla="*/ 1636 w 30502"/>
                  <a:gd name="connsiteY2" fmla="*/ 8393 h 30515"/>
                  <a:gd name="connsiteX3" fmla="*/ 22138 w 30502"/>
                  <a:gd name="connsiteY3" fmla="*/ 1635 h 30515"/>
                  <a:gd name="connsiteX4" fmla="*/ 22222 w 30502"/>
                  <a:gd name="connsiteY4" fmla="*/ 1678 h 30515"/>
                  <a:gd name="connsiteX5" fmla="*/ 28901 w 30502"/>
                  <a:gd name="connsiteY5" fmla="*/ 22123 h 3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02" h="30515">
                    <a:moveTo>
                      <a:pt x="28901" y="22123"/>
                    </a:moveTo>
                    <a:cubicBezTo>
                      <a:pt x="25106" y="29646"/>
                      <a:pt x="15926" y="32671"/>
                      <a:pt x="8399" y="28880"/>
                    </a:cubicBezTo>
                    <a:cubicBezTo>
                      <a:pt x="873" y="25088"/>
                      <a:pt x="-2159" y="15916"/>
                      <a:pt x="1636" y="8393"/>
                    </a:cubicBezTo>
                    <a:cubicBezTo>
                      <a:pt x="5431" y="869"/>
                      <a:pt x="14611" y="-2156"/>
                      <a:pt x="22138" y="1635"/>
                    </a:cubicBezTo>
                    <a:cubicBezTo>
                      <a:pt x="22170" y="1649"/>
                      <a:pt x="22191" y="1664"/>
                      <a:pt x="22222" y="1678"/>
                    </a:cubicBezTo>
                    <a:cubicBezTo>
                      <a:pt x="29643" y="5539"/>
                      <a:pt x="32622" y="14627"/>
                      <a:pt x="28901" y="22123"/>
                    </a:cubicBezTo>
                    <a:close/>
                  </a:path>
                </a:pathLst>
              </a:custGeom>
              <a:solidFill>
                <a:srgbClr val="3A3A3A">
                  <a:alpha val="5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5" name="Freeform 154">
                <a:extLst>
                  <a:ext uri="{FF2B5EF4-FFF2-40B4-BE49-F238E27FC236}">
                    <a16:creationId xmlns:a16="http://schemas.microsoft.com/office/drawing/2014/main" id="{8E612CC9-BCFB-FC42-AB3C-9F93D3C5B041}"/>
                  </a:ext>
                </a:extLst>
              </p:cNvPr>
              <p:cNvSpPr/>
              <p:nvPr/>
            </p:nvSpPr>
            <p:spPr>
              <a:xfrm>
                <a:off x="7788951" y="1541868"/>
                <a:ext cx="30111" cy="30091"/>
              </a:xfrm>
              <a:custGeom>
                <a:avLst/>
                <a:gdLst>
                  <a:gd name="connsiteX0" fmla="*/ 28960 w 30111"/>
                  <a:gd name="connsiteY0" fmla="*/ 20811 h 30091"/>
                  <a:gd name="connsiteX1" fmla="*/ 9286 w 30111"/>
                  <a:gd name="connsiteY1" fmla="*/ 28938 h 30091"/>
                  <a:gd name="connsiteX2" fmla="*/ 1155 w 30111"/>
                  <a:gd name="connsiteY2" fmla="*/ 9278 h 30091"/>
                  <a:gd name="connsiteX3" fmla="*/ 2247 w 30111"/>
                  <a:gd name="connsiteY3" fmla="*/ 7146 h 30091"/>
                  <a:gd name="connsiteX4" fmla="*/ 22961 w 30111"/>
                  <a:gd name="connsiteY4" fmla="*/ 2243 h 30091"/>
                  <a:gd name="connsiteX5" fmla="*/ 28960 w 30111"/>
                  <a:gd name="connsiteY5" fmla="*/ 20811 h 3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11" h="30091">
                    <a:moveTo>
                      <a:pt x="28960" y="20811"/>
                    </a:moveTo>
                    <a:cubicBezTo>
                      <a:pt x="25770" y="28484"/>
                      <a:pt x="16961" y="32123"/>
                      <a:pt x="9286" y="28938"/>
                    </a:cubicBezTo>
                    <a:cubicBezTo>
                      <a:pt x="1611" y="25753"/>
                      <a:pt x="-2035" y="16950"/>
                      <a:pt x="1155" y="9278"/>
                    </a:cubicBezTo>
                    <a:cubicBezTo>
                      <a:pt x="1463" y="8539"/>
                      <a:pt x="1823" y="7826"/>
                      <a:pt x="2247" y="7146"/>
                    </a:cubicBezTo>
                    <a:cubicBezTo>
                      <a:pt x="6615" y="76"/>
                      <a:pt x="15890" y="-2120"/>
                      <a:pt x="22961" y="2243"/>
                    </a:cubicBezTo>
                    <a:cubicBezTo>
                      <a:pt x="29257" y="6121"/>
                      <a:pt x="31791" y="13989"/>
                      <a:pt x="28960" y="20811"/>
                    </a:cubicBezTo>
                    <a:close/>
                  </a:path>
                </a:pathLst>
              </a:custGeom>
              <a:solidFill>
                <a:srgbClr val="3A3A3A">
                  <a:alpha val="5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6" name="Freeform 155">
                <a:extLst>
                  <a:ext uri="{FF2B5EF4-FFF2-40B4-BE49-F238E27FC236}">
                    <a16:creationId xmlns:a16="http://schemas.microsoft.com/office/drawing/2014/main" id="{FD84D6A6-D1BB-F848-9CBC-2E8C0E0A8BA9}"/>
                  </a:ext>
                </a:extLst>
              </p:cNvPr>
              <p:cNvSpPr/>
              <p:nvPr/>
            </p:nvSpPr>
            <p:spPr>
              <a:xfrm>
                <a:off x="7789828" y="1540639"/>
                <a:ext cx="29443" cy="29455"/>
              </a:xfrm>
              <a:custGeom>
                <a:avLst/>
                <a:gdLst>
                  <a:gd name="connsiteX0" fmla="*/ 27871 w 29443"/>
                  <a:gd name="connsiteY0" fmla="*/ 21406 h 29455"/>
                  <a:gd name="connsiteX1" fmla="*/ 8059 w 29443"/>
                  <a:gd name="connsiteY1" fmla="*/ 27852 h 29455"/>
                  <a:gd name="connsiteX2" fmla="*/ 1603 w 29443"/>
                  <a:gd name="connsiteY2" fmla="*/ 8050 h 29455"/>
                  <a:gd name="connsiteX3" fmla="*/ 21405 w 29443"/>
                  <a:gd name="connsiteY3" fmla="*/ 1596 h 29455"/>
                  <a:gd name="connsiteX4" fmla="*/ 27871 w 29443"/>
                  <a:gd name="connsiteY4" fmla="*/ 21406 h 29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43" h="29455">
                    <a:moveTo>
                      <a:pt x="27871" y="21406"/>
                    </a:moveTo>
                    <a:cubicBezTo>
                      <a:pt x="24182" y="28653"/>
                      <a:pt x="15310" y="31539"/>
                      <a:pt x="8059" y="27852"/>
                    </a:cubicBezTo>
                    <a:cubicBezTo>
                      <a:pt x="808" y="24163"/>
                      <a:pt x="-2086" y="15297"/>
                      <a:pt x="1603" y="8050"/>
                    </a:cubicBezTo>
                    <a:cubicBezTo>
                      <a:pt x="5292" y="809"/>
                      <a:pt x="14154" y="-2080"/>
                      <a:pt x="21405" y="1596"/>
                    </a:cubicBezTo>
                    <a:cubicBezTo>
                      <a:pt x="28624" y="5319"/>
                      <a:pt x="31507" y="14147"/>
                      <a:pt x="27871" y="21406"/>
                    </a:cubicBezTo>
                    <a:close/>
                  </a:path>
                </a:pathLst>
              </a:custGeom>
              <a:solidFill>
                <a:srgbClr val="3A3A3A">
                  <a:alpha val="5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7" name="Freeform 156">
                <a:extLst>
                  <a:ext uri="{FF2B5EF4-FFF2-40B4-BE49-F238E27FC236}">
                    <a16:creationId xmlns:a16="http://schemas.microsoft.com/office/drawing/2014/main" id="{8ED4E926-FEE3-7242-9AE4-F67C75A0D9DE}"/>
                  </a:ext>
                </a:extLst>
              </p:cNvPr>
              <p:cNvSpPr/>
              <p:nvPr/>
            </p:nvSpPr>
            <p:spPr>
              <a:xfrm>
                <a:off x="7790021" y="1540793"/>
                <a:ext cx="29067" cy="29048"/>
              </a:xfrm>
              <a:custGeom>
                <a:avLst/>
                <a:gdLst>
                  <a:gd name="connsiteX0" fmla="*/ 27466 w 29067"/>
                  <a:gd name="connsiteY0" fmla="*/ 21145 h 29048"/>
                  <a:gd name="connsiteX1" fmla="*/ 7908 w 29067"/>
                  <a:gd name="connsiteY1" fmla="*/ 27448 h 29048"/>
                  <a:gd name="connsiteX2" fmla="*/ 1601 w 29067"/>
                  <a:gd name="connsiteY2" fmla="*/ 7903 h 29048"/>
                  <a:gd name="connsiteX3" fmla="*/ 21159 w 29067"/>
                  <a:gd name="connsiteY3" fmla="*/ 1600 h 29048"/>
                  <a:gd name="connsiteX4" fmla="*/ 27466 w 29067"/>
                  <a:gd name="connsiteY4" fmla="*/ 21145 h 29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67" h="29048">
                    <a:moveTo>
                      <a:pt x="27466" y="21145"/>
                    </a:moveTo>
                    <a:cubicBezTo>
                      <a:pt x="23809" y="28283"/>
                      <a:pt x="15053" y="31105"/>
                      <a:pt x="7908" y="27448"/>
                    </a:cubicBezTo>
                    <a:cubicBezTo>
                      <a:pt x="764" y="23791"/>
                      <a:pt x="-2056" y="15041"/>
                      <a:pt x="1601" y="7903"/>
                    </a:cubicBezTo>
                    <a:cubicBezTo>
                      <a:pt x="5258" y="766"/>
                      <a:pt x="14014" y="-2056"/>
                      <a:pt x="21159" y="1600"/>
                    </a:cubicBezTo>
                    <a:cubicBezTo>
                      <a:pt x="28304" y="5257"/>
                      <a:pt x="31123" y="14007"/>
                      <a:pt x="27466" y="21145"/>
                    </a:cubicBezTo>
                    <a:close/>
                  </a:path>
                </a:pathLst>
              </a:custGeom>
              <a:solidFill>
                <a:srgbClr val="3A3A3A">
                  <a:alpha val="6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8" name="Freeform 157">
                <a:extLst>
                  <a:ext uri="{FF2B5EF4-FFF2-40B4-BE49-F238E27FC236}">
                    <a16:creationId xmlns:a16="http://schemas.microsoft.com/office/drawing/2014/main" id="{C70D9491-2E4D-CA48-9AD1-433A5CBF1ACC}"/>
                  </a:ext>
                </a:extLst>
              </p:cNvPr>
              <p:cNvSpPr/>
              <p:nvPr/>
            </p:nvSpPr>
            <p:spPr>
              <a:xfrm>
                <a:off x="7790189" y="1541084"/>
                <a:ext cx="28626" cy="28608"/>
              </a:xfrm>
              <a:custGeom>
                <a:avLst/>
                <a:gdLst>
                  <a:gd name="connsiteX0" fmla="*/ 27086 w 28626"/>
                  <a:gd name="connsiteY0" fmla="*/ 20748 h 28608"/>
                  <a:gd name="connsiteX1" fmla="*/ 7867 w 28626"/>
                  <a:gd name="connsiteY1" fmla="*/ 27071 h 28608"/>
                  <a:gd name="connsiteX2" fmla="*/ 1539 w 28626"/>
                  <a:gd name="connsiteY2" fmla="*/ 7860 h 28608"/>
                  <a:gd name="connsiteX3" fmla="*/ 20758 w 28626"/>
                  <a:gd name="connsiteY3" fmla="*/ 1537 h 28608"/>
                  <a:gd name="connsiteX4" fmla="*/ 20832 w 28626"/>
                  <a:gd name="connsiteY4" fmla="*/ 1574 h 28608"/>
                  <a:gd name="connsiteX5" fmla="*/ 27086 w 28626"/>
                  <a:gd name="connsiteY5" fmla="*/ 20748 h 2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26" h="28608">
                    <a:moveTo>
                      <a:pt x="27086" y="20748"/>
                    </a:moveTo>
                    <a:cubicBezTo>
                      <a:pt x="23524" y="27799"/>
                      <a:pt x="14917" y="30630"/>
                      <a:pt x="7867" y="27071"/>
                    </a:cubicBezTo>
                    <a:cubicBezTo>
                      <a:pt x="807" y="23512"/>
                      <a:pt x="-2023" y="14911"/>
                      <a:pt x="1539" y="7860"/>
                    </a:cubicBezTo>
                    <a:cubicBezTo>
                      <a:pt x="5101" y="810"/>
                      <a:pt x="13708" y="-2022"/>
                      <a:pt x="20758" y="1537"/>
                    </a:cubicBezTo>
                    <a:cubicBezTo>
                      <a:pt x="20779" y="1550"/>
                      <a:pt x="20811" y="1562"/>
                      <a:pt x="20832" y="1574"/>
                    </a:cubicBezTo>
                    <a:cubicBezTo>
                      <a:pt x="27839" y="5159"/>
                      <a:pt x="30637" y="13726"/>
                      <a:pt x="27086" y="20748"/>
                    </a:cubicBezTo>
                    <a:close/>
                  </a:path>
                </a:pathLst>
              </a:custGeom>
              <a:solidFill>
                <a:srgbClr val="3A3A3A">
                  <a:alpha val="6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id="{9C096B55-E312-F643-98F8-31EF71C8249B}"/>
                  </a:ext>
                </a:extLst>
              </p:cNvPr>
              <p:cNvSpPr/>
              <p:nvPr/>
            </p:nvSpPr>
            <p:spPr>
              <a:xfrm>
                <a:off x="7790404" y="1541233"/>
                <a:ext cx="28202" cy="28148"/>
              </a:xfrm>
              <a:custGeom>
                <a:avLst/>
                <a:gdLst>
                  <a:gd name="connsiteX0" fmla="*/ 26659 w 28202"/>
                  <a:gd name="connsiteY0" fmla="*/ 20494 h 28148"/>
                  <a:gd name="connsiteX1" fmla="*/ 7684 w 28202"/>
                  <a:gd name="connsiteY1" fmla="*/ 26638 h 28148"/>
                  <a:gd name="connsiteX2" fmla="*/ 1546 w 28202"/>
                  <a:gd name="connsiteY2" fmla="*/ 7681 h 28148"/>
                  <a:gd name="connsiteX3" fmla="*/ 20510 w 28202"/>
                  <a:gd name="connsiteY3" fmla="*/ 1546 h 28148"/>
                  <a:gd name="connsiteX4" fmla="*/ 26659 w 28202"/>
                  <a:gd name="connsiteY4" fmla="*/ 20494 h 28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02" h="28148">
                    <a:moveTo>
                      <a:pt x="26659" y="20494"/>
                    </a:moveTo>
                    <a:cubicBezTo>
                      <a:pt x="23076" y="27381"/>
                      <a:pt x="14627" y="30119"/>
                      <a:pt x="7684" y="26638"/>
                    </a:cubicBezTo>
                    <a:cubicBezTo>
                      <a:pt x="751" y="23097"/>
                      <a:pt x="-1994" y="14609"/>
                      <a:pt x="1546" y="7681"/>
                    </a:cubicBezTo>
                    <a:cubicBezTo>
                      <a:pt x="5087" y="752"/>
                      <a:pt x="13578" y="-1995"/>
                      <a:pt x="20510" y="1546"/>
                    </a:cubicBezTo>
                    <a:cubicBezTo>
                      <a:pt x="27443" y="5086"/>
                      <a:pt x="30199" y="13566"/>
                      <a:pt x="26659" y="20494"/>
                    </a:cubicBezTo>
                    <a:close/>
                  </a:path>
                </a:pathLst>
              </a:custGeom>
              <a:solidFill>
                <a:srgbClr val="3A3A3A">
                  <a:alpha val="6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id="{872D40D0-DD24-484C-B7AF-C4704333D899}"/>
                  </a:ext>
                </a:extLst>
              </p:cNvPr>
              <p:cNvSpPr/>
              <p:nvPr/>
            </p:nvSpPr>
            <p:spPr>
              <a:xfrm>
                <a:off x="7790729" y="1541504"/>
                <a:ext cx="27650" cy="27626"/>
              </a:xfrm>
              <a:custGeom>
                <a:avLst/>
                <a:gdLst>
                  <a:gd name="connsiteX0" fmla="*/ 26122 w 27650"/>
                  <a:gd name="connsiteY0" fmla="*/ 20116 h 27626"/>
                  <a:gd name="connsiteX1" fmla="*/ 7518 w 27650"/>
                  <a:gd name="connsiteY1" fmla="*/ 26101 h 27626"/>
                  <a:gd name="connsiteX2" fmla="*/ 1529 w 27650"/>
                  <a:gd name="connsiteY2" fmla="*/ 7510 h 27626"/>
                  <a:gd name="connsiteX3" fmla="*/ 20133 w 27650"/>
                  <a:gd name="connsiteY3" fmla="*/ 1525 h 27626"/>
                  <a:gd name="connsiteX4" fmla="*/ 26122 w 27650"/>
                  <a:gd name="connsiteY4" fmla="*/ 20116 h 27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50" h="27626">
                    <a:moveTo>
                      <a:pt x="26122" y="20116"/>
                    </a:moveTo>
                    <a:cubicBezTo>
                      <a:pt x="22634" y="26902"/>
                      <a:pt x="14313" y="29582"/>
                      <a:pt x="7518" y="26101"/>
                    </a:cubicBezTo>
                    <a:cubicBezTo>
                      <a:pt x="723" y="22620"/>
                      <a:pt x="-1959" y="14297"/>
                      <a:pt x="1529" y="7510"/>
                    </a:cubicBezTo>
                    <a:cubicBezTo>
                      <a:pt x="5016" y="724"/>
                      <a:pt x="13338" y="-1956"/>
                      <a:pt x="20133" y="1525"/>
                    </a:cubicBezTo>
                    <a:cubicBezTo>
                      <a:pt x="26927" y="5006"/>
                      <a:pt x="29609" y="13330"/>
                      <a:pt x="26122" y="20116"/>
                    </a:cubicBezTo>
                    <a:close/>
                  </a:path>
                </a:pathLst>
              </a:custGeom>
              <a:solidFill>
                <a:srgbClr val="3A3A3A">
                  <a:alpha val="7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1" name="Freeform 160">
                <a:extLst>
                  <a:ext uri="{FF2B5EF4-FFF2-40B4-BE49-F238E27FC236}">
                    <a16:creationId xmlns:a16="http://schemas.microsoft.com/office/drawing/2014/main" id="{2C1D8AD2-D7D1-364B-80B6-7FA7D8A0FCD1}"/>
                  </a:ext>
                </a:extLst>
              </p:cNvPr>
              <p:cNvSpPr/>
              <p:nvPr/>
            </p:nvSpPr>
            <p:spPr>
              <a:xfrm>
                <a:off x="7790956" y="1541838"/>
                <a:ext cx="27144" cy="27088"/>
              </a:xfrm>
              <a:custGeom>
                <a:avLst/>
                <a:gdLst>
                  <a:gd name="connsiteX0" fmla="*/ 25683 w 27144"/>
                  <a:gd name="connsiteY0" fmla="*/ 19677 h 27088"/>
                  <a:gd name="connsiteX1" fmla="*/ 7344 w 27144"/>
                  <a:gd name="connsiteY1" fmla="*/ 25609 h 27088"/>
                  <a:gd name="connsiteX2" fmla="*/ 1514 w 27144"/>
                  <a:gd name="connsiteY2" fmla="*/ 7339 h 27088"/>
                  <a:gd name="connsiteX3" fmla="*/ 19799 w 27144"/>
                  <a:gd name="connsiteY3" fmla="*/ 1516 h 27088"/>
                  <a:gd name="connsiteX4" fmla="*/ 25683 w 27144"/>
                  <a:gd name="connsiteY4" fmla="*/ 19677 h 27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44" h="27088">
                    <a:moveTo>
                      <a:pt x="25683" y="19677"/>
                    </a:moveTo>
                    <a:cubicBezTo>
                      <a:pt x="22238" y="26356"/>
                      <a:pt x="14054" y="29005"/>
                      <a:pt x="7344" y="25609"/>
                    </a:cubicBezTo>
                    <a:cubicBezTo>
                      <a:pt x="687" y="22172"/>
                      <a:pt x="-1921" y="13991"/>
                      <a:pt x="1514" y="7339"/>
                    </a:cubicBezTo>
                    <a:cubicBezTo>
                      <a:pt x="4959" y="685"/>
                      <a:pt x="13142" y="-1922"/>
                      <a:pt x="19799" y="1516"/>
                    </a:cubicBezTo>
                    <a:cubicBezTo>
                      <a:pt x="26414" y="4931"/>
                      <a:pt x="29043" y="13036"/>
                      <a:pt x="25683" y="19677"/>
                    </a:cubicBezTo>
                    <a:close/>
                  </a:path>
                </a:pathLst>
              </a:custGeom>
              <a:solidFill>
                <a:srgbClr val="3A3A3A">
                  <a:alpha val="7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2" name="Freeform 161">
                <a:extLst>
                  <a:ext uri="{FF2B5EF4-FFF2-40B4-BE49-F238E27FC236}">
                    <a16:creationId xmlns:a16="http://schemas.microsoft.com/office/drawing/2014/main" id="{C6F1BF37-CF63-A346-915B-F54F24A85920}"/>
                  </a:ext>
                </a:extLst>
              </p:cNvPr>
              <p:cNvSpPr/>
              <p:nvPr/>
            </p:nvSpPr>
            <p:spPr>
              <a:xfrm>
                <a:off x="7791147" y="1542035"/>
                <a:ext cx="26720" cy="26701"/>
              </a:xfrm>
              <a:custGeom>
                <a:avLst/>
                <a:gdLst>
                  <a:gd name="connsiteX0" fmla="*/ 25280 w 26720"/>
                  <a:gd name="connsiteY0" fmla="*/ 19373 h 26701"/>
                  <a:gd name="connsiteX1" fmla="*/ 7334 w 26720"/>
                  <a:gd name="connsiteY1" fmla="*/ 25262 h 26701"/>
                  <a:gd name="connsiteX2" fmla="*/ 1440 w 26720"/>
                  <a:gd name="connsiteY2" fmla="*/ 7328 h 26701"/>
                  <a:gd name="connsiteX3" fmla="*/ 19386 w 26720"/>
                  <a:gd name="connsiteY3" fmla="*/ 1439 h 26701"/>
                  <a:gd name="connsiteX4" fmla="*/ 19450 w 26720"/>
                  <a:gd name="connsiteY4" fmla="*/ 1471 h 26701"/>
                  <a:gd name="connsiteX5" fmla="*/ 25280 w 26720"/>
                  <a:gd name="connsiteY5" fmla="*/ 19373 h 26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20" h="26701">
                    <a:moveTo>
                      <a:pt x="25280" y="19373"/>
                    </a:moveTo>
                    <a:cubicBezTo>
                      <a:pt x="21952" y="25952"/>
                      <a:pt x="13917" y="28588"/>
                      <a:pt x="7334" y="25262"/>
                    </a:cubicBezTo>
                    <a:cubicBezTo>
                      <a:pt x="751" y="21936"/>
                      <a:pt x="-1889" y="13906"/>
                      <a:pt x="1440" y="7328"/>
                    </a:cubicBezTo>
                    <a:cubicBezTo>
                      <a:pt x="4768" y="749"/>
                      <a:pt x="12803" y="-1887"/>
                      <a:pt x="19386" y="1439"/>
                    </a:cubicBezTo>
                    <a:cubicBezTo>
                      <a:pt x="19408" y="1450"/>
                      <a:pt x="19429" y="1460"/>
                      <a:pt x="19450" y="1471"/>
                    </a:cubicBezTo>
                    <a:cubicBezTo>
                      <a:pt x="25990" y="4819"/>
                      <a:pt x="28598" y="12819"/>
                      <a:pt x="25280" y="19373"/>
                    </a:cubicBezTo>
                    <a:close/>
                  </a:path>
                </a:pathLst>
              </a:custGeom>
              <a:solidFill>
                <a:srgbClr val="3A3A3A">
                  <a:alpha val="8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3" name="Freeform 162">
                <a:extLst>
                  <a:ext uri="{FF2B5EF4-FFF2-40B4-BE49-F238E27FC236}">
                    <a16:creationId xmlns:a16="http://schemas.microsoft.com/office/drawing/2014/main" id="{D9E64D52-B55C-4B45-9553-E0B0A1FE53C3}"/>
                  </a:ext>
                </a:extLst>
              </p:cNvPr>
              <p:cNvSpPr/>
              <p:nvPr/>
            </p:nvSpPr>
            <p:spPr>
              <a:xfrm>
                <a:off x="7791575" y="1542318"/>
                <a:ext cx="26046" cy="26065"/>
              </a:xfrm>
              <a:custGeom>
                <a:avLst/>
                <a:gdLst>
                  <a:gd name="connsiteX0" fmla="*/ 24640 w 26046"/>
                  <a:gd name="connsiteY0" fmla="*/ 18985 h 26065"/>
                  <a:gd name="connsiteX1" fmla="*/ 7085 w 26046"/>
                  <a:gd name="connsiteY1" fmla="*/ 24624 h 26065"/>
                  <a:gd name="connsiteX2" fmla="*/ 1446 w 26046"/>
                  <a:gd name="connsiteY2" fmla="*/ 7080 h 26065"/>
                  <a:gd name="connsiteX3" fmla="*/ 18916 w 26046"/>
                  <a:gd name="connsiteY3" fmla="*/ 1400 h 26065"/>
                  <a:gd name="connsiteX4" fmla="*/ 24640 w 26046"/>
                  <a:gd name="connsiteY4" fmla="*/ 18985 h 26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46" h="26065">
                    <a:moveTo>
                      <a:pt x="24640" y="18985"/>
                    </a:moveTo>
                    <a:cubicBezTo>
                      <a:pt x="21354" y="25386"/>
                      <a:pt x="13488" y="27911"/>
                      <a:pt x="7085" y="24624"/>
                    </a:cubicBezTo>
                    <a:cubicBezTo>
                      <a:pt x="683" y="21335"/>
                      <a:pt x="-1851" y="13482"/>
                      <a:pt x="1446" y="7080"/>
                    </a:cubicBezTo>
                    <a:cubicBezTo>
                      <a:pt x="4711" y="710"/>
                      <a:pt x="12524" y="-1826"/>
                      <a:pt x="18916" y="1400"/>
                    </a:cubicBezTo>
                    <a:cubicBezTo>
                      <a:pt x="25329" y="4700"/>
                      <a:pt x="27884" y="12546"/>
                      <a:pt x="24640" y="18985"/>
                    </a:cubicBezTo>
                    <a:close/>
                  </a:path>
                </a:pathLst>
              </a:custGeom>
              <a:solidFill>
                <a:srgbClr val="3A3A3A">
                  <a:alpha val="8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4" name="Freeform 163">
                <a:extLst>
                  <a:ext uri="{FF2B5EF4-FFF2-40B4-BE49-F238E27FC236}">
                    <a16:creationId xmlns:a16="http://schemas.microsoft.com/office/drawing/2014/main" id="{8CDA9B43-31F4-5B48-9738-D7C70A066A52}"/>
                  </a:ext>
                </a:extLst>
              </p:cNvPr>
              <p:cNvSpPr/>
              <p:nvPr/>
            </p:nvSpPr>
            <p:spPr>
              <a:xfrm>
                <a:off x="7791704" y="1542529"/>
                <a:ext cx="25701" cy="25683"/>
              </a:xfrm>
              <a:custGeom>
                <a:avLst/>
                <a:gdLst>
                  <a:gd name="connsiteX0" fmla="*/ 24299 w 25701"/>
                  <a:gd name="connsiteY0" fmla="*/ 18668 h 25683"/>
                  <a:gd name="connsiteX1" fmla="*/ 7020 w 25701"/>
                  <a:gd name="connsiteY1" fmla="*/ 24283 h 25683"/>
                  <a:gd name="connsiteX2" fmla="*/ 1402 w 25701"/>
                  <a:gd name="connsiteY2" fmla="*/ 7016 h 25683"/>
                  <a:gd name="connsiteX3" fmla="*/ 18681 w 25701"/>
                  <a:gd name="connsiteY3" fmla="*/ 1401 h 25683"/>
                  <a:gd name="connsiteX4" fmla="*/ 24299 w 25701"/>
                  <a:gd name="connsiteY4" fmla="*/ 18668 h 25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01" h="25683">
                    <a:moveTo>
                      <a:pt x="24299" y="18668"/>
                    </a:moveTo>
                    <a:cubicBezTo>
                      <a:pt x="21077" y="24987"/>
                      <a:pt x="13338" y="27501"/>
                      <a:pt x="7020" y="24283"/>
                    </a:cubicBezTo>
                    <a:cubicBezTo>
                      <a:pt x="702" y="21064"/>
                      <a:pt x="-1821" y="13334"/>
                      <a:pt x="1402" y="7016"/>
                    </a:cubicBezTo>
                    <a:cubicBezTo>
                      <a:pt x="4625" y="697"/>
                      <a:pt x="12363" y="-1817"/>
                      <a:pt x="18681" y="1401"/>
                    </a:cubicBezTo>
                    <a:cubicBezTo>
                      <a:pt x="24999" y="4619"/>
                      <a:pt x="27522" y="12349"/>
                      <a:pt x="24299" y="18668"/>
                    </a:cubicBezTo>
                    <a:close/>
                  </a:path>
                </a:pathLst>
              </a:custGeom>
              <a:solidFill>
                <a:srgbClr val="3A3A3A">
                  <a:alpha val="8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5" name="Freeform 164">
                <a:extLst>
                  <a:ext uri="{FF2B5EF4-FFF2-40B4-BE49-F238E27FC236}">
                    <a16:creationId xmlns:a16="http://schemas.microsoft.com/office/drawing/2014/main" id="{00BE1BE0-8545-D54A-B851-D2674465A273}"/>
                  </a:ext>
                </a:extLst>
              </p:cNvPr>
              <p:cNvSpPr/>
              <p:nvPr/>
            </p:nvSpPr>
            <p:spPr>
              <a:xfrm>
                <a:off x="7791933" y="1542764"/>
                <a:ext cx="25233" cy="25217"/>
              </a:xfrm>
              <a:custGeom>
                <a:avLst/>
                <a:gdLst>
                  <a:gd name="connsiteX0" fmla="*/ 23858 w 25233"/>
                  <a:gd name="connsiteY0" fmla="*/ 18327 h 25217"/>
                  <a:gd name="connsiteX1" fmla="*/ 6897 w 25233"/>
                  <a:gd name="connsiteY1" fmla="*/ 23843 h 25217"/>
                  <a:gd name="connsiteX2" fmla="*/ 1375 w 25233"/>
                  <a:gd name="connsiteY2" fmla="*/ 6890 h 25217"/>
                  <a:gd name="connsiteX3" fmla="*/ 18335 w 25233"/>
                  <a:gd name="connsiteY3" fmla="*/ 1375 h 25217"/>
                  <a:gd name="connsiteX4" fmla="*/ 18346 w 25233"/>
                  <a:gd name="connsiteY4" fmla="*/ 1378 h 25217"/>
                  <a:gd name="connsiteX5" fmla="*/ 23858 w 25233"/>
                  <a:gd name="connsiteY5" fmla="*/ 18327 h 25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33" h="25217">
                    <a:moveTo>
                      <a:pt x="23858" y="18327"/>
                    </a:moveTo>
                    <a:cubicBezTo>
                      <a:pt x="20699" y="24532"/>
                      <a:pt x="13099" y="27001"/>
                      <a:pt x="6897" y="23843"/>
                    </a:cubicBezTo>
                    <a:cubicBezTo>
                      <a:pt x="686" y="20684"/>
                      <a:pt x="-1784" y="13094"/>
                      <a:pt x="1375" y="6890"/>
                    </a:cubicBezTo>
                    <a:cubicBezTo>
                      <a:pt x="4534" y="685"/>
                      <a:pt x="12134" y="-1784"/>
                      <a:pt x="18335" y="1375"/>
                    </a:cubicBezTo>
                    <a:cubicBezTo>
                      <a:pt x="18346" y="1376"/>
                      <a:pt x="18346" y="1377"/>
                      <a:pt x="18346" y="1378"/>
                    </a:cubicBezTo>
                    <a:cubicBezTo>
                      <a:pt x="24547" y="4539"/>
                      <a:pt x="27017" y="12126"/>
                      <a:pt x="23858" y="18327"/>
                    </a:cubicBezTo>
                    <a:close/>
                  </a:path>
                </a:pathLst>
              </a:custGeom>
              <a:solidFill>
                <a:srgbClr val="3A3A3A">
                  <a:alpha val="9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6" name="Freeform 165">
                <a:extLst>
                  <a:ext uri="{FF2B5EF4-FFF2-40B4-BE49-F238E27FC236}">
                    <a16:creationId xmlns:a16="http://schemas.microsoft.com/office/drawing/2014/main" id="{11B78358-E05C-9F42-A203-8D180CBDA302}"/>
                  </a:ext>
                </a:extLst>
              </p:cNvPr>
              <p:cNvSpPr/>
              <p:nvPr/>
            </p:nvSpPr>
            <p:spPr>
              <a:xfrm>
                <a:off x="7792116" y="1542978"/>
                <a:ext cx="24808" cy="24756"/>
              </a:xfrm>
              <a:custGeom>
                <a:avLst/>
                <a:gdLst>
                  <a:gd name="connsiteX0" fmla="*/ 23463 w 24808"/>
                  <a:gd name="connsiteY0" fmla="*/ 18007 h 24756"/>
                  <a:gd name="connsiteX1" fmla="*/ 6714 w 24808"/>
                  <a:gd name="connsiteY1" fmla="*/ 23410 h 24756"/>
                  <a:gd name="connsiteX2" fmla="*/ 1382 w 24808"/>
                  <a:gd name="connsiteY2" fmla="*/ 6710 h 24756"/>
                  <a:gd name="connsiteX3" fmla="*/ 18089 w 24808"/>
                  <a:gd name="connsiteY3" fmla="*/ 1384 h 24756"/>
                  <a:gd name="connsiteX4" fmla="*/ 23463 w 24808"/>
                  <a:gd name="connsiteY4" fmla="*/ 18007 h 24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08" h="24756">
                    <a:moveTo>
                      <a:pt x="23463" y="18007"/>
                    </a:moveTo>
                    <a:cubicBezTo>
                      <a:pt x="20304" y="24092"/>
                      <a:pt x="12831" y="26502"/>
                      <a:pt x="6714" y="23410"/>
                    </a:cubicBezTo>
                    <a:cubicBezTo>
                      <a:pt x="629" y="20270"/>
                      <a:pt x="-1756" y="12793"/>
                      <a:pt x="1382" y="6710"/>
                    </a:cubicBezTo>
                    <a:cubicBezTo>
                      <a:pt x="4530" y="629"/>
                      <a:pt x="12004" y="-1757"/>
                      <a:pt x="18089" y="1384"/>
                    </a:cubicBezTo>
                    <a:cubicBezTo>
                      <a:pt x="24152" y="4509"/>
                      <a:pt x="26548" y="11933"/>
                      <a:pt x="23463" y="18007"/>
                    </a:cubicBezTo>
                    <a:close/>
                  </a:path>
                </a:pathLst>
              </a:custGeom>
              <a:solidFill>
                <a:srgbClr val="3A3A3A">
                  <a:alpha val="9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7" name="Freeform 166">
                <a:extLst>
                  <a:ext uri="{FF2B5EF4-FFF2-40B4-BE49-F238E27FC236}">
                    <a16:creationId xmlns:a16="http://schemas.microsoft.com/office/drawing/2014/main" id="{7E003DEF-9365-CC44-A738-BE54715DFDD1}"/>
                  </a:ext>
                </a:extLst>
              </p:cNvPr>
              <p:cNvSpPr/>
              <p:nvPr/>
            </p:nvSpPr>
            <p:spPr>
              <a:xfrm>
                <a:off x="7792538" y="1543269"/>
                <a:ext cx="24136" cy="24157"/>
              </a:xfrm>
              <a:custGeom>
                <a:avLst/>
                <a:gdLst>
                  <a:gd name="connsiteX0" fmla="*/ 22829 w 24136"/>
                  <a:gd name="connsiteY0" fmla="*/ 17610 h 24157"/>
                  <a:gd name="connsiteX1" fmla="*/ 6547 w 24136"/>
                  <a:gd name="connsiteY1" fmla="*/ 22814 h 24157"/>
                  <a:gd name="connsiteX2" fmla="*/ 1342 w 24136"/>
                  <a:gd name="connsiteY2" fmla="*/ 6547 h 24157"/>
                  <a:gd name="connsiteX3" fmla="*/ 17529 w 24136"/>
                  <a:gd name="connsiteY3" fmla="*/ 1296 h 24157"/>
                  <a:gd name="connsiteX4" fmla="*/ 22829 w 24136"/>
                  <a:gd name="connsiteY4" fmla="*/ 17610 h 2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6" h="24157">
                    <a:moveTo>
                      <a:pt x="22829" y="17610"/>
                    </a:moveTo>
                    <a:cubicBezTo>
                      <a:pt x="19776" y="23539"/>
                      <a:pt x="12483" y="25869"/>
                      <a:pt x="6547" y="22814"/>
                    </a:cubicBezTo>
                    <a:cubicBezTo>
                      <a:pt x="621" y="19759"/>
                      <a:pt x="-1711" y="12477"/>
                      <a:pt x="1342" y="6547"/>
                    </a:cubicBezTo>
                    <a:cubicBezTo>
                      <a:pt x="4384" y="654"/>
                      <a:pt x="11603" y="-1689"/>
                      <a:pt x="17529" y="1296"/>
                    </a:cubicBezTo>
                    <a:cubicBezTo>
                      <a:pt x="23476" y="4359"/>
                      <a:pt x="25840" y="11640"/>
                      <a:pt x="22829" y="17610"/>
                    </a:cubicBezTo>
                    <a:close/>
                  </a:path>
                </a:pathLst>
              </a:custGeom>
              <a:solidFill>
                <a:srgbClr val="3A3A3A"/>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68" name="Freeform 167">
              <a:extLst>
                <a:ext uri="{FF2B5EF4-FFF2-40B4-BE49-F238E27FC236}">
                  <a16:creationId xmlns:a16="http://schemas.microsoft.com/office/drawing/2014/main" id="{A2D5B55C-EEB7-1A42-A1FE-3845A62FF1CE}"/>
                </a:ext>
              </a:extLst>
            </p:cNvPr>
            <p:cNvSpPr/>
            <p:nvPr/>
          </p:nvSpPr>
          <p:spPr>
            <a:xfrm>
              <a:off x="7794539" y="1390604"/>
              <a:ext cx="374892" cy="173147"/>
            </a:xfrm>
            <a:custGeom>
              <a:avLst/>
              <a:gdLst>
                <a:gd name="connsiteX0" fmla="*/ 373931 w 374892"/>
                <a:gd name="connsiteY0" fmla="*/ 6185 h 173147"/>
                <a:gd name="connsiteX1" fmla="*/ 373931 w 374892"/>
                <a:gd name="connsiteY1" fmla="*/ 6185 h 173147"/>
                <a:gd name="connsiteX2" fmla="*/ 361846 w 374892"/>
                <a:gd name="connsiteY2" fmla="*/ 571 h 173147"/>
                <a:gd name="connsiteX3" fmla="*/ 5139 w 374892"/>
                <a:gd name="connsiteY3" fmla="*/ 154279 h 173147"/>
                <a:gd name="connsiteX4" fmla="*/ 1005 w 374892"/>
                <a:gd name="connsiteY4" fmla="*/ 166991 h 173147"/>
                <a:gd name="connsiteX5" fmla="*/ 1005 w 374892"/>
                <a:gd name="connsiteY5" fmla="*/ 166991 h 173147"/>
                <a:gd name="connsiteX6" fmla="*/ 13089 w 374892"/>
                <a:gd name="connsiteY6" fmla="*/ 172606 h 173147"/>
                <a:gd name="connsiteX7" fmla="*/ 369585 w 374892"/>
                <a:gd name="connsiteY7" fmla="*/ 18897 h 173147"/>
                <a:gd name="connsiteX8" fmla="*/ 373931 w 374892"/>
                <a:gd name="connsiteY8" fmla="*/ 6185 h 173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4892" h="173147">
                  <a:moveTo>
                    <a:pt x="373931" y="6185"/>
                  </a:moveTo>
                  <a:lnTo>
                    <a:pt x="373931" y="6185"/>
                  </a:lnTo>
                  <a:cubicBezTo>
                    <a:pt x="372140" y="1305"/>
                    <a:pt x="366733" y="-1207"/>
                    <a:pt x="361846" y="571"/>
                  </a:cubicBezTo>
                  <a:lnTo>
                    <a:pt x="5139" y="154279"/>
                  </a:lnTo>
                  <a:cubicBezTo>
                    <a:pt x="517" y="156680"/>
                    <a:pt x="-1317" y="162336"/>
                    <a:pt x="1005" y="166991"/>
                  </a:cubicBezTo>
                  <a:lnTo>
                    <a:pt x="1005" y="166991"/>
                  </a:lnTo>
                  <a:cubicBezTo>
                    <a:pt x="2839" y="171830"/>
                    <a:pt x="8203" y="174322"/>
                    <a:pt x="13089" y="172606"/>
                  </a:cubicBezTo>
                  <a:lnTo>
                    <a:pt x="369585" y="18897"/>
                  </a:lnTo>
                  <a:cubicBezTo>
                    <a:pt x="374281" y="16572"/>
                    <a:pt x="376221" y="10896"/>
                    <a:pt x="373931" y="6185"/>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9" name="Freeform 168">
              <a:extLst>
                <a:ext uri="{FF2B5EF4-FFF2-40B4-BE49-F238E27FC236}">
                  <a16:creationId xmlns:a16="http://schemas.microsoft.com/office/drawing/2014/main" id="{421BA567-D57B-6F48-ABF9-784CEFDDBD8C}"/>
                </a:ext>
              </a:extLst>
            </p:cNvPr>
            <p:cNvSpPr/>
            <p:nvPr/>
          </p:nvSpPr>
          <p:spPr>
            <a:xfrm>
              <a:off x="8177895" y="3514834"/>
              <a:ext cx="123210" cy="123098"/>
            </a:xfrm>
            <a:custGeom>
              <a:avLst/>
              <a:gdLst>
                <a:gd name="connsiteX0" fmla="*/ 4144 w 123210"/>
                <a:gd name="connsiteY0" fmla="*/ 39380 h 123098"/>
                <a:gd name="connsiteX1" fmla="*/ 39434 w 123210"/>
                <a:gd name="connsiteY1" fmla="*/ 118957 h 123098"/>
                <a:gd name="connsiteX2" fmla="*/ 119065 w 123210"/>
                <a:gd name="connsiteY2" fmla="*/ 83692 h 123098"/>
                <a:gd name="connsiteX3" fmla="*/ 83775 w 123210"/>
                <a:gd name="connsiteY3" fmla="*/ 4115 h 123098"/>
                <a:gd name="connsiteX4" fmla="*/ 83754 w 123210"/>
                <a:gd name="connsiteY4" fmla="*/ 4105 h 123098"/>
                <a:gd name="connsiteX5" fmla="*/ 4144 w 123210"/>
                <a:gd name="connsiteY5" fmla="*/ 39380 h 123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210" h="123098">
                  <a:moveTo>
                    <a:pt x="4144" y="39380"/>
                  </a:moveTo>
                  <a:cubicBezTo>
                    <a:pt x="-8099" y="71096"/>
                    <a:pt x="7706" y="106721"/>
                    <a:pt x="39434" y="118957"/>
                  </a:cubicBezTo>
                  <a:cubicBezTo>
                    <a:pt x="71171" y="131192"/>
                    <a:pt x="106821" y="115397"/>
                    <a:pt x="119065" y="83692"/>
                  </a:cubicBezTo>
                  <a:cubicBezTo>
                    <a:pt x="131308" y="51975"/>
                    <a:pt x="115513" y="16350"/>
                    <a:pt x="83775" y="4115"/>
                  </a:cubicBezTo>
                  <a:cubicBezTo>
                    <a:pt x="83765" y="4105"/>
                    <a:pt x="83765" y="4105"/>
                    <a:pt x="83754" y="4105"/>
                  </a:cubicBezTo>
                  <a:cubicBezTo>
                    <a:pt x="52027" y="-8057"/>
                    <a:pt x="16430" y="7717"/>
                    <a:pt x="4144" y="39380"/>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0" name="Freeform 169">
              <a:extLst>
                <a:ext uri="{FF2B5EF4-FFF2-40B4-BE49-F238E27FC236}">
                  <a16:creationId xmlns:a16="http://schemas.microsoft.com/office/drawing/2014/main" id="{E8E8335C-D6F8-A646-9133-9D3E9EFFF48C}"/>
                </a:ext>
              </a:extLst>
            </p:cNvPr>
            <p:cNvSpPr/>
            <p:nvPr/>
          </p:nvSpPr>
          <p:spPr>
            <a:xfrm>
              <a:off x="8177758" y="3514802"/>
              <a:ext cx="123419" cy="123335"/>
            </a:xfrm>
            <a:custGeom>
              <a:avLst/>
              <a:gdLst>
                <a:gd name="connsiteX0" fmla="*/ 4175 w 123419"/>
                <a:gd name="connsiteY0" fmla="*/ 39413 h 123335"/>
                <a:gd name="connsiteX1" fmla="*/ 39443 w 123419"/>
                <a:gd name="connsiteY1" fmla="*/ 119159 h 123335"/>
                <a:gd name="connsiteX2" fmla="*/ 119244 w 123419"/>
                <a:gd name="connsiteY2" fmla="*/ 83925 h 123335"/>
                <a:gd name="connsiteX3" fmla="*/ 83976 w 123419"/>
                <a:gd name="connsiteY3" fmla="*/ 4169 h 123335"/>
                <a:gd name="connsiteX4" fmla="*/ 83891 w 123419"/>
                <a:gd name="connsiteY4" fmla="*/ 4137 h 123335"/>
                <a:gd name="connsiteX5" fmla="*/ 4175 w 123419"/>
                <a:gd name="connsiteY5" fmla="*/ 39413 h 123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19" h="123335">
                  <a:moveTo>
                    <a:pt x="4175" y="39413"/>
                  </a:moveTo>
                  <a:cubicBezTo>
                    <a:pt x="-8121" y="71171"/>
                    <a:pt x="7663" y="106871"/>
                    <a:pt x="39443" y="119159"/>
                  </a:cubicBezTo>
                  <a:cubicBezTo>
                    <a:pt x="71213" y="131457"/>
                    <a:pt x="106947" y="115673"/>
                    <a:pt x="119244" y="83925"/>
                  </a:cubicBezTo>
                  <a:cubicBezTo>
                    <a:pt x="131541" y="52167"/>
                    <a:pt x="115756" y="16468"/>
                    <a:pt x="83976" y="4169"/>
                  </a:cubicBezTo>
                  <a:cubicBezTo>
                    <a:pt x="83955" y="4158"/>
                    <a:pt x="83923" y="4147"/>
                    <a:pt x="83891" y="4137"/>
                  </a:cubicBezTo>
                  <a:cubicBezTo>
                    <a:pt x="52132" y="-8088"/>
                    <a:pt x="16461" y="7696"/>
                    <a:pt x="4175" y="39413"/>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1" name="Freeform 170">
              <a:extLst>
                <a:ext uri="{FF2B5EF4-FFF2-40B4-BE49-F238E27FC236}">
                  <a16:creationId xmlns:a16="http://schemas.microsoft.com/office/drawing/2014/main" id="{2F5894BA-F8FF-1D4E-9C54-2A14E8BA9FD3}"/>
                </a:ext>
              </a:extLst>
            </p:cNvPr>
            <p:cNvSpPr/>
            <p:nvPr/>
          </p:nvSpPr>
          <p:spPr>
            <a:xfrm>
              <a:off x="8308026" y="3290511"/>
              <a:ext cx="134447" cy="134359"/>
            </a:xfrm>
            <a:custGeom>
              <a:avLst/>
              <a:gdLst>
                <a:gd name="connsiteX0" fmla="*/ 4506 w 134447"/>
                <a:gd name="connsiteY0" fmla="*/ 43045 h 134359"/>
                <a:gd name="connsiteX1" fmla="*/ 43070 w 134447"/>
                <a:gd name="connsiteY1" fmla="*/ 129857 h 134359"/>
                <a:gd name="connsiteX2" fmla="*/ 129942 w 134447"/>
                <a:gd name="connsiteY2" fmla="*/ 91319 h 134359"/>
                <a:gd name="connsiteX3" fmla="*/ 91377 w 134447"/>
                <a:gd name="connsiteY3" fmla="*/ 4507 h 134359"/>
                <a:gd name="connsiteX4" fmla="*/ 91324 w 134447"/>
                <a:gd name="connsiteY4" fmla="*/ 4486 h 134359"/>
                <a:gd name="connsiteX5" fmla="*/ 4506 w 134447"/>
                <a:gd name="connsiteY5" fmla="*/ 43045 h 13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447" h="134359">
                  <a:moveTo>
                    <a:pt x="4506" y="43045"/>
                  </a:moveTo>
                  <a:cubicBezTo>
                    <a:pt x="-8830" y="77664"/>
                    <a:pt x="8439" y="116531"/>
                    <a:pt x="43070" y="129857"/>
                  </a:cubicBezTo>
                  <a:cubicBezTo>
                    <a:pt x="77713" y="143183"/>
                    <a:pt x="116606" y="125927"/>
                    <a:pt x="129942" y="91319"/>
                  </a:cubicBezTo>
                  <a:cubicBezTo>
                    <a:pt x="143277" y="56700"/>
                    <a:pt x="126009" y="17833"/>
                    <a:pt x="91377" y="4507"/>
                  </a:cubicBezTo>
                  <a:cubicBezTo>
                    <a:pt x="91356" y="4496"/>
                    <a:pt x="91345" y="4496"/>
                    <a:pt x="91324" y="4486"/>
                  </a:cubicBezTo>
                  <a:cubicBezTo>
                    <a:pt x="56692" y="-8809"/>
                    <a:pt x="17841" y="8448"/>
                    <a:pt x="4506" y="43045"/>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2" name="Freeform 171">
              <a:extLst>
                <a:ext uri="{FF2B5EF4-FFF2-40B4-BE49-F238E27FC236}">
                  <a16:creationId xmlns:a16="http://schemas.microsoft.com/office/drawing/2014/main" id="{45E97E65-BB56-BA41-921E-F0CDD99FBAFD}"/>
                </a:ext>
              </a:extLst>
            </p:cNvPr>
            <p:cNvSpPr/>
            <p:nvPr/>
          </p:nvSpPr>
          <p:spPr>
            <a:xfrm>
              <a:off x="8307960" y="3290429"/>
              <a:ext cx="134874" cy="134750"/>
            </a:xfrm>
            <a:custGeom>
              <a:avLst/>
              <a:gdLst>
                <a:gd name="connsiteX0" fmla="*/ 4571 w 134874"/>
                <a:gd name="connsiteY0" fmla="*/ 43021 h 134750"/>
                <a:gd name="connsiteX1" fmla="*/ 43083 w 134874"/>
                <a:gd name="connsiteY1" fmla="*/ 130182 h 134750"/>
                <a:gd name="connsiteX2" fmla="*/ 130304 w 134874"/>
                <a:gd name="connsiteY2" fmla="*/ 91697 h 134750"/>
                <a:gd name="connsiteX3" fmla="*/ 91792 w 134874"/>
                <a:gd name="connsiteY3" fmla="*/ 4535 h 134750"/>
                <a:gd name="connsiteX4" fmla="*/ 91601 w 134874"/>
                <a:gd name="connsiteY4" fmla="*/ 4461 h 134750"/>
                <a:gd name="connsiteX5" fmla="*/ 4571 w 134874"/>
                <a:gd name="connsiteY5" fmla="*/ 43021 h 13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874" h="134750">
                  <a:moveTo>
                    <a:pt x="4571" y="43021"/>
                  </a:moveTo>
                  <a:cubicBezTo>
                    <a:pt x="-8881" y="77714"/>
                    <a:pt x="8366" y="116739"/>
                    <a:pt x="43083" y="130182"/>
                  </a:cubicBezTo>
                  <a:cubicBezTo>
                    <a:pt x="77799" y="143625"/>
                    <a:pt x="116852" y="126390"/>
                    <a:pt x="130304" y="91697"/>
                  </a:cubicBezTo>
                  <a:cubicBezTo>
                    <a:pt x="143756" y="57004"/>
                    <a:pt x="126509" y="17978"/>
                    <a:pt x="91792" y="4535"/>
                  </a:cubicBezTo>
                  <a:cubicBezTo>
                    <a:pt x="91728" y="4514"/>
                    <a:pt x="91665" y="4483"/>
                    <a:pt x="91601" y="4461"/>
                  </a:cubicBezTo>
                  <a:cubicBezTo>
                    <a:pt x="56916" y="-8780"/>
                    <a:pt x="18034" y="8444"/>
                    <a:pt x="4571" y="43021"/>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3" name="Freeform 172">
              <a:extLst>
                <a:ext uri="{FF2B5EF4-FFF2-40B4-BE49-F238E27FC236}">
                  <a16:creationId xmlns:a16="http://schemas.microsoft.com/office/drawing/2014/main" id="{6BB5B9B7-060F-1C40-909A-FEA0FCDCFF3B}"/>
                </a:ext>
              </a:extLst>
            </p:cNvPr>
            <p:cNvSpPr/>
            <p:nvPr/>
          </p:nvSpPr>
          <p:spPr>
            <a:xfrm>
              <a:off x="8394984" y="3049351"/>
              <a:ext cx="136148" cy="136024"/>
            </a:xfrm>
            <a:custGeom>
              <a:avLst/>
              <a:gdLst>
                <a:gd name="connsiteX0" fmla="*/ 4577 w 136148"/>
                <a:gd name="connsiteY0" fmla="*/ 43526 h 136024"/>
                <a:gd name="connsiteX1" fmla="*/ 43587 w 136148"/>
                <a:gd name="connsiteY1" fmla="*/ 131450 h 136024"/>
                <a:gd name="connsiteX2" fmla="*/ 131571 w 136148"/>
                <a:gd name="connsiteY2" fmla="*/ 92467 h 136024"/>
                <a:gd name="connsiteX3" fmla="*/ 92562 w 136148"/>
                <a:gd name="connsiteY3" fmla="*/ 4543 h 136024"/>
                <a:gd name="connsiteX4" fmla="*/ 4577 w 136148"/>
                <a:gd name="connsiteY4" fmla="*/ 43526 h 136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148" h="136024">
                  <a:moveTo>
                    <a:pt x="4577" y="43526"/>
                  </a:moveTo>
                  <a:cubicBezTo>
                    <a:pt x="-8949" y="78569"/>
                    <a:pt x="8521" y="117933"/>
                    <a:pt x="43587" y="131450"/>
                  </a:cubicBezTo>
                  <a:cubicBezTo>
                    <a:pt x="78654" y="144967"/>
                    <a:pt x="118045" y="127510"/>
                    <a:pt x="131571" y="92467"/>
                  </a:cubicBezTo>
                  <a:cubicBezTo>
                    <a:pt x="145098" y="57424"/>
                    <a:pt x="127628" y="18060"/>
                    <a:pt x="92562" y="4543"/>
                  </a:cubicBezTo>
                  <a:cubicBezTo>
                    <a:pt x="57495" y="-8911"/>
                    <a:pt x="18146" y="8526"/>
                    <a:pt x="4577" y="43526"/>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F17CC0B6-44C2-6D43-A69F-C473774D8644}"/>
                </a:ext>
              </a:extLst>
            </p:cNvPr>
            <p:cNvSpPr/>
            <p:nvPr/>
          </p:nvSpPr>
          <p:spPr>
            <a:xfrm>
              <a:off x="8394885" y="3049226"/>
              <a:ext cx="136358" cy="136265"/>
            </a:xfrm>
            <a:custGeom>
              <a:avLst/>
              <a:gdLst>
                <a:gd name="connsiteX0" fmla="*/ 4571 w 136358"/>
                <a:gd name="connsiteY0" fmla="*/ 43651 h 136265"/>
                <a:gd name="connsiteX1" fmla="*/ 43687 w 136358"/>
                <a:gd name="connsiteY1" fmla="*/ 131692 h 136265"/>
                <a:gd name="connsiteX2" fmla="*/ 131787 w 136358"/>
                <a:gd name="connsiteY2" fmla="*/ 92613 h 136265"/>
                <a:gd name="connsiteX3" fmla="*/ 92671 w 136358"/>
                <a:gd name="connsiteY3" fmla="*/ 4562 h 136265"/>
                <a:gd name="connsiteX4" fmla="*/ 92661 w 136358"/>
                <a:gd name="connsiteY4" fmla="*/ 4562 h 136265"/>
                <a:gd name="connsiteX5" fmla="*/ 4571 w 136358"/>
                <a:gd name="connsiteY5" fmla="*/ 43651 h 136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358" h="136265">
                  <a:moveTo>
                    <a:pt x="4571" y="43651"/>
                  </a:moveTo>
                  <a:cubicBezTo>
                    <a:pt x="-8956" y="78757"/>
                    <a:pt x="8556" y="118175"/>
                    <a:pt x="43687" y="131692"/>
                  </a:cubicBezTo>
                  <a:cubicBezTo>
                    <a:pt x="78806" y="145219"/>
                    <a:pt x="118261" y="127719"/>
                    <a:pt x="131787" y="92613"/>
                  </a:cubicBezTo>
                  <a:cubicBezTo>
                    <a:pt x="145314" y="57507"/>
                    <a:pt x="127802" y="18090"/>
                    <a:pt x="92671" y="4562"/>
                  </a:cubicBezTo>
                  <a:cubicBezTo>
                    <a:pt x="92671" y="4562"/>
                    <a:pt x="92661" y="4562"/>
                    <a:pt x="92661" y="4562"/>
                  </a:cubicBezTo>
                  <a:cubicBezTo>
                    <a:pt x="57531" y="-8944"/>
                    <a:pt x="18097" y="8556"/>
                    <a:pt x="4571" y="43651"/>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5" name="Graphic 2">
              <a:extLst>
                <a:ext uri="{FF2B5EF4-FFF2-40B4-BE49-F238E27FC236}">
                  <a16:creationId xmlns:a16="http://schemas.microsoft.com/office/drawing/2014/main" id="{99F800C7-7D23-624F-A159-320126836269}"/>
                </a:ext>
              </a:extLst>
            </p:cNvPr>
            <p:cNvGrpSpPr/>
            <p:nvPr/>
          </p:nvGrpSpPr>
          <p:grpSpPr>
            <a:xfrm>
              <a:off x="8004162" y="2318011"/>
              <a:ext cx="36438" cy="36447"/>
              <a:chOff x="8004162" y="2318011"/>
              <a:chExt cx="36438" cy="36447"/>
            </a:xfrm>
            <a:solidFill>
              <a:schemeClr val="accent1"/>
            </a:solidFill>
          </p:grpSpPr>
          <p:sp>
            <p:nvSpPr>
              <p:cNvPr id="176" name="Freeform 175">
                <a:extLst>
                  <a:ext uri="{FF2B5EF4-FFF2-40B4-BE49-F238E27FC236}">
                    <a16:creationId xmlns:a16="http://schemas.microsoft.com/office/drawing/2014/main" id="{C328B47E-A74C-0D47-8E95-2BD4AF5D6CC9}"/>
                  </a:ext>
                </a:extLst>
              </p:cNvPr>
              <p:cNvSpPr/>
              <p:nvPr/>
            </p:nvSpPr>
            <p:spPr>
              <a:xfrm>
                <a:off x="8004162" y="2318011"/>
                <a:ext cx="36438" cy="36447"/>
              </a:xfrm>
              <a:custGeom>
                <a:avLst/>
                <a:gdLst>
                  <a:gd name="connsiteX0" fmla="*/ 34452 w 36438"/>
                  <a:gd name="connsiteY0" fmla="*/ 26558 h 36447"/>
                  <a:gd name="connsiteX1" fmla="*/ 9902 w 36438"/>
                  <a:gd name="connsiteY1" fmla="*/ 34428 h 36447"/>
                  <a:gd name="connsiteX2" fmla="*/ 2026 w 36438"/>
                  <a:gd name="connsiteY2" fmla="*/ 9884 h 36447"/>
                  <a:gd name="connsiteX3" fmla="*/ 26502 w 36438"/>
                  <a:gd name="connsiteY3" fmla="*/ 1981 h 36447"/>
                  <a:gd name="connsiteX4" fmla="*/ 34452 w 36438"/>
                  <a:gd name="connsiteY4" fmla="*/ 26558 h 36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38" h="36447">
                    <a:moveTo>
                      <a:pt x="34452" y="26558"/>
                    </a:moveTo>
                    <a:cubicBezTo>
                      <a:pt x="29841" y="35509"/>
                      <a:pt x="18848" y="39026"/>
                      <a:pt x="9902" y="34428"/>
                    </a:cubicBezTo>
                    <a:cubicBezTo>
                      <a:pt x="944" y="29820"/>
                      <a:pt x="-2586" y="18835"/>
                      <a:pt x="2026" y="9884"/>
                    </a:cubicBezTo>
                    <a:cubicBezTo>
                      <a:pt x="6615" y="975"/>
                      <a:pt x="17555" y="-2563"/>
                      <a:pt x="26502" y="1981"/>
                    </a:cubicBezTo>
                    <a:cubicBezTo>
                      <a:pt x="35459" y="6600"/>
                      <a:pt x="39011" y="17575"/>
                      <a:pt x="34452" y="26558"/>
                    </a:cubicBezTo>
                    <a:close/>
                  </a:path>
                </a:pathLst>
              </a:custGeom>
              <a:solidFill>
                <a:srgbClr val="3A3A3A">
                  <a:alpha val="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7" name="Freeform 176">
                <a:extLst>
                  <a:ext uri="{FF2B5EF4-FFF2-40B4-BE49-F238E27FC236}">
                    <a16:creationId xmlns:a16="http://schemas.microsoft.com/office/drawing/2014/main" id="{DE6D2339-2556-3F4C-ACF3-BA634CAD6661}"/>
                  </a:ext>
                </a:extLst>
              </p:cNvPr>
              <p:cNvSpPr/>
              <p:nvPr/>
            </p:nvSpPr>
            <p:spPr>
              <a:xfrm>
                <a:off x="8004342" y="2318233"/>
                <a:ext cx="36012" cy="36022"/>
              </a:xfrm>
              <a:custGeom>
                <a:avLst/>
                <a:gdLst>
                  <a:gd name="connsiteX0" fmla="*/ 34060 w 36012"/>
                  <a:gd name="connsiteY0" fmla="*/ 26230 h 36022"/>
                  <a:gd name="connsiteX1" fmla="*/ 9806 w 36012"/>
                  <a:gd name="connsiteY1" fmla="*/ 34037 h 36022"/>
                  <a:gd name="connsiteX2" fmla="*/ 1993 w 36012"/>
                  <a:gd name="connsiteY2" fmla="*/ 9800 h 36022"/>
                  <a:gd name="connsiteX3" fmla="*/ 26215 w 36012"/>
                  <a:gd name="connsiteY3" fmla="*/ 1971 h 36022"/>
                  <a:gd name="connsiteX4" fmla="*/ 34060 w 36012"/>
                  <a:gd name="connsiteY4" fmla="*/ 26230 h 3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12" h="36022">
                    <a:moveTo>
                      <a:pt x="34060" y="26230"/>
                    </a:moveTo>
                    <a:cubicBezTo>
                      <a:pt x="29523" y="35075"/>
                      <a:pt x="18657" y="38571"/>
                      <a:pt x="9806" y="34037"/>
                    </a:cubicBezTo>
                    <a:cubicBezTo>
                      <a:pt x="944" y="29503"/>
                      <a:pt x="-2554" y="18645"/>
                      <a:pt x="1993" y="9800"/>
                    </a:cubicBezTo>
                    <a:cubicBezTo>
                      <a:pt x="6519" y="954"/>
                      <a:pt x="17364" y="-2541"/>
                      <a:pt x="26215" y="1971"/>
                    </a:cubicBezTo>
                    <a:cubicBezTo>
                      <a:pt x="35046" y="6537"/>
                      <a:pt x="38544" y="17363"/>
                      <a:pt x="34060" y="26230"/>
                    </a:cubicBezTo>
                    <a:close/>
                  </a:path>
                </a:pathLst>
              </a:custGeom>
              <a:solidFill>
                <a:srgbClr val="3A3A3A">
                  <a:alpha val="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8" name="Freeform 177">
                <a:extLst>
                  <a:ext uri="{FF2B5EF4-FFF2-40B4-BE49-F238E27FC236}">
                    <a16:creationId xmlns:a16="http://schemas.microsoft.com/office/drawing/2014/main" id="{426B587F-9627-0249-9F14-565E45066CD2}"/>
                  </a:ext>
                </a:extLst>
              </p:cNvPr>
              <p:cNvSpPr/>
              <p:nvPr/>
            </p:nvSpPr>
            <p:spPr>
              <a:xfrm>
                <a:off x="8004519" y="2318453"/>
                <a:ext cx="35625" cy="35600"/>
              </a:xfrm>
              <a:custGeom>
                <a:avLst/>
                <a:gdLst>
                  <a:gd name="connsiteX0" fmla="*/ 33671 w 35625"/>
                  <a:gd name="connsiteY0" fmla="*/ 25904 h 35600"/>
                  <a:gd name="connsiteX1" fmla="*/ 9703 w 35625"/>
                  <a:gd name="connsiteY1" fmla="*/ 33648 h 35600"/>
                  <a:gd name="connsiteX2" fmla="*/ 1954 w 35625"/>
                  <a:gd name="connsiteY2" fmla="*/ 9707 h 35600"/>
                  <a:gd name="connsiteX3" fmla="*/ 25922 w 35625"/>
                  <a:gd name="connsiteY3" fmla="*/ 1953 h 35600"/>
                  <a:gd name="connsiteX4" fmla="*/ 25933 w 35625"/>
                  <a:gd name="connsiteY4" fmla="*/ 1963 h 35600"/>
                  <a:gd name="connsiteX5" fmla="*/ 33671 w 35625"/>
                  <a:gd name="connsiteY5" fmla="*/ 25904 h 3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25" h="35600">
                    <a:moveTo>
                      <a:pt x="33671" y="25904"/>
                    </a:moveTo>
                    <a:cubicBezTo>
                      <a:pt x="29198" y="34654"/>
                      <a:pt x="18470" y="38118"/>
                      <a:pt x="9703" y="33648"/>
                    </a:cubicBezTo>
                    <a:cubicBezTo>
                      <a:pt x="947" y="29177"/>
                      <a:pt x="-2519" y="18457"/>
                      <a:pt x="1954" y="9707"/>
                    </a:cubicBezTo>
                    <a:cubicBezTo>
                      <a:pt x="6438" y="946"/>
                      <a:pt x="17166" y="-2518"/>
                      <a:pt x="25922" y="1953"/>
                    </a:cubicBezTo>
                    <a:cubicBezTo>
                      <a:pt x="25922" y="1963"/>
                      <a:pt x="25933" y="1963"/>
                      <a:pt x="25933" y="1963"/>
                    </a:cubicBezTo>
                    <a:cubicBezTo>
                      <a:pt x="34678" y="6444"/>
                      <a:pt x="38144" y="17154"/>
                      <a:pt x="33671" y="25904"/>
                    </a:cubicBezTo>
                    <a:close/>
                  </a:path>
                </a:pathLst>
              </a:custGeom>
              <a:solidFill>
                <a:srgbClr val="3A3A3A">
                  <a:alpha val="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9" name="Freeform 178">
                <a:extLst>
                  <a:ext uri="{FF2B5EF4-FFF2-40B4-BE49-F238E27FC236}">
                    <a16:creationId xmlns:a16="http://schemas.microsoft.com/office/drawing/2014/main" id="{D8453FCB-B271-6642-AB8D-6841F1192DD9}"/>
                  </a:ext>
                </a:extLst>
              </p:cNvPr>
              <p:cNvSpPr/>
              <p:nvPr/>
            </p:nvSpPr>
            <p:spPr>
              <a:xfrm>
                <a:off x="8004700" y="2318678"/>
                <a:ext cx="35235" cy="35178"/>
              </a:xfrm>
              <a:custGeom>
                <a:avLst/>
                <a:gdLst>
                  <a:gd name="connsiteX0" fmla="*/ 33278 w 35235"/>
                  <a:gd name="connsiteY0" fmla="*/ 25573 h 35178"/>
                  <a:gd name="connsiteX1" fmla="*/ 9607 w 35235"/>
                  <a:gd name="connsiteY1" fmla="*/ 33253 h 35178"/>
                  <a:gd name="connsiteX2" fmla="*/ 1922 w 35235"/>
                  <a:gd name="connsiteY2" fmla="*/ 9609 h 35178"/>
                  <a:gd name="connsiteX3" fmla="*/ 25593 w 35235"/>
                  <a:gd name="connsiteY3" fmla="*/ 1918 h 35178"/>
                  <a:gd name="connsiteX4" fmla="*/ 25646 w 35235"/>
                  <a:gd name="connsiteY4" fmla="*/ 1950 h 35178"/>
                  <a:gd name="connsiteX5" fmla="*/ 33342 w 35235"/>
                  <a:gd name="connsiteY5" fmla="*/ 25446 h 35178"/>
                  <a:gd name="connsiteX6" fmla="*/ 33278 w 35235"/>
                  <a:gd name="connsiteY6" fmla="*/ 25573 h 35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35" h="35178">
                    <a:moveTo>
                      <a:pt x="33278" y="25573"/>
                    </a:moveTo>
                    <a:cubicBezTo>
                      <a:pt x="28868" y="34228"/>
                      <a:pt x="18268" y="37671"/>
                      <a:pt x="9607" y="33253"/>
                    </a:cubicBezTo>
                    <a:cubicBezTo>
                      <a:pt x="947" y="28847"/>
                      <a:pt x="-2488" y="18253"/>
                      <a:pt x="1922" y="9609"/>
                    </a:cubicBezTo>
                    <a:cubicBezTo>
                      <a:pt x="6332" y="954"/>
                      <a:pt x="16932" y="-2488"/>
                      <a:pt x="25593" y="1918"/>
                    </a:cubicBezTo>
                    <a:cubicBezTo>
                      <a:pt x="25604" y="1929"/>
                      <a:pt x="25625" y="1940"/>
                      <a:pt x="25646" y="1950"/>
                    </a:cubicBezTo>
                    <a:cubicBezTo>
                      <a:pt x="34264" y="6315"/>
                      <a:pt x="37709" y="16834"/>
                      <a:pt x="33342" y="25446"/>
                    </a:cubicBezTo>
                    <a:cubicBezTo>
                      <a:pt x="33321" y="25488"/>
                      <a:pt x="33299" y="25531"/>
                      <a:pt x="33278" y="25573"/>
                    </a:cubicBezTo>
                    <a:close/>
                  </a:path>
                </a:pathLst>
              </a:custGeom>
              <a:solidFill>
                <a:srgbClr val="3A3A3A">
                  <a:alpha val="1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0" name="Freeform 179">
                <a:extLst>
                  <a:ext uri="{FF2B5EF4-FFF2-40B4-BE49-F238E27FC236}">
                    <a16:creationId xmlns:a16="http://schemas.microsoft.com/office/drawing/2014/main" id="{51F01D64-B490-394D-A491-30ADBCF46BD4}"/>
                  </a:ext>
                </a:extLst>
              </p:cNvPr>
              <p:cNvSpPr/>
              <p:nvPr/>
            </p:nvSpPr>
            <p:spPr>
              <a:xfrm>
                <a:off x="8004877" y="2318901"/>
                <a:ext cx="34810" cy="34757"/>
              </a:xfrm>
              <a:custGeom>
                <a:avLst/>
                <a:gdLst>
                  <a:gd name="connsiteX0" fmla="*/ 32888 w 34810"/>
                  <a:gd name="connsiteY0" fmla="*/ 25244 h 34757"/>
                  <a:gd name="connsiteX1" fmla="*/ 9514 w 34810"/>
                  <a:gd name="connsiteY1" fmla="*/ 32872 h 34757"/>
                  <a:gd name="connsiteX2" fmla="*/ 1893 w 34810"/>
                  <a:gd name="connsiteY2" fmla="*/ 9513 h 34757"/>
                  <a:gd name="connsiteX3" fmla="*/ 25256 w 34810"/>
                  <a:gd name="connsiteY3" fmla="*/ 1886 h 34757"/>
                  <a:gd name="connsiteX4" fmla="*/ 25362 w 34810"/>
                  <a:gd name="connsiteY4" fmla="*/ 1939 h 34757"/>
                  <a:gd name="connsiteX5" fmla="*/ 32931 w 34810"/>
                  <a:gd name="connsiteY5" fmla="*/ 25160 h 34757"/>
                  <a:gd name="connsiteX6" fmla="*/ 32888 w 34810"/>
                  <a:gd name="connsiteY6" fmla="*/ 25244 h 3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10" h="34757">
                    <a:moveTo>
                      <a:pt x="32888" y="25244"/>
                    </a:moveTo>
                    <a:cubicBezTo>
                      <a:pt x="28542" y="33804"/>
                      <a:pt x="18080" y="37215"/>
                      <a:pt x="9514" y="32872"/>
                    </a:cubicBezTo>
                    <a:cubicBezTo>
                      <a:pt x="960" y="28518"/>
                      <a:pt x="-2464" y="18062"/>
                      <a:pt x="1893" y="9513"/>
                    </a:cubicBezTo>
                    <a:cubicBezTo>
                      <a:pt x="6239" y="954"/>
                      <a:pt x="16701" y="-2457"/>
                      <a:pt x="25256" y="1886"/>
                    </a:cubicBezTo>
                    <a:cubicBezTo>
                      <a:pt x="25299" y="1907"/>
                      <a:pt x="25330" y="1918"/>
                      <a:pt x="25362" y="1939"/>
                    </a:cubicBezTo>
                    <a:cubicBezTo>
                      <a:pt x="33864" y="6261"/>
                      <a:pt x="37256" y="16653"/>
                      <a:pt x="32931" y="25160"/>
                    </a:cubicBezTo>
                    <a:cubicBezTo>
                      <a:pt x="32920" y="25181"/>
                      <a:pt x="32899" y="25213"/>
                      <a:pt x="32888" y="25244"/>
                    </a:cubicBezTo>
                    <a:close/>
                  </a:path>
                </a:pathLst>
              </a:custGeom>
              <a:solidFill>
                <a:srgbClr val="3A3A3A">
                  <a:alpha val="1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1" name="Freeform 180">
                <a:extLst>
                  <a:ext uri="{FF2B5EF4-FFF2-40B4-BE49-F238E27FC236}">
                    <a16:creationId xmlns:a16="http://schemas.microsoft.com/office/drawing/2014/main" id="{19A7E2B5-383A-CB45-8625-D86A9D587AB4}"/>
                  </a:ext>
                </a:extLst>
              </p:cNvPr>
              <p:cNvSpPr/>
              <p:nvPr/>
            </p:nvSpPr>
            <p:spPr>
              <a:xfrm>
                <a:off x="8005054" y="2319124"/>
                <a:ext cx="34427" cy="34331"/>
              </a:xfrm>
              <a:custGeom>
                <a:avLst/>
                <a:gdLst>
                  <a:gd name="connsiteX0" fmla="*/ 32499 w 34427"/>
                  <a:gd name="connsiteY0" fmla="*/ 24916 h 34331"/>
                  <a:gd name="connsiteX1" fmla="*/ 9422 w 34427"/>
                  <a:gd name="connsiteY1" fmla="*/ 32479 h 34331"/>
                  <a:gd name="connsiteX2" fmla="*/ 1853 w 34427"/>
                  <a:gd name="connsiteY2" fmla="*/ 9418 h 34331"/>
                  <a:gd name="connsiteX3" fmla="*/ 24931 w 34427"/>
                  <a:gd name="connsiteY3" fmla="*/ 1854 h 34331"/>
                  <a:gd name="connsiteX4" fmla="*/ 25079 w 34427"/>
                  <a:gd name="connsiteY4" fmla="*/ 1928 h 34331"/>
                  <a:gd name="connsiteX5" fmla="*/ 32616 w 34427"/>
                  <a:gd name="connsiteY5" fmla="*/ 24683 h 34331"/>
                  <a:gd name="connsiteX6" fmla="*/ 32499 w 34427"/>
                  <a:gd name="connsiteY6" fmla="*/ 24916 h 3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27" h="34331">
                    <a:moveTo>
                      <a:pt x="32499" y="24916"/>
                    </a:moveTo>
                    <a:cubicBezTo>
                      <a:pt x="28217" y="33369"/>
                      <a:pt x="17881" y="36759"/>
                      <a:pt x="9422" y="32479"/>
                    </a:cubicBezTo>
                    <a:cubicBezTo>
                      <a:pt x="963" y="28200"/>
                      <a:pt x="-2429" y="17871"/>
                      <a:pt x="1853" y="9418"/>
                    </a:cubicBezTo>
                    <a:cubicBezTo>
                      <a:pt x="6136" y="954"/>
                      <a:pt x="16471" y="-2426"/>
                      <a:pt x="24931" y="1854"/>
                    </a:cubicBezTo>
                    <a:cubicBezTo>
                      <a:pt x="24984" y="1875"/>
                      <a:pt x="25026" y="1907"/>
                      <a:pt x="25079" y="1928"/>
                    </a:cubicBezTo>
                    <a:cubicBezTo>
                      <a:pt x="33453" y="6134"/>
                      <a:pt x="36824" y="16314"/>
                      <a:pt x="32616" y="24683"/>
                    </a:cubicBezTo>
                    <a:cubicBezTo>
                      <a:pt x="32584" y="24757"/>
                      <a:pt x="32542" y="24842"/>
                      <a:pt x="32499" y="24916"/>
                    </a:cubicBezTo>
                    <a:close/>
                  </a:path>
                </a:pathLst>
              </a:custGeom>
              <a:solidFill>
                <a:srgbClr val="3A3A3A">
                  <a:alpha val="1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2" name="Freeform 181">
                <a:extLst>
                  <a:ext uri="{FF2B5EF4-FFF2-40B4-BE49-F238E27FC236}">
                    <a16:creationId xmlns:a16="http://schemas.microsoft.com/office/drawing/2014/main" id="{4F7876C2-F9CD-2648-92B1-07C08052BDAA}"/>
                  </a:ext>
                </a:extLst>
              </p:cNvPr>
              <p:cNvSpPr/>
              <p:nvPr/>
            </p:nvSpPr>
            <p:spPr>
              <a:xfrm>
                <a:off x="8005057" y="2319410"/>
                <a:ext cx="33715" cy="33692"/>
              </a:xfrm>
              <a:custGeom>
                <a:avLst/>
                <a:gdLst>
                  <a:gd name="connsiteX0" fmla="*/ 31861 w 33715"/>
                  <a:gd name="connsiteY0" fmla="*/ 24523 h 33692"/>
                  <a:gd name="connsiteX1" fmla="*/ 9176 w 33715"/>
                  <a:gd name="connsiteY1" fmla="*/ 31833 h 33692"/>
                  <a:gd name="connsiteX2" fmla="*/ 1862 w 33715"/>
                  <a:gd name="connsiteY2" fmla="*/ 9163 h 33692"/>
                  <a:gd name="connsiteX3" fmla="*/ 24547 w 33715"/>
                  <a:gd name="connsiteY3" fmla="*/ 1854 h 33692"/>
                  <a:gd name="connsiteX4" fmla="*/ 24547 w 33715"/>
                  <a:gd name="connsiteY4" fmla="*/ 1854 h 33692"/>
                  <a:gd name="connsiteX5" fmla="*/ 31861 w 33715"/>
                  <a:gd name="connsiteY5" fmla="*/ 24523 h 3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15" h="33692">
                    <a:moveTo>
                      <a:pt x="31861" y="24523"/>
                    </a:moveTo>
                    <a:cubicBezTo>
                      <a:pt x="27621" y="32807"/>
                      <a:pt x="17455" y="36081"/>
                      <a:pt x="9176" y="31833"/>
                    </a:cubicBezTo>
                    <a:cubicBezTo>
                      <a:pt x="886" y="27595"/>
                      <a:pt x="-2389" y="17447"/>
                      <a:pt x="1862" y="9163"/>
                    </a:cubicBezTo>
                    <a:cubicBezTo>
                      <a:pt x="6102" y="890"/>
                      <a:pt x="16257" y="-2384"/>
                      <a:pt x="24547" y="1854"/>
                    </a:cubicBezTo>
                    <a:cubicBezTo>
                      <a:pt x="24547" y="1854"/>
                      <a:pt x="24547" y="1854"/>
                      <a:pt x="24547" y="1854"/>
                    </a:cubicBezTo>
                    <a:cubicBezTo>
                      <a:pt x="32826" y="6091"/>
                      <a:pt x="36101" y="16250"/>
                      <a:pt x="31861" y="24523"/>
                    </a:cubicBezTo>
                    <a:close/>
                  </a:path>
                </a:pathLst>
              </a:custGeom>
              <a:solidFill>
                <a:srgbClr val="3A3A3A">
                  <a:alpha val="2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75E71536-00CC-E44D-9F56-FB45986D6164}"/>
                  </a:ext>
                </a:extLst>
              </p:cNvPr>
              <p:cNvSpPr/>
              <p:nvPr/>
            </p:nvSpPr>
            <p:spPr>
              <a:xfrm>
                <a:off x="8005448" y="2319628"/>
                <a:ext cx="33291" cy="33271"/>
              </a:xfrm>
              <a:custGeom>
                <a:avLst/>
                <a:gdLst>
                  <a:gd name="connsiteX0" fmla="*/ 31470 w 33291"/>
                  <a:gd name="connsiteY0" fmla="*/ 24199 h 33271"/>
                  <a:gd name="connsiteX1" fmla="*/ 9082 w 33291"/>
                  <a:gd name="connsiteY1" fmla="*/ 31445 h 33271"/>
                  <a:gd name="connsiteX2" fmla="*/ 1821 w 33291"/>
                  <a:gd name="connsiteY2" fmla="*/ 9072 h 33271"/>
                  <a:gd name="connsiteX3" fmla="*/ 24220 w 33291"/>
                  <a:gd name="connsiteY3" fmla="*/ 1826 h 33271"/>
                  <a:gd name="connsiteX4" fmla="*/ 24262 w 33291"/>
                  <a:gd name="connsiteY4" fmla="*/ 1847 h 33271"/>
                  <a:gd name="connsiteX5" fmla="*/ 31470 w 33291"/>
                  <a:gd name="connsiteY5" fmla="*/ 24199 h 33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291" h="33271">
                    <a:moveTo>
                      <a:pt x="31470" y="24199"/>
                    </a:moveTo>
                    <a:cubicBezTo>
                      <a:pt x="27293" y="32377"/>
                      <a:pt x="17266" y="35629"/>
                      <a:pt x="9082" y="31445"/>
                    </a:cubicBezTo>
                    <a:cubicBezTo>
                      <a:pt x="898" y="27271"/>
                      <a:pt x="-2356" y="17250"/>
                      <a:pt x="1821" y="9072"/>
                    </a:cubicBezTo>
                    <a:cubicBezTo>
                      <a:pt x="6008" y="894"/>
                      <a:pt x="16025" y="-2358"/>
                      <a:pt x="24220" y="1826"/>
                    </a:cubicBezTo>
                    <a:cubicBezTo>
                      <a:pt x="24230" y="1837"/>
                      <a:pt x="24251" y="1837"/>
                      <a:pt x="24262" y="1847"/>
                    </a:cubicBezTo>
                    <a:cubicBezTo>
                      <a:pt x="32414" y="6042"/>
                      <a:pt x="35636" y="16032"/>
                      <a:pt x="31470" y="24199"/>
                    </a:cubicBezTo>
                    <a:close/>
                  </a:path>
                </a:pathLst>
              </a:custGeom>
              <a:solidFill>
                <a:srgbClr val="3A3A3A">
                  <a:alpha val="2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554CAB86-5AD3-DD49-9A10-AD9183F2356F}"/>
                  </a:ext>
                </a:extLst>
              </p:cNvPr>
              <p:cNvSpPr/>
              <p:nvPr/>
            </p:nvSpPr>
            <p:spPr>
              <a:xfrm>
                <a:off x="8005840" y="2319851"/>
                <a:ext cx="32904" cy="32850"/>
              </a:xfrm>
              <a:custGeom>
                <a:avLst/>
                <a:gdLst>
                  <a:gd name="connsiteX0" fmla="*/ 31078 w 32904"/>
                  <a:gd name="connsiteY0" fmla="*/ 23870 h 32850"/>
                  <a:gd name="connsiteX1" fmla="*/ 8986 w 32904"/>
                  <a:gd name="connsiteY1" fmla="*/ 31063 h 32850"/>
                  <a:gd name="connsiteX2" fmla="*/ 1788 w 32904"/>
                  <a:gd name="connsiteY2" fmla="*/ 8976 h 32850"/>
                  <a:gd name="connsiteX3" fmla="*/ 23880 w 32904"/>
                  <a:gd name="connsiteY3" fmla="*/ 1794 h 32850"/>
                  <a:gd name="connsiteX4" fmla="*/ 23975 w 32904"/>
                  <a:gd name="connsiteY4" fmla="*/ 1836 h 32850"/>
                  <a:gd name="connsiteX5" fmla="*/ 31131 w 32904"/>
                  <a:gd name="connsiteY5" fmla="*/ 23775 h 32850"/>
                  <a:gd name="connsiteX6" fmla="*/ 31078 w 32904"/>
                  <a:gd name="connsiteY6" fmla="*/ 23870 h 3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04" h="32850">
                    <a:moveTo>
                      <a:pt x="31078" y="23870"/>
                    </a:moveTo>
                    <a:cubicBezTo>
                      <a:pt x="26965" y="31953"/>
                      <a:pt x="17074" y="35173"/>
                      <a:pt x="8986" y="31063"/>
                    </a:cubicBezTo>
                    <a:cubicBezTo>
                      <a:pt x="898" y="26942"/>
                      <a:pt x="-2325" y="17059"/>
                      <a:pt x="1788" y="8976"/>
                    </a:cubicBezTo>
                    <a:cubicBezTo>
                      <a:pt x="5901" y="894"/>
                      <a:pt x="15802" y="-2327"/>
                      <a:pt x="23880" y="1794"/>
                    </a:cubicBezTo>
                    <a:cubicBezTo>
                      <a:pt x="23912" y="1805"/>
                      <a:pt x="23943" y="1826"/>
                      <a:pt x="23975" y="1836"/>
                    </a:cubicBezTo>
                    <a:cubicBezTo>
                      <a:pt x="32010" y="5915"/>
                      <a:pt x="35212" y="15745"/>
                      <a:pt x="31131" y="23775"/>
                    </a:cubicBezTo>
                    <a:cubicBezTo>
                      <a:pt x="31109" y="23807"/>
                      <a:pt x="31099" y="23839"/>
                      <a:pt x="31078" y="23870"/>
                    </a:cubicBezTo>
                    <a:close/>
                  </a:path>
                </a:pathLst>
              </a:custGeom>
              <a:solidFill>
                <a:srgbClr val="3A3A3A">
                  <a:alpha val="3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5" name="Freeform 184">
                <a:extLst>
                  <a:ext uri="{FF2B5EF4-FFF2-40B4-BE49-F238E27FC236}">
                    <a16:creationId xmlns:a16="http://schemas.microsoft.com/office/drawing/2014/main" id="{23C34577-0460-3541-966D-2D3370F25637}"/>
                  </a:ext>
                </a:extLst>
              </p:cNvPr>
              <p:cNvSpPr/>
              <p:nvPr/>
            </p:nvSpPr>
            <p:spPr>
              <a:xfrm>
                <a:off x="8006233" y="2320072"/>
                <a:ext cx="32515" cy="32427"/>
              </a:xfrm>
              <a:custGeom>
                <a:avLst/>
                <a:gdLst>
                  <a:gd name="connsiteX0" fmla="*/ 30685 w 32515"/>
                  <a:gd name="connsiteY0" fmla="*/ 23543 h 32427"/>
                  <a:gd name="connsiteX1" fmla="*/ 8880 w 32515"/>
                  <a:gd name="connsiteY1" fmla="*/ 30673 h 32427"/>
                  <a:gd name="connsiteX2" fmla="*/ 1756 w 32515"/>
                  <a:gd name="connsiteY2" fmla="*/ 8882 h 32427"/>
                  <a:gd name="connsiteX3" fmla="*/ 23551 w 32515"/>
                  <a:gd name="connsiteY3" fmla="*/ 1753 h 32427"/>
                  <a:gd name="connsiteX4" fmla="*/ 23689 w 32515"/>
                  <a:gd name="connsiteY4" fmla="*/ 1827 h 32427"/>
                  <a:gd name="connsiteX5" fmla="*/ 30812 w 32515"/>
                  <a:gd name="connsiteY5" fmla="*/ 23300 h 32427"/>
                  <a:gd name="connsiteX6" fmla="*/ 30685 w 32515"/>
                  <a:gd name="connsiteY6" fmla="*/ 23543 h 32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15" h="32427">
                    <a:moveTo>
                      <a:pt x="30685" y="23543"/>
                    </a:moveTo>
                    <a:cubicBezTo>
                      <a:pt x="26636" y="31531"/>
                      <a:pt x="16873" y="34719"/>
                      <a:pt x="8880" y="30673"/>
                    </a:cubicBezTo>
                    <a:cubicBezTo>
                      <a:pt x="898" y="26626"/>
                      <a:pt x="-2293" y="16870"/>
                      <a:pt x="1756" y="8882"/>
                    </a:cubicBezTo>
                    <a:cubicBezTo>
                      <a:pt x="5806" y="905"/>
                      <a:pt x="15569" y="-2294"/>
                      <a:pt x="23551" y="1753"/>
                    </a:cubicBezTo>
                    <a:cubicBezTo>
                      <a:pt x="23604" y="1785"/>
                      <a:pt x="23646" y="1806"/>
                      <a:pt x="23689" y="1827"/>
                    </a:cubicBezTo>
                    <a:cubicBezTo>
                      <a:pt x="31586" y="5789"/>
                      <a:pt x="34777" y="15408"/>
                      <a:pt x="30812" y="23300"/>
                    </a:cubicBezTo>
                    <a:cubicBezTo>
                      <a:pt x="30770" y="23384"/>
                      <a:pt x="30728" y="23459"/>
                      <a:pt x="30685" y="23543"/>
                    </a:cubicBezTo>
                    <a:close/>
                  </a:path>
                </a:pathLst>
              </a:custGeom>
              <a:solidFill>
                <a:srgbClr val="3A3A3A">
                  <a:alpha val="3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6" name="Freeform 185">
                <a:extLst>
                  <a:ext uri="{FF2B5EF4-FFF2-40B4-BE49-F238E27FC236}">
                    <a16:creationId xmlns:a16="http://schemas.microsoft.com/office/drawing/2014/main" id="{58944486-FB9A-4949-8D69-77A1DE972105}"/>
                  </a:ext>
                </a:extLst>
              </p:cNvPr>
              <p:cNvSpPr/>
              <p:nvPr/>
            </p:nvSpPr>
            <p:spPr>
              <a:xfrm>
                <a:off x="8006785" y="2320526"/>
                <a:ext cx="31806" cy="31786"/>
              </a:xfrm>
              <a:custGeom>
                <a:avLst/>
                <a:gdLst>
                  <a:gd name="connsiteX0" fmla="*/ 30133 w 31806"/>
                  <a:gd name="connsiteY0" fmla="*/ 22983 h 31786"/>
                  <a:gd name="connsiteX1" fmla="*/ 8805 w 31806"/>
                  <a:gd name="connsiteY1" fmla="*/ 30112 h 31786"/>
                  <a:gd name="connsiteX2" fmla="*/ 1671 w 31806"/>
                  <a:gd name="connsiteY2" fmla="*/ 8799 h 31786"/>
                  <a:gd name="connsiteX3" fmla="*/ 22999 w 31806"/>
                  <a:gd name="connsiteY3" fmla="*/ 1669 h 31786"/>
                  <a:gd name="connsiteX4" fmla="*/ 23243 w 31806"/>
                  <a:gd name="connsiteY4" fmla="*/ 1797 h 31786"/>
                  <a:gd name="connsiteX5" fmla="*/ 30133 w 31806"/>
                  <a:gd name="connsiteY5" fmla="*/ 22983 h 31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06" h="31786">
                    <a:moveTo>
                      <a:pt x="30133" y="22983"/>
                    </a:moveTo>
                    <a:cubicBezTo>
                      <a:pt x="26211" y="30833"/>
                      <a:pt x="16670" y="34032"/>
                      <a:pt x="8805" y="30112"/>
                    </a:cubicBezTo>
                    <a:cubicBezTo>
                      <a:pt x="950" y="26193"/>
                      <a:pt x="-2241" y="16659"/>
                      <a:pt x="1671" y="8799"/>
                    </a:cubicBezTo>
                    <a:cubicBezTo>
                      <a:pt x="5593" y="949"/>
                      <a:pt x="15144" y="-2239"/>
                      <a:pt x="22999" y="1669"/>
                    </a:cubicBezTo>
                    <a:cubicBezTo>
                      <a:pt x="23083" y="1712"/>
                      <a:pt x="23158" y="1754"/>
                      <a:pt x="23243" y="1797"/>
                    </a:cubicBezTo>
                    <a:cubicBezTo>
                      <a:pt x="30938" y="5801"/>
                      <a:pt x="34002" y="15229"/>
                      <a:pt x="30133" y="22983"/>
                    </a:cubicBezTo>
                    <a:close/>
                  </a:path>
                </a:pathLst>
              </a:custGeom>
              <a:solidFill>
                <a:srgbClr val="3A3A3A">
                  <a:alpha val="3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7" name="Freeform 186">
                <a:extLst>
                  <a:ext uri="{FF2B5EF4-FFF2-40B4-BE49-F238E27FC236}">
                    <a16:creationId xmlns:a16="http://schemas.microsoft.com/office/drawing/2014/main" id="{C5EC398E-FAB6-1C49-986D-851156925808}"/>
                  </a:ext>
                </a:extLst>
              </p:cNvPr>
              <p:cNvSpPr/>
              <p:nvPr/>
            </p:nvSpPr>
            <p:spPr>
              <a:xfrm>
                <a:off x="8006664" y="2320498"/>
                <a:ext cx="31424" cy="31358"/>
              </a:xfrm>
              <a:custGeom>
                <a:avLst/>
                <a:gdLst>
                  <a:gd name="connsiteX0" fmla="*/ 29618 w 31424"/>
                  <a:gd name="connsiteY0" fmla="*/ 22905 h 31358"/>
                  <a:gd name="connsiteX1" fmla="*/ 8459 w 31424"/>
                  <a:gd name="connsiteY1" fmla="*/ 29590 h 31358"/>
                  <a:gd name="connsiteX2" fmla="*/ 1770 w 31424"/>
                  <a:gd name="connsiteY2" fmla="*/ 8456 h 31358"/>
                  <a:gd name="connsiteX3" fmla="*/ 22833 w 31424"/>
                  <a:gd name="connsiteY3" fmla="*/ 1719 h 31358"/>
                  <a:gd name="connsiteX4" fmla="*/ 29766 w 31424"/>
                  <a:gd name="connsiteY4" fmla="*/ 22619 h 31358"/>
                  <a:gd name="connsiteX5" fmla="*/ 29618 w 31424"/>
                  <a:gd name="connsiteY5" fmla="*/ 22905 h 3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24" h="31358">
                    <a:moveTo>
                      <a:pt x="29618" y="22905"/>
                    </a:moveTo>
                    <a:cubicBezTo>
                      <a:pt x="25621" y="30586"/>
                      <a:pt x="16155" y="33583"/>
                      <a:pt x="8459" y="29590"/>
                    </a:cubicBezTo>
                    <a:cubicBezTo>
                      <a:pt x="774" y="25607"/>
                      <a:pt x="-2226" y="16136"/>
                      <a:pt x="1770" y="8456"/>
                    </a:cubicBezTo>
                    <a:cubicBezTo>
                      <a:pt x="5745" y="808"/>
                      <a:pt x="15159" y="-2201"/>
                      <a:pt x="22833" y="1719"/>
                    </a:cubicBezTo>
                    <a:cubicBezTo>
                      <a:pt x="30519" y="5575"/>
                      <a:pt x="33625" y="14939"/>
                      <a:pt x="29766" y="22619"/>
                    </a:cubicBezTo>
                    <a:cubicBezTo>
                      <a:pt x="29713" y="22715"/>
                      <a:pt x="29671" y="22810"/>
                      <a:pt x="29618" y="22905"/>
                    </a:cubicBezTo>
                    <a:close/>
                  </a:path>
                </a:pathLst>
              </a:custGeom>
              <a:solidFill>
                <a:srgbClr val="3A3A3A">
                  <a:alpha val="4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8" name="Freeform 187">
                <a:extLst>
                  <a:ext uri="{FF2B5EF4-FFF2-40B4-BE49-F238E27FC236}">
                    <a16:creationId xmlns:a16="http://schemas.microsoft.com/office/drawing/2014/main" id="{8082328C-8F53-EF45-8EA0-23626556AD65}"/>
                  </a:ext>
                </a:extLst>
              </p:cNvPr>
              <p:cNvSpPr/>
              <p:nvPr/>
            </p:nvSpPr>
            <p:spPr>
              <a:xfrm>
                <a:off x="8006978" y="2320471"/>
                <a:ext cx="30998" cy="30934"/>
              </a:xfrm>
              <a:custGeom>
                <a:avLst/>
                <a:gdLst>
                  <a:gd name="connsiteX0" fmla="*/ 29092 w 30998"/>
                  <a:gd name="connsiteY0" fmla="*/ 22827 h 30934"/>
                  <a:gd name="connsiteX1" fmla="*/ 8113 w 30998"/>
                  <a:gd name="connsiteY1" fmla="*/ 29067 h 30934"/>
                  <a:gd name="connsiteX2" fmla="*/ 1869 w 30998"/>
                  <a:gd name="connsiteY2" fmla="*/ 8113 h 30934"/>
                  <a:gd name="connsiteX3" fmla="*/ 22413 w 30998"/>
                  <a:gd name="connsiteY3" fmla="*/ 1641 h 30934"/>
                  <a:gd name="connsiteX4" fmla="*/ 29420 w 30998"/>
                  <a:gd name="connsiteY4" fmla="*/ 22202 h 30934"/>
                  <a:gd name="connsiteX5" fmla="*/ 29092 w 30998"/>
                  <a:gd name="connsiteY5" fmla="*/ 22827 h 3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98" h="30934">
                    <a:moveTo>
                      <a:pt x="29092" y="22827"/>
                    </a:moveTo>
                    <a:cubicBezTo>
                      <a:pt x="25021" y="30338"/>
                      <a:pt x="15629" y="33134"/>
                      <a:pt x="8113" y="29067"/>
                    </a:cubicBezTo>
                    <a:cubicBezTo>
                      <a:pt x="597" y="25009"/>
                      <a:pt x="-2201" y="15624"/>
                      <a:pt x="1869" y="8113"/>
                    </a:cubicBezTo>
                    <a:cubicBezTo>
                      <a:pt x="5845" y="761"/>
                      <a:pt x="14940" y="-2099"/>
                      <a:pt x="22413" y="1641"/>
                    </a:cubicBezTo>
                    <a:cubicBezTo>
                      <a:pt x="30024" y="5391"/>
                      <a:pt x="33162" y="14596"/>
                      <a:pt x="29420" y="22202"/>
                    </a:cubicBezTo>
                    <a:cubicBezTo>
                      <a:pt x="29314" y="22414"/>
                      <a:pt x="29208" y="22626"/>
                      <a:pt x="29092" y="22827"/>
                    </a:cubicBezTo>
                    <a:close/>
                  </a:path>
                </a:pathLst>
              </a:custGeom>
              <a:solidFill>
                <a:srgbClr val="3A3A3A">
                  <a:alpha val="4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9" name="Freeform 188">
                <a:extLst>
                  <a:ext uri="{FF2B5EF4-FFF2-40B4-BE49-F238E27FC236}">
                    <a16:creationId xmlns:a16="http://schemas.microsoft.com/office/drawing/2014/main" id="{E2BE43EB-579E-0A4B-8D95-81885D8D39C7}"/>
                  </a:ext>
                </a:extLst>
              </p:cNvPr>
              <p:cNvSpPr/>
              <p:nvPr/>
            </p:nvSpPr>
            <p:spPr>
              <a:xfrm>
                <a:off x="8006979" y="2321028"/>
                <a:ext cx="30537" cy="30514"/>
              </a:xfrm>
              <a:custGeom>
                <a:avLst/>
                <a:gdLst>
                  <a:gd name="connsiteX0" fmla="*/ 28879 w 30537"/>
                  <a:gd name="connsiteY0" fmla="*/ 22164 h 30514"/>
                  <a:gd name="connsiteX1" fmla="*/ 8356 w 30537"/>
                  <a:gd name="connsiteY1" fmla="*/ 28859 h 30514"/>
                  <a:gd name="connsiteX2" fmla="*/ 1657 w 30537"/>
                  <a:gd name="connsiteY2" fmla="*/ 8351 h 30514"/>
                  <a:gd name="connsiteX3" fmla="*/ 22180 w 30537"/>
                  <a:gd name="connsiteY3" fmla="*/ 1656 h 30514"/>
                  <a:gd name="connsiteX4" fmla="*/ 22307 w 30537"/>
                  <a:gd name="connsiteY4" fmla="*/ 1719 h 30514"/>
                  <a:gd name="connsiteX5" fmla="*/ 28879 w 30537"/>
                  <a:gd name="connsiteY5" fmla="*/ 22164 h 30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37" h="30514">
                    <a:moveTo>
                      <a:pt x="28879" y="22164"/>
                    </a:moveTo>
                    <a:cubicBezTo>
                      <a:pt x="25063" y="29675"/>
                      <a:pt x="15872" y="32673"/>
                      <a:pt x="8356" y="28859"/>
                    </a:cubicBezTo>
                    <a:cubicBezTo>
                      <a:pt x="841" y="25046"/>
                      <a:pt x="-2159" y="15861"/>
                      <a:pt x="1657" y="8351"/>
                    </a:cubicBezTo>
                    <a:cubicBezTo>
                      <a:pt x="5473" y="840"/>
                      <a:pt x="14664" y="-2158"/>
                      <a:pt x="22180" y="1656"/>
                    </a:cubicBezTo>
                    <a:cubicBezTo>
                      <a:pt x="22222" y="1677"/>
                      <a:pt x="22264" y="1698"/>
                      <a:pt x="22307" y="1719"/>
                    </a:cubicBezTo>
                    <a:cubicBezTo>
                      <a:pt x="29738" y="5575"/>
                      <a:pt x="32674" y="14707"/>
                      <a:pt x="28879" y="22164"/>
                    </a:cubicBezTo>
                    <a:close/>
                  </a:path>
                </a:pathLst>
              </a:custGeom>
              <a:solidFill>
                <a:srgbClr val="3A3A3A">
                  <a:alpha val="5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0" name="Freeform 189">
                <a:extLst>
                  <a:ext uri="{FF2B5EF4-FFF2-40B4-BE49-F238E27FC236}">
                    <a16:creationId xmlns:a16="http://schemas.microsoft.com/office/drawing/2014/main" id="{C1101FCB-2A7D-0B4E-83C7-6DE27F9CBCFA}"/>
                  </a:ext>
                </a:extLst>
              </p:cNvPr>
              <p:cNvSpPr/>
              <p:nvPr/>
            </p:nvSpPr>
            <p:spPr>
              <a:xfrm>
                <a:off x="8007159" y="2321250"/>
                <a:ext cx="30146" cy="30090"/>
              </a:xfrm>
              <a:custGeom>
                <a:avLst/>
                <a:gdLst>
                  <a:gd name="connsiteX0" fmla="*/ 28486 w 30146"/>
                  <a:gd name="connsiteY0" fmla="*/ 21836 h 30090"/>
                  <a:gd name="connsiteX1" fmla="*/ 8260 w 30146"/>
                  <a:gd name="connsiteY1" fmla="*/ 28467 h 30090"/>
                  <a:gd name="connsiteX2" fmla="*/ 1625 w 30146"/>
                  <a:gd name="connsiteY2" fmla="*/ 8255 h 30090"/>
                  <a:gd name="connsiteX3" fmla="*/ 21850 w 30146"/>
                  <a:gd name="connsiteY3" fmla="*/ 1624 h 30090"/>
                  <a:gd name="connsiteX4" fmla="*/ 22020 w 30146"/>
                  <a:gd name="connsiteY4" fmla="*/ 1708 h 30090"/>
                  <a:gd name="connsiteX5" fmla="*/ 28497 w 30146"/>
                  <a:gd name="connsiteY5" fmla="*/ 21814 h 30090"/>
                  <a:gd name="connsiteX6" fmla="*/ 28486 w 30146"/>
                  <a:gd name="connsiteY6" fmla="*/ 21836 h 30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46" h="30090">
                    <a:moveTo>
                      <a:pt x="28486" y="21836"/>
                    </a:moveTo>
                    <a:cubicBezTo>
                      <a:pt x="24734" y="29251"/>
                      <a:pt x="15681" y="32217"/>
                      <a:pt x="8260" y="28467"/>
                    </a:cubicBezTo>
                    <a:cubicBezTo>
                      <a:pt x="840" y="24717"/>
                      <a:pt x="-2128" y="15660"/>
                      <a:pt x="1625" y="8255"/>
                    </a:cubicBezTo>
                    <a:cubicBezTo>
                      <a:pt x="5377" y="840"/>
                      <a:pt x="14430" y="-2126"/>
                      <a:pt x="21850" y="1624"/>
                    </a:cubicBezTo>
                    <a:cubicBezTo>
                      <a:pt x="21903" y="1655"/>
                      <a:pt x="21967" y="1677"/>
                      <a:pt x="22020" y="1708"/>
                    </a:cubicBezTo>
                    <a:cubicBezTo>
                      <a:pt x="29366" y="5469"/>
                      <a:pt x="32260" y="14473"/>
                      <a:pt x="28497" y="21814"/>
                    </a:cubicBezTo>
                    <a:cubicBezTo>
                      <a:pt x="28497" y="21825"/>
                      <a:pt x="28486" y="21825"/>
                      <a:pt x="28486" y="21836"/>
                    </a:cubicBezTo>
                    <a:close/>
                  </a:path>
                </a:pathLst>
              </a:custGeom>
              <a:solidFill>
                <a:srgbClr val="3A3A3A">
                  <a:alpha val="5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1" name="Freeform 190">
                <a:extLst>
                  <a:ext uri="{FF2B5EF4-FFF2-40B4-BE49-F238E27FC236}">
                    <a16:creationId xmlns:a16="http://schemas.microsoft.com/office/drawing/2014/main" id="{DAC15EAD-74C5-CC44-B1A3-6C17F749C0CB}"/>
                  </a:ext>
                </a:extLst>
              </p:cNvPr>
              <p:cNvSpPr/>
              <p:nvPr/>
            </p:nvSpPr>
            <p:spPr>
              <a:xfrm>
                <a:off x="8007584" y="2321530"/>
                <a:ext cx="29476" cy="29456"/>
              </a:xfrm>
              <a:custGeom>
                <a:avLst/>
                <a:gdLst>
                  <a:gd name="connsiteX0" fmla="*/ 27850 w 29476"/>
                  <a:gd name="connsiteY0" fmla="*/ 21450 h 29456"/>
                  <a:gd name="connsiteX1" fmla="*/ 8016 w 29476"/>
                  <a:gd name="connsiteY1" fmla="*/ 27827 h 29456"/>
                  <a:gd name="connsiteX2" fmla="*/ 1624 w 29476"/>
                  <a:gd name="connsiteY2" fmla="*/ 8007 h 29456"/>
                  <a:gd name="connsiteX3" fmla="*/ 21468 w 29476"/>
                  <a:gd name="connsiteY3" fmla="*/ 1630 h 29456"/>
                  <a:gd name="connsiteX4" fmla="*/ 21490 w 29476"/>
                  <a:gd name="connsiteY4" fmla="*/ 1640 h 29456"/>
                  <a:gd name="connsiteX5" fmla="*/ 27850 w 29476"/>
                  <a:gd name="connsiteY5" fmla="*/ 21450 h 29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76" h="29456">
                    <a:moveTo>
                      <a:pt x="27850" y="21450"/>
                    </a:moveTo>
                    <a:cubicBezTo>
                      <a:pt x="24140" y="28685"/>
                      <a:pt x="15256" y="31545"/>
                      <a:pt x="8016" y="27827"/>
                    </a:cubicBezTo>
                    <a:cubicBezTo>
                      <a:pt x="776" y="24119"/>
                      <a:pt x="-2086" y="15242"/>
                      <a:pt x="1624" y="8007"/>
                    </a:cubicBezTo>
                    <a:cubicBezTo>
                      <a:pt x="5345" y="772"/>
                      <a:pt x="14228" y="-2088"/>
                      <a:pt x="21468" y="1630"/>
                    </a:cubicBezTo>
                    <a:cubicBezTo>
                      <a:pt x="21468" y="1630"/>
                      <a:pt x="21479" y="1640"/>
                      <a:pt x="21490" y="1640"/>
                    </a:cubicBezTo>
                    <a:cubicBezTo>
                      <a:pt x="28708" y="5359"/>
                      <a:pt x="31560" y="14225"/>
                      <a:pt x="27850" y="21450"/>
                    </a:cubicBezTo>
                    <a:close/>
                  </a:path>
                </a:pathLst>
              </a:custGeom>
              <a:solidFill>
                <a:srgbClr val="3A3A3A">
                  <a:alpha val="5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2" name="Freeform 191">
                <a:extLst>
                  <a:ext uri="{FF2B5EF4-FFF2-40B4-BE49-F238E27FC236}">
                    <a16:creationId xmlns:a16="http://schemas.microsoft.com/office/drawing/2014/main" id="{23D496BE-47C1-D444-BCFB-A28D595AD9F8}"/>
                  </a:ext>
                </a:extLst>
              </p:cNvPr>
              <p:cNvSpPr/>
              <p:nvPr/>
            </p:nvSpPr>
            <p:spPr>
              <a:xfrm>
                <a:off x="8007765" y="2321753"/>
                <a:ext cx="29088" cy="29035"/>
              </a:xfrm>
              <a:custGeom>
                <a:avLst/>
                <a:gdLst>
                  <a:gd name="connsiteX0" fmla="*/ 27457 w 29088"/>
                  <a:gd name="connsiteY0" fmla="*/ 21121 h 29035"/>
                  <a:gd name="connsiteX1" fmla="*/ 7920 w 29088"/>
                  <a:gd name="connsiteY1" fmla="*/ 27445 h 29035"/>
                  <a:gd name="connsiteX2" fmla="*/ 1592 w 29088"/>
                  <a:gd name="connsiteY2" fmla="*/ 7911 h 29035"/>
                  <a:gd name="connsiteX3" fmla="*/ 21129 w 29088"/>
                  <a:gd name="connsiteY3" fmla="*/ 1598 h 29035"/>
                  <a:gd name="connsiteX4" fmla="*/ 21203 w 29088"/>
                  <a:gd name="connsiteY4" fmla="*/ 1629 h 29035"/>
                  <a:gd name="connsiteX5" fmla="*/ 27521 w 29088"/>
                  <a:gd name="connsiteY5" fmla="*/ 21005 h 29035"/>
                  <a:gd name="connsiteX6" fmla="*/ 27457 w 29088"/>
                  <a:gd name="connsiteY6" fmla="*/ 21121 h 29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88" h="29035">
                    <a:moveTo>
                      <a:pt x="27457" y="21121"/>
                    </a:moveTo>
                    <a:cubicBezTo>
                      <a:pt x="23811" y="28261"/>
                      <a:pt x="15055" y="31089"/>
                      <a:pt x="7920" y="27445"/>
                    </a:cubicBezTo>
                    <a:cubicBezTo>
                      <a:pt x="776" y="23790"/>
                      <a:pt x="-2055" y="15051"/>
                      <a:pt x="1592" y="7911"/>
                    </a:cubicBezTo>
                    <a:cubicBezTo>
                      <a:pt x="5238" y="771"/>
                      <a:pt x="13995" y="-2057"/>
                      <a:pt x="21129" y="1598"/>
                    </a:cubicBezTo>
                    <a:cubicBezTo>
                      <a:pt x="21160" y="1608"/>
                      <a:pt x="21181" y="1619"/>
                      <a:pt x="21203" y="1629"/>
                    </a:cubicBezTo>
                    <a:cubicBezTo>
                      <a:pt x="28305" y="5231"/>
                      <a:pt x="31125" y="13907"/>
                      <a:pt x="27521" y="21005"/>
                    </a:cubicBezTo>
                    <a:cubicBezTo>
                      <a:pt x="27499" y="21036"/>
                      <a:pt x="27478" y="21079"/>
                      <a:pt x="27457" y="21121"/>
                    </a:cubicBezTo>
                    <a:close/>
                  </a:path>
                </a:pathLst>
              </a:custGeom>
              <a:solidFill>
                <a:srgbClr val="3A3A3A">
                  <a:alpha val="6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3" name="Freeform 192">
                <a:extLst>
                  <a:ext uri="{FF2B5EF4-FFF2-40B4-BE49-F238E27FC236}">
                    <a16:creationId xmlns:a16="http://schemas.microsoft.com/office/drawing/2014/main" id="{E5FCE8DD-6CFA-E749-83FE-4B109FB7FFC9}"/>
                  </a:ext>
                </a:extLst>
              </p:cNvPr>
              <p:cNvSpPr/>
              <p:nvPr/>
            </p:nvSpPr>
            <p:spPr>
              <a:xfrm>
                <a:off x="8007945" y="2321974"/>
                <a:ext cx="28661" cy="28611"/>
              </a:xfrm>
              <a:custGeom>
                <a:avLst/>
                <a:gdLst>
                  <a:gd name="connsiteX0" fmla="*/ 27065 w 28661"/>
                  <a:gd name="connsiteY0" fmla="*/ 20794 h 28611"/>
                  <a:gd name="connsiteX1" fmla="*/ 7814 w 28661"/>
                  <a:gd name="connsiteY1" fmla="*/ 27055 h 28611"/>
                  <a:gd name="connsiteX2" fmla="*/ 1560 w 28661"/>
                  <a:gd name="connsiteY2" fmla="*/ 7817 h 28611"/>
                  <a:gd name="connsiteX3" fmla="*/ 20800 w 28661"/>
                  <a:gd name="connsiteY3" fmla="*/ 1557 h 28611"/>
                  <a:gd name="connsiteX4" fmla="*/ 20916 w 28661"/>
                  <a:gd name="connsiteY4" fmla="*/ 1620 h 28611"/>
                  <a:gd name="connsiteX5" fmla="*/ 27107 w 28661"/>
                  <a:gd name="connsiteY5" fmla="*/ 20720 h 28611"/>
                  <a:gd name="connsiteX6" fmla="*/ 27065 w 28661"/>
                  <a:gd name="connsiteY6" fmla="*/ 20794 h 28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61" h="28611">
                    <a:moveTo>
                      <a:pt x="27065" y="20794"/>
                    </a:moveTo>
                    <a:cubicBezTo>
                      <a:pt x="23482" y="27828"/>
                      <a:pt x="14864" y="30635"/>
                      <a:pt x="7814" y="27055"/>
                    </a:cubicBezTo>
                    <a:cubicBezTo>
                      <a:pt x="775" y="23463"/>
                      <a:pt x="-2023" y="14862"/>
                      <a:pt x="1560" y="7817"/>
                    </a:cubicBezTo>
                    <a:cubicBezTo>
                      <a:pt x="5143" y="783"/>
                      <a:pt x="13761" y="-2024"/>
                      <a:pt x="20800" y="1557"/>
                    </a:cubicBezTo>
                    <a:cubicBezTo>
                      <a:pt x="20842" y="1578"/>
                      <a:pt x="20874" y="1599"/>
                      <a:pt x="20916" y="1620"/>
                    </a:cubicBezTo>
                    <a:cubicBezTo>
                      <a:pt x="27902" y="5190"/>
                      <a:pt x="30669" y="13739"/>
                      <a:pt x="27107" y="20720"/>
                    </a:cubicBezTo>
                    <a:cubicBezTo>
                      <a:pt x="27086" y="20741"/>
                      <a:pt x="27076" y="20773"/>
                      <a:pt x="27065" y="20794"/>
                    </a:cubicBezTo>
                    <a:close/>
                  </a:path>
                </a:pathLst>
              </a:custGeom>
              <a:solidFill>
                <a:srgbClr val="3A3A3A">
                  <a:alpha val="6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4" name="Freeform 193">
                <a:extLst>
                  <a:ext uri="{FF2B5EF4-FFF2-40B4-BE49-F238E27FC236}">
                    <a16:creationId xmlns:a16="http://schemas.microsoft.com/office/drawing/2014/main" id="{9111CD30-360B-8345-A09C-12B970720EC4}"/>
                  </a:ext>
                </a:extLst>
              </p:cNvPr>
              <p:cNvSpPr/>
              <p:nvPr/>
            </p:nvSpPr>
            <p:spPr>
              <a:xfrm>
                <a:off x="8008686" y="2321194"/>
                <a:ext cx="28197" cy="28186"/>
              </a:xfrm>
              <a:custGeom>
                <a:avLst/>
                <a:gdLst>
                  <a:gd name="connsiteX0" fmla="*/ 26112 w 28197"/>
                  <a:gd name="connsiteY0" fmla="*/ 21469 h 28186"/>
                  <a:gd name="connsiteX1" fmla="*/ 6724 w 28197"/>
                  <a:gd name="connsiteY1" fmla="*/ 26098 h 28186"/>
                  <a:gd name="connsiteX2" fmla="*/ 1095 w 28197"/>
                  <a:gd name="connsiteY2" fmla="*/ 8651 h 28186"/>
                  <a:gd name="connsiteX3" fmla="*/ 19550 w 28197"/>
                  <a:gd name="connsiteY3" fmla="*/ 1098 h 28186"/>
                  <a:gd name="connsiteX4" fmla="*/ 27098 w 28197"/>
                  <a:gd name="connsiteY4" fmla="*/ 19541 h 28186"/>
                  <a:gd name="connsiteX5" fmla="*/ 26112 w 28197"/>
                  <a:gd name="connsiteY5" fmla="*/ 2146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97" h="28186">
                    <a:moveTo>
                      <a:pt x="26112" y="21469"/>
                    </a:moveTo>
                    <a:cubicBezTo>
                      <a:pt x="22041" y="28100"/>
                      <a:pt x="13359" y="30176"/>
                      <a:pt x="6724" y="26098"/>
                    </a:cubicBezTo>
                    <a:cubicBezTo>
                      <a:pt x="798" y="22464"/>
                      <a:pt x="-1587" y="15060"/>
                      <a:pt x="1095" y="8651"/>
                    </a:cubicBezTo>
                    <a:cubicBezTo>
                      <a:pt x="4105" y="1479"/>
                      <a:pt x="12363" y="-1911"/>
                      <a:pt x="19550" y="1098"/>
                    </a:cubicBezTo>
                    <a:cubicBezTo>
                      <a:pt x="26727" y="4106"/>
                      <a:pt x="30108" y="12358"/>
                      <a:pt x="27098" y="19541"/>
                    </a:cubicBezTo>
                    <a:cubicBezTo>
                      <a:pt x="26822" y="20208"/>
                      <a:pt x="26494" y="20854"/>
                      <a:pt x="26112" y="21469"/>
                    </a:cubicBezTo>
                    <a:close/>
                  </a:path>
                </a:pathLst>
              </a:custGeom>
              <a:solidFill>
                <a:srgbClr val="3A3A3A">
                  <a:alpha val="6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5" name="Freeform 194">
                <a:extLst>
                  <a:ext uri="{FF2B5EF4-FFF2-40B4-BE49-F238E27FC236}">
                    <a16:creationId xmlns:a16="http://schemas.microsoft.com/office/drawing/2014/main" id="{8E8AEA84-5179-BB4C-9A5F-25E6C5EFDEF0}"/>
                  </a:ext>
                </a:extLst>
              </p:cNvPr>
              <p:cNvSpPr/>
              <p:nvPr/>
            </p:nvSpPr>
            <p:spPr>
              <a:xfrm>
                <a:off x="8008464" y="2322437"/>
                <a:ext cx="27650" cy="27631"/>
              </a:xfrm>
              <a:custGeom>
                <a:avLst/>
                <a:gdLst>
                  <a:gd name="connsiteX0" fmla="*/ 26122 w 27650"/>
                  <a:gd name="connsiteY0" fmla="*/ 20119 h 27631"/>
                  <a:gd name="connsiteX1" fmla="*/ 7518 w 27650"/>
                  <a:gd name="connsiteY1" fmla="*/ 26104 h 27631"/>
                  <a:gd name="connsiteX2" fmla="*/ 1529 w 27650"/>
                  <a:gd name="connsiteY2" fmla="*/ 7513 h 27631"/>
                  <a:gd name="connsiteX3" fmla="*/ 20133 w 27650"/>
                  <a:gd name="connsiteY3" fmla="*/ 1528 h 27631"/>
                  <a:gd name="connsiteX4" fmla="*/ 26122 w 27650"/>
                  <a:gd name="connsiteY4" fmla="*/ 20119 h 27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50" h="27631">
                    <a:moveTo>
                      <a:pt x="26122" y="20119"/>
                    </a:moveTo>
                    <a:cubicBezTo>
                      <a:pt x="22634" y="26909"/>
                      <a:pt x="14313" y="29589"/>
                      <a:pt x="7518" y="26104"/>
                    </a:cubicBezTo>
                    <a:cubicBezTo>
                      <a:pt x="723" y="22619"/>
                      <a:pt x="-1959" y="14303"/>
                      <a:pt x="1529" y="7513"/>
                    </a:cubicBezTo>
                    <a:cubicBezTo>
                      <a:pt x="5016" y="723"/>
                      <a:pt x="13338" y="-1958"/>
                      <a:pt x="20133" y="1528"/>
                    </a:cubicBezTo>
                    <a:cubicBezTo>
                      <a:pt x="26927" y="5013"/>
                      <a:pt x="29610" y="13329"/>
                      <a:pt x="26122" y="20119"/>
                    </a:cubicBezTo>
                    <a:close/>
                  </a:path>
                </a:pathLst>
              </a:custGeom>
              <a:solidFill>
                <a:srgbClr val="3A3A3A">
                  <a:alpha val="7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6" name="Freeform 195">
                <a:extLst>
                  <a:ext uri="{FF2B5EF4-FFF2-40B4-BE49-F238E27FC236}">
                    <a16:creationId xmlns:a16="http://schemas.microsoft.com/office/drawing/2014/main" id="{C4255D74-A63D-334C-B03F-CB506173ACD1}"/>
                  </a:ext>
                </a:extLst>
              </p:cNvPr>
              <p:cNvSpPr/>
              <p:nvPr/>
            </p:nvSpPr>
            <p:spPr>
              <a:xfrm>
                <a:off x="8008703" y="2322676"/>
                <a:ext cx="27172" cy="27153"/>
              </a:xfrm>
              <a:custGeom>
                <a:avLst/>
                <a:gdLst>
                  <a:gd name="connsiteX0" fmla="*/ 25671 w 27172"/>
                  <a:gd name="connsiteY0" fmla="*/ 19774 h 27153"/>
                  <a:gd name="connsiteX1" fmla="*/ 7385 w 27172"/>
                  <a:gd name="connsiteY1" fmla="*/ 25653 h 27153"/>
                  <a:gd name="connsiteX2" fmla="*/ 1502 w 27172"/>
                  <a:gd name="connsiteY2" fmla="*/ 7380 h 27153"/>
                  <a:gd name="connsiteX3" fmla="*/ 19787 w 27172"/>
                  <a:gd name="connsiteY3" fmla="*/ 1500 h 27153"/>
                  <a:gd name="connsiteX4" fmla="*/ 25671 w 27172"/>
                  <a:gd name="connsiteY4" fmla="*/ 19774 h 27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2" h="27153">
                    <a:moveTo>
                      <a:pt x="25671" y="19774"/>
                    </a:moveTo>
                    <a:cubicBezTo>
                      <a:pt x="22247" y="26448"/>
                      <a:pt x="14063" y="29075"/>
                      <a:pt x="7385" y="25653"/>
                    </a:cubicBezTo>
                    <a:cubicBezTo>
                      <a:pt x="706" y="22231"/>
                      <a:pt x="-1922" y="14054"/>
                      <a:pt x="1502" y="7380"/>
                    </a:cubicBezTo>
                    <a:cubicBezTo>
                      <a:pt x="4925" y="706"/>
                      <a:pt x="13109" y="-1921"/>
                      <a:pt x="19787" y="1500"/>
                    </a:cubicBezTo>
                    <a:cubicBezTo>
                      <a:pt x="26466" y="4922"/>
                      <a:pt x="29095" y="13100"/>
                      <a:pt x="25671" y="19774"/>
                    </a:cubicBezTo>
                    <a:close/>
                  </a:path>
                </a:pathLst>
              </a:custGeom>
              <a:solidFill>
                <a:srgbClr val="3A3A3A">
                  <a:alpha val="7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7" name="Freeform 196">
                <a:extLst>
                  <a:ext uri="{FF2B5EF4-FFF2-40B4-BE49-F238E27FC236}">
                    <a16:creationId xmlns:a16="http://schemas.microsoft.com/office/drawing/2014/main" id="{806B2D0E-B57A-334A-BD1B-3CCA358DBF23}"/>
                  </a:ext>
                </a:extLst>
              </p:cNvPr>
              <p:cNvSpPr/>
              <p:nvPr/>
            </p:nvSpPr>
            <p:spPr>
              <a:xfrm>
                <a:off x="8009175" y="2322426"/>
                <a:ext cx="26717" cy="26699"/>
              </a:xfrm>
              <a:custGeom>
                <a:avLst/>
                <a:gdLst>
                  <a:gd name="connsiteX0" fmla="*/ 24986 w 26717"/>
                  <a:gd name="connsiteY0" fmla="*/ 19918 h 26699"/>
                  <a:gd name="connsiteX1" fmla="*/ 6785 w 26717"/>
                  <a:gd name="connsiteY1" fmla="*/ 24971 h 26699"/>
                  <a:gd name="connsiteX2" fmla="*/ 1241 w 26717"/>
                  <a:gd name="connsiteY2" fmla="*/ 7736 h 26699"/>
                  <a:gd name="connsiteX3" fmla="*/ 18976 w 26717"/>
                  <a:gd name="connsiteY3" fmla="*/ 1242 h 26699"/>
                  <a:gd name="connsiteX4" fmla="*/ 25474 w 26717"/>
                  <a:gd name="connsiteY4" fmla="*/ 18965 h 26699"/>
                  <a:gd name="connsiteX5" fmla="*/ 24986 w 26717"/>
                  <a:gd name="connsiteY5" fmla="*/ 19918 h 2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17" h="26699">
                    <a:moveTo>
                      <a:pt x="24986" y="19918"/>
                    </a:moveTo>
                    <a:cubicBezTo>
                      <a:pt x="21350" y="26338"/>
                      <a:pt x="13209" y="28594"/>
                      <a:pt x="6785" y="24971"/>
                    </a:cubicBezTo>
                    <a:cubicBezTo>
                      <a:pt x="722" y="21550"/>
                      <a:pt x="-1685" y="14050"/>
                      <a:pt x="1241" y="7736"/>
                    </a:cubicBezTo>
                    <a:cubicBezTo>
                      <a:pt x="4347" y="1052"/>
                      <a:pt x="12287" y="-1861"/>
                      <a:pt x="18976" y="1242"/>
                    </a:cubicBezTo>
                    <a:cubicBezTo>
                      <a:pt x="25665" y="4336"/>
                      <a:pt x="28580" y="12270"/>
                      <a:pt x="25474" y="18965"/>
                    </a:cubicBezTo>
                    <a:cubicBezTo>
                      <a:pt x="25326" y="19283"/>
                      <a:pt x="25166" y="19611"/>
                      <a:pt x="24986" y="19918"/>
                    </a:cubicBezTo>
                    <a:close/>
                  </a:path>
                </a:pathLst>
              </a:custGeom>
              <a:solidFill>
                <a:srgbClr val="3A3A3A">
                  <a:alpha val="8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8" name="Freeform 197">
                <a:extLst>
                  <a:ext uri="{FF2B5EF4-FFF2-40B4-BE49-F238E27FC236}">
                    <a16:creationId xmlns:a16="http://schemas.microsoft.com/office/drawing/2014/main" id="{90B08385-D5CC-0C4A-B5D5-27D157318D64}"/>
                  </a:ext>
                </a:extLst>
              </p:cNvPr>
              <p:cNvSpPr/>
              <p:nvPr/>
            </p:nvSpPr>
            <p:spPr>
              <a:xfrm>
                <a:off x="8009584" y="2322254"/>
                <a:ext cx="26299" cy="26275"/>
              </a:xfrm>
              <a:custGeom>
                <a:avLst/>
                <a:gdLst>
                  <a:gd name="connsiteX0" fmla="*/ 24366 w 26299"/>
                  <a:gd name="connsiteY0" fmla="*/ 19985 h 26275"/>
                  <a:gd name="connsiteX1" fmla="*/ 6292 w 26299"/>
                  <a:gd name="connsiteY1" fmla="*/ 24349 h 26275"/>
                  <a:gd name="connsiteX2" fmla="*/ 1045 w 26299"/>
                  <a:gd name="connsiteY2" fmla="*/ 8015 h 26275"/>
                  <a:gd name="connsiteX3" fmla="*/ 18271 w 26299"/>
                  <a:gd name="connsiteY3" fmla="*/ 1044 h 26275"/>
                  <a:gd name="connsiteX4" fmla="*/ 25256 w 26299"/>
                  <a:gd name="connsiteY4" fmla="*/ 18258 h 26275"/>
                  <a:gd name="connsiteX5" fmla="*/ 24366 w 26299"/>
                  <a:gd name="connsiteY5" fmla="*/ 19985 h 2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299" h="26275">
                    <a:moveTo>
                      <a:pt x="24366" y="19985"/>
                    </a:moveTo>
                    <a:cubicBezTo>
                      <a:pt x="20582" y="26171"/>
                      <a:pt x="12493" y="28131"/>
                      <a:pt x="6292" y="24349"/>
                    </a:cubicBezTo>
                    <a:cubicBezTo>
                      <a:pt x="737" y="20959"/>
                      <a:pt x="-1499" y="14010"/>
                      <a:pt x="1045" y="8015"/>
                    </a:cubicBezTo>
                    <a:cubicBezTo>
                      <a:pt x="3875" y="1330"/>
                      <a:pt x="11593" y="-1784"/>
                      <a:pt x="18271" y="1044"/>
                    </a:cubicBezTo>
                    <a:cubicBezTo>
                      <a:pt x="24960" y="3872"/>
                      <a:pt x="28087" y="11584"/>
                      <a:pt x="25256" y="18258"/>
                    </a:cubicBezTo>
                    <a:cubicBezTo>
                      <a:pt x="25002" y="18851"/>
                      <a:pt x="24705" y="19434"/>
                      <a:pt x="24366" y="19985"/>
                    </a:cubicBezTo>
                    <a:close/>
                  </a:path>
                </a:pathLst>
              </a:custGeom>
              <a:solidFill>
                <a:srgbClr val="3A3A3A">
                  <a:alpha val="8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9" name="Freeform 198">
                <a:extLst>
                  <a:ext uri="{FF2B5EF4-FFF2-40B4-BE49-F238E27FC236}">
                    <a16:creationId xmlns:a16="http://schemas.microsoft.com/office/drawing/2014/main" id="{2CFC3EF9-3FBF-2949-BFE8-12028E49C20D}"/>
                  </a:ext>
                </a:extLst>
              </p:cNvPr>
              <p:cNvSpPr/>
              <p:nvPr/>
            </p:nvSpPr>
            <p:spPr>
              <a:xfrm>
                <a:off x="8009413" y="2323386"/>
                <a:ext cx="25751" cy="25733"/>
              </a:xfrm>
              <a:custGeom>
                <a:avLst/>
                <a:gdLst>
                  <a:gd name="connsiteX0" fmla="*/ 24324 w 25751"/>
                  <a:gd name="connsiteY0" fmla="*/ 18746 h 25733"/>
                  <a:gd name="connsiteX1" fmla="*/ 6993 w 25751"/>
                  <a:gd name="connsiteY1" fmla="*/ 24308 h 25733"/>
                  <a:gd name="connsiteX2" fmla="*/ 1427 w 25751"/>
                  <a:gd name="connsiteY2" fmla="*/ 6988 h 25733"/>
                  <a:gd name="connsiteX3" fmla="*/ 18759 w 25751"/>
                  <a:gd name="connsiteY3" fmla="*/ 1426 h 25733"/>
                  <a:gd name="connsiteX4" fmla="*/ 24324 w 25751"/>
                  <a:gd name="connsiteY4" fmla="*/ 18746 h 25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51" h="25733">
                    <a:moveTo>
                      <a:pt x="24324" y="18746"/>
                    </a:moveTo>
                    <a:cubicBezTo>
                      <a:pt x="21070" y="25060"/>
                      <a:pt x="13311" y="27560"/>
                      <a:pt x="6993" y="24308"/>
                    </a:cubicBezTo>
                    <a:cubicBezTo>
                      <a:pt x="675" y="21056"/>
                      <a:pt x="-1827" y="13301"/>
                      <a:pt x="1427" y="6988"/>
                    </a:cubicBezTo>
                    <a:cubicBezTo>
                      <a:pt x="4681" y="674"/>
                      <a:pt x="12441" y="-1826"/>
                      <a:pt x="18759" y="1426"/>
                    </a:cubicBezTo>
                    <a:cubicBezTo>
                      <a:pt x="25077" y="4678"/>
                      <a:pt x="27579" y="12433"/>
                      <a:pt x="24324" y="18746"/>
                    </a:cubicBezTo>
                    <a:close/>
                  </a:path>
                </a:pathLst>
              </a:custGeom>
              <a:solidFill>
                <a:srgbClr val="3A3A3A">
                  <a:alpha val="8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0" name="Freeform 199">
                <a:extLst>
                  <a:ext uri="{FF2B5EF4-FFF2-40B4-BE49-F238E27FC236}">
                    <a16:creationId xmlns:a16="http://schemas.microsoft.com/office/drawing/2014/main" id="{2CFD3AB8-5C9F-F048-9A89-450F7978831F}"/>
                  </a:ext>
                </a:extLst>
              </p:cNvPr>
              <p:cNvSpPr/>
              <p:nvPr/>
            </p:nvSpPr>
            <p:spPr>
              <a:xfrm>
                <a:off x="8009734" y="2323573"/>
                <a:ext cx="25230" cy="25216"/>
              </a:xfrm>
              <a:custGeom>
                <a:avLst/>
                <a:gdLst>
                  <a:gd name="connsiteX0" fmla="*/ 23792 w 25230"/>
                  <a:gd name="connsiteY0" fmla="*/ 18453 h 25216"/>
                  <a:gd name="connsiteX1" fmla="*/ 6768 w 25230"/>
                  <a:gd name="connsiteY1" fmla="*/ 23782 h 25216"/>
                  <a:gd name="connsiteX2" fmla="*/ 1436 w 25230"/>
                  <a:gd name="connsiteY2" fmla="*/ 6758 h 25216"/>
                  <a:gd name="connsiteX3" fmla="*/ 18386 w 25230"/>
                  <a:gd name="connsiteY3" fmla="*/ 1398 h 25216"/>
                  <a:gd name="connsiteX4" fmla="*/ 23834 w 25230"/>
                  <a:gd name="connsiteY4" fmla="*/ 18379 h 25216"/>
                  <a:gd name="connsiteX5" fmla="*/ 23792 w 25230"/>
                  <a:gd name="connsiteY5" fmla="*/ 18453 h 25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30" h="25216">
                    <a:moveTo>
                      <a:pt x="23792" y="18453"/>
                    </a:moveTo>
                    <a:cubicBezTo>
                      <a:pt x="20559" y="24619"/>
                      <a:pt x="12937" y="27002"/>
                      <a:pt x="6768" y="23782"/>
                    </a:cubicBezTo>
                    <a:cubicBezTo>
                      <a:pt x="598" y="20551"/>
                      <a:pt x="-1787" y="12934"/>
                      <a:pt x="1436" y="6758"/>
                    </a:cubicBezTo>
                    <a:cubicBezTo>
                      <a:pt x="4658" y="625"/>
                      <a:pt x="12216" y="-1769"/>
                      <a:pt x="18386" y="1398"/>
                    </a:cubicBezTo>
                    <a:cubicBezTo>
                      <a:pt x="24576" y="4587"/>
                      <a:pt x="27015" y="12182"/>
                      <a:pt x="23834" y="18379"/>
                    </a:cubicBezTo>
                    <a:cubicBezTo>
                      <a:pt x="23824" y="18400"/>
                      <a:pt x="23803" y="18432"/>
                      <a:pt x="23792" y="18453"/>
                    </a:cubicBezTo>
                    <a:close/>
                  </a:path>
                </a:pathLst>
              </a:custGeom>
              <a:solidFill>
                <a:srgbClr val="3A3A3A">
                  <a:alpha val="9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1" name="Freeform 200">
                <a:extLst>
                  <a:ext uri="{FF2B5EF4-FFF2-40B4-BE49-F238E27FC236}">
                    <a16:creationId xmlns:a16="http://schemas.microsoft.com/office/drawing/2014/main" id="{0A7CBB1F-17A4-1A45-837B-76D1AF4F7C22}"/>
                  </a:ext>
                </a:extLst>
              </p:cNvPr>
              <p:cNvSpPr/>
              <p:nvPr/>
            </p:nvSpPr>
            <p:spPr>
              <a:xfrm>
                <a:off x="8009910" y="2323797"/>
                <a:ext cx="24814" cy="24790"/>
              </a:xfrm>
              <a:custGeom>
                <a:avLst/>
                <a:gdLst>
                  <a:gd name="connsiteX0" fmla="*/ 23404 w 24814"/>
                  <a:gd name="connsiteY0" fmla="*/ 18124 h 24790"/>
                  <a:gd name="connsiteX1" fmla="*/ 6676 w 24814"/>
                  <a:gd name="connsiteY1" fmla="*/ 23389 h 24790"/>
                  <a:gd name="connsiteX2" fmla="*/ 1408 w 24814"/>
                  <a:gd name="connsiteY2" fmla="*/ 6662 h 24790"/>
                  <a:gd name="connsiteX3" fmla="*/ 18104 w 24814"/>
                  <a:gd name="connsiteY3" fmla="*/ 1386 h 24790"/>
                  <a:gd name="connsiteX4" fmla="*/ 23425 w 24814"/>
                  <a:gd name="connsiteY4" fmla="*/ 18092 h 24790"/>
                  <a:gd name="connsiteX5" fmla="*/ 23404 w 24814"/>
                  <a:gd name="connsiteY5" fmla="*/ 18124 h 2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14" h="24790">
                    <a:moveTo>
                      <a:pt x="23404" y="18124"/>
                    </a:moveTo>
                    <a:cubicBezTo>
                      <a:pt x="20234" y="24194"/>
                      <a:pt x="12750" y="26545"/>
                      <a:pt x="6676" y="23389"/>
                    </a:cubicBezTo>
                    <a:cubicBezTo>
                      <a:pt x="602" y="20221"/>
                      <a:pt x="-1762" y="12732"/>
                      <a:pt x="1408" y="6662"/>
                    </a:cubicBezTo>
                    <a:cubicBezTo>
                      <a:pt x="4567" y="613"/>
                      <a:pt x="12030" y="-1749"/>
                      <a:pt x="18104" y="1386"/>
                    </a:cubicBezTo>
                    <a:cubicBezTo>
                      <a:pt x="24188" y="4533"/>
                      <a:pt x="26574" y="12012"/>
                      <a:pt x="23425" y="18092"/>
                    </a:cubicBezTo>
                    <a:cubicBezTo>
                      <a:pt x="23415" y="18103"/>
                      <a:pt x="23415" y="18113"/>
                      <a:pt x="23404" y="18124"/>
                    </a:cubicBezTo>
                    <a:close/>
                  </a:path>
                </a:pathLst>
              </a:custGeom>
              <a:solidFill>
                <a:srgbClr val="3A3A3A">
                  <a:alpha val="9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2" name="Freeform 201">
                <a:extLst>
                  <a:ext uri="{FF2B5EF4-FFF2-40B4-BE49-F238E27FC236}">
                    <a16:creationId xmlns:a16="http://schemas.microsoft.com/office/drawing/2014/main" id="{F2977478-E59D-A343-BB74-1DC1B962399A}"/>
                  </a:ext>
                </a:extLst>
              </p:cNvPr>
              <p:cNvSpPr/>
              <p:nvPr/>
            </p:nvSpPr>
            <p:spPr>
              <a:xfrm>
                <a:off x="8010090" y="2324020"/>
                <a:ext cx="24350" cy="24370"/>
              </a:xfrm>
              <a:custGeom>
                <a:avLst/>
                <a:gdLst>
                  <a:gd name="connsiteX0" fmla="*/ 23011 w 24350"/>
                  <a:gd name="connsiteY0" fmla="*/ 17794 h 24370"/>
                  <a:gd name="connsiteX1" fmla="*/ 6580 w 24350"/>
                  <a:gd name="connsiteY1" fmla="*/ 22996 h 24370"/>
                  <a:gd name="connsiteX2" fmla="*/ 1375 w 24350"/>
                  <a:gd name="connsiteY2" fmla="*/ 6566 h 24370"/>
                  <a:gd name="connsiteX3" fmla="*/ 17806 w 24350"/>
                  <a:gd name="connsiteY3" fmla="*/ 1375 h 24370"/>
                  <a:gd name="connsiteX4" fmla="*/ 17817 w 24350"/>
                  <a:gd name="connsiteY4" fmla="*/ 1375 h 24370"/>
                  <a:gd name="connsiteX5" fmla="*/ 23011 w 24350"/>
                  <a:gd name="connsiteY5" fmla="*/ 17794 h 2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50" h="24370">
                    <a:moveTo>
                      <a:pt x="23011" y="17794"/>
                    </a:moveTo>
                    <a:cubicBezTo>
                      <a:pt x="19905" y="23769"/>
                      <a:pt x="12549" y="26099"/>
                      <a:pt x="6580" y="22996"/>
                    </a:cubicBezTo>
                    <a:cubicBezTo>
                      <a:pt x="602" y="19892"/>
                      <a:pt x="-1730" y="12540"/>
                      <a:pt x="1375" y="6566"/>
                    </a:cubicBezTo>
                    <a:cubicBezTo>
                      <a:pt x="4471" y="602"/>
                      <a:pt x="11827" y="-1729"/>
                      <a:pt x="17806" y="1375"/>
                    </a:cubicBezTo>
                    <a:cubicBezTo>
                      <a:pt x="17806" y="1375"/>
                      <a:pt x="17817" y="1375"/>
                      <a:pt x="17817" y="1375"/>
                    </a:cubicBezTo>
                    <a:cubicBezTo>
                      <a:pt x="23743" y="4521"/>
                      <a:pt x="26053" y="11820"/>
                      <a:pt x="23011" y="17794"/>
                    </a:cubicBezTo>
                    <a:close/>
                  </a:path>
                </a:pathLst>
              </a:custGeom>
              <a:solidFill>
                <a:srgbClr val="3A3A3A"/>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03" name="Freeform 202">
              <a:extLst>
                <a:ext uri="{FF2B5EF4-FFF2-40B4-BE49-F238E27FC236}">
                  <a16:creationId xmlns:a16="http://schemas.microsoft.com/office/drawing/2014/main" id="{FEDB8DC1-5039-8B4D-AA67-4755290550E8}"/>
                </a:ext>
              </a:extLst>
            </p:cNvPr>
            <p:cNvSpPr/>
            <p:nvPr/>
          </p:nvSpPr>
          <p:spPr>
            <a:xfrm rot="21175800">
              <a:off x="8415054" y="2791057"/>
              <a:ext cx="148407" cy="148305"/>
            </a:xfrm>
            <a:custGeom>
              <a:avLst/>
              <a:gdLst>
                <a:gd name="connsiteX0" fmla="*/ 148408 w 148407"/>
                <a:gd name="connsiteY0" fmla="*/ 74153 h 148305"/>
                <a:gd name="connsiteX1" fmla="*/ 74204 w 148407"/>
                <a:gd name="connsiteY1" fmla="*/ 148306 h 148305"/>
                <a:gd name="connsiteX2" fmla="*/ 0 w 148407"/>
                <a:gd name="connsiteY2" fmla="*/ 74153 h 148305"/>
                <a:gd name="connsiteX3" fmla="*/ 74204 w 148407"/>
                <a:gd name="connsiteY3" fmla="*/ 0 h 148305"/>
                <a:gd name="connsiteX4" fmla="*/ 148408 w 148407"/>
                <a:gd name="connsiteY4" fmla="*/ 74153 h 148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407" h="148305">
                  <a:moveTo>
                    <a:pt x="148408" y="74153"/>
                  </a:moveTo>
                  <a:cubicBezTo>
                    <a:pt x="148408" y="115107"/>
                    <a:pt x="115185" y="148306"/>
                    <a:pt x="74204" y="148306"/>
                  </a:cubicBezTo>
                  <a:cubicBezTo>
                    <a:pt x="33222" y="148306"/>
                    <a:pt x="0" y="115107"/>
                    <a:pt x="0" y="74153"/>
                  </a:cubicBezTo>
                  <a:cubicBezTo>
                    <a:pt x="0" y="33199"/>
                    <a:pt x="33222" y="0"/>
                    <a:pt x="74204" y="0"/>
                  </a:cubicBezTo>
                  <a:cubicBezTo>
                    <a:pt x="115185" y="0"/>
                    <a:pt x="148408" y="33199"/>
                    <a:pt x="148408" y="74153"/>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4" name="Freeform 203">
              <a:extLst>
                <a:ext uri="{FF2B5EF4-FFF2-40B4-BE49-F238E27FC236}">
                  <a16:creationId xmlns:a16="http://schemas.microsoft.com/office/drawing/2014/main" id="{5CA983DD-DBFE-C144-B4E9-399A79DB171C}"/>
                </a:ext>
              </a:extLst>
            </p:cNvPr>
            <p:cNvSpPr/>
            <p:nvPr/>
          </p:nvSpPr>
          <p:spPr>
            <a:xfrm rot="16784618">
              <a:off x="8419714" y="2771459"/>
              <a:ext cx="149499" cy="149397"/>
            </a:xfrm>
            <a:custGeom>
              <a:avLst/>
              <a:gdLst>
                <a:gd name="connsiteX0" fmla="*/ 149500 w 149499"/>
                <a:gd name="connsiteY0" fmla="*/ 74697 h 149397"/>
                <a:gd name="connsiteX1" fmla="*/ 74750 w 149499"/>
                <a:gd name="connsiteY1" fmla="*/ 149396 h 149397"/>
                <a:gd name="connsiteX2" fmla="*/ 1 w 149499"/>
                <a:gd name="connsiteY2" fmla="*/ 74697 h 149397"/>
                <a:gd name="connsiteX3" fmla="*/ 74750 w 149499"/>
                <a:gd name="connsiteY3" fmla="*/ -2 h 149397"/>
                <a:gd name="connsiteX4" fmla="*/ 149500 w 149499"/>
                <a:gd name="connsiteY4" fmla="*/ 74697 h 149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499" h="149397">
                  <a:moveTo>
                    <a:pt x="149500" y="74697"/>
                  </a:moveTo>
                  <a:cubicBezTo>
                    <a:pt x="149500" y="115952"/>
                    <a:pt x="116033" y="149396"/>
                    <a:pt x="74750" y="149396"/>
                  </a:cubicBezTo>
                  <a:cubicBezTo>
                    <a:pt x="33467" y="149396"/>
                    <a:pt x="1" y="115952"/>
                    <a:pt x="1" y="74697"/>
                  </a:cubicBezTo>
                  <a:cubicBezTo>
                    <a:pt x="1" y="33442"/>
                    <a:pt x="33467" y="-2"/>
                    <a:pt x="74750" y="-2"/>
                  </a:cubicBezTo>
                  <a:cubicBezTo>
                    <a:pt x="116034" y="-2"/>
                    <a:pt x="149500" y="33442"/>
                    <a:pt x="149500" y="74697"/>
                  </a:cubicBezTo>
                  <a:close/>
                </a:path>
              </a:pathLst>
            </a:custGeom>
            <a:solidFill>
              <a:srgbClr val="E5E5E5">
                <a:alpha val="60000"/>
              </a:srgbClr>
            </a:solidFill>
            <a:ln w="1063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5" name="Freeform 204">
              <a:extLst>
                <a:ext uri="{FF2B5EF4-FFF2-40B4-BE49-F238E27FC236}">
                  <a16:creationId xmlns:a16="http://schemas.microsoft.com/office/drawing/2014/main" id="{EB68B55F-7BBC-6D44-9221-B6DB31E9BCCC}"/>
                </a:ext>
              </a:extLst>
            </p:cNvPr>
            <p:cNvSpPr/>
            <p:nvPr/>
          </p:nvSpPr>
          <p:spPr>
            <a:xfrm>
              <a:off x="8015502" y="1958807"/>
              <a:ext cx="96846" cy="389742"/>
            </a:xfrm>
            <a:custGeom>
              <a:avLst/>
              <a:gdLst>
                <a:gd name="connsiteX0" fmla="*/ 8059 w 96846"/>
                <a:gd name="connsiteY0" fmla="*/ 389576 h 389742"/>
                <a:gd name="connsiteX1" fmla="*/ 8059 w 96846"/>
                <a:gd name="connsiteY1" fmla="*/ 389576 h 389742"/>
                <a:gd name="connsiteX2" fmla="*/ 20250 w 96846"/>
                <a:gd name="connsiteY2" fmla="*/ 381525 h 389742"/>
                <a:gd name="connsiteX3" fmla="*/ 96680 w 96846"/>
                <a:gd name="connsiteY3" fmla="*/ 12349 h 389742"/>
                <a:gd name="connsiteX4" fmla="*/ 88623 w 96846"/>
                <a:gd name="connsiteY4" fmla="*/ 167 h 389742"/>
                <a:gd name="connsiteX5" fmla="*/ 88623 w 96846"/>
                <a:gd name="connsiteY5" fmla="*/ 167 h 389742"/>
                <a:gd name="connsiteX6" fmla="*/ 76433 w 96846"/>
                <a:gd name="connsiteY6" fmla="*/ 8218 h 389742"/>
                <a:gd name="connsiteX7" fmla="*/ 215 w 96846"/>
                <a:gd name="connsiteY7" fmla="*/ 377182 h 389742"/>
                <a:gd name="connsiteX8" fmla="*/ 8059 w 96846"/>
                <a:gd name="connsiteY8" fmla="*/ 389576 h 38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46" h="389742">
                  <a:moveTo>
                    <a:pt x="8059" y="389576"/>
                  </a:moveTo>
                  <a:lnTo>
                    <a:pt x="8059" y="389576"/>
                  </a:lnTo>
                  <a:cubicBezTo>
                    <a:pt x="13625" y="390572"/>
                    <a:pt x="18978" y="387023"/>
                    <a:pt x="20250" y="381525"/>
                  </a:cubicBezTo>
                  <a:lnTo>
                    <a:pt x="96680" y="12349"/>
                  </a:lnTo>
                  <a:cubicBezTo>
                    <a:pt x="97676" y="6788"/>
                    <a:pt x="94125" y="1438"/>
                    <a:pt x="88623" y="167"/>
                  </a:cubicBezTo>
                  <a:lnTo>
                    <a:pt x="88623" y="167"/>
                  </a:lnTo>
                  <a:cubicBezTo>
                    <a:pt x="83058" y="-829"/>
                    <a:pt x="77705" y="2720"/>
                    <a:pt x="76433" y="8218"/>
                  </a:cubicBezTo>
                  <a:lnTo>
                    <a:pt x="215" y="377182"/>
                  </a:lnTo>
                  <a:cubicBezTo>
                    <a:pt x="-919" y="382743"/>
                    <a:pt x="2547" y="388209"/>
                    <a:pt x="8059" y="389576"/>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06" name="Graphic 2">
              <a:extLst>
                <a:ext uri="{FF2B5EF4-FFF2-40B4-BE49-F238E27FC236}">
                  <a16:creationId xmlns:a16="http://schemas.microsoft.com/office/drawing/2014/main" id="{99F800C7-7D23-624F-A159-320126836269}"/>
                </a:ext>
              </a:extLst>
            </p:cNvPr>
            <p:cNvGrpSpPr/>
            <p:nvPr/>
          </p:nvGrpSpPr>
          <p:grpSpPr>
            <a:xfrm>
              <a:off x="7957484" y="2420815"/>
              <a:ext cx="36723" cy="36659"/>
              <a:chOff x="7957484" y="2420815"/>
              <a:chExt cx="36723" cy="36659"/>
            </a:xfrm>
            <a:solidFill>
              <a:schemeClr val="accent1"/>
            </a:solidFill>
          </p:grpSpPr>
          <p:sp>
            <p:nvSpPr>
              <p:cNvPr id="207" name="Freeform 206">
                <a:extLst>
                  <a:ext uri="{FF2B5EF4-FFF2-40B4-BE49-F238E27FC236}">
                    <a16:creationId xmlns:a16="http://schemas.microsoft.com/office/drawing/2014/main" id="{1CE125D0-17D5-D24B-BB38-6E75D2DE1932}"/>
                  </a:ext>
                </a:extLst>
              </p:cNvPr>
              <p:cNvSpPr/>
              <p:nvPr/>
            </p:nvSpPr>
            <p:spPr>
              <a:xfrm>
                <a:off x="7957484" y="2420815"/>
                <a:ext cx="36723" cy="36659"/>
              </a:xfrm>
              <a:custGeom>
                <a:avLst/>
                <a:gdLst>
                  <a:gd name="connsiteX0" fmla="*/ 34700 w 36723"/>
                  <a:gd name="connsiteY0" fmla="*/ 26615 h 36659"/>
                  <a:gd name="connsiteX1" fmla="*/ 10054 w 36723"/>
                  <a:gd name="connsiteY1" fmla="*/ 34677 h 36659"/>
                  <a:gd name="connsiteX2" fmla="*/ 1987 w 36723"/>
                  <a:gd name="connsiteY2" fmla="*/ 10037 h 36659"/>
                  <a:gd name="connsiteX3" fmla="*/ 26633 w 36723"/>
                  <a:gd name="connsiteY3" fmla="*/ 1986 h 36659"/>
                  <a:gd name="connsiteX4" fmla="*/ 26750 w 36723"/>
                  <a:gd name="connsiteY4" fmla="*/ 2039 h 36659"/>
                  <a:gd name="connsiteX5" fmla="*/ 34742 w 36723"/>
                  <a:gd name="connsiteY5" fmla="*/ 26541 h 36659"/>
                  <a:gd name="connsiteX6" fmla="*/ 34700 w 36723"/>
                  <a:gd name="connsiteY6" fmla="*/ 26615 h 3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723" h="36659">
                    <a:moveTo>
                      <a:pt x="34700" y="26615"/>
                    </a:moveTo>
                    <a:cubicBezTo>
                      <a:pt x="30121" y="35640"/>
                      <a:pt x="19086" y="39253"/>
                      <a:pt x="10054" y="34677"/>
                    </a:cubicBezTo>
                    <a:cubicBezTo>
                      <a:pt x="1011" y="30090"/>
                      <a:pt x="-2593" y="19062"/>
                      <a:pt x="1987" y="10037"/>
                    </a:cubicBezTo>
                    <a:cubicBezTo>
                      <a:pt x="6566" y="1011"/>
                      <a:pt x="17601" y="-2591"/>
                      <a:pt x="26633" y="1986"/>
                    </a:cubicBezTo>
                    <a:cubicBezTo>
                      <a:pt x="26676" y="1996"/>
                      <a:pt x="26707" y="2017"/>
                      <a:pt x="26750" y="2039"/>
                    </a:cubicBezTo>
                    <a:cubicBezTo>
                      <a:pt x="35728" y="6604"/>
                      <a:pt x="39301" y="17568"/>
                      <a:pt x="34742" y="26541"/>
                    </a:cubicBezTo>
                    <a:cubicBezTo>
                      <a:pt x="34732" y="26562"/>
                      <a:pt x="34711" y="26594"/>
                      <a:pt x="34700" y="26615"/>
                    </a:cubicBezTo>
                    <a:close/>
                  </a:path>
                </a:pathLst>
              </a:custGeom>
              <a:solidFill>
                <a:srgbClr val="3A3A3A">
                  <a:alpha val="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8" name="Freeform 207">
                <a:extLst>
                  <a:ext uri="{FF2B5EF4-FFF2-40B4-BE49-F238E27FC236}">
                    <a16:creationId xmlns:a16="http://schemas.microsoft.com/office/drawing/2014/main" id="{C2E166ED-65E9-A749-98B1-0946D7225AF2}"/>
                  </a:ext>
                </a:extLst>
              </p:cNvPr>
              <p:cNvSpPr/>
              <p:nvPr/>
            </p:nvSpPr>
            <p:spPr>
              <a:xfrm>
                <a:off x="7957912" y="2421093"/>
                <a:ext cx="36048" cy="36022"/>
              </a:xfrm>
              <a:custGeom>
                <a:avLst/>
                <a:gdLst>
                  <a:gd name="connsiteX0" fmla="*/ 34060 w 36048"/>
                  <a:gd name="connsiteY0" fmla="*/ 26230 h 36022"/>
                  <a:gd name="connsiteX1" fmla="*/ 9806 w 36048"/>
                  <a:gd name="connsiteY1" fmla="*/ 34037 h 36022"/>
                  <a:gd name="connsiteX2" fmla="*/ 1993 w 36048"/>
                  <a:gd name="connsiteY2" fmla="*/ 9789 h 36022"/>
                  <a:gd name="connsiteX3" fmla="*/ 26215 w 36048"/>
                  <a:gd name="connsiteY3" fmla="*/ 1972 h 36022"/>
                  <a:gd name="connsiteX4" fmla="*/ 34081 w 36048"/>
                  <a:gd name="connsiteY4" fmla="*/ 26198 h 36022"/>
                  <a:gd name="connsiteX5" fmla="*/ 34060 w 36048"/>
                  <a:gd name="connsiteY5" fmla="*/ 26230 h 3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48" h="36022">
                    <a:moveTo>
                      <a:pt x="34060" y="26230"/>
                    </a:moveTo>
                    <a:cubicBezTo>
                      <a:pt x="29523" y="35075"/>
                      <a:pt x="18657" y="38571"/>
                      <a:pt x="9806" y="34037"/>
                    </a:cubicBezTo>
                    <a:cubicBezTo>
                      <a:pt x="944" y="29493"/>
                      <a:pt x="-2554" y="18645"/>
                      <a:pt x="1993" y="9789"/>
                    </a:cubicBezTo>
                    <a:cubicBezTo>
                      <a:pt x="6519" y="954"/>
                      <a:pt x="17364" y="-2541"/>
                      <a:pt x="26215" y="1972"/>
                    </a:cubicBezTo>
                    <a:cubicBezTo>
                      <a:pt x="35077" y="6495"/>
                      <a:pt x="38597" y="17342"/>
                      <a:pt x="34081" y="26198"/>
                    </a:cubicBezTo>
                    <a:cubicBezTo>
                      <a:pt x="34070" y="26209"/>
                      <a:pt x="34070" y="26220"/>
                      <a:pt x="34060" y="26230"/>
                    </a:cubicBezTo>
                    <a:close/>
                  </a:path>
                </a:pathLst>
              </a:custGeom>
              <a:solidFill>
                <a:srgbClr val="3A3A3A">
                  <a:alpha val="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9" name="Freeform 208">
                <a:extLst>
                  <a:ext uri="{FF2B5EF4-FFF2-40B4-BE49-F238E27FC236}">
                    <a16:creationId xmlns:a16="http://schemas.microsoft.com/office/drawing/2014/main" id="{7CD45B2D-2824-F249-994D-372495FD4AE9}"/>
                  </a:ext>
                </a:extLst>
              </p:cNvPr>
              <p:cNvSpPr/>
              <p:nvPr/>
            </p:nvSpPr>
            <p:spPr>
              <a:xfrm>
                <a:off x="7958089" y="2421314"/>
                <a:ext cx="35625" cy="35600"/>
              </a:xfrm>
              <a:custGeom>
                <a:avLst/>
                <a:gdLst>
                  <a:gd name="connsiteX0" fmla="*/ 33671 w 35625"/>
                  <a:gd name="connsiteY0" fmla="*/ 25904 h 35600"/>
                  <a:gd name="connsiteX1" fmla="*/ 9703 w 35625"/>
                  <a:gd name="connsiteY1" fmla="*/ 33648 h 35600"/>
                  <a:gd name="connsiteX2" fmla="*/ 1954 w 35625"/>
                  <a:gd name="connsiteY2" fmla="*/ 9707 h 35600"/>
                  <a:gd name="connsiteX3" fmla="*/ 25922 w 35625"/>
                  <a:gd name="connsiteY3" fmla="*/ 1953 h 35600"/>
                  <a:gd name="connsiteX4" fmla="*/ 25933 w 35625"/>
                  <a:gd name="connsiteY4" fmla="*/ 1963 h 35600"/>
                  <a:gd name="connsiteX5" fmla="*/ 33671 w 35625"/>
                  <a:gd name="connsiteY5" fmla="*/ 25904 h 3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25" h="35600">
                    <a:moveTo>
                      <a:pt x="33671" y="25904"/>
                    </a:moveTo>
                    <a:cubicBezTo>
                      <a:pt x="29198" y="34654"/>
                      <a:pt x="18470" y="38118"/>
                      <a:pt x="9703" y="33648"/>
                    </a:cubicBezTo>
                    <a:cubicBezTo>
                      <a:pt x="947" y="29177"/>
                      <a:pt x="-2519" y="18457"/>
                      <a:pt x="1954" y="9707"/>
                    </a:cubicBezTo>
                    <a:cubicBezTo>
                      <a:pt x="6438" y="946"/>
                      <a:pt x="17166" y="-2518"/>
                      <a:pt x="25922" y="1953"/>
                    </a:cubicBezTo>
                    <a:cubicBezTo>
                      <a:pt x="25922" y="1963"/>
                      <a:pt x="25933" y="1963"/>
                      <a:pt x="25933" y="1963"/>
                    </a:cubicBezTo>
                    <a:cubicBezTo>
                      <a:pt x="34678" y="6444"/>
                      <a:pt x="38144" y="17154"/>
                      <a:pt x="33671" y="25904"/>
                    </a:cubicBezTo>
                    <a:close/>
                  </a:path>
                </a:pathLst>
              </a:custGeom>
              <a:solidFill>
                <a:srgbClr val="3A3A3A">
                  <a:alpha val="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0" name="Freeform 209">
                <a:extLst>
                  <a:ext uri="{FF2B5EF4-FFF2-40B4-BE49-F238E27FC236}">
                    <a16:creationId xmlns:a16="http://schemas.microsoft.com/office/drawing/2014/main" id="{BB241933-66F6-044A-88ED-A883F9B86739}"/>
                  </a:ext>
                </a:extLst>
              </p:cNvPr>
              <p:cNvSpPr/>
              <p:nvPr/>
            </p:nvSpPr>
            <p:spPr>
              <a:xfrm>
                <a:off x="7958269" y="2421539"/>
                <a:ext cx="35235" cy="35178"/>
              </a:xfrm>
              <a:custGeom>
                <a:avLst/>
                <a:gdLst>
                  <a:gd name="connsiteX0" fmla="*/ 33278 w 35235"/>
                  <a:gd name="connsiteY0" fmla="*/ 25573 h 35178"/>
                  <a:gd name="connsiteX1" fmla="*/ 9607 w 35235"/>
                  <a:gd name="connsiteY1" fmla="*/ 33253 h 35178"/>
                  <a:gd name="connsiteX2" fmla="*/ 1922 w 35235"/>
                  <a:gd name="connsiteY2" fmla="*/ 9609 h 35178"/>
                  <a:gd name="connsiteX3" fmla="*/ 25593 w 35235"/>
                  <a:gd name="connsiteY3" fmla="*/ 1918 h 35178"/>
                  <a:gd name="connsiteX4" fmla="*/ 25646 w 35235"/>
                  <a:gd name="connsiteY4" fmla="*/ 1950 h 35178"/>
                  <a:gd name="connsiteX5" fmla="*/ 33342 w 35235"/>
                  <a:gd name="connsiteY5" fmla="*/ 25446 h 35178"/>
                  <a:gd name="connsiteX6" fmla="*/ 33278 w 35235"/>
                  <a:gd name="connsiteY6" fmla="*/ 25573 h 35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35" h="35178">
                    <a:moveTo>
                      <a:pt x="33278" y="25573"/>
                    </a:moveTo>
                    <a:cubicBezTo>
                      <a:pt x="28868" y="34228"/>
                      <a:pt x="18268" y="37671"/>
                      <a:pt x="9607" y="33253"/>
                    </a:cubicBezTo>
                    <a:cubicBezTo>
                      <a:pt x="947" y="28846"/>
                      <a:pt x="-2488" y="18253"/>
                      <a:pt x="1922" y="9609"/>
                    </a:cubicBezTo>
                    <a:cubicBezTo>
                      <a:pt x="6332" y="954"/>
                      <a:pt x="16932" y="-2488"/>
                      <a:pt x="25593" y="1918"/>
                    </a:cubicBezTo>
                    <a:cubicBezTo>
                      <a:pt x="25603" y="1929"/>
                      <a:pt x="25625" y="1940"/>
                      <a:pt x="25646" y="1950"/>
                    </a:cubicBezTo>
                    <a:cubicBezTo>
                      <a:pt x="34264" y="6315"/>
                      <a:pt x="37709" y="16834"/>
                      <a:pt x="33342" y="25446"/>
                    </a:cubicBezTo>
                    <a:cubicBezTo>
                      <a:pt x="33321" y="25488"/>
                      <a:pt x="33299" y="25531"/>
                      <a:pt x="33278" y="25573"/>
                    </a:cubicBezTo>
                    <a:close/>
                  </a:path>
                </a:pathLst>
              </a:custGeom>
              <a:solidFill>
                <a:srgbClr val="3A3A3A">
                  <a:alpha val="1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1" name="Freeform 210">
                <a:extLst>
                  <a:ext uri="{FF2B5EF4-FFF2-40B4-BE49-F238E27FC236}">
                    <a16:creationId xmlns:a16="http://schemas.microsoft.com/office/drawing/2014/main" id="{5CF6F9C1-94BF-0F4C-977E-A09DE275213A}"/>
                  </a:ext>
                </a:extLst>
              </p:cNvPr>
              <p:cNvSpPr/>
              <p:nvPr/>
            </p:nvSpPr>
            <p:spPr>
              <a:xfrm>
                <a:off x="7958742" y="2421736"/>
                <a:ext cx="34521" cy="34545"/>
              </a:xfrm>
              <a:custGeom>
                <a:avLst/>
                <a:gdLst>
                  <a:gd name="connsiteX0" fmla="*/ 32594 w 34521"/>
                  <a:gd name="connsiteY0" fmla="*/ 25269 h 34545"/>
                  <a:gd name="connsiteX1" fmla="*/ 9272 w 34521"/>
                  <a:gd name="connsiteY1" fmla="*/ 32579 h 34545"/>
                  <a:gd name="connsiteX2" fmla="*/ 1969 w 34521"/>
                  <a:gd name="connsiteY2" fmla="*/ 9274 h 34545"/>
                  <a:gd name="connsiteX3" fmla="*/ 25067 w 34521"/>
                  <a:gd name="connsiteY3" fmla="*/ 1858 h 34545"/>
                  <a:gd name="connsiteX4" fmla="*/ 32604 w 34521"/>
                  <a:gd name="connsiteY4" fmla="*/ 25248 h 34545"/>
                  <a:gd name="connsiteX5" fmla="*/ 32594 w 34521"/>
                  <a:gd name="connsiteY5" fmla="*/ 25269 h 34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21" h="34545">
                    <a:moveTo>
                      <a:pt x="32594" y="25269"/>
                    </a:moveTo>
                    <a:cubicBezTo>
                      <a:pt x="28173" y="33723"/>
                      <a:pt x="17732" y="36996"/>
                      <a:pt x="9272" y="32579"/>
                    </a:cubicBezTo>
                    <a:cubicBezTo>
                      <a:pt x="824" y="28161"/>
                      <a:pt x="-2452" y="17727"/>
                      <a:pt x="1969" y="9274"/>
                    </a:cubicBezTo>
                    <a:cubicBezTo>
                      <a:pt x="6347" y="905"/>
                      <a:pt x="16629" y="-2400"/>
                      <a:pt x="25067" y="1858"/>
                    </a:cubicBezTo>
                    <a:cubicBezTo>
                      <a:pt x="33611" y="6233"/>
                      <a:pt x="36982" y="16710"/>
                      <a:pt x="32604" y="25248"/>
                    </a:cubicBezTo>
                    <a:cubicBezTo>
                      <a:pt x="32604" y="25248"/>
                      <a:pt x="32594" y="25259"/>
                      <a:pt x="32594" y="25269"/>
                    </a:cubicBezTo>
                    <a:close/>
                  </a:path>
                </a:pathLst>
              </a:custGeom>
              <a:solidFill>
                <a:srgbClr val="3A3A3A">
                  <a:alpha val="1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2" name="Freeform 211">
                <a:extLst>
                  <a:ext uri="{FF2B5EF4-FFF2-40B4-BE49-F238E27FC236}">
                    <a16:creationId xmlns:a16="http://schemas.microsoft.com/office/drawing/2014/main" id="{FD63CA8B-A569-DD4A-8AB0-6637AA0D2068}"/>
                  </a:ext>
                </a:extLst>
              </p:cNvPr>
              <p:cNvSpPr/>
              <p:nvPr/>
            </p:nvSpPr>
            <p:spPr>
              <a:xfrm>
                <a:off x="7958914" y="2421960"/>
                <a:ext cx="34141" cy="34120"/>
              </a:xfrm>
              <a:custGeom>
                <a:avLst/>
                <a:gdLst>
                  <a:gd name="connsiteX0" fmla="*/ 32209 w 34141"/>
                  <a:gd name="connsiteY0" fmla="*/ 24940 h 34120"/>
                  <a:gd name="connsiteX1" fmla="*/ 9185 w 34141"/>
                  <a:gd name="connsiteY1" fmla="*/ 32186 h 34120"/>
                  <a:gd name="connsiteX2" fmla="*/ 1934 w 34141"/>
                  <a:gd name="connsiteY2" fmla="*/ 9177 h 34120"/>
                  <a:gd name="connsiteX3" fmla="*/ 24789 w 34141"/>
                  <a:gd name="connsiteY3" fmla="*/ 1846 h 34120"/>
                  <a:gd name="connsiteX4" fmla="*/ 32294 w 34141"/>
                  <a:gd name="connsiteY4" fmla="*/ 24770 h 34120"/>
                  <a:gd name="connsiteX5" fmla="*/ 32209 w 34141"/>
                  <a:gd name="connsiteY5" fmla="*/ 24940 h 34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41" h="34120">
                    <a:moveTo>
                      <a:pt x="32209" y="24940"/>
                    </a:moveTo>
                    <a:cubicBezTo>
                      <a:pt x="27852" y="33298"/>
                      <a:pt x="17549" y="36539"/>
                      <a:pt x="9185" y="32186"/>
                    </a:cubicBezTo>
                    <a:cubicBezTo>
                      <a:pt x="832" y="27832"/>
                      <a:pt x="-2423" y="17535"/>
                      <a:pt x="1934" y="9177"/>
                    </a:cubicBezTo>
                    <a:cubicBezTo>
                      <a:pt x="6259" y="893"/>
                      <a:pt x="16446" y="-2380"/>
                      <a:pt x="24789" y="1846"/>
                    </a:cubicBezTo>
                    <a:cubicBezTo>
                      <a:pt x="33195" y="6105"/>
                      <a:pt x="36555" y="16370"/>
                      <a:pt x="32294" y="24770"/>
                    </a:cubicBezTo>
                    <a:cubicBezTo>
                      <a:pt x="32273" y="24823"/>
                      <a:pt x="32241" y="24887"/>
                      <a:pt x="32209" y="24940"/>
                    </a:cubicBezTo>
                    <a:close/>
                  </a:path>
                </a:pathLst>
              </a:custGeom>
              <a:solidFill>
                <a:srgbClr val="3A3A3A">
                  <a:alpha val="1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3" name="Freeform 212">
                <a:extLst>
                  <a:ext uri="{FF2B5EF4-FFF2-40B4-BE49-F238E27FC236}">
                    <a16:creationId xmlns:a16="http://schemas.microsoft.com/office/drawing/2014/main" id="{74AFDB6E-0CE1-2F48-B930-777EE5C7AE80}"/>
                  </a:ext>
                </a:extLst>
              </p:cNvPr>
              <p:cNvSpPr/>
              <p:nvPr/>
            </p:nvSpPr>
            <p:spPr>
              <a:xfrm>
                <a:off x="7959095" y="2422184"/>
                <a:ext cx="33715" cy="33692"/>
              </a:xfrm>
              <a:custGeom>
                <a:avLst/>
                <a:gdLst>
                  <a:gd name="connsiteX0" fmla="*/ 31816 w 33715"/>
                  <a:gd name="connsiteY0" fmla="*/ 24610 h 33692"/>
                  <a:gd name="connsiteX1" fmla="*/ 9089 w 33715"/>
                  <a:gd name="connsiteY1" fmla="*/ 31793 h 33692"/>
                  <a:gd name="connsiteX2" fmla="*/ 1902 w 33715"/>
                  <a:gd name="connsiteY2" fmla="*/ 9081 h 33692"/>
                  <a:gd name="connsiteX3" fmla="*/ 24502 w 33715"/>
                  <a:gd name="connsiteY3" fmla="*/ 1835 h 33692"/>
                  <a:gd name="connsiteX4" fmla="*/ 31880 w 33715"/>
                  <a:gd name="connsiteY4" fmla="*/ 24483 h 33692"/>
                  <a:gd name="connsiteX5" fmla="*/ 31816 w 33715"/>
                  <a:gd name="connsiteY5" fmla="*/ 24610 h 3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15" h="33692">
                    <a:moveTo>
                      <a:pt x="31816" y="24610"/>
                    </a:moveTo>
                    <a:cubicBezTo>
                      <a:pt x="27523" y="32862"/>
                      <a:pt x="17347" y="36083"/>
                      <a:pt x="9089" y="31793"/>
                    </a:cubicBezTo>
                    <a:cubicBezTo>
                      <a:pt x="831" y="27502"/>
                      <a:pt x="-2392" y="17343"/>
                      <a:pt x="1902" y="9081"/>
                    </a:cubicBezTo>
                    <a:cubicBezTo>
                      <a:pt x="6163" y="881"/>
                      <a:pt x="16254" y="-2360"/>
                      <a:pt x="24502" y="1835"/>
                    </a:cubicBezTo>
                    <a:cubicBezTo>
                      <a:pt x="32802" y="6051"/>
                      <a:pt x="36099" y="16189"/>
                      <a:pt x="31880" y="24483"/>
                    </a:cubicBezTo>
                    <a:cubicBezTo>
                      <a:pt x="31859" y="24525"/>
                      <a:pt x="31837" y="24568"/>
                      <a:pt x="31816" y="24610"/>
                    </a:cubicBezTo>
                    <a:close/>
                  </a:path>
                </a:pathLst>
              </a:custGeom>
              <a:solidFill>
                <a:srgbClr val="3A3A3A">
                  <a:alpha val="2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4" name="Freeform 213">
                <a:extLst>
                  <a:ext uri="{FF2B5EF4-FFF2-40B4-BE49-F238E27FC236}">
                    <a16:creationId xmlns:a16="http://schemas.microsoft.com/office/drawing/2014/main" id="{1CE27919-0A69-6C4B-8279-3944DCDE859D}"/>
                  </a:ext>
                </a:extLst>
              </p:cNvPr>
              <p:cNvSpPr/>
              <p:nvPr/>
            </p:nvSpPr>
            <p:spPr>
              <a:xfrm>
                <a:off x="7959276" y="2422405"/>
                <a:ext cx="33327" cy="33269"/>
              </a:xfrm>
              <a:custGeom>
                <a:avLst/>
                <a:gdLst>
                  <a:gd name="connsiteX0" fmla="*/ 31424 w 33327"/>
                  <a:gd name="connsiteY0" fmla="*/ 24283 h 33269"/>
                  <a:gd name="connsiteX1" fmla="*/ 8993 w 33327"/>
                  <a:gd name="connsiteY1" fmla="*/ 31401 h 33269"/>
                  <a:gd name="connsiteX2" fmla="*/ 1869 w 33327"/>
                  <a:gd name="connsiteY2" fmla="*/ 8986 h 33269"/>
                  <a:gd name="connsiteX3" fmla="*/ 24215 w 33327"/>
                  <a:gd name="connsiteY3" fmla="*/ 1825 h 33269"/>
                  <a:gd name="connsiteX4" fmla="*/ 31562 w 33327"/>
                  <a:gd name="connsiteY4" fmla="*/ 24007 h 33269"/>
                  <a:gd name="connsiteX5" fmla="*/ 31424 w 33327"/>
                  <a:gd name="connsiteY5" fmla="*/ 24283 h 3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27" h="33269">
                    <a:moveTo>
                      <a:pt x="31424" y="24283"/>
                    </a:moveTo>
                    <a:cubicBezTo>
                      <a:pt x="27194" y="32440"/>
                      <a:pt x="17155" y="35628"/>
                      <a:pt x="8993" y="31401"/>
                    </a:cubicBezTo>
                    <a:cubicBezTo>
                      <a:pt x="830" y="27185"/>
                      <a:pt x="-2360" y="17143"/>
                      <a:pt x="1869" y="8986"/>
                    </a:cubicBezTo>
                    <a:cubicBezTo>
                      <a:pt x="6078" y="861"/>
                      <a:pt x="16063" y="-2338"/>
                      <a:pt x="24215" y="1825"/>
                    </a:cubicBezTo>
                    <a:cubicBezTo>
                      <a:pt x="32378" y="5924"/>
                      <a:pt x="35664" y="15861"/>
                      <a:pt x="31562" y="24007"/>
                    </a:cubicBezTo>
                    <a:cubicBezTo>
                      <a:pt x="31519" y="24103"/>
                      <a:pt x="31476" y="24198"/>
                      <a:pt x="31424" y="24283"/>
                    </a:cubicBezTo>
                    <a:close/>
                  </a:path>
                </a:pathLst>
              </a:custGeom>
              <a:solidFill>
                <a:srgbClr val="3A3A3A">
                  <a:alpha val="2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5" name="Freeform 214">
                <a:extLst>
                  <a:ext uri="{FF2B5EF4-FFF2-40B4-BE49-F238E27FC236}">
                    <a16:creationId xmlns:a16="http://schemas.microsoft.com/office/drawing/2014/main" id="{B100FDF1-DB8C-4C43-916D-4FF34D1D0CE7}"/>
                  </a:ext>
                </a:extLst>
              </p:cNvPr>
              <p:cNvSpPr/>
              <p:nvPr/>
            </p:nvSpPr>
            <p:spPr>
              <a:xfrm>
                <a:off x="7959453" y="2422629"/>
                <a:ext cx="32904" cy="32847"/>
              </a:xfrm>
              <a:custGeom>
                <a:avLst/>
                <a:gdLst>
                  <a:gd name="connsiteX0" fmla="*/ 31034 w 32904"/>
                  <a:gd name="connsiteY0" fmla="*/ 23953 h 32847"/>
                  <a:gd name="connsiteX1" fmla="*/ 8901 w 32904"/>
                  <a:gd name="connsiteY1" fmla="*/ 31019 h 32847"/>
                  <a:gd name="connsiteX2" fmla="*/ 1830 w 32904"/>
                  <a:gd name="connsiteY2" fmla="*/ 8889 h 32847"/>
                  <a:gd name="connsiteX3" fmla="*/ 23932 w 32904"/>
                  <a:gd name="connsiteY3" fmla="*/ 1813 h 32847"/>
                  <a:gd name="connsiteX4" fmla="*/ 31151 w 32904"/>
                  <a:gd name="connsiteY4" fmla="*/ 23731 h 32847"/>
                  <a:gd name="connsiteX5" fmla="*/ 31034 w 32904"/>
                  <a:gd name="connsiteY5" fmla="*/ 23953 h 3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04" h="32847">
                    <a:moveTo>
                      <a:pt x="31034" y="23953"/>
                    </a:moveTo>
                    <a:cubicBezTo>
                      <a:pt x="26868" y="32015"/>
                      <a:pt x="16957" y="35171"/>
                      <a:pt x="8901" y="31019"/>
                    </a:cubicBezTo>
                    <a:cubicBezTo>
                      <a:pt x="834" y="26856"/>
                      <a:pt x="-2325" y="16951"/>
                      <a:pt x="1830" y="8889"/>
                    </a:cubicBezTo>
                    <a:cubicBezTo>
                      <a:pt x="5985" y="849"/>
                      <a:pt x="15876" y="-2318"/>
                      <a:pt x="23932" y="1813"/>
                    </a:cubicBezTo>
                    <a:cubicBezTo>
                      <a:pt x="31978" y="5870"/>
                      <a:pt x="35211" y="15680"/>
                      <a:pt x="31151" y="23731"/>
                    </a:cubicBezTo>
                    <a:cubicBezTo>
                      <a:pt x="31109" y="23805"/>
                      <a:pt x="31077" y="23879"/>
                      <a:pt x="31034" y="23953"/>
                    </a:cubicBezTo>
                    <a:close/>
                  </a:path>
                </a:pathLst>
              </a:custGeom>
              <a:solidFill>
                <a:srgbClr val="3A3A3A">
                  <a:alpha val="3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6" name="Freeform 215">
                <a:extLst>
                  <a:ext uri="{FF2B5EF4-FFF2-40B4-BE49-F238E27FC236}">
                    <a16:creationId xmlns:a16="http://schemas.microsoft.com/office/drawing/2014/main" id="{0B7A6194-5332-F64F-88AD-4B2AE7397E26}"/>
                  </a:ext>
                </a:extLst>
              </p:cNvPr>
              <p:cNvSpPr/>
              <p:nvPr/>
            </p:nvSpPr>
            <p:spPr>
              <a:xfrm>
                <a:off x="7960549" y="2423289"/>
                <a:ext cx="31573" cy="31937"/>
              </a:xfrm>
              <a:custGeom>
                <a:avLst/>
                <a:gdLst>
                  <a:gd name="connsiteX0" fmla="*/ 29832 w 31573"/>
                  <a:gd name="connsiteY0" fmla="*/ 23187 h 31937"/>
                  <a:gd name="connsiteX1" fmla="*/ 7995 w 31573"/>
                  <a:gd name="connsiteY1" fmla="*/ 30178 h 31937"/>
                  <a:gd name="connsiteX2" fmla="*/ 2239 w 31573"/>
                  <a:gd name="connsiteY2" fmla="*/ 7985 h 31937"/>
                  <a:gd name="connsiteX3" fmla="*/ 22730 w 31573"/>
                  <a:gd name="connsiteY3" fmla="*/ 1365 h 31937"/>
                  <a:gd name="connsiteX4" fmla="*/ 29832 w 31573"/>
                  <a:gd name="connsiteY4" fmla="*/ 23187 h 3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73" h="31937">
                    <a:moveTo>
                      <a:pt x="29832" y="23187"/>
                    </a:moveTo>
                    <a:cubicBezTo>
                      <a:pt x="25687" y="31089"/>
                      <a:pt x="15967" y="34204"/>
                      <a:pt x="7995" y="30178"/>
                    </a:cubicBezTo>
                    <a:cubicBezTo>
                      <a:pt x="278" y="25634"/>
                      <a:pt x="-2298" y="15708"/>
                      <a:pt x="2239" y="7985"/>
                    </a:cubicBezTo>
                    <a:cubicBezTo>
                      <a:pt x="6405" y="920"/>
                      <a:pt x="15204" y="-1930"/>
                      <a:pt x="22730" y="1365"/>
                    </a:cubicBezTo>
                    <a:cubicBezTo>
                      <a:pt x="30680" y="5464"/>
                      <a:pt x="33850" y="15199"/>
                      <a:pt x="29832" y="23187"/>
                    </a:cubicBezTo>
                    <a:close/>
                  </a:path>
                </a:pathLst>
              </a:custGeom>
              <a:solidFill>
                <a:srgbClr val="3A3A3A">
                  <a:alpha val="3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7" name="Freeform 216">
                <a:extLst>
                  <a:ext uri="{FF2B5EF4-FFF2-40B4-BE49-F238E27FC236}">
                    <a16:creationId xmlns:a16="http://schemas.microsoft.com/office/drawing/2014/main" id="{D60E72EA-08B2-6345-8F78-A3292EDC1201}"/>
                  </a:ext>
                </a:extLst>
              </p:cNvPr>
              <p:cNvSpPr/>
              <p:nvPr/>
            </p:nvSpPr>
            <p:spPr>
              <a:xfrm>
                <a:off x="7960014" y="2423429"/>
                <a:ext cx="31772" cy="31788"/>
              </a:xfrm>
              <a:custGeom>
                <a:avLst/>
                <a:gdLst>
                  <a:gd name="connsiteX0" fmla="*/ 30155 w 31772"/>
                  <a:gd name="connsiteY0" fmla="*/ 22941 h 31788"/>
                  <a:gd name="connsiteX1" fmla="*/ 8848 w 31772"/>
                  <a:gd name="connsiteY1" fmla="*/ 30134 h 31788"/>
                  <a:gd name="connsiteX2" fmla="*/ 1650 w 31772"/>
                  <a:gd name="connsiteY2" fmla="*/ 8852 h 31788"/>
                  <a:gd name="connsiteX3" fmla="*/ 22958 w 31772"/>
                  <a:gd name="connsiteY3" fmla="*/ 1649 h 31788"/>
                  <a:gd name="connsiteX4" fmla="*/ 23159 w 31772"/>
                  <a:gd name="connsiteY4" fmla="*/ 1755 h 31788"/>
                  <a:gd name="connsiteX5" fmla="*/ 30155 w 31772"/>
                  <a:gd name="connsiteY5" fmla="*/ 22941 h 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2" h="31788">
                    <a:moveTo>
                      <a:pt x="30155" y="22941"/>
                    </a:moveTo>
                    <a:cubicBezTo>
                      <a:pt x="26265" y="30802"/>
                      <a:pt x="16724" y="34033"/>
                      <a:pt x="8848" y="30134"/>
                    </a:cubicBezTo>
                    <a:cubicBezTo>
                      <a:pt x="983" y="26246"/>
                      <a:pt x="-2240" y="16713"/>
                      <a:pt x="1650" y="8852"/>
                    </a:cubicBezTo>
                    <a:cubicBezTo>
                      <a:pt x="5551" y="982"/>
                      <a:pt x="15081" y="-2239"/>
                      <a:pt x="22958" y="1649"/>
                    </a:cubicBezTo>
                    <a:cubicBezTo>
                      <a:pt x="23021" y="1691"/>
                      <a:pt x="23095" y="1723"/>
                      <a:pt x="23159" y="1755"/>
                    </a:cubicBezTo>
                    <a:cubicBezTo>
                      <a:pt x="30844" y="5759"/>
                      <a:pt x="33950" y="15155"/>
                      <a:pt x="30155" y="22941"/>
                    </a:cubicBezTo>
                    <a:close/>
                  </a:path>
                </a:pathLst>
              </a:custGeom>
              <a:solidFill>
                <a:srgbClr val="3A3A3A">
                  <a:alpha val="3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8" name="Freeform 217">
                <a:extLst>
                  <a:ext uri="{FF2B5EF4-FFF2-40B4-BE49-F238E27FC236}">
                    <a16:creationId xmlns:a16="http://schemas.microsoft.com/office/drawing/2014/main" id="{0CCD0423-160E-C74B-B87A-71C64130C2C5}"/>
                  </a:ext>
                </a:extLst>
              </p:cNvPr>
              <p:cNvSpPr/>
              <p:nvPr/>
            </p:nvSpPr>
            <p:spPr>
              <a:xfrm>
                <a:off x="7960318" y="2423400"/>
                <a:ext cx="31348" cy="31362"/>
              </a:xfrm>
              <a:custGeom>
                <a:avLst/>
                <a:gdLst>
                  <a:gd name="connsiteX0" fmla="*/ 29639 w 31348"/>
                  <a:gd name="connsiteY0" fmla="*/ 22864 h 31362"/>
                  <a:gd name="connsiteX1" fmla="*/ 8502 w 31348"/>
                  <a:gd name="connsiteY1" fmla="*/ 29612 h 31362"/>
                  <a:gd name="connsiteX2" fmla="*/ 1749 w 31348"/>
                  <a:gd name="connsiteY2" fmla="*/ 8500 h 31362"/>
                  <a:gd name="connsiteX3" fmla="*/ 22749 w 31348"/>
                  <a:gd name="connsiteY3" fmla="*/ 1678 h 31362"/>
                  <a:gd name="connsiteX4" fmla="*/ 29639 w 31348"/>
                  <a:gd name="connsiteY4" fmla="*/ 22864 h 31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48" h="31362">
                    <a:moveTo>
                      <a:pt x="29639" y="22864"/>
                    </a:moveTo>
                    <a:cubicBezTo>
                      <a:pt x="25675" y="30565"/>
                      <a:pt x="16208" y="33585"/>
                      <a:pt x="8502" y="29612"/>
                    </a:cubicBezTo>
                    <a:cubicBezTo>
                      <a:pt x="806" y="25650"/>
                      <a:pt x="-2226" y="16190"/>
                      <a:pt x="1749" y="8500"/>
                    </a:cubicBezTo>
                    <a:cubicBezTo>
                      <a:pt x="5693" y="851"/>
                      <a:pt x="15063" y="-2189"/>
                      <a:pt x="22749" y="1678"/>
                    </a:cubicBezTo>
                    <a:cubicBezTo>
                      <a:pt x="30487" y="5640"/>
                      <a:pt x="33572" y="15110"/>
                      <a:pt x="29639" y="22864"/>
                    </a:cubicBezTo>
                    <a:close/>
                  </a:path>
                </a:pathLst>
              </a:custGeom>
              <a:solidFill>
                <a:srgbClr val="3A3A3A">
                  <a:alpha val="4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9" name="Freeform 218">
                <a:extLst>
                  <a:ext uri="{FF2B5EF4-FFF2-40B4-BE49-F238E27FC236}">
                    <a16:creationId xmlns:a16="http://schemas.microsoft.com/office/drawing/2014/main" id="{15C7A9D6-0C2E-1444-90B7-1128F4C0D318}"/>
                  </a:ext>
                </a:extLst>
              </p:cNvPr>
              <p:cNvSpPr/>
              <p:nvPr/>
            </p:nvSpPr>
            <p:spPr>
              <a:xfrm>
                <a:off x="7960113" y="2423590"/>
                <a:ext cx="31244" cy="31071"/>
              </a:xfrm>
              <a:custGeom>
                <a:avLst/>
                <a:gdLst>
                  <a:gd name="connsiteX0" fmla="*/ 29633 w 31244"/>
                  <a:gd name="connsiteY0" fmla="*/ 22568 h 31071"/>
                  <a:gd name="connsiteX1" fmla="*/ 8676 w 31244"/>
                  <a:gd name="connsiteY1" fmla="*/ 29369 h 31071"/>
                  <a:gd name="connsiteX2" fmla="*/ 8432 w 31244"/>
                  <a:gd name="connsiteY2" fmla="*/ 29242 h 31071"/>
                  <a:gd name="connsiteX3" fmla="*/ 1700 w 31244"/>
                  <a:gd name="connsiteY3" fmla="*/ 8426 h 31071"/>
                  <a:gd name="connsiteX4" fmla="*/ 22530 w 31244"/>
                  <a:gd name="connsiteY4" fmla="*/ 1699 h 31071"/>
                  <a:gd name="connsiteX5" fmla="*/ 29643 w 31244"/>
                  <a:gd name="connsiteY5" fmla="*/ 22547 h 31071"/>
                  <a:gd name="connsiteX6" fmla="*/ 29633 w 31244"/>
                  <a:gd name="connsiteY6" fmla="*/ 22568 h 31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44" h="31071">
                    <a:moveTo>
                      <a:pt x="29633" y="22568"/>
                    </a:moveTo>
                    <a:cubicBezTo>
                      <a:pt x="25721" y="30227"/>
                      <a:pt x="16340" y="33278"/>
                      <a:pt x="8676" y="29369"/>
                    </a:cubicBezTo>
                    <a:cubicBezTo>
                      <a:pt x="8591" y="29326"/>
                      <a:pt x="8506" y="29284"/>
                      <a:pt x="8432" y="29242"/>
                    </a:cubicBezTo>
                    <a:cubicBezTo>
                      <a:pt x="821" y="25354"/>
                      <a:pt x="-2190" y="16032"/>
                      <a:pt x="1700" y="8426"/>
                    </a:cubicBezTo>
                    <a:cubicBezTo>
                      <a:pt x="5591" y="820"/>
                      <a:pt x="14919" y="-2188"/>
                      <a:pt x="22530" y="1699"/>
                    </a:cubicBezTo>
                    <a:cubicBezTo>
                      <a:pt x="30258" y="5492"/>
                      <a:pt x="33438" y="14824"/>
                      <a:pt x="29643" y="22547"/>
                    </a:cubicBezTo>
                    <a:cubicBezTo>
                      <a:pt x="29643" y="22547"/>
                      <a:pt x="29633" y="22557"/>
                      <a:pt x="29633" y="22568"/>
                    </a:cubicBezTo>
                    <a:close/>
                  </a:path>
                </a:pathLst>
              </a:custGeom>
              <a:solidFill>
                <a:srgbClr val="3A3A3A">
                  <a:alpha val="4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0" name="Freeform 219">
                <a:extLst>
                  <a:ext uri="{FF2B5EF4-FFF2-40B4-BE49-F238E27FC236}">
                    <a16:creationId xmlns:a16="http://schemas.microsoft.com/office/drawing/2014/main" id="{F8BC4C36-7FF5-1641-A79A-446E222E45EB}"/>
                  </a:ext>
                </a:extLst>
              </p:cNvPr>
              <p:cNvSpPr/>
              <p:nvPr/>
            </p:nvSpPr>
            <p:spPr>
              <a:xfrm>
                <a:off x="7961079" y="2423112"/>
                <a:ext cx="30537" cy="30517"/>
              </a:xfrm>
              <a:custGeom>
                <a:avLst/>
                <a:gdLst>
                  <a:gd name="connsiteX0" fmla="*/ 28454 w 30537"/>
                  <a:gd name="connsiteY0" fmla="*/ 22940 h 30517"/>
                  <a:gd name="connsiteX1" fmla="*/ 7582 w 30537"/>
                  <a:gd name="connsiteY1" fmla="*/ 28438 h 30517"/>
                  <a:gd name="connsiteX2" fmla="*/ 1317 w 30537"/>
                  <a:gd name="connsiteY2" fmla="*/ 9063 h 30517"/>
                  <a:gd name="connsiteX3" fmla="*/ 21469 w 30537"/>
                  <a:gd name="connsiteY3" fmla="*/ 1319 h 30517"/>
                  <a:gd name="connsiteX4" fmla="*/ 29218 w 30537"/>
                  <a:gd name="connsiteY4" fmla="*/ 21457 h 30517"/>
                  <a:gd name="connsiteX5" fmla="*/ 28454 w 30537"/>
                  <a:gd name="connsiteY5" fmla="*/ 22940 h 30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37" h="30517">
                    <a:moveTo>
                      <a:pt x="28454" y="22940"/>
                    </a:moveTo>
                    <a:cubicBezTo>
                      <a:pt x="24214" y="30217"/>
                      <a:pt x="14864" y="32686"/>
                      <a:pt x="7582" y="28438"/>
                    </a:cubicBezTo>
                    <a:cubicBezTo>
                      <a:pt x="851" y="24518"/>
                      <a:pt x="-1842" y="16171"/>
                      <a:pt x="1317" y="9063"/>
                    </a:cubicBezTo>
                    <a:cubicBezTo>
                      <a:pt x="4741" y="1361"/>
                      <a:pt x="13762" y="-2103"/>
                      <a:pt x="21469" y="1319"/>
                    </a:cubicBezTo>
                    <a:cubicBezTo>
                      <a:pt x="29175" y="4741"/>
                      <a:pt x="32642" y="13756"/>
                      <a:pt x="29218" y="21457"/>
                    </a:cubicBezTo>
                    <a:cubicBezTo>
                      <a:pt x="28984" y="21965"/>
                      <a:pt x="28730" y="22463"/>
                      <a:pt x="28454" y="22940"/>
                    </a:cubicBezTo>
                    <a:close/>
                  </a:path>
                </a:pathLst>
              </a:custGeom>
              <a:solidFill>
                <a:srgbClr val="3A3A3A">
                  <a:alpha val="5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1" name="Freeform 220">
                <a:extLst>
                  <a:ext uri="{FF2B5EF4-FFF2-40B4-BE49-F238E27FC236}">
                    <a16:creationId xmlns:a16="http://schemas.microsoft.com/office/drawing/2014/main" id="{E1AE9033-E354-0B4F-9FB2-3C703A5FE9C9}"/>
                  </a:ext>
                </a:extLst>
              </p:cNvPr>
              <p:cNvSpPr/>
              <p:nvPr/>
            </p:nvSpPr>
            <p:spPr>
              <a:xfrm>
                <a:off x="7960857" y="2424069"/>
                <a:ext cx="30110" cy="30089"/>
              </a:xfrm>
              <a:custGeom>
                <a:avLst/>
                <a:gdLst>
                  <a:gd name="connsiteX0" fmla="*/ 28465 w 30110"/>
                  <a:gd name="connsiteY0" fmla="*/ 21877 h 30089"/>
                  <a:gd name="connsiteX1" fmla="*/ 8218 w 30110"/>
                  <a:gd name="connsiteY1" fmla="*/ 28445 h 30089"/>
                  <a:gd name="connsiteX2" fmla="*/ 1645 w 30110"/>
                  <a:gd name="connsiteY2" fmla="*/ 8212 h 30089"/>
                  <a:gd name="connsiteX3" fmla="*/ 21893 w 30110"/>
                  <a:gd name="connsiteY3" fmla="*/ 1644 h 30089"/>
                  <a:gd name="connsiteX4" fmla="*/ 21893 w 30110"/>
                  <a:gd name="connsiteY4" fmla="*/ 1644 h 30089"/>
                  <a:gd name="connsiteX5" fmla="*/ 28465 w 30110"/>
                  <a:gd name="connsiteY5" fmla="*/ 21877 h 30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10" h="30089">
                    <a:moveTo>
                      <a:pt x="28465" y="21877"/>
                    </a:moveTo>
                    <a:cubicBezTo>
                      <a:pt x="24691" y="29282"/>
                      <a:pt x="15628" y="32216"/>
                      <a:pt x="8218" y="28445"/>
                    </a:cubicBezTo>
                    <a:cubicBezTo>
                      <a:pt x="808" y="24674"/>
                      <a:pt x="-2128" y="15617"/>
                      <a:pt x="1645" y="8212"/>
                    </a:cubicBezTo>
                    <a:cubicBezTo>
                      <a:pt x="5419" y="807"/>
                      <a:pt x="14483" y="-2127"/>
                      <a:pt x="21893" y="1644"/>
                    </a:cubicBezTo>
                    <a:cubicBezTo>
                      <a:pt x="21893" y="1644"/>
                      <a:pt x="21893" y="1644"/>
                      <a:pt x="21893" y="1644"/>
                    </a:cubicBezTo>
                    <a:cubicBezTo>
                      <a:pt x="29302" y="5415"/>
                      <a:pt x="32238" y="14473"/>
                      <a:pt x="28465" y="21877"/>
                    </a:cubicBezTo>
                    <a:close/>
                  </a:path>
                </a:pathLst>
              </a:custGeom>
              <a:solidFill>
                <a:srgbClr val="3A3A3A">
                  <a:alpha val="5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2" name="Freeform 221">
                <a:extLst>
                  <a:ext uri="{FF2B5EF4-FFF2-40B4-BE49-F238E27FC236}">
                    <a16:creationId xmlns:a16="http://schemas.microsoft.com/office/drawing/2014/main" id="{DAFEA354-A543-EB4C-A410-F02CDE6BB5F3}"/>
                  </a:ext>
                </a:extLst>
              </p:cNvPr>
              <p:cNvSpPr/>
              <p:nvPr/>
            </p:nvSpPr>
            <p:spPr>
              <a:xfrm>
                <a:off x="7961281" y="2424353"/>
                <a:ext cx="29437" cy="29451"/>
              </a:xfrm>
              <a:custGeom>
                <a:avLst/>
                <a:gdLst>
                  <a:gd name="connsiteX0" fmla="*/ 27828 w 29437"/>
                  <a:gd name="connsiteY0" fmla="*/ 21487 h 29451"/>
                  <a:gd name="connsiteX1" fmla="*/ 7974 w 29437"/>
                  <a:gd name="connsiteY1" fmla="*/ 27801 h 29451"/>
                  <a:gd name="connsiteX2" fmla="*/ 1645 w 29437"/>
                  <a:gd name="connsiteY2" fmla="*/ 7960 h 29451"/>
                  <a:gd name="connsiteX3" fmla="*/ 21362 w 29437"/>
                  <a:gd name="connsiteY3" fmla="*/ 1572 h 29451"/>
                  <a:gd name="connsiteX4" fmla="*/ 27828 w 29437"/>
                  <a:gd name="connsiteY4" fmla="*/ 21487 h 29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37" h="29451">
                    <a:moveTo>
                      <a:pt x="27828" y="21487"/>
                    </a:moveTo>
                    <a:cubicBezTo>
                      <a:pt x="24086" y="28712"/>
                      <a:pt x="15203" y="31540"/>
                      <a:pt x="7974" y="27801"/>
                    </a:cubicBezTo>
                    <a:cubicBezTo>
                      <a:pt x="744" y="24072"/>
                      <a:pt x="-2086" y="15184"/>
                      <a:pt x="1645" y="7960"/>
                    </a:cubicBezTo>
                    <a:cubicBezTo>
                      <a:pt x="5355" y="799"/>
                      <a:pt x="14154" y="-2051"/>
                      <a:pt x="21362" y="1572"/>
                    </a:cubicBezTo>
                    <a:cubicBezTo>
                      <a:pt x="28634" y="5301"/>
                      <a:pt x="31528" y="14199"/>
                      <a:pt x="27828" y="21487"/>
                    </a:cubicBezTo>
                    <a:close/>
                  </a:path>
                </a:pathLst>
              </a:custGeom>
              <a:solidFill>
                <a:srgbClr val="3A3A3A">
                  <a:alpha val="5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3" name="Freeform 222">
                <a:extLst>
                  <a:ext uri="{FF2B5EF4-FFF2-40B4-BE49-F238E27FC236}">
                    <a16:creationId xmlns:a16="http://schemas.microsoft.com/office/drawing/2014/main" id="{70E572F1-E181-2F43-8439-2866ACBBFAD0}"/>
                  </a:ext>
                </a:extLst>
              </p:cNvPr>
              <p:cNvSpPr/>
              <p:nvPr/>
            </p:nvSpPr>
            <p:spPr>
              <a:xfrm>
                <a:off x="7961462" y="2424575"/>
                <a:ext cx="29050" cy="29031"/>
              </a:xfrm>
              <a:custGeom>
                <a:avLst/>
                <a:gdLst>
                  <a:gd name="connsiteX0" fmla="*/ 27436 w 29050"/>
                  <a:gd name="connsiteY0" fmla="*/ 21160 h 29031"/>
                  <a:gd name="connsiteX1" fmla="*/ 7878 w 29050"/>
                  <a:gd name="connsiteY1" fmla="*/ 27420 h 29031"/>
                  <a:gd name="connsiteX2" fmla="*/ 1613 w 29050"/>
                  <a:gd name="connsiteY2" fmla="*/ 7865 h 29031"/>
                  <a:gd name="connsiteX3" fmla="*/ 21075 w 29050"/>
                  <a:gd name="connsiteY3" fmla="*/ 1562 h 29031"/>
                  <a:gd name="connsiteX4" fmla="*/ 27489 w 29050"/>
                  <a:gd name="connsiteY4" fmla="*/ 21064 h 29031"/>
                  <a:gd name="connsiteX5" fmla="*/ 27436 w 29050"/>
                  <a:gd name="connsiteY5" fmla="*/ 21160 h 29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50" h="29031">
                    <a:moveTo>
                      <a:pt x="27436" y="21160"/>
                    </a:moveTo>
                    <a:cubicBezTo>
                      <a:pt x="23768" y="28289"/>
                      <a:pt x="15001" y="31085"/>
                      <a:pt x="7878" y="27420"/>
                    </a:cubicBezTo>
                    <a:cubicBezTo>
                      <a:pt x="743" y="23744"/>
                      <a:pt x="-2055" y="14994"/>
                      <a:pt x="1613" y="7865"/>
                    </a:cubicBezTo>
                    <a:cubicBezTo>
                      <a:pt x="5270" y="778"/>
                      <a:pt x="13952" y="-2029"/>
                      <a:pt x="21075" y="1562"/>
                    </a:cubicBezTo>
                    <a:cubicBezTo>
                      <a:pt x="28231" y="5174"/>
                      <a:pt x="31104" y="13903"/>
                      <a:pt x="27489" y="21064"/>
                    </a:cubicBezTo>
                    <a:cubicBezTo>
                      <a:pt x="27467" y="21096"/>
                      <a:pt x="27457" y="21128"/>
                      <a:pt x="27436" y="21160"/>
                    </a:cubicBezTo>
                    <a:close/>
                  </a:path>
                </a:pathLst>
              </a:custGeom>
              <a:solidFill>
                <a:srgbClr val="3A3A3A">
                  <a:alpha val="6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5B9F7583-6606-5B45-B805-31344E30DDD9}"/>
                  </a:ext>
                </a:extLst>
              </p:cNvPr>
              <p:cNvSpPr/>
              <p:nvPr/>
            </p:nvSpPr>
            <p:spPr>
              <a:xfrm>
                <a:off x="7961638" y="2424794"/>
                <a:ext cx="28589" cy="28608"/>
              </a:xfrm>
              <a:custGeom>
                <a:avLst/>
                <a:gdLst>
                  <a:gd name="connsiteX0" fmla="*/ 27048 w 28589"/>
                  <a:gd name="connsiteY0" fmla="*/ 20835 h 28608"/>
                  <a:gd name="connsiteX1" fmla="*/ 7786 w 28589"/>
                  <a:gd name="connsiteY1" fmla="*/ 27032 h 28608"/>
                  <a:gd name="connsiteX2" fmla="*/ 1585 w 28589"/>
                  <a:gd name="connsiteY2" fmla="*/ 7784 h 28608"/>
                  <a:gd name="connsiteX3" fmla="*/ 20793 w 28589"/>
                  <a:gd name="connsiteY3" fmla="*/ 1555 h 28608"/>
                  <a:gd name="connsiteX4" fmla="*/ 27048 w 28589"/>
                  <a:gd name="connsiteY4" fmla="*/ 20835 h 28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89" h="28608">
                    <a:moveTo>
                      <a:pt x="27048" y="20835"/>
                    </a:moveTo>
                    <a:cubicBezTo>
                      <a:pt x="23443" y="27858"/>
                      <a:pt x="14814" y="30633"/>
                      <a:pt x="7786" y="27032"/>
                    </a:cubicBezTo>
                    <a:cubicBezTo>
                      <a:pt x="748" y="23430"/>
                      <a:pt x="-2030" y="14807"/>
                      <a:pt x="1585" y="7784"/>
                    </a:cubicBezTo>
                    <a:cubicBezTo>
                      <a:pt x="5179" y="771"/>
                      <a:pt x="13765" y="-2015"/>
                      <a:pt x="20793" y="1555"/>
                    </a:cubicBezTo>
                    <a:cubicBezTo>
                      <a:pt x="27811" y="5178"/>
                      <a:pt x="30599" y="13779"/>
                      <a:pt x="27048" y="20835"/>
                    </a:cubicBezTo>
                    <a:close/>
                  </a:path>
                </a:pathLst>
              </a:custGeom>
              <a:solidFill>
                <a:srgbClr val="3A3A3A">
                  <a:alpha val="6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 name="Freeform 224">
                <a:extLst>
                  <a:ext uri="{FF2B5EF4-FFF2-40B4-BE49-F238E27FC236}">
                    <a16:creationId xmlns:a16="http://schemas.microsoft.com/office/drawing/2014/main" id="{98373733-2CCB-A04B-94F0-44FC6C6569F6}"/>
                  </a:ext>
                </a:extLst>
              </p:cNvPr>
              <p:cNvSpPr/>
              <p:nvPr/>
            </p:nvSpPr>
            <p:spPr>
              <a:xfrm>
                <a:off x="7962775" y="2425467"/>
                <a:ext cx="27210" cy="27662"/>
              </a:xfrm>
              <a:custGeom>
                <a:avLst/>
                <a:gdLst>
                  <a:gd name="connsiteX0" fmla="*/ 25698 w 27210"/>
                  <a:gd name="connsiteY0" fmla="*/ 20056 h 27662"/>
                  <a:gd name="connsiteX1" fmla="*/ 6723 w 27210"/>
                  <a:gd name="connsiteY1" fmla="*/ 26094 h 27662"/>
                  <a:gd name="connsiteX2" fmla="*/ 2091 w 27210"/>
                  <a:gd name="connsiteY2" fmla="*/ 6719 h 27662"/>
                  <a:gd name="connsiteX3" fmla="*/ 19550 w 27210"/>
                  <a:gd name="connsiteY3" fmla="*/ 1094 h 27662"/>
                  <a:gd name="connsiteX4" fmla="*/ 25698 w 27210"/>
                  <a:gd name="connsiteY4" fmla="*/ 20056 h 27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10" h="27662">
                    <a:moveTo>
                      <a:pt x="25698" y="20056"/>
                    </a:moveTo>
                    <a:cubicBezTo>
                      <a:pt x="22115" y="26952"/>
                      <a:pt x="13635" y="29653"/>
                      <a:pt x="6723" y="26094"/>
                    </a:cubicBezTo>
                    <a:cubicBezTo>
                      <a:pt x="87" y="22026"/>
                      <a:pt x="-1991" y="13350"/>
                      <a:pt x="2091" y="6719"/>
                    </a:cubicBezTo>
                    <a:cubicBezTo>
                      <a:pt x="5727" y="797"/>
                      <a:pt x="13136" y="-1586"/>
                      <a:pt x="19550" y="1094"/>
                    </a:cubicBezTo>
                    <a:cubicBezTo>
                      <a:pt x="26440" y="4675"/>
                      <a:pt x="29186" y="13117"/>
                      <a:pt x="25698" y="20056"/>
                    </a:cubicBezTo>
                    <a:close/>
                  </a:path>
                </a:pathLst>
              </a:custGeom>
              <a:solidFill>
                <a:srgbClr val="3A3A3A">
                  <a:alpha val="6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6" name="Freeform 225">
                <a:extLst>
                  <a:ext uri="{FF2B5EF4-FFF2-40B4-BE49-F238E27FC236}">
                    <a16:creationId xmlns:a16="http://schemas.microsoft.com/office/drawing/2014/main" id="{AA0FF2B8-E696-D444-8463-ED3F71F9F377}"/>
                  </a:ext>
                </a:extLst>
              </p:cNvPr>
              <p:cNvSpPr/>
              <p:nvPr/>
            </p:nvSpPr>
            <p:spPr>
              <a:xfrm>
                <a:off x="7962243" y="2425300"/>
                <a:ext cx="27535" cy="27547"/>
              </a:xfrm>
              <a:custGeom>
                <a:avLst/>
                <a:gdLst>
                  <a:gd name="connsiteX0" fmla="*/ 26019 w 27535"/>
                  <a:gd name="connsiteY0" fmla="*/ 20117 h 27547"/>
                  <a:gd name="connsiteX1" fmla="*/ 7436 w 27535"/>
                  <a:gd name="connsiteY1" fmla="*/ 25996 h 27547"/>
                  <a:gd name="connsiteX2" fmla="*/ 1553 w 27535"/>
                  <a:gd name="connsiteY2" fmla="*/ 7436 h 27547"/>
                  <a:gd name="connsiteX3" fmla="*/ 19977 w 27535"/>
                  <a:gd name="connsiteY3" fmla="*/ 1473 h 27547"/>
                  <a:gd name="connsiteX4" fmla="*/ 26019 w 27535"/>
                  <a:gd name="connsiteY4" fmla="*/ 20117 h 27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35" h="27547">
                    <a:moveTo>
                      <a:pt x="26019" y="20117"/>
                    </a:moveTo>
                    <a:cubicBezTo>
                      <a:pt x="22510" y="26864"/>
                      <a:pt x="14199" y="29502"/>
                      <a:pt x="7436" y="25996"/>
                    </a:cubicBezTo>
                    <a:cubicBezTo>
                      <a:pt x="684" y="22500"/>
                      <a:pt x="-1956" y="14184"/>
                      <a:pt x="1553" y="7436"/>
                    </a:cubicBezTo>
                    <a:cubicBezTo>
                      <a:pt x="5030" y="742"/>
                      <a:pt x="13235" y="-1917"/>
                      <a:pt x="19977" y="1473"/>
                    </a:cubicBezTo>
                    <a:cubicBezTo>
                      <a:pt x="26793" y="4958"/>
                      <a:pt x="29496" y="13295"/>
                      <a:pt x="26019" y="20117"/>
                    </a:cubicBezTo>
                    <a:close/>
                  </a:path>
                </a:pathLst>
              </a:custGeom>
              <a:solidFill>
                <a:srgbClr val="3A3A3A">
                  <a:alpha val="7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7" name="Freeform 226">
                <a:extLst>
                  <a:ext uri="{FF2B5EF4-FFF2-40B4-BE49-F238E27FC236}">
                    <a16:creationId xmlns:a16="http://schemas.microsoft.com/office/drawing/2014/main" id="{7C30ED96-6CB8-F74F-AA78-3AF989675C7F}"/>
                  </a:ext>
                </a:extLst>
              </p:cNvPr>
              <p:cNvSpPr/>
              <p:nvPr/>
            </p:nvSpPr>
            <p:spPr>
              <a:xfrm>
                <a:off x="7962326" y="2425484"/>
                <a:ext cx="27204" cy="27154"/>
              </a:xfrm>
              <a:custGeom>
                <a:avLst/>
                <a:gdLst>
                  <a:gd name="connsiteX0" fmla="*/ 25724 w 27204"/>
                  <a:gd name="connsiteY0" fmla="*/ 19827 h 27154"/>
                  <a:gd name="connsiteX1" fmla="*/ 7385 w 27204"/>
                  <a:gd name="connsiteY1" fmla="*/ 25653 h 27154"/>
                  <a:gd name="connsiteX2" fmla="*/ 1502 w 27204"/>
                  <a:gd name="connsiteY2" fmla="*/ 7380 h 27154"/>
                  <a:gd name="connsiteX3" fmla="*/ 19787 w 27204"/>
                  <a:gd name="connsiteY3" fmla="*/ 1500 h 27154"/>
                  <a:gd name="connsiteX4" fmla="*/ 25724 w 27204"/>
                  <a:gd name="connsiteY4" fmla="*/ 19827 h 27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04" h="27154">
                    <a:moveTo>
                      <a:pt x="25724" y="19827"/>
                    </a:moveTo>
                    <a:cubicBezTo>
                      <a:pt x="22247" y="26469"/>
                      <a:pt x="14063" y="29064"/>
                      <a:pt x="7385" y="25653"/>
                    </a:cubicBezTo>
                    <a:cubicBezTo>
                      <a:pt x="706" y="22231"/>
                      <a:pt x="-1922" y="14053"/>
                      <a:pt x="1502" y="7380"/>
                    </a:cubicBezTo>
                    <a:cubicBezTo>
                      <a:pt x="4925" y="706"/>
                      <a:pt x="13109" y="-1921"/>
                      <a:pt x="19787" y="1500"/>
                    </a:cubicBezTo>
                    <a:cubicBezTo>
                      <a:pt x="26466" y="4943"/>
                      <a:pt x="29126" y="13121"/>
                      <a:pt x="25724" y="19827"/>
                    </a:cubicBezTo>
                    <a:close/>
                  </a:path>
                </a:pathLst>
              </a:custGeom>
              <a:solidFill>
                <a:srgbClr val="3A3A3A">
                  <a:alpha val="7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8" name="Freeform 227">
                <a:extLst>
                  <a:ext uri="{FF2B5EF4-FFF2-40B4-BE49-F238E27FC236}">
                    <a16:creationId xmlns:a16="http://schemas.microsoft.com/office/drawing/2014/main" id="{F70F36A0-56FF-E942-A6A1-1FCB2098E81B}"/>
                  </a:ext>
                </a:extLst>
              </p:cNvPr>
              <p:cNvSpPr/>
              <p:nvPr/>
            </p:nvSpPr>
            <p:spPr>
              <a:xfrm>
                <a:off x="7963031" y="2425956"/>
                <a:ext cx="26253" cy="26436"/>
              </a:xfrm>
              <a:custGeom>
                <a:avLst/>
                <a:gdLst>
                  <a:gd name="connsiteX0" fmla="*/ 24807 w 26253"/>
                  <a:gd name="connsiteY0" fmla="*/ 19249 h 26436"/>
                  <a:gd name="connsiteX1" fmla="*/ 6786 w 26253"/>
                  <a:gd name="connsiteY1" fmla="*/ 24969 h 26436"/>
                  <a:gd name="connsiteX2" fmla="*/ 1729 w 26253"/>
                  <a:gd name="connsiteY2" fmla="*/ 6780 h 26436"/>
                  <a:gd name="connsiteX3" fmla="*/ 18977 w 26253"/>
                  <a:gd name="connsiteY3" fmla="*/ 1240 h 26436"/>
                  <a:gd name="connsiteX4" fmla="*/ 24807 w 26253"/>
                  <a:gd name="connsiteY4" fmla="*/ 19249 h 26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53" h="26436">
                    <a:moveTo>
                      <a:pt x="24807" y="19249"/>
                    </a:moveTo>
                    <a:cubicBezTo>
                      <a:pt x="21372" y="25764"/>
                      <a:pt x="13348" y="28306"/>
                      <a:pt x="6786" y="24969"/>
                    </a:cubicBezTo>
                    <a:cubicBezTo>
                      <a:pt x="362" y="21336"/>
                      <a:pt x="-1896" y="13200"/>
                      <a:pt x="1729" y="6780"/>
                    </a:cubicBezTo>
                    <a:cubicBezTo>
                      <a:pt x="5153" y="721"/>
                      <a:pt x="12659" y="-1684"/>
                      <a:pt x="18977" y="1240"/>
                    </a:cubicBezTo>
                    <a:cubicBezTo>
                      <a:pt x="25527" y="4630"/>
                      <a:pt x="28135" y="12660"/>
                      <a:pt x="24807" y="19249"/>
                    </a:cubicBezTo>
                    <a:close/>
                  </a:path>
                </a:pathLst>
              </a:custGeom>
              <a:solidFill>
                <a:srgbClr val="3A3A3A">
                  <a:alpha val="8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9" name="Freeform 228">
                <a:extLst>
                  <a:ext uri="{FF2B5EF4-FFF2-40B4-BE49-F238E27FC236}">
                    <a16:creationId xmlns:a16="http://schemas.microsoft.com/office/drawing/2014/main" id="{413D65E0-0050-E946-A3B1-B262BC160C01}"/>
                  </a:ext>
                </a:extLst>
              </p:cNvPr>
              <p:cNvSpPr/>
              <p:nvPr/>
            </p:nvSpPr>
            <p:spPr>
              <a:xfrm>
                <a:off x="7963259" y="2425114"/>
                <a:ext cx="26299" cy="26275"/>
              </a:xfrm>
              <a:custGeom>
                <a:avLst/>
                <a:gdLst>
                  <a:gd name="connsiteX0" fmla="*/ 24366 w 26299"/>
                  <a:gd name="connsiteY0" fmla="*/ 19985 h 26275"/>
                  <a:gd name="connsiteX1" fmla="*/ 6292 w 26299"/>
                  <a:gd name="connsiteY1" fmla="*/ 24349 h 26275"/>
                  <a:gd name="connsiteX2" fmla="*/ 1045 w 26299"/>
                  <a:gd name="connsiteY2" fmla="*/ 8015 h 26275"/>
                  <a:gd name="connsiteX3" fmla="*/ 18271 w 26299"/>
                  <a:gd name="connsiteY3" fmla="*/ 1044 h 26275"/>
                  <a:gd name="connsiteX4" fmla="*/ 25256 w 26299"/>
                  <a:gd name="connsiteY4" fmla="*/ 18258 h 26275"/>
                  <a:gd name="connsiteX5" fmla="*/ 24366 w 26299"/>
                  <a:gd name="connsiteY5" fmla="*/ 19985 h 2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299" h="26275">
                    <a:moveTo>
                      <a:pt x="24366" y="19985"/>
                    </a:moveTo>
                    <a:cubicBezTo>
                      <a:pt x="20582" y="26171"/>
                      <a:pt x="12493" y="28131"/>
                      <a:pt x="6292" y="24349"/>
                    </a:cubicBezTo>
                    <a:cubicBezTo>
                      <a:pt x="737" y="20959"/>
                      <a:pt x="-1499" y="14010"/>
                      <a:pt x="1045" y="8015"/>
                    </a:cubicBezTo>
                    <a:cubicBezTo>
                      <a:pt x="3875" y="1330"/>
                      <a:pt x="11592" y="-1784"/>
                      <a:pt x="18271" y="1044"/>
                    </a:cubicBezTo>
                    <a:cubicBezTo>
                      <a:pt x="24960" y="3873"/>
                      <a:pt x="28087" y="11584"/>
                      <a:pt x="25256" y="18258"/>
                    </a:cubicBezTo>
                    <a:cubicBezTo>
                      <a:pt x="25002" y="18851"/>
                      <a:pt x="24705" y="19434"/>
                      <a:pt x="24366" y="19985"/>
                    </a:cubicBezTo>
                    <a:close/>
                  </a:path>
                </a:pathLst>
              </a:custGeom>
              <a:solidFill>
                <a:srgbClr val="3A3A3A">
                  <a:alpha val="8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55815BCC-5044-6642-9F2C-34ED27247E76}"/>
                  </a:ext>
                </a:extLst>
              </p:cNvPr>
              <p:cNvSpPr/>
              <p:nvPr/>
            </p:nvSpPr>
            <p:spPr>
              <a:xfrm>
                <a:off x="7963036" y="2426194"/>
                <a:ext cx="25794" cy="25743"/>
              </a:xfrm>
              <a:custGeom>
                <a:avLst/>
                <a:gdLst>
                  <a:gd name="connsiteX0" fmla="*/ 24377 w 25794"/>
                  <a:gd name="connsiteY0" fmla="*/ 18799 h 25743"/>
                  <a:gd name="connsiteX1" fmla="*/ 6993 w 25794"/>
                  <a:gd name="connsiteY1" fmla="*/ 24308 h 25743"/>
                  <a:gd name="connsiteX2" fmla="*/ 1427 w 25794"/>
                  <a:gd name="connsiteY2" fmla="*/ 6988 h 25743"/>
                  <a:gd name="connsiteX3" fmla="*/ 18759 w 25794"/>
                  <a:gd name="connsiteY3" fmla="*/ 1426 h 25743"/>
                  <a:gd name="connsiteX4" fmla="*/ 24377 w 25794"/>
                  <a:gd name="connsiteY4" fmla="*/ 18799 h 25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94" h="25743">
                    <a:moveTo>
                      <a:pt x="24377" y="18799"/>
                    </a:moveTo>
                    <a:cubicBezTo>
                      <a:pt x="21081" y="25102"/>
                      <a:pt x="13321" y="27560"/>
                      <a:pt x="6993" y="24308"/>
                    </a:cubicBezTo>
                    <a:cubicBezTo>
                      <a:pt x="675" y="21056"/>
                      <a:pt x="-1827" y="13301"/>
                      <a:pt x="1427" y="6988"/>
                    </a:cubicBezTo>
                    <a:cubicBezTo>
                      <a:pt x="4671" y="674"/>
                      <a:pt x="12441" y="-1826"/>
                      <a:pt x="18759" y="1426"/>
                    </a:cubicBezTo>
                    <a:cubicBezTo>
                      <a:pt x="25109" y="4678"/>
                      <a:pt x="27621" y="12454"/>
                      <a:pt x="24377" y="18799"/>
                    </a:cubicBezTo>
                    <a:close/>
                  </a:path>
                </a:pathLst>
              </a:custGeom>
              <a:solidFill>
                <a:srgbClr val="3A3A3A">
                  <a:alpha val="8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1" name="Freeform 230">
                <a:extLst>
                  <a:ext uri="{FF2B5EF4-FFF2-40B4-BE49-F238E27FC236}">
                    <a16:creationId xmlns:a16="http://schemas.microsoft.com/office/drawing/2014/main" id="{7B656CD3-4472-6049-99A2-1CBB8E57A5F7}"/>
                  </a:ext>
                </a:extLst>
              </p:cNvPr>
              <p:cNvSpPr/>
              <p:nvPr/>
            </p:nvSpPr>
            <p:spPr>
              <a:xfrm>
                <a:off x="7963328" y="2426486"/>
                <a:ext cx="25273" cy="25255"/>
              </a:xfrm>
              <a:custGeom>
                <a:avLst/>
                <a:gdLst>
                  <a:gd name="connsiteX0" fmla="*/ 23873 w 25273"/>
                  <a:gd name="connsiteY0" fmla="*/ 18401 h 25255"/>
                  <a:gd name="connsiteX1" fmla="*/ 6859 w 25273"/>
                  <a:gd name="connsiteY1" fmla="*/ 23857 h 25255"/>
                  <a:gd name="connsiteX2" fmla="*/ 1400 w 25273"/>
                  <a:gd name="connsiteY2" fmla="*/ 6855 h 25255"/>
                  <a:gd name="connsiteX3" fmla="*/ 18414 w 25273"/>
                  <a:gd name="connsiteY3" fmla="*/ 1399 h 25255"/>
                  <a:gd name="connsiteX4" fmla="*/ 23873 w 25273"/>
                  <a:gd name="connsiteY4" fmla="*/ 18401 h 25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3" h="25255">
                    <a:moveTo>
                      <a:pt x="23873" y="18401"/>
                    </a:moveTo>
                    <a:cubicBezTo>
                      <a:pt x="20682" y="24598"/>
                      <a:pt x="13061" y="27045"/>
                      <a:pt x="6859" y="23857"/>
                    </a:cubicBezTo>
                    <a:cubicBezTo>
                      <a:pt x="658" y="20668"/>
                      <a:pt x="-1791" y="13052"/>
                      <a:pt x="1400" y="6855"/>
                    </a:cubicBezTo>
                    <a:cubicBezTo>
                      <a:pt x="4591" y="658"/>
                      <a:pt x="12212" y="-1790"/>
                      <a:pt x="18414" y="1399"/>
                    </a:cubicBezTo>
                    <a:cubicBezTo>
                      <a:pt x="24615" y="4588"/>
                      <a:pt x="27064" y="12204"/>
                      <a:pt x="23873" y="18401"/>
                    </a:cubicBezTo>
                    <a:close/>
                  </a:path>
                </a:pathLst>
              </a:custGeom>
              <a:solidFill>
                <a:srgbClr val="3A3A3A">
                  <a:alpha val="9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2" name="Freeform 231">
                <a:extLst>
                  <a:ext uri="{FF2B5EF4-FFF2-40B4-BE49-F238E27FC236}">
                    <a16:creationId xmlns:a16="http://schemas.microsoft.com/office/drawing/2014/main" id="{46C655FB-FFFD-1B43-9C8A-A1924C4A885C}"/>
                  </a:ext>
                </a:extLst>
              </p:cNvPr>
              <p:cNvSpPr/>
              <p:nvPr/>
            </p:nvSpPr>
            <p:spPr>
              <a:xfrm>
                <a:off x="7963562" y="2426699"/>
                <a:ext cx="24812" cy="24791"/>
              </a:xfrm>
              <a:custGeom>
                <a:avLst/>
                <a:gdLst>
                  <a:gd name="connsiteX0" fmla="*/ 23427 w 24812"/>
                  <a:gd name="connsiteY0" fmla="*/ 18082 h 24791"/>
                  <a:gd name="connsiteX1" fmla="*/ 6721 w 24812"/>
                  <a:gd name="connsiteY1" fmla="*/ 23411 h 24791"/>
                  <a:gd name="connsiteX2" fmla="*/ 1389 w 24812"/>
                  <a:gd name="connsiteY2" fmla="*/ 6716 h 24791"/>
                  <a:gd name="connsiteX3" fmla="*/ 18021 w 24812"/>
                  <a:gd name="connsiteY3" fmla="*/ 1345 h 24791"/>
                  <a:gd name="connsiteX4" fmla="*/ 23470 w 24812"/>
                  <a:gd name="connsiteY4" fmla="*/ 18008 h 24791"/>
                  <a:gd name="connsiteX5" fmla="*/ 23427 w 24812"/>
                  <a:gd name="connsiteY5" fmla="*/ 18082 h 2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12" h="24791">
                    <a:moveTo>
                      <a:pt x="23427" y="18082"/>
                    </a:moveTo>
                    <a:cubicBezTo>
                      <a:pt x="20289" y="24163"/>
                      <a:pt x="12805" y="26546"/>
                      <a:pt x="6721" y="23411"/>
                    </a:cubicBezTo>
                    <a:cubicBezTo>
                      <a:pt x="626" y="20264"/>
                      <a:pt x="-1760" y="12796"/>
                      <a:pt x="1389" y="6716"/>
                    </a:cubicBezTo>
                    <a:cubicBezTo>
                      <a:pt x="4516" y="656"/>
                      <a:pt x="11947" y="-1738"/>
                      <a:pt x="18021" y="1345"/>
                    </a:cubicBezTo>
                    <a:cubicBezTo>
                      <a:pt x="24127" y="4438"/>
                      <a:pt x="26565" y="11906"/>
                      <a:pt x="23470" y="18008"/>
                    </a:cubicBezTo>
                    <a:cubicBezTo>
                      <a:pt x="23448" y="18029"/>
                      <a:pt x="23438" y="18061"/>
                      <a:pt x="23427" y="18082"/>
                    </a:cubicBezTo>
                    <a:close/>
                  </a:path>
                </a:pathLst>
              </a:custGeom>
              <a:solidFill>
                <a:srgbClr val="3A3A3A">
                  <a:alpha val="9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3" name="Freeform 232">
                <a:extLst>
                  <a:ext uri="{FF2B5EF4-FFF2-40B4-BE49-F238E27FC236}">
                    <a16:creationId xmlns:a16="http://schemas.microsoft.com/office/drawing/2014/main" id="{1B872D14-F855-8C4D-819B-BDBBB96C175F}"/>
                  </a:ext>
                </a:extLst>
              </p:cNvPr>
              <p:cNvSpPr/>
              <p:nvPr/>
            </p:nvSpPr>
            <p:spPr>
              <a:xfrm>
                <a:off x="7963741" y="2426923"/>
                <a:ext cx="24385" cy="24366"/>
              </a:xfrm>
              <a:custGeom>
                <a:avLst/>
                <a:gdLst>
                  <a:gd name="connsiteX0" fmla="*/ 23036 w 24385"/>
                  <a:gd name="connsiteY0" fmla="*/ 17753 h 24366"/>
                  <a:gd name="connsiteX1" fmla="*/ 6616 w 24385"/>
                  <a:gd name="connsiteY1" fmla="*/ 23017 h 24366"/>
                  <a:gd name="connsiteX2" fmla="*/ 1348 w 24385"/>
                  <a:gd name="connsiteY2" fmla="*/ 6619 h 24366"/>
                  <a:gd name="connsiteX3" fmla="*/ 17736 w 24385"/>
                  <a:gd name="connsiteY3" fmla="*/ 1333 h 24366"/>
                  <a:gd name="connsiteX4" fmla="*/ 23047 w 24385"/>
                  <a:gd name="connsiteY4" fmla="*/ 17721 h 24366"/>
                  <a:gd name="connsiteX5" fmla="*/ 23036 w 24385"/>
                  <a:gd name="connsiteY5" fmla="*/ 17753 h 2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85" h="24366">
                    <a:moveTo>
                      <a:pt x="23036" y="17753"/>
                    </a:moveTo>
                    <a:cubicBezTo>
                      <a:pt x="19962" y="23738"/>
                      <a:pt x="12606" y="26089"/>
                      <a:pt x="6616" y="23017"/>
                    </a:cubicBezTo>
                    <a:cubicBezTo>
                      <a:pt x="638" y="19945"/>
                      <a:pt x="-1726" y="12594"/>
                      <a:pt x="1348" y="6619"/>
                    </a:cubicBezTo>
                    <a:cubicBezTo>
                      <a:pt x="4422" y="644"/>
                      <a:pt x="11747" y="-1718"/>
                      <a:pt x="17736" y="1333"/>
                    </a:cubicBezTo>
                    <a:cubicBezTo>
                      <a:pt x="23736" y="4394"/>
                      <a:pt x="26111" y="11725"/>
                      <a:pt x="23047" y="17721"/>
                    </a:cubicBezTo>
                    <a:cubicBezTo>
                      <a:pt x="23047" y="17731"/>
                      <a:pt x="23047" y="17742"/>
                      <a:pt x="23036" y="17753"/>
                    </a:cubicBezTo>
                    <a:close/>
                  </a:path>
                </a:pathLst>
              </a:custGeom>
              <a:solidFill>
                <a:srgbClr val="3A3A3A"/>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34" name="Freeform 233">
              <a:extLst>
                <a:ext uri="{FF2B5EF4-FFF2-40B4-BE49-F238E27FC236}">
                  <a16:creationId xmlns:a16="http://schemas.microsoft.com/office/drawing/2014/main" id="{5714E69B-846B-7649-BD66-AEC14AC732BC}"/>
                </a:ext>
              </a:extLst>
            </p:cNvPr>
            <p:cNvSpPr/>
            <p:nvPr/>
          </p:nvSpPr>
          <p:spPr>
            <a:xfrm>
              <a:off x="7968063" y="2030933"/>
              <a:ext cx="232415" cy="417208"/>
            </a:xfrm>
            <a:custGeom>
              <a:avLst/>
              <a:gdLst>
                <a:gd name="connsiteX0" fmla="*/ 5252 w 232415"/>
                <a:gd name="connsiteY0" fmla="*/ 416073 h 417208"/>
                <a:gd name="connsiteX1" fmla="*/ 5252 w 232415"/>
                <a:gd name="connsiteY1" fmla="*/ 416073 h 417208"/>
                <a:gd name="connsiteX2" fmla="*/ 19244 w 232415"/>
                <a:gd name="connsiteY2" fmla="*/ 411836 h 417208"/>
                <a:gd name="connsiteX3" fmla="*/ 231255 w 232415"/>
                <a:gd name="connsiteY3" fmla="*/ 15118 h 417208"/>
                <a:gd name="connsiteX4" fmla="*/ 227120 w 232415"/>
                <a:gd name="connsiteY4" fmla="*/ 1135 h 417208"/>
                <a:gd name="connsiteX5" fmla="*/ 227120 w 232415"/>
                <a:gd name="connsiteY5" fmla="*/ 1135 h 417208"/>
                <a:gd name="connsiteX6" fmla="*/ 213128 w 232415"/>
                <a:gd name="connsiteY6" fmla="*/ 5372 h 417208"/>
                <a:gd name="connsiteX7" fmla="*/ 1117 w 232415"/>
                <a:gd name="connsiteY7" fmla="*/ 402196 h 417208"/>
                <a:gd name="connsiteX8" fmla="*/ 5252 w 232415"/>
                <a:gd name="connsiteY8" fmla="*/ 416073 h 41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415" h="417208">
                  <a:moveTo>
                    <a:pt x="5252" y="416073"/>
                  </a:moveTo>
                  <a:lnTo>
                    <a:pt x="5252" y="416073"/>
                  </a:lnTo>
                  <a:cubicBezTo>
                    <a:pt x="10298" y="418616"/>
                    <a:pt x="16456" y="416751"/>
                    <a:pt x="19244" y="411836"/>
                  </a:cubicBezTo>
                  <a:lnTo>
                    <a:pt x="231255" y="15118"/>
                  </a:lnTo>
                  <a:cubicBezTo>
                    <a:pt x="233820" y="10097"/>
                    <a:pt x="231997" y="3953"/>
                    <a:pt x="227120" y="1135"/>
                  </a:cubicBezTo>
                  <a:lnTo>
                    <a:pt x="227120" y="1135"/>
                  </a:lnTo>
                  <a:cubicBezTo>
                    <a:pt x="222075" y="-1407"/>
                    <a:pt x="215916" y="457"/>
                    <a:pt x="213128" y="5372"/>
                  </a:cubicBezTo>
                  <a:lnTo>
                    <a:pt x="1117" y="402196"/>
                  </a:lnTo>
                  <a:cubicBezTo>
                    <a:pt x="-1374" y="407186"/>
                    <a:pt x="428" y="413256"/>
                    <a:pt x="5252" y="416073"/>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 name="Freeform 234">
              <a:extLst>
                <a:ext uri="{FF2B5EF4-FFF2-40B4-BE49-F238E27FC236}">
                  <a16:creationId xmlns:a16="http://schemas.microsoft.com/office/drawing/2014/main" id="{33DFDFA3-DFF8-C045-AEB1-7039AAF81D63}"/>
                </a:ext>
              </a:extLst>
            </p:cNvPr>
            <p:cNvSpPr/>
            <p:nvPr/>
          </p:nvSpPr>
          <p:spPr>
            <a:xfrm>
              <a:off x="7671073" y="2611785"/>
              <a:ext cx="139969" cy="139899"/>
            </a:xfrm>
            <a:custGeom>
              <a:avLst/>
              <a:gdLst>
                <a:gd name="connsiteX0" fmla="*/ 4685 w 139969"/>
                <a:gd name="connsiteY0" fmla="*/ 44862 h 139899"/>
                <a:gd name="connsiteX1" fmla="*/ 44861 w 139969"/>
                <a:gd name="connsiteY1" fmla="*/ 135222 h 139899"/>
                <a:gd name="connsiteX2" fmla="*/ 135284 w 139969"/>
                <a:gd name="connsiteY2" fmla="*/ 95074 h 139899"/>
                <a:gd name="connsiteX3" fmla="*/ 95108 w 139969"/>
                <a:gd name="connsiteY3" fmla="*/ 4713 h 139899"/>
                <a:gd name="connsiteX4" fmla="*/ 4760 w 139969"/>
                <a:gd name="connsiteY4" fmla="*/ 44660 h 139899"/>
                <a:gd name="connsiteX5" fmla="*/ 4685 w 139969"/>
                <a:gd name="connsiteY5" fmla="*/ 44862 h 139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969" h="139899">
                  <a:moveTo>
                    <a:pt x="4685" y="44862"/>
                  </a:moveTo>
                  <a:cubicBezTo>
                    <a:pt x="-9191" y="80900"/>
                    <a:pt x="8798" y="121356"/>
                    <a:pt x="44861" y="135222"/>
                  </a:cubicBezTo>
                  <a:cubicBezTo>
                    <a:pt x="80924" y="149078"/>
                    <a:pt x="121408" y="131112"/>
                    <a:pt x="135284" y="95074"/>
                  </a:cubicBezTo>
                  <a:cubicBezTo>
                    <a:pt x="149160" y="59035"/>
                    <a:pt x="131171" y="18580"/>
                    <a:pt x="95108" y="4713"/>
                  </a:cubicBezTo>
                  <a:cubicBezTo>
                    <a:pt x="59119" y="-9185"/>
                    <a:pt x="18667" y="8696"/>
                    <a:pt x="4760" y="44660"/>
                  </a:cubicBezTo>
                  <a:cubicBezTo>
                    <a:pt x="4738" y="44724"/>
                    <a:pt x="4707" y="44798"/>
                    <a:pt x="4685" y="44862"/>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6" name="Freeform 235">
              <a:extLst>
                <a:ext uri="{FF2B5EF4-FFF2-40B4-BE49-F238E27FC236}">
                  <a16:creationId xmlns:a16="http://schemas.microsoft.com/office/drawing/2014/main" id="{E60A8D41-E62C-104E-A1C2-70EAC3640953}"/>
                </a:ext>
              </a:extLst>
            </p:cNvPr>
            <p:cNvSpPr/>
            <p:nvPr/>
          </p:nvSpPr>
          <p:spPr>
            <a:xfrm>
              <a:off x="7670846" y="2611604"/>
              <a:ext cx="140389" cy="140259"/>
            </a:xfrm>
            <a:custGeom>
              <a:avLst/>
              <a:gdLst>
                <a:gd name="connsiteX0" fmla="*/ 4700 w 140389"/>
                <a:gd name="connsiteY0" fmla="*/ 44937 h 140259"/>
                <a:gd name="connsiteX1" fmla="*/ 45003 w 140389"/>
                <a:gd name="connsiteY1" fmla="*/ 135562 h 140259"/>
                <a:gd name="connsiteX2" fmla="*/ 135690 w 140389"/>
                <a:gd name="connsiteY2" fmla="*/ 95298 h 140259"/>
                <a:gd name="connsiteX3" fmla="*/ 95440 w 140389"/>
                <a:gd name="connsiteY3" fmla="*/ 4683 h 140259"/>
                <a:gd name="connsiteX4" fmla="*/ 4700 w 140389"/>
                <a:gd name="connsiteY4" fmla="*/ 44937 h 140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89" h="140259">
                  <a:moveTo>
                    <a:pt x="4700" y="44937"/>
                  </a:moveTo>
                  <a:cubicBezTo>
                    <a:pt x="-9219" y="81081"/>
                    <a:pt x="8823" y="121664"/>
                    <a:pt x="45003" y="135562"/>
                  </a:cubicBezTo>
                  <a:cubicBezTo>
                    <a:pt x="81172" y="149471"/>
                    <a:pt x="121772" y="131442"/>
                    <a:pt x="135690" y="95298"/>
                  </a:cubicBezTo>
                  <a:cubicBezTo>
                    <a:pt x="149598" y="59164"/>
                    <a:pt x="131588" y="18613"/>
                    <a:pt x="95440" y="4683"/>
                  </a:cubicBezTo>
                  <a:cubicBezTo>
                    <a:pt x="59261" y="-9195"/>
                    <a:pt x="18671" y="8814"/>
                    <a:pt x="4700" y="44937"/>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7" name="Freeform 236">
              <a:extLst>
                <a:ext uri="{FF2B5EF4-FFF2-40B4-BE49-F238E27FC236}">
                  <a16:creationId xmlns:a16="http://schemas.microsoft.com/office/drawing/2014/main" id="{B2473CFF-1C20-D64A-B4F1-3D843CA01C92}"/>
                </a:ext>
              </a:extLst>
            </p:cNvPr>
            <p:cNvSpPr/>
            <p:nvPr/>
          </p:nvSpPr>
          <p:spPr>
            <a:xfrm>
              <a:off x="7815949" y="2499200"/>
              <a:ext cx="133388" cy="133295"/>
            </a:xfrm>
            <a:custGeom>
              <a:avLst/>
              <a:gdLst>
                <a:gd name="connsiteX0" fmla="*/ 4506 w 133388"/>
                <a:gd name="connsiteY0" fmla="*/ 42616 h 133295"/>
                <a:gd name="connsiteX1" fmla="*/ 42647 w 133388"/>
                <a:gd name="connsiteY1" fmla="*/ 128792 h 133295"/>
                <a:gd name="connsiteX2" fmla="*/ 128882 w 133388"/>
                <a:gd name="connsiteY2" fmla="*/ 90678 h 133295"/>
                <a:gd name="connsiteX3" fmla="*/ 90741 w 133388"/>
                <a:gd name="connsiteY3" fmla="*/ 4501 h 133295"/>
                <a:gd name="connsiteX4" fmla="*/ 90688 w 133388"/>
                <a:gd name="connsiteY4" fmla="*/ 4480 h 133295"/>
                <a:gd name="connsiteX5" fmla="*/ 4506 w 133388"/>
                <a:gd name="connsiteY5" fmla="*/ 42616 h 13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388" h="133295">
                  <a:moveTo>
                    <a:pt x="4506" y="42616"/>
                  </a:moveTo>
                  <a:cubicBezTo>
                    <a:pt x="-8776" y="76938"/>
                    <a:pt x="8301" y="115519"/>
                    <a:pt x="42647" y="128792"/>
                  </a:cubicBezTo>
                  <a:cubicBezTo>
                    <a:pt x="76992" y="142066"/>
                    <a:pt x="115600" y="125000"/>
                    <a:pt x="128882" y="90678"/>
                  </a:cubicBezTo>
                  <a:cubicBezTo>
                    <a:pt x="142165" y="56356"/>
                    <a:pt x="125087" y="17775"/>
                    <a:pt x="90741" y="4501"/>
                  </a:cubicBezTo>
                  <a:cubicBezTo>
                    <a:pt x="90731" y="4491"/>
                    <a:pt x="90710" y="4491"/>
                    <a:pt x="90688" y="4480"/>
                  </a:cubicBezTo>
                  <a:cubicBezTo>
                    <a:pt x="56353" y="-8751"/>
                    <a:pt x="17778" y="8315"/>
                    <a:pt x="4506" y="42616"/>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8" name="Freeform 237">
              <a:extLst>
                <a:ext uri="{FF2B5EF4-FFF2-40B4-BE49-F238E27FC236}">
                  <a16:creationId xmlns:a16="http://schemas.microsoft.com/office/drawing/2014/main" id="{D3D1747C-3472-9745-B044-0F6B9C447F03}"/>
                </a:ext>
              </a:extLst>
            </p:cNvPr>
            <p:cNvSpPr/>
            <p:nvPr/>
          </p:nvSpPr>
          <p:spPr>
            <a:xfrm>
              <a:off x="7815790" y="2498973"/>
              <a:ext cx="133600" cy="133511"/>
            </a:xfrm>
            <a:custGeom>
              <a:avLst/>
              <a:gdLst>
                <a:gd name="connsiteX0" fmla="*/ 4454 w 133600"/>
                <a:gd name="connsiteY0" fmla="*/ 42843 h 133511"/>
                <a:gd name="connsiteX1" fmla="*/ 42870 w 133600"/>
                <a:gd name="connsiteY1" fmla="*/ 129061 h 133511"/>
                <a:gd name="connsiteX2" fmla="*/ 129147 w 133600"/>
                <a:gd name="connsiteY2" fmla="*/ 90671 h 133511"/>
                <a:gd name="connsiteX3" fmla="*/ 90848 w 133600"/>
                <a:gd name="connsiteY3" fmla="*/ 4495 h 133511"/>
                <a:gd name="connsiteX4" fmla="*/ 4496 w 133600"/>
                <a:gd name="connsiteY4" fmla="*/ 42726 h 133511"/>
                <a:gd name="connsiteX5" fmla="*/ 4454 w 133600"/>
                <a:gd name="connsiteY5" fmla="*/ 42843 h 133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600" h="133511">
                  <a:moveTo>
                    <a:pt x="4454" y="42843"/>
                  </a:moveTo>
                  <a:cubicBezTo>
                    <a:pt x="-8765" y="77250"/>
                    <a:pt x="8439" y="115852"/>
                    <a:pt x="42870" y="129061"/>
                  </a:cubicBezTo>
                  <a:cubicBezTo>
                    <a:pt x="77311" y="142271"/>
                    <a:pt x="115939" y="125078"/>
                    <a:pt x="129147" y="90671"/>
                  </a:cubicBezTo>
                  <a:cubicBezTo>
                    <a:pt x="142345" y="56307"/>
                    <a:pt x="125215" y="17747"/>
                    <a:pt x="90848" y="4495"/>
                  </a:cubicBezTo>
                  <a:cubicBezTo>
                    <a:pt x="56439" y="-8778"/>
                    <a:pt x="17778" y="8340"/>
                    <a:pt x="4496" y="42726"/>
                  </a:cubicBezTo>
                  <a:cubicBezTo>
                    <a:pt x="4485" y="42769"/>
                    <a:pt x="4464" y="42800"/>
                    <a:pt x="4454" y="42843"/>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9" name="Freeform 238">
              <a:extLst>
                <a:ext uri="{FF2B5EF4-FFF2-40B4-BE49-F238E27FC236}">
                  <a16:creationId xmlns:a16="http://schemas.microsoft.com/office/drawing/2014/main" id="{D98DCCE7-6BA8-1C41-B5AF-BC9B5DF938A1}"/>
                </a:ext>
              </a:extLst>
            </p:cNvPr>
            <p:cNvSpPr/>
            <p:nvPr/>
          </p:nvSpPr>
          <p:spPr>
            <a:xfrm>
              <a:off x="7642938" y="4219479"/>
              <a:ext cx="164775" cy="164692"/>
            </a:xfrm>
            <a:custGeom>
              <a:avLst/>
              <a:gdLst>
                <a:gd name="connsiteX0" fmla="*/ 5576 w 164775"/>
                <a:gd name="connsiteY0" fmla="*/ 52641 h 164692"/>
                <a:gd name="connsiteX1" fmla="*/ 52643 w 164775"/>
                <a:gd name="connsiteY1" fmla="*/ 159114 h 164692"/>
                <a:gd name="connsiteX2" fmla="*/ 159199 w 164775"/>
                <a:gd name="connsiteY2" fmla="*/ 112080 h 164692"/>
                <a:gd name="connsiteX3" fmla="*/ 112122 w 164775"/>
                <a:gd name="connsiteY3" fmla="*/ 5607 h 164692"/>
                <a:gd name="connsiteX4" fmla="*/ 111581 w 164775"/>
                <a:gd name="connsiteY4" fmla="*/ 5395 h 164692"/>
                <a:gd name="connsiteX5" fmla="*/ 5576 w 164775"/>
                <a:gd name="connsiteY5" fmla="*/ 52641 h 164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75" h="164692">
                  <a:moveTo>
                    <a:pt x="5576" y="52641"/>
                  </a:moveTo>
                  <a:cubicBezTo>
                    <a:pt x="-10844" y="95035"/>
                    <a:pt x="10230" y="142705"/>
                    <a:pt x="52643" y="159114"/>
                  </a:cubicBezTo>
                  <a:cubicBezTo>
                    <a:pt x="95066" y="175534"/>
                    <a:pt x="142768" y="154474"/>
                    <a:pt x="159199" y="112080"/>
                  </a:cubicBezTo>
                  <a:cubicBezTo>
                    <a:pt x="175619" y="69686"/>
                    <a:pt x="154545" y="22016"/>
                    <a:pt x="112122" y="5607"/>
                  </a:cubicBezTo>
                  <a:cubicBezTo>
                    <a:pt x="111942" y="5533"/>
                    <a:pt x="111762" y="5459"/>
                    <a:pt x="111581" y="5395"/>
                  </a:cubicBezTo>
                  <a:cubicBezTo>
                    <a:pt x="69254" y="-10696"/>
                    <a:pt x="21869" y="10416"/>
                    <a:pt x="5576" y="52641"/>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0" name="Freeform 239">
              <a:extLst>
                <a:ext uri="{FF2B5EF4-FFF2-40B4-BE49-F238E27FC236}">
                  <a16:creationId xmlns:a16="http://schemas.microsoft.com/office/drawing/2014/main" id="{471CE4F2-8FA5-5346-BBBF-33CC08413047}"/>
                </a:ext>
              </a:extLst>
            </p:cNvPr>
            <p:cNvSpPr/>
            <p:nvPr/>
          </p:nvSpPr>
          <p:spPr>
            <a:xfrm>
              <a:off x="7642628" y="4219120"/>
              <a:ext cx="165410" cy="165301"/>
            </a:xfrm>
            <a:custGeom>
              <a:avLst/>
              <a:gdLst>
                <a:gd name="connsiteX0" fmla="*/ 5568 w 165410"/>
                <a:gd name="connsiteY0" fmla="*/ 52894 h 165301"/>
                <a:gd name="connsiteX1" fmla="*/ 52931 w 165410"/>
                <a:gd name="connsiteY1" fmla="*/ 159737 h 165301"/>
                <a:gd name="connsiteX2" fmla="*/ 159838 w 165410"/>
                <a:gd name="connsiteY2" fmla="*/ 112406 h 165301"/>
                <a:gd name="connsiteX3" fmla="*/ 112485 w 165410"/>
                <a:gd name="connsiteY3" fmla="*/ 5563 h 165301"/>
                <a:gd name="connsiteX4" fmla="*/ 112422 w 165410"/>
                <a:gd name="connsiteY4" fmla="*/ 5542 h 165301"/>
                <a:gd name="connsiteX5" fmla="*/ 5568 w 165410"/>
                <a:gd name="connsiteY5" fmla="*/ 52894 h 165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410" h="165301">
                  <a:moveTo>
                    <a:pt x="5568" y="52894"/>
                  </a:moveTo>
                  <a:cubicBezTo>
                    <a:pt x="-10873" y="95468"/>
                    <a:pt x="10328" y="143297"/>
                    <a:pt x="52931" y="159737"/>
                  </a:cubicBezTo>
                  <a:cubicBezTo>
                    <a:pt x="95535" y="176167"/>
                    <a:pt x="143396" y="154981"/>
                    <a:pt x="159838" y="112406"/>
                  </a:cubicBezTo>
                  <a:cubicBezTo>
                    <a:pt x="176290" y="69832"/>
                    <a:pt x="155078" y="21993"/>
                    <a:pt x="112485" y="5563"/>
                  </a:cubicBezTo>
                  <a:cubicBezTo>
                    <a:pt x="112464" y="5552"/>
                    <a:pt x="112443" y="5552"/>
                    <a:pt x="112422" y="5542"/>
                  </a:cubicBezTo>
                  <a:cubicBezTo>
                    <a:pt x="69829" y="-10846"/>
                    <a:pt x="21999" y="10341"/>
                    <a:pt x="5568" y="52894"/>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1" name="Freeform 240">
              <a:extLst>
                <a:ext uri="{FF2B5EF4-FFF2-40B4-BE49-F238E27FC236}">
                  <a16:creationId xmlns:a16="http://schemas.microsoft.com/office/drawing/2014/main" id="{9EAB098E-0DD5-CF4E-9F24-69A042AC7DED}"/>
                </a:ext>
              </a:extLst>
            </p:cNvPr>
            <p:cNvSpPr/>
            <p:nvPr/>
          </p:nvSpPr>
          <p:spPr>
            <a:xfrm>
              <a:off x="7598565" y="4350813"/>
              <a:ext cx="187045" cy="186911"/>
            </a:xfrm>
            <a:custGeom>
              <a:avLst/>
              <a:gdLst>
                <a:gd name="connsiteX0" fmla="*/ 6275 w 187045"/>
                <a:gd name="connsiteY0" fmla="*/ 59867 h 186911"/>
                <a:gd name="connsiteX1" fmla="*/ 59914 w 187045"/>
                <a:gd name="connsiteY1" fmla="*/ 180641 h 186911"/>
                <a:gd name="connsiteX2" fmla="*/ 180770 w 187045"/>
                <a:gd name="connsiteY2" fmla="*/ 127049 h 186911"/>
                <a:gd name="connsiteX3" fmla="*/ 127132 w 187045"/>
                <a:gd name="connsiteY3" fmla="*/ 6265 h 186911"/>
                <a:gd name="connsiteX4" fmla="*/ 127121 w 187045"/>
                <a:gd name="connsiteY4" fmla="*/ 6265 h 186911"/>
                <a:gd name="connsiteX5" fmla="*/ 6275 w 187045"/>
                <a:gd name="connsiteY5" fmla="*/ 59867 h 18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045" h="186911">
                  <a:moveTo>
                    <a:pt x="6275" y="59867"/>
                  </a:moveTo>
                  <a:cubicBezTo>
                    <a:pt x="-12286" y="108024"/>
                    <a:pt x="11724" y="162092"/>
                    <a:pt x="59914" y="180641"/>
                  </a:cubicBezTo>
                  <a:cubicBezTo>
                    <a:pt x="108093" y="199190"/>
                    <a:pt x="162209" y="175196"/>
                    <a:pt x="180770" y="127049"/>
                  </a:cubicBezTo>
                  <a:cubicBezTo>
                    <a:pt x="199332" y="78893"/>
                    <a:pt x="175322" y="24824"/>
                    <a:pt x="127132" y="6265"/>
                  </a:cubicBezTo>
                  <a:cubicBezTo>
                    <a:pt x="127132" y="6265"/>
                    <a:pt x="127121" y="6265"/>
                    <a:pt x="127121" y="6265"/>
                  </a:cubicBezTo>
                  <a:cubicBezTo>
                    <a:pt x="78942" y="-12273"/>
                    <a:pt x="24837" y="11721"/>
                    <a:pt x="6275" y="59867"/>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2" name="Freeform 241">
              <a:extLst>
                <a:ext uri="{FF2B5EF4-FFF2-40B4-BE49-F238E27FC236}">
                  <a16:creationId xmlns:a16="http://schemas.microsoft.com/office/drawing/2014/main" id="{367790E9-D6FF-014D-861D-17E8D7BE5EAF}"/>
                </a:ext>
              </a:extLst>
            </p:cNvPr>
            <p:cNvSpPr/>
            <p:nvPr/>
          </p:nvSpPr>
          <p:spPr>
            <a:xfrm rot="18065401">
              <a:off x="7598198" y="4350497"/>
              <a:ext cx="187629" cy="187500"/>
            </a:xfrm>
            <a:custGeom>
              <a:avLst/>
              <a:gdLst>
                <a:gd name="connsiteX0" fmla="*/ 187629 w 187629"/>
                <a:gd name="connsiteY0" fmla="*/ 93750 h 187500"/>
                <a:gd name="connsiteX1" fmla="*/ 93815 w 187629"/>
                <a:gd name="connsiteY1" fmla="*/ 187501 h 187500"/>
                <a:gd name="connsiteX2" fmla="*/ 0 w 187629"/>
                <a:gd name="connsiteY2" fmla="*/ 93750 h 187500"/>
                <a:gd name="connsiteX3" fmla="*/ 93815 w 187629"/>
                <a:gd name="connsiteY3" fmla="*/ 0 h 187500"/>
                <a:gd name="connsiteX4" fmla="*/ 187629 w 187629"/>
                <a:gd name="connsiteY4" fmla="*/ 93750 h 18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629" h="187500">
                  <a:moveTo>
                    <a:pt x="187629" y="93750"/>
                  </a:moveTo>
                  <a:cubicBezTo>
                    <a:pt x="187629" y="145527"/>
                    <a:pt x="145627" y="187501"/>
                    <a:pt x="93815" y="187501"/>
                  </a:cubicBezTo>
                  <a:cubicBezTo>
                    <a:pt x="42002" y="187501"/>
                    <a:pt x="0" y="145527"/>
                    <a:pt x="0" y="93750"/>
                  </a:cubicBezTo>
                  <a:cubicBezTo>
                    <a:pt x="0" y="41973"/>
                    <a:pt x="42002" y="0"/>
                    <a:pt x="93815" y="0"/>
                  </a:cubicBezTo>
                  <a:cubicBezTo>
                    <a:pt x="145627" y="0"/>
                    <a:pt x="187629" y="41973"/>
                    <a:pt x="187629" y="93750"/>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3" name="Freeform 242">
              <a:extLst>
                <a:ext uri="{FF2B5EF4-FFF2-40B4-BE49-F238E27FC236}">
                  <a16:creationId xmlns:a16="http://schemas.microsoft.com/office/drawing/2014/main" id="{E8F23AC1-E098-E04C-8BDD-CA156C3E5C83}"/>
                </a:ext>
              </a:extLst>
            </p:cNvPr>
            <p:cNvSpPr/>
            <p:nvPr/>
          </p:nvSpPr>
          <p:spPr>
            <a:xfrm>
              <a:off x="7592390" y="4485174"/>
              <a:ext cx="197011" cy="196846"/>
            </a:xfrm>
            <a:custGeom>
              <a:avLst/>
              <a:gdLst>
                <a:gd name="connsiteX0" fmla="*/ 6620 w 197011"/>
                <a:gd name="connsiteY0" fmla="*/ 63006 h 196846"/>
                <a:gd name="connsiteX1" fmla="*/ 63079 w 197011"/>
                <a:gd name="connsiteY1" fmla="*/ 190231 h 196846"/>
                <a:gd name="connsiteX2" fmla="*/ 190391 w 197011"/>
                <a:gd name="connsiteY2" fmla="*/ 133811 h 196846"/>
                <a:gd name="connsiteX3" fmla="*/ 133933 w 197011"/>
                <a:gd name="connsiteY3" fmla="*/ 6586 h 196846"/>
                <a:gd name="connsiteX4" fmla="*/ 133827 w 197011"/>
                <a:gd name="connsiteY4" fmla="*/ 6544 h 196846"/>
                <a:gd name="connsiteX5" fmla="*/ 6620 w 197011"/>
                <a:gd name="connsiteY5" fmla="*/ 63006 h 196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011" h="196846">
                  <a:moveTo>
                    <a:pt x="6620" y="63006"/>
                  </a:moveTo>
                  <a:cubicBezTo>
                    <a:pt x="-12948" y="113716"/>
                    <a:pt x="12334" y="170676"/>
                    <a:pt x="63079" y="190231"/>
                  </a:cubicBezTo>
                  <a:cubicBezTo>
                    <a:pt x="113823" y="209786"/>
                    <a:pt x="170822" y="184521"/>
                    <a:pt x="190391" y="133811"/>
                  </a:cubicBezTo>
                  <a:cubicBezTo>
                    <a:pt x="209960" y="83101"/>
                    <a:pt x="184677" y="26141"/>
                    <a:pt x="133933" y="6586"/>
                  </a:cubicBezTo>
                  <a:cubicBezTo>
                    <a:pt x="133901" y="6575"/>
                    <a:pt x="133858" y="6554"/>
                    <a:pt x="133827" y="6544"/>
                  </a:cubicBezTo>
                  <a:cubicBezTo>
                    <a:pt x="83103" y="-12874"/>
                    <a:pt x="26221" y="12381"/>
                    <a:pt x="6620" y="63006"/>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4" name="Freeform 243">
              <a:extLst>
                <a:ext uri="{FF2B5EF4-FFF2-40B4-BE49-F238E27FC236}">
                  <a16:creationId xmlns:a16="http://schemas.microsoft.com/office/drawing/2014/main" id="{624BC652-449A-2744-9943-305B1E1CA4B4}"/>
                </a:ext>
              </a:extLst>
            </p:cNvPr>
            <p:cNvSpPr/>
            <p:nvPr/>
          </p:nvSpPr>
          <p:spPr>
            <a:xfrm>
              <a:off x="7592042" y="4484861"/>
              <a:ext cx="197644" cy="197509"/>
            </a:xfrm>
            <a:custGeom>
              <a:avLst/>
              <a:gdLst>
                <a:gd name="connsiteX0" fmla="*/ 6650 w 197644"/>
                <a:gd name="connsiteY0" fmla="*/ 63214 h 197509"/>
                <a:gd name="connsiteX1" fmla="*/ 63257 w 197644"/>
                <a:gd name="connsiteY1" fmla="*/ 190862 h 197509"/>
                <a:gd name="connsiteX2" fmla="*/ 190993 w 197644"/>
                <a:gd name="connsiteY2" fmla="*/ 134294 h 197509"/>
                <a:gd name="connsiteX3" fmla="*/ 134387 w 197644"/>
                <a:gd name="connsiteY3" fmla="*/ 6646 h 197509"/>
                <a:gd name="connsiteX4" fmla="*/ 134387 w 197644"/>
                <a:gd name="connsiteY4" fmla="*/ 6646 h 197509"/>
                <a:gd name="connsiteX5" fmla="*/ 6650 w 197644"/>
                <a:gd name="connsiteY5" fmla="*/ 63214 h 197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644" h="197509">
                  <a:moveTo>
                    <a:pt x="6650" y="63214"/>
                  </a:moveTo>
                  <a:cubicBezTo>
                    <a:pt x="-12992" y="114083"/>
                    <a:pt x="12353" y="171233"/>
                    <a:pt x="63257" y="190862"/>
                  </a:cubicBezTo>
                  <a:cubicBezTo>
                    <a:pt x="114161" y="210492"/>
                    <a:pt x="171351" y="185174"/>
                    <a:pt x="190993" y="134294"/>
                  </a:cubicBezTo>
                  <a:cubicBezTo>
                    <a:pt x="210636" y="83426"/>
                    <a:pt x="185301" y="26275"/>
                    <a:pt x="134387" y="6646"/>
                  </a:cubicBezTo>
                  <a:cubicBezTo>
                    <a:pt x="134387" y="6646"/>
                    <a:pt x="134387" y="6646"/>
                    <a:pt x="134387" y="6646"/>
                  </a:cubicBezTo>
                  <a:cubicBezTo>
                    <a:pt x="83483" y="-12984"/>
                    <a:pt x="26293" y="12345"/>
                    <a:pt x="6650" y="63214"/>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5" name="Freeform 244">
              <a:extLst>
                <a:ext uri="{FF2B5EF4-FFF2-40B4-BE49-F238E27FC236}">
                  <a16:creationId xmlns:a16="http://schemas.microsoft.com/office/drawing/2014/main" id="{BFB1B44C-0772-BD41-8B0B-EED8CA96B5BF}"/>
                </a:ext>
              </a:extLst>
            </p:cNvPr>
            <p:cNvSpPr/>
            <p:nvPr/>
          </p:nvSpPr>
          <p:spPr>
            <a:xfrm rot="18421202">
              <a:off x="7548674" y="4641285"/>
              <a:ext cx="197169" cy="197034"/>
            </a:xfrm>
            <a:custGeom>
              <a:avLst/>
              <a:gdLst>
                <a:gd name="connsiteX0" fmla="*/ 197170 w 197169"/>
                <a:gd name="connsiteY0" fmla="*/ 98517 h 197034"/>
                <a:gd name="connsiteX1" fmla="*/ 98585 w 197169"/>
                <a:gd name="connsiteY1" fmla="*/ 197035 h 197034"/>
                <a:gd name="connsiteX2" fmla="*/ 0 w 197169"/>
                <a:gd name="connsiteY2" fmla="*/ 98517 h 197034"/>
                <a:gd name="connsiteX3" fmla="*/ 98585 w 197169"/>
                <a:gd name="connsiteY3" fmla="*/ 0 h 197034"/>
                <a:gd name="connsiteX4" fmla="*/ 197170 w 197169"/>
                <a:gd name="connsiteY4" fmla="*/ 98517 h 197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69" h="197034">
                  <a:moveTo>
                    <a:pt x="197170" y="98517"/>
                  </a:moveTo>
                  <a:cubicBezTo>
                    <a:pt x="197170" y="152927"/>
                    <a:pt x="153032" y="197035"/>
                    <a:pt x="98585" y="197035"/>
                  </a:cubicBezTo>
                  <a:cubicBezTo>
                    <a:pt x="44138" y="197035"/>
                    <a:pt x="0" y="152927"/>
                    <a:pt x="0" y="98517"/>
                  </a:cubicBezTo>
                  <a:cubicBezTo>
                    <a:pt x="0" y="44108"/>
                    <a:pt x="44138" y="0"/>
                    <a:pt x="98585" y="0"/>
                  </a:cubicBezTo>
                  <a:cubicBezTo>
                    <a:pt x="153032" y="0"/>
                    <a:pt x="197170" y="44108"/>
                    <a:pt x="197170" y="98517"/>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 name="Freeform 245">
              <a:extLst>
                <a:ext uri="{FF2B5EF4-FFF2-40B4-BE49-F238E27FC236}">
                  <a16:creationId xmlns:a16="http://schemas.microsoft.com/office/drawing/2014/main" id="{89FB30BA-D0D6-8141-820D-7A5C81C598B9}"/>
                </a:ext>
              </a:extLst>
            </p:cNvPr>
            <p:cNvSpPr/>
            <p:nvPr/>
          </p:nvSpPr>
          <p:spPr>
            <a:xfrm rot="21123000">
              <a:off x="7548566" y="4640882"/>
              <a:ext cx="197593" cy="197458"/>
            </a:xfrm>
            <a:custGeom>
              <a:avLst/>
              <a:gdLst>
                <a:gd name="connsiteX0" fmla="*/ 197594 w 197593"/>
                <a:gd name="connsiteY0" fmla="*/ 98729 h 197458"/>
                <a:gd name="connsiteX1" fmla="*/ 98797 w 197593"/>
                <a:gd name="connsiteY1" fmla="*/ 197459 h 197458"/>
                <a:gd name="connsiteX2" fmla="*/ 0 w 197593"/>
                <a:gd name="connsiteY2" fmla="*/ 98729 h 197458"/>
                <a:gd name="connsiteX3" fmla="*/ 98797 w 197593"/>
                <a:gd name="connsiteY3" fmla="*/ 0 h 197458"/>
                <a:gd name="connsiteX4" fmla="*/ 197594 w 197593"/>
                <a:gd name="connsiteY4" fmla="*/ 98729 h 19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593" h="197458">
                  <a:moveTo>
                    <a:pt x="197594" y="98729"/>
                  </a:moveTo>
                  <a:cubicBezTo>
                    <a:pt x="197594" y="153256"/>
                    <a:pt x="153361" y="197459"/>
                    <a:pt x="98797" y="197459"/>
                  </a:cubicBezTo>
                  <a:cubicBezTo>
                    <a:pt x="44233" y="197459"/>
                    <a:pt x="0" y="153256"/>
                    <a:pt x="0" y="98729"/>
                  </a:cubicBezTo>
                  <a:cubicBezTo>
                    <a:pt x="0" y="44202"/>
                    <a:pt x="44233" y="0"/>
                    <a:pt x="98797" y="0"/>
                  </a:cubicBezTo>
                  <a:cubicBezTo>
                    <a:pt x="153361" y="0"/>
                    <a:pt x="197594" y="44202"/>
                    <a:pt x="197594" y="98729"/>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47" name="Graphic 2">
              <a:extLst>
                <a:ext uri="{FF2B5EF4-FFF2-40B4-BE49-F238E27FC236}">
                  <a16:creationId xmlns:a16="http://schemas.microsoft.com/office/drawing/2014/main" id="{99F800C7-7D23-624F-A159-320126836269}"/>
                </a:ext>
              </a:extLst>
            </p:cNvPr>
            <p:cNvGrpSpPr/>
            <p:nvPr/>
          </p:nvGrpSpPr>
          <p:grpSpPr>
            <a:xfrm>
              <a:off x="7722415" y="4564233"/>
              <a:ext cx="44958" cy="44928"/>
              <a:chOff x="7722415" y="4564233"/>
              <a:chExt cx="44958" cy="44928"/>
            </a:xfrm>
            <a:solidFill>
              <a:schemeClr val="accent1"/>
            </a:solidFill>
          </p:grpSpPr>
          <p:sp>
            <p:nvSpPr>
              <p:cNvPr id="248" name="Freeform 247">
                <a:extLst>
                  <a:ext uri="{FF2B5EF4-FFF2-40B4-BE49-F238E27FC236}">
                    <a16:creationId xmlns:a16="http://schemas.microsoft.com/office/drawing/2014/main" id="{778FF9B0-E3A0-6F4F-BF78-E1BD5A687AFD}"/>
                  </a:ext>
                </a:extLst>
              </p:cNvPr>
              <p:cNvSpPr/>
              <p:nvPr/>
            </p:nvSpPr>
            <p:spPr>
              <a:xfrm>
                <a:off x="7722415" y="4564233"/>
                <a:ext cx="44958" cy="44928"/>
              </a:xfrm>
              <a:custGeom>
                <a:avLst/>
                <a:gdLst>
                  <a:gd name="connsiteX0" fmla="*/ 42494 w 44958"/>
                  <a:gd name="connsiteY0" fmla="*/ 32676 h 44928"/>
                  <a:gd name="connsiteX1" fmla="*/ 12261 w 44958"/>
                  <a:gd name="connsiteY1" fmla="*/ 42464 h 44928"/>
                  <a:gd name="connsiteX2" fmla="*/ 2466 w 44958"/>
                  <a:gd name="connsiteY2" fmla="*/ 12253 h 44928"/>
                  <a:gd name="connsiteX3" fmla="*/ 32699 w 44958"/>
                  <a:gd name="connsiteY3" fmla="*/ 2464 h 44928"/>
                  <a:gd name="connsiteX4" fmla="*/ 32741 w 44958"/>
                  <a:gd name="connsiteY4" fmla="*/ 2485 h 44928"/>
                  <a:gd name="connsiteX5" fmla="*/ 42494 w 44958"/>
                  <a:gd name="connsiteY5" fmla="*/ 32676 h 44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958" h="44928">
                    <a:moveTo>
                      <a:pt x="42494" y="32676"/>
                    </a:moveTo>
                    <a:cubicBezTo>
                      <a:pt x="36854" y="43725"/>
                      <a:pt x="23317" y="48111"/>
                      <a:pt x="12261" y="42464"/>
                    </a:cubicBezTo>
                    <a:cubicBezTo>
                      <a:pt x="1205" y="36829"/>
                      <a:pt x="-3184" y="23301"/>
                      <a:pt x="2466" y="12253"/>
                    </a:cubicBezTo>
                    <a:cubicBezTo>
                      <a:pt x="8105" y="1204"/>
                      <a:pt x="21642" y="-3182"/>
                      <a:pt x="32699" y="2464"/>
                    </a:cubicBezTo>
                    <a:cubicBezTo>
                      <a:pt x="32709" y="2475"/>
                      <a:pt x="32731" y="2475"/>
                      <a:pt x="32741" y="2485"/>
                    </a:cubicBezTo>
                    <a:cubicBezTo>
                      <a:pt x="43766" y="8142"/>
                      <a:pt x="48133" y="21649"/>
                      <a:pt x="42494" y="32676"/>
                    </a:cubicBezTo>
                    <a:close/>
                  </a:path>
                </a:pathLst>
              </a:custGeom>
              <a:solidFill>
                <a:srgbClr val="3A3A3A">
                  <a:alpha val="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9" name="Freeform 248">
                <a:extLst>
                  <a:ext uri="{FF2B5EF4-FFF2-40B4-BE49-F238E27FC236}">
                    <a16:creationId xmlns:a16="http://schemas.microsoft.com/office/drawing/2014/main" id="{328CC0F2-D34C-5845-8FBF-DFC70A0E9991}"/>
                  </a:ext>
                </a:extLst>
              </p:cNvPr>
              <p:cNvSpPr/>
              <p:nvPr/>
            </p:nvSpPr>
            <p:spPr>
              <a:xfrm>
                <a:off x="7722716" y="4564453"/>
                <a:ext cx="44358" cy="44286"/>
              </a:xfrm>
              <a:custGeom>
                <a:avLst/>
                <a:gdLst>
                  <a:gd name="connsiteX0" fmla="*/ 41874 w 44358"/>
                  <a:gd name="connsiteY0" fmla="*/ 32244 h 44286"/>
                  <a:gd name="connsiteX1" fmla="*/ 12055 w 44358"/>
                  <a:gd name="connsiteY1" fmla="*/ 41842 h 44286"/>
                  <a:gd name="connsiteX2" fmla="*/ 2440 w 44358"/>
                  <a:gd name="connsiteY2" fmla="*/ 12043 h 44286"/>
                  <a:gd name="connsiteX3" fmla="*/ 32270 w 44358"/>
                  <a:gd name="connsiteY3" fmla="*/ 2445 h 44286"/>
                  <a:gd name="connsiteX4" fmla="*/ 32334 w 44358"/>
                  <a:gd name="connsiteY4" fmla="*/ 2477 h 44286"/>
                  <a:gd name="connsiteX5" fmla="*/ 41938 w 44358"/>
                  <a:gd name="connsiteY5" fmla="*/ 32127 h 44286"/>
                  <a:gd name="connsiteX6" fmla="*/ 41874 w 44358"/>
                  <a:gd name="connsiteY6" fmla="*/ 32244 h 4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58" h="44286">
                    <a:moveTo>
                      <a:pt x="41874" y="32244"/>
                    </a:moveTo>
                    <a:cubicBezTo>
                      <a:pt x="36288" y="43124"/>
                      <a:pt x="22942" y="47424"/>
                      <a:pt x="12055" y="41842"/>
                    </a:cubicBezTo>
                    <a:cubicBezTo>
                      <a:pt x="1168" y="36270"/>
                      <a:pt x="-3136" y="22922"/>
                      <a:pt x="2440" y="12043"/>
                    </a:cubicBezTo>
                    <a:cubicBezTo>
                      <a:pt x="8027" y="1164"/>
                      <a:pt x="21373" y="-3137"/>
                      <a:pt x="32270" y="2445"/>
                    </a:cubicBezTo>
                    <a:cubicBezTo>
                      <a:pt x="32291" y="2456"/>
                      <a:pt x="32312" y="2466"/>
                      <a:pt x="32334" y="2477"/>
                    </a:cubicBezTo>
                    <a:cubicBezTo>
                      <a:pt x="43178" y="8017"/>
                      <a:pt x="47482" y="21291"/>
                      <a:pt x="41938" y="32127"/>
                    </a:cubicBezTo>
                    <a:cubicBezTo>
                      <a:pt x="41916" y="32159"/>
                      <a:pt x="41895" y="32202"/>
                      <a:pt x="41874" y="32244"/>
                    </a:cubicBezTo>
                    <a:close/>
                  </a:path>
                </a:pathLst>
              </a:custGeom>
              <a:solidFill>
                <a:srgbClr val="3A3A3A">
                  <a:alpha val="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0" name="Freeform 249">
                <a:extLst>
                  <a:ext uri="{FF2B5EF4-FFF2-40B4-BE49-F238E27FC236}">
                    <a16:creationId xmlns:a16="http://schemas.microsoft.com/office/drawing/2014/main" id="{1961819D-3248-7F4B-A0B9-13E8950803F6}"/>
                  </a:ext>
                </a:extLst>
              </p:cNvPr>
              <p:cNvSpPr/>
              <p:nvPr/>
            </p:nvSpPr>
            <p:spPr>
              <a:xfrm>
                <a:off x="7723142" y="4564738"/>
                <a:ext cx="43685" cy="43652"/>
              </a:xfrm>
              <a:custGeom>
                <a:avLst/>
                <a:gdLst>
                  <a:gd name="connsiteX0" fmla="*/ 41236 w 43685"/>
                  <a:gd name="connsiteY0" fmla="*/ 31853 h 43652"/>
                  <a:gd name="connsiteX1" fmla="*/ 11809 w 43685"/>
                  <a:gd name="connsiteY1" fmla="*/ 41207 h 43652"/>
                  <a:gd name="connsiteX2" fmla="*/ 2449 w 43685"/>
                  <a:gd name="connsiteY2" fmla="*/ 11800 h 43652"/>
                  <a:gd name="connsiteX3" fmla="*/ 31801 w 43685"/>
                  <a:gd name="connsiteY3" fmla="*/ 2404 h 43652"/>
                  <a:gd name="connsiteX4" fmla="*/ 41278 w 43685"/>
                  <a:gd name="connsiteY4" fmla="*/ 31779 h 43652"/>
                  <a:gd name="connsiteX5" fmla="*/ 41236 w 43685"/>
                  <a:gd name="connsiteY5" fmla="*/ 31853 h 43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685" h="43652">
                    <a:moveTo>
                      <a:pt x="41236" y="31853"/>
                    </a:moveTo>
                    <a:cubicBezTo>
                      <a:pt x="35692" y="42552"/>
                      <a:pt x="22515" y="46747"/>
                      <a:pt x="11809" y="41207"/>
                    </a:cubicBezTo>
                    <a:cubicBezTo>
                      <a:pt x="1092" y="35667"/>
                      <a:pt x="-3095" y="22499"/>
                      <a:pt x="2449" y="11800"/>
                    </a:cubicBezTo>
                    <a:cubicBezTo>
                      <a:pt x="7971" y="1122"/>
                      <a:pt x="21095" y="-3073"/>
                      <a:pt x="31801" y="2404"/>
                    </a:cubicBezTo>
                    <a:cubicBezTo>
                      <a:pt x="42529" y="7902"/>
                      <a:pt x="46780" y="21048"/>
                      <a:pt x="41278" y="31779"/>
                    </a:cubicBezTo>
                    <a:cubicBezTo>
                      <a:pt x="41257" y="31800"/>
                      <a:pt x="41247" y="31832"/>
                      <a:pt x="41236" y="31853"/>
                    </a:cubicBezTo>
                    <a:close/>
                  </a:path>
                </a:pathLst>
              </a:custGeom>
              <a:solidFill>
                <a:srgbClr val="3A3A3A">
                  <a:alpha val="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1" name="Freeform 250">
                <a:extLst>
                  <a:ext uri="{FF2B5EF4-FFF2-40B4-BE49-F238E27FC236}">
                    <a16:creationId xmlns:a16="http://schemas.microsoft.com/office/drawing/2014/main" id="{63879AC3-921A-AF46-A078-4D38FDA5BBF9}"/>
                  </a:ext>
                </a:extLst>
              </p:cNvPr>
              <p:cNvSpPr/>
              <p:nvPr/>
            </p:nvSpPr>
            <p:spPr>
              <a:xfrm>
                <a:off x="7724256" y="4565323"/>
                <a:ext cx="42409" cy="42380"/>
              </a:xfrm>
              <a:custGeom>
                <a:avLst/>
                <a:gdLst>
                  <a:gd name="connsiteX0" fmla="*/ 39911 w 42409"/>
                  <a:gd name="connsiteY0" fmla="*/ 31162 h 42380"/>
                  <a:gd name="connsiteX1" fmla="*/ 11226 w 42409"/>
                  <a:gd name="connsiteY1" fmla="*/ 39881 h 42380"/>
                  <a:gd name="connsiteX2" fmla="*/ 2501 w 42409"/>
                  <a:gd name="connsiteY2" fmla="*/ 11215 h 42380"/>
                  <a:gd name="connsiteX3" fmla="*/ 30476 w 42409"/>
                  <a:gd name="connsiteY3" fmla="*/ 2137 h 42380"/>
                  <a:gd name="connsiteX4" fmla="*/ 40271 w 42409"/>
                  <a:gd name="connsiteY4" fmla="*/ 30453 h 42380"/>
                  <a:gd name="connsiteX5" fmla="*/ 39911 w 42409"/>
                  <a:gd name="connsiteY5" fmla="*/ 31162 h 4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09" h="42380">
                    <a:moveTo>
                      <a:pt x="39911" y="31162"/>
                    </a:moveTo>
                    <a:cubicBezTo>
                      <a:pt x="34398" y="41491"/>
                      <a:pt x="21561" y="45389"/>
                      <a:pt x="11226" y="39881"/>
                    </a:cubicBezTo>
                    <a:cubicBezTo>
                      <a:pt x="890" y="34372"/>
                      <a:pt x="-3011" y="21544"/>
                      <a:pt x="2501" y="11215"/>
                    </a:cubicBezTo>
                    <a:cubicBezTo>
                      <a:pt x="7865" y="1162"/>
                      <a:pt x="20225" y="-2842"/>
                      <a:pt x="30476" y="2137"/>
                    </a:cubicBezTo>
                    <a:cubicBezTo>
                      <a:pt x="41003" y="7253"/>
                      <a:pt x="45391" y="19933"/>
                      <a:pt x="40271" y="30453"/>
                    </a:cubicBezTo>
                    <a:cubicBezTo>
                      <a:pt x="40155" y="30696"/>
                      <a:pt x="40038" y="30929"/>
                      <a:pt x="39911" y="31162"/>
                    </a:cubicBezTo>
                    <a:close/>
                  </a:path>
                </a:pathLst>
              </a:custGeom>
              <a:solidFill>
                <a:srgbClr val="3A3A3A">
                  <a:alpha val="1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2" name="Freeform 251">
                <a:extLst>
                  <a:ext uri="{FF2B5EF4-FFF2-40B4-BE49-F238E27FC236}">
                    <a16:creationId xmlns:a16="http://schemas.microsoft.com/office/drawing/2014/main" id="{9AA12010-8CC9-2245-8C81-791E9CF1D4DC}"/>
                  </a:ext>
                </a:extLst>
              </p:cNvPr>
              <p:cNvSpPr/>
              <p:nvPr/>
            </p:nvSpPr>
            <p:spPr>
              <a:xfrm>
                <a:off x="7723848" y="4565387"/>
                <a:ext cx="42412" cy="42382"/>
              </a:xfrm>
              <a:custGeom>
                <a:avLst/>
                <a:gdLst>
                  <a:gd name="connsiteX0" fmla="*/ 40000 w 42412"/>
                  <a:gd name="connsiteY0" fmla="*/ 30993 h 42382"/>
                  <a:gd name="connsiteX1" fmla="*/ 11400 w 42412"/>
                  <a:gd name="connsiteY1" fmla="*/ 39976 h 42382"/>
                  <a:gd name="connsiteX2" fmla="*/ 2411 w 42412"/>
                  <a:gd name="connsiteY2" fmla="*/ 11384 h 42382"/>
                  <a:gd name="connsiteX3" fmla="*/ 30778 w 42412"/>
                  <a:gd name="connsiteY3" fmla="*/ 2285 h 42382"/>
                  <a:gd name="connsiteX4" fmla="*/ 40127 w 42412"/>
                  <a:gd name="connsiteY4" fmla="*/ 30759 h 42382"/>
                  <a:gd name="connsiteX5" fmla="*/ 40000 w 42412"/>
                  <a:gd name="connsiteY5" fmla="*/ 30993 h 42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12" h="42382">
                    <a:moveTo>
                      <a:pt x="40000" y="30993"/>
                    </a:moveTo>
                    <a:cubicBezTo>
                      <a:pt x="34583" y="41363"/>
                      <a:pt x="21778" y="45389"/>
                      <a:pt x="11400" y="39976"/>
                    </a:cubicBezTo>
                    <a:cubicBezTo>
                      <a:pt x="1011" y="34552"/>
                      <a:pt x="-3006" y="21755"/>
                      <a:pt x="2411" y="11384"/>
                    </a:cubicBezTo>
                    <a:cubicBezTo>
                      <a:pt x="7785" y="1109"/>
                      <a:pt x="20421" y="-2948"/>
                      <a:pt x="30778" y="2285"/>
                    </a:cubicBezTo>
                    <a:cubicBezTo>
                      <a:pt x="41230" y="7571"/>
                      <a:pt x="45406" y="20315"/>
                      <a:pt x="40127" y="30759"/>
                    </a:cubicBezTo>
                    <a:cubicBezTo>
                      <a:pt x="40085" y="30833"/>
                      <a:pt x="40043" y="30918"/>
                      <a:pt x="40000" y="30993"/>
                    </a:cubicBezTo>
                    <a:close/>
                  </a:path>
                </a:pathLst>
              </a:custGeom>
              <a:solidFill>
                <a:srgbClr val="3A3A3A">
                  <a:alpha val="1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3" name="Freeform 252">
                <a:extLst>
                  <a:ext uri="{FF2B5EF4-FFF2-40B4-BE49-F238E27FC236}">
                    <a16:creationId xmlns:a16="http://schemas.microsoft.com/office/drawing/2014/main" id="{B218529C-4FB2-BF4B-9DF9-F31F09D4A8E7}"/>
                  </a:ext>
                </a:extLst>
              </p:cNvPr>
              <p:cNvSpPr/>
              <p:nvPr/>
            </p:nvSpPr>
            <p:spPr>
              <a:xfrm>
                <a:off x="7723488" y="4565570"/>
                <a:ext cx="42408" cy="42381"/>
              </a:xfrm>
              <a:custGeom>
                <a:avLst/>
                <a:gdLst>
                  <a:gd name="connsiteX0" fmla="*/ 40149 w 42408"/>
                  <a:gd name="connsiteY0" fmla="*/ 30704 h 42381"/>
                  <a:gd name="connsiteX1" fmla="*/ 11686 w 42408"/>
                  <a:gd name="connsiteY1" fmla="*/ 40121 h 42381"/>
                  <a:gd name="connsiteX2" fmla="*/ 2262 w 42408"/>
                  <a:gd name="connsiteY2" fmla="*/ 11678 h 42381"/>
                  <a:gd name="connsiteX3" fmla="*/ 30725 w 42408"/>
                  <a:gd name="connsiteY3" fmla="*/ 2261 h 42381"/>
                  <a:gd name="connsiteX4" fmla="*/ 31032 w 42408"/>
                  <a:gd name="connsiteY4" fmla="*/ 2420 h 42381"/>
                  <a:gd name="connsiteX5" fmla="*/ 40149 w 42408"/>
                  <a:gd name="connsiteY5" fmla="*/ 30704 h 4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08" h="42381">
                    <a:moveTo>
                      <a:pt x="40149" y="30704"/>
                    </a:moveTo>
                    <a:cubicBezTo>
                      <a:pt x="34891" y="41159"/>
                      <a:pt x="22149" y="45375"/>
                      <a:pt x="11686" y="40121"/>
                    </a:cubicBezTo>
                    <a:cubicBezTo>
                      <a:pt x="1224" y="34867"/>
                      <a:pt x="-2996" y="22134"/>
                      <a:pt x="2262" y="11678"/>
                    </a:cubicBezTo>
                    <a:cubicBezTo>
                      <a:pt x="7520" y="1223"/>
                      <a:pt x="20262" y="-2994"/>
                      <a:pt x="30725" y="2261"/>
                    </a:cubicBezTo>
                    <a:cubicBezTo>
                      <a:pt x="30831" y="2314"/>
                      <a:pt x="30926" y="2367"/>
                      <a:pt x="31032" y="2420"/>
                    </a:cubicBezTo>
                    <a:cubicBezTo>
                      <a:pt x="41283" y="7780"/>
                      <a:pt x="45343" y="20365"/>
                      <a:pt x="40149" y="30704"/>
                    </a:cubicBezTo>
                    <a:close/>
                  </a:path>
                </a:pathLst>
              </a:custGeom>
              <a:solidFill>
                <a:srgbClr val="3A3A3A">
                  <a:alpha val="1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4" name="Freeform 253">
                <a:extLst>
                  <a:ext uri="{FF2B5EF4-FFF2-40B4-BE49-F238E27FC236}">
                    <a16:creationId xmlns:a16="http://schemas.microsoft.com/office/drawing/2014/main" id="{A21B8CD6-BE46-A840-A937-810ACF58929E}"/>
                  </a:ext>
                </a:extLst>
              </p:cNvPr>
              <p:cNvSpPr/>
              <p:nvPr/>
            </p:nvSpPr>
            <p:spPr>
              <a:xfrm>
                <a:off x="7723048" y="4565607"/>
                <a:ext cx="42408" cy="42380"/>
              </a:xfrm>
              <a:custGeom>
                <a:avLst/>
                <a:gdLst>
                  <a:gd name="connsiteX0" fmla="*/ 40271 w 42408"/>
                  <a:gd name="connsiteY0" fmla="*/ 30455 h 42380"/>
                  <a:gd name="connsiteX1" fmla="*/ 11935 w 42408"/>
                  <a:gd name="connsiteY1" fmla="*/ 40243 h 42380"/>
                  <a:gd name="connsiteX2" fmla="*/ 2141 w 42408"/>
                  <a:gd name="connsiteY2" fmla="*/ 11927 h 42380"/>
                  <a:gd name="connsiteX3" fmla="*/ 30476 w 42408"/>
                  <a:gd name="connsiteY3" fmla="*/ 2139 h 42380"/>
                  <a:gd name="connsiteX4" fmla="*/ 31366 w 42408"/>
                  <a:gd name="connsiteY4" fmla="*/ 2595 h 42380"/>
                  <a:gd name="connsiteX5" fmla="*/ 40271 w 42408"/>
                  <a:gd name="connsiteY5" fmla="*/ 30455 h 4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08" h="42380">
                    <a:moveTo>
                      <a:pt x="40271" y="30455"/>
                    </a:moveTo>
                    <a:cubicBezTo>
                      <a:pt x="35151" y="40974"/>
                      <a:pt x="22462" y="45359"/>
                      <a:pt x="11935" y="40243"/>
                    </a:cubicBezTo>
                    <a:cubicBezTo>
                      <a:pt x="1398" y="35126"/>
                      <a:pt x="-2980" y="22446"/>
                      <a:pt x="2141" y="11927"/>
                    </a:cubicBezTo>
                    <a:cubicBezTo>
                      <a:pt x="7261" y="1397"/>
                      <a:pt x="19949" y="-2977"/>
                      <a:pt x="30476" y="2139"/>
                    </a:cubicBezTo>
                    <a:cubicBezTo>
                      <a:pt x="30773" y="2277"/>
                      <a:pt x="31069" y="2436"/>
                      <a:pt x="31366" y="2595"/>
                    </a:cubicBezTo>
                    <a:cubicBezTo>
                      <a:pt x="41299" y="8018"/>
                      <a:pt x="45221" y="20286"/>
                      <a:pt x="40271" y="30455"/>
                    </a:cubicBezTo>
                    <a:close/>
                  </a:path>
                </a:pathLst>
              </a:custGeom>
              <a:solidFill>
                <a:srgbClr val="3A3A3A">
                  <a:alpha val="2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5" name="Freeform 254">
                <a:extLst>
                  <a:ext uri="{FF2B5EF4-FFF2-40B4-BE49-F238E27FC236}">
                    <a16:creationId xmlns:a16="http://schemas.microsoft.com/office/drawing/2014/main" id="{85B88A2E-43AD-EC46-B31A-704D3343606D}"/>
                  </a:ext>
                </a:extLst>
              </p:cNvPr>
              <p:cNvSpPr/>
              <p:nvPr/>
            </p:nvSpPr>
            <p:spPr>
              <a:xfrm>
                <a:off x="7724393" y="4566261"/>
                <a:ext cx="40927" cy="40894"/>
              </a:xfrm>
              <a:custGeom>
                <a:avLst/>
                <a:gdLst>
                  <a:gd name="connsiteX0" fmla="*/ 38713 w 40927"/>
                  <a:gd name="connsiteY0" fmla="*/ 29695 h 40894"/>
                  <a:gd name="connsiteX1" fmla="*/ 11215 w 40927"/>
                  <a:gd name="connsiteY1" fmla="*/ 38678 h 40894"/>
                  <a:gd name="connsiteX2" fmla="*/ 2216 w 40927"/>
                  <a:gd name="connsiteY2" fmla="*/ 11199 h 40894"/>
                  <a:gd name="connsiteX3" fmla="*/ 29724 w 40927"/>
                  <a:gd name="connsiteY3" fmla="*/ 2216 h 40894"/>
                  <a:gd name="connsiteX4" fmla="*/ 29809 w 40927"/>
                  <a:gd name="connsiteY4" fmla="*/ 2258 h 40894"/>
                  <a:gd name="connsiteX5" fmla="*/ 38713 w 40927"/>
                  <a:gd name="connsiteY5" fmla="*/ 29695 h 40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27" h="40894">
                    <a:moveTo>
                      <a:pt x="38713" y="29695"/>
                    </a:moveTo>
                    <a:cubicBezTo>
                      <a:pt x="33604" y="39769"/>
                      <a:pt x="21286" y="43784"/>
                      <a:pt x="11215" y="38678"/>
                    </a:cubicBezTo>
                    <a:cubicBezTo>
                      <a:pt x="1134" y="33572"/>
                      <a:pt x="-2894" y="21274"/>
                      <a:pt x="2216" y="11199"/>
                    </a:cubicBezTo>
                    <a:cubicBezTo>
                      <a:pt x="7336" y="1125"/>
                      <a:pt x="19643" y="-2890"/>
                      <a:pt x="29724" y="2216"/>
                    </a:cubicBezTo>
                    <a:cubicBezTo>
                      <a:pt x="29745" y="2227"/>
                      <a:pt x="29777" y="2248"/>
                      <a:pt x="29809" y="2258"/>
                    </a:cubicBezTo>
                    <a:cubicBezTo>
                      <a:pt x="39826" y="7396"/>
                      <a:pt x="43801" y="19663"/>
                      <a:pt x="38713" y="29695"/>
                    </a:cubicBezTo>
                    <a:close/>
                  </a:path>
                </a:pathLst>
              </a:custGeom>
              <a:solidFill>
                <a:srgbClr val="3A3A3A">
                  <a:alpha val="2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 name="Freeform 255">
                <a:extLst>
                  <a:ext uri="{FF2B5EF4-FFF2-40B4-BE49-F238E27FC236}">
                    <a16:creationId xmlns:a16="http://schemas.microsoft.com/office/drawing/2014/main" id="{DBE7F5B8-2CD8-4C42-9024-7A84A8B7C073}"/>
                  </a:ext>
                </a:extLst>
              </p:cNvPr>
              <p:cNvSpPr/>
              <p:nvPr/>
            </p:nvSpPr>
            <p:spPr>
              <a:xfrm>
                <a:off x="7724737" y="4566497"/>
                <a:ext cx="40329" cy="40265"/>
              </a:xfrm>
              <a:custGeom>
                <a:avLst/>
                <a:gdLst>
                  <a:gd name="connsiteX0" fmla="*/ 38051 w 40329"/>
                  <a:gd name="connsiteY0" fmla="*/ 29353 h 40265"/>
                  <a:gd name="connsiteX1" fmla="*/ 10924 w 40329"/>
                  <a:gd name="connsiteY1" fmla="*/ 38029 h 40265"/>
                  <a:gd name="connsiteX2" fmla="*/ 2243 w 40329"/>
                  <a:gd name="connsiteY2" fmla="*/ 10910 h 40265"/>
                  <a:gd name="connsiteX3" fmla="*/ 29359 w 40329"/>
                  <a:gd name="connsiteY3" fmla="*/ 2234 h 40265"/>
                  <a:gd name="connsiteX4" fmla="*/ 38157 w 40329"/>
                  <a:gd name="connsiteY4" fmla="*/ 29152 h 40265"/>
                  <a:gd name="connsiteX5" fmla="*/ 38051 w 40329"/>
                  <a:gd name="connsiteY5" fmla="*/ 29353 h 40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29" h="40265">
                    <a:moveTo>
                      <a:pt x="38051" y="29353"/>
                    </a:moveTo>
                    <a:cubicBezTo>
                      <a:pt x="32952" y="39237"/>
                      <a:pt x="20804" y="43114"/>
                      <a:pt x="10924" y="38029"/>
                    </a:cubicBezTo>
                    <a:cubicBezTo>
                      <a:pt x="1034" y="32934"/>
                      <a:pt x="-2856" y="20794"/>
                      <a:pt x="2243" y="10910"/>
                    </a:cubicBezTo>
                    <a:cubicBezTo>
                      <a:pt x="7341" y="1038"/>
                      <a:pt x="19468" y="-2850"/>
                      <a:pt x="29359" y="2234"/>
                    </a:cubicBezTo>
                    <a:cubicBezTo>
                      <a:pt x="39228" y="7235"/>
                      <a:pt x="43161" y="19290"/>
                      <a:pt x="38157" y="29152"/>
                    </a:cubicBezTo>
                    <a:cubicBezTo>
                      <a:pt x="38125" y="29215"/>
                      <a:pt x="38083" y="29290"/>
                      <a:pt x="38051" y="29353"/>
                    </a:cubicBezTo>
                    <a:close/>
                  </a:path>
                </a:pathLst>
              </a:custGeom>
              <a:solidFill>
                <a:srgbClr val="3A3A3A">
                  <a:alpha val="3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7" name="Freeform 256">
                <a:extLst>
                  <a:ext uri="{FF2B5EF4-FFF2-40B4-BE49-F238E27FC236}">
                    <a16:creationId xmlns:a16="http://schemas.microsoft.com/office/drawing/2014/main" id="{7B38F90C-536E-6F48-BB7C-D6D3703B0CC5}"/>
                  </a:ext>
                </a:extLst>
              </p:cNvPr>
              <p:cNvSpPr/>
              <p:nvPr/>
            </p:nvSpPr>
            <p:spPr>
              <a:xfrm>
                <a:off x="7725125" y="4566866"/>
                <a:ext cx="39651" cy="39627"/>
              </a:xfrm>
              <a:custGeom>
                <a:avLst/>
                <a:gdLst>
                  <a:gd name="connsiteX0" fmla="*/ 37451 w 39651"/>
                  <a:gd name="connsiteY0" fmla="*/ 28878 h 39627"/>
                  <a:gd name="connsiteX1" fmla="*/ 10759 w 39651"/>
                  <a:gd name="connsiteY1" fmla="*/ 37427 h 39627"/>
                  <a:gd name="connsiteX2" fmla="*/ 2205 w 39651"/>
                  <a:gd name="connsiteY2" fmla="*/ 10753 h 39627"/>
                  <a:gd name="connsiteX3" fmla="*/ 28865 w 39651"/>
                  <a:gd name="connsiteY3" fmla="*/ 2183 h 39627"/>
                  <a:gd name="connsiteX4" fmla="*/ 37473 w 39651"/>
                  <a:gd name="connsiteY4" fmla="*/ 28846 h 39627"/>
                  <a:gd name="connsiteX5" fmla="*/ 37451 w 39651"/>
                  <a:gd name="connsiteY5" fmla="*/ 28878 h 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51" h="39627">
                    <a:moveTo>
                      <a:pt x="37451" y="28878"/>
                    </a:moveTo>
                    <a:cubicBezTo>
                      <a:pt x="32437" y="38602"/>
                      <a:pt x="20491" y="42437"/>
                      <a:pt x="10759" y="37427"/>
                    </a:cubicBezTo>
                    <a:cubicBezTo>
                      <a:pt x="1017" y="32416"/>
                      <a:pt x="-2809" y="20477"/>
                      <a:pt x="2205" y="10753"/>
                    </a:cubicBezTo>
                    <a:cubicBezTo>
                      <a:pt x="7208" y="1028"/>
                      <a:pt x="19134" y="-2796"/>
                      <a:pt x="28865" y="2183"/>
                    </a:cubicBezTo>
                    <a:cubicBezTo>
                      <a:pt x="38607" y="7172"/>
                      <a:pt x="42455" y="19111"/>
                      <a:pt x="37473" y="28846"/>
                    </a:cubicBezTo>
                    <a:cubicBezTo>
                      <a:pt x="37462" y="28857"/>
                      <a:pt x="37462" y="28867"/>
                      <a:pt x="37451" y="28878"/>
                    </a:cubicBezTo>
                    <a:close/>
                  </a:path>
                </a:pathLst>
              </a:custGeom>
              <a:solidFill>
                <a:srgbClr val="3A3A3A">
                  <a:alpha val="3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8" name="Freeform 257">
                <a:extLst>
                  <a:ext uri="{FF2B5EF4-FFF2-40B4-BE49-F238E27FC236}">
                    <a16:creationId xmlns:a16="http://schemas.microsoft.com/office/drawing/2014/main" id="{D501F1F9-12C3-3942-8329-F882AEDB34CA}"/>
                  </a:ext>
                </a:extLst>
              </p:cNvPr>
              <p:cNvSpPr/>
              <p:nvPr/>
            </p:nvSpPr>
            <p:spPr>
              <a:xfrm>
                <a:off x="7725258" y="4567064"/>
                <a:ext cx="39232" cy="39203"/>
              </a:xfrm>
              <a:custGeom>
                <a:avLst/>
                <a:gdLst>
                  <a:gd name="connsiteX0" fmla="*/ 37106 w 39232"/>
                  <a:gd name="connsiteY0" fmla="*/ 28468 h 39203"/>
                  <a:gd name="connsiteX1" fmla="*/ 10742 w 39232"/>
                  <a:gd name="connsiteY1" fmla="*/ 37081 h 39203"/>
                  <a:gd name="connsiteX2" fmla="*/ 2124 w 39232"/>
                  <a:gd name="connsiteY2" fmla="*/ 10735 h 39203"/>
                  <a:gd name="connsiteX3" fmla="*/ 28488 w 39232"/>
                  <a:gd name="connsiteY3" fmla="*/ 2123 h 39203"/>
                  <a:gd name="connsiteX4" fmla="*/ 28626 w 39232"/>
                  <a:gd name="connsiteY4" fmla="*/ 2197 h 39203"/>
                  <a:gd name="connsiteX5" fmla="*/ 37106 w 39232"/>
                  <a:gd name="connsiteY5" fmla="*/ 28468 h 39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232" h="39203">
                    <a:moveTo>
                      <a:pt x="37106" y="28468"/>
                    </a:moveTo>
                    <a:cubicBezTo>
                      <a:pt x="32208" y="38119"/>
                      <a:pt x="20410" y="41975"/>
                      <a:pt x="10742" y="37081"/>
                    </a:cubicBezTo>
                    <a:cubicBezTo>
                      <a:pt x="1085" y="32186"/>
                      <a:pt x="-2773" y="20396"/>
                      <a:pt x="2124" y="10735"/>
                    </a:cubicBezTo>
                    <a:cubicBezTo>
                      <a:pt x="7022" y="1085"/>
                      <a:pt x="18831" y="-2771"/>
                      <a:pt x="28488" y="2123"/>
                    </a:cubicBezTo>
                    <a:cubicBezTo>
                      <a:pt x="28530" y="2144"/>
                      <a:pt x="28583" y="2176"/>
                      <a:pt x="28626" y="2197"/>
                    </a:cubicBezTo>
                    <a:cubicBezTo>
                      <a:pt x="38187" y="7144"/>
                      <a:pt x="41982" y="18871"/>
                      <a:pt x="37106" y="28468"/>
                    </a:cubicBezTo>
                    <a:close/>
                  </a:path>
                </a:pathLst>
              </a:custGeom>
              <a:solidFill>
                <a:srgbClr val="3A3A3A">
                  <a:alpha val="3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9" name="Freeform 258">
                <a:extLst>
                  <a:ext uri="{FF2B5EF4-FFF2-40B4-BE49-F238E27FC236}">
                    <a16:creationId xmlns:a16="http://schemas.microsoft.com/office/drawing/2014/main" id="{5EA6F1F7-72D6-DA44-9CA5-F43A506D34C5}"/>
                  </a:ext>
                </a:extLst>
              </p:cNvPr>
              <p:cNvSpPr/>
              <p:nvPr/>
            </p:nvSpPr>
            <p:spPr>
              <a:xfrm>
                <a:off x="7725581" y="4567349"/>
                <a:ext cx="38628" cy="38570"/>
              </a:xfrm>
              <a:custGeom>
                <a:avLst/>
                <a:gdLst>
                  <a:gd name="connsiteX0" fmla="*/ 36466 w 38628"/>
                  <a:gd name="connsiteY0" fmla="*/ 28078 h 38570"/>
                  <a:gd name="connsiteX1" fmla="*/ 10494 w 38628"/>
                  <a:gd name="connsiteY1" fmla="*/ 36446 h 38570"/>
                  <a:gd name="connsiteX2" fmla="*/ 2130 w 38628"/>
                  <a:gd name="connsiteY2" fmla="*/ 10493 h 38570"/>
                  <a:gd name="connsiteX3" fmla="*/ 28091 w 38628"/>
                  <a:gd name="connsiteY3" fmla="*/ 2124 h 38570"/>
                  <a:gd name="connsiteX4" fmla="*/ 36561 w 38628"/>
                  <a:gd name="connsiteY4" fmla="*/ 27887 h 38570"/>
                  <a:gd name="connsiteX5" fmla="*/ 36466 w 38628"/>
                  <a:gd name="connsiteY5" fmla="*/ 28078 h 38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628" h="38570">
                    <a:moveTo>
                      <a:pt x="36466" y="28078"/>
                    </a:moveTo>
                    <a:cubicBezTo>
                      <a:pt x="31611" y="37559"/>
                      <a:pt x="19982" y="41298"/>
                      <a:pt x="10494" y="36446"/>
                    </a:cubicBezTo>
                    <a:cubicBezTo>
                      <a:pt x="1017" y="31584"/>
                      <a:pt x="-2735" y="19963"/>
                      <a:pt x="2130" y="10493"/>
                    </a:cubicBezTo>
                    <a:cubicBezTo>
                      <a:pt x="6986" y="1012"/>
                      <a:pt x="18614" y="-2728"/>
                      <a:pt x="28091" y="2124"/>
                    </a:cubicBezTo>
                    <a:cubicBezTo>
                      <a:pt x="37547" y="6902"/>
                      <a:pt x="41342" y="18427"/>
                      <a:pt x="36561" y="27887"/>
                    </a:cubicBezTo>
                    <a:cubicBezTo>
                      <a:pt x="36529" y="27951"/>
                      <a:pt x="36497" y="28014"/>
                      <a:pt x="36466" y="28078"/>
                    </a:cubicBezTo>
                    <a:close/>
                  </a:path>
                </a:pathLst>
              </a:custGeom>
              <a:solidFill>
                <a:srgbClr val="3A3A3A">
                  <a:alpha val="4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0" name="Freeform 259">
                <a:extLst>
                  <a:ext uri="{FF2B5EF4-FFF2-40B4-BE49-F238E27FC236}">
                    <a16:creationId xmlns:a16="http://schemas.microsoft.com/office/drawing/2014/main" id="{1D5CD425-B396-BF41-BEB1-D32590411204}"/>
                  </a:ext>
                </a:extLst>
              </p:cNvPr>
              <p:cNvSpPr/>
              <p:nvPr/>
            </p:nvSpPr>
            <p:spPr>
              <a:xfrm>
                <a:off x="7725965" y="4567715"/>
                <a:ext cx="37993" cy="37930"/>
              </a:xfrm>
              <a:custGeom>
                <a:avLst/>
                <a:gdLst>
                  <a:gd name="connsiteX0" fmla="*/ 35870 w 37993"/>
                  <a:gd name="connsiteY0" fmla="*/ 27605 h 37930"/>
                  <a:gd name="connsiteX1" fmla="*/ 10333 w 37993"/>
                  <a:gd name="connsiteY1" fmla="*/ 35847 h 37930"/>
                  <a:gd name="connsiteX2" fmla="*/ 2086 w 37993"/>
                  <a:gd name="connsiteY2" fmla="*/ 10327 h 37930"/>
                  <a:gd name="connsiteX3" fmla="*/ 27601 w 37993"/>
                  <a:gd name="connsiteY3" fmla="*/ 2075 h 37930"/>
                  <a:gd name="connsiteX4" fmla="*/ 35975 w 37993"/>
                  <a:gd name="connsiteY4" fmla="*/ 27393 h 37930"/>
                  <a:gd name="connsiteX5" fmla="*/ 35870 w 37993"/>
                  <a:gd name="connsiteY5" fmla="*/ 27605 h 3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93" h="37930">
                    <a:moveTo>
                      <a:pt x="35870" y="27605"/>
                    </a:moveTo>
                    <a:cubicBezTo>
                      <a:pt x="31099" y="36927"/>
                      <a:pt x="19661" y="40614"/>
                      <a:pt x="10333" y="35847"/>
                    </a:cubicBezTo>
                    <a:cubicBezTo>
                      <a:pt x="1004" y="31080"/>
                      <a:pt x="-2685" y="19650"/>
                      <a:pt x="2086" y="10327"/>
                    </a:cubicBezTo>
                    <a:cubicBezTo>
                      <a:pt x="6856" y="1016"/>
                      <a:pt x="18273" y="-2681"/>
                      <a:pt x="27601" y="2075"/>
                    </a:cubicBezTo>
                    <a:cubicBezTo>
                      <a:pt x="36908" y="6758"/>
                      <a:pt x="40661" y="18092"/>
                      <a:pt x="35975" y="27393"/>
                    </a:cubicBezTo>
                    <a:cubicBezTo>
                      <a:pt x="35944" y="27467"/>
                      <a:pt x="35901" y="27531"/>
                      <a:pt x="35870" y="27605"/>
                    </a:cubicBezTo>
                    <a:close/>
                  </a:path>
                </a:pathLst>
              </a:custGeom>
              <a:solidFill>
                <a:srgbClr val="3A3A3A">
                  <a:alpha val="4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1" name="Freeform 260">
                <a:extLst>
                  <a:ext uri="{FF2B5EF4-FFF2-40B4-BE49-F238E27FC236}">
                    <a16:creationId xmlns:a16="http://schemas.microsoft.com/office/drawing/2014/main" id="{3835D429-61F6-BF40-8603-71EC75BDF924}"/>
                  </a:ext>
                </a:extLst>
              </p:cNvPr>
              <p:cNvSpPr/>
              <p:nvPr/>
            </p:nvSpPr>
            <p:spPr>
              <a:xfrm>
                <a:off x="7726096" y="4567956"/>
                <a:ext cx="37324" cy="37293"/>
              </a:xfrm>
              <a:custGeom>
                <a:avLst/>
                <a:gdLst>
                  <a:gd name="connsiteX0" fmla="*/ 35208 w 37324"/>
                  <a:gd name="connsiteY0" fmla="*/ 27258 h 37293"/>
                  <a:gd name="connsiteX1" fmla="*/ 10043 w 37324"/>
                  <a:gd name="connsiteY1" fmla="*/ 35182 h 37293"/>
                  <a:gd name="connsiteX2" fmla="*/ 2113 w 37324"/>
                  <a:gd name="connsiteY2" fmla="*/ 10034 h 37293"/>
                  <a:gd name="connsiteX3" fmla="*/ 27152 w 37324"/>
                  <a:gd name="connsiteY3" fmla="*/ 2046 h 37293"/>
                  <a:gd name="connsiteX4" fmla="*/ 35272 w 37324"/>
                  <a:gd name="connsiteY4" fmla="*/ 27131 h 37293"/>
                  <a:gd name="connsiteX5" fmla="*/ 35208 w 37324"/>
                  <a:gd name="connsiteY5" fmla="*/ 27258 h 3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324" h="37293">
                    <a:moveTo>
                      <a:pt x="35208" y="27258"/>
                    </a:moveTo>
                    <a:cubicBezTo>
                      <a:pt x="30448" y="36389"/>
                      <a:pt x="19180" y="39938"/>
                      <a:pt x="10043" y="35182"/>
                    </a:cubicBezTo>
                    <a:cubicBezTo>
                      <a:pt x="905" y="30425"/>
                      <a:pt x="-2646" y="19165"/>
                      <a:pt x="2113" y="10034"/>
                    </a:cubicBezTo>
                    <a:cubicBezTo>
                      <a:pt x="6841" y="955"/>
                      <a:pt x="18025" y="-2615"/>
                      <a:pt x="27152" y="2046"/>
                    </a:cubicBezTo>
                    <a:cubicBezTo>
                      <a:pt x="36332" y="6728"/>
                      <a:pt x="39968" y="17968"/>
                      <a:pt x="35272" y="27131"/>
                    </a:cubicBezTo>
                    <a:cubicBezTo>
                      <a:pt x="35251" y="27173"/>
                      <a:pt x="35229" y="27216"/>
                      <a:pt x="35208" y="27258"/>
                    </a:cubicBezTo>
                    <a:close/>
                  </a:path>
                </a:pathLst>
              </a:custGeom>
              <a:solidFill>
                <a:srgbClr val="3A3A3A">
                  <a:alpha val="5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2" name="Freeform 261">
                <a:extLst>
                  <a:ext uri="{FF2B5EF4-FFF2-40B4-BE49-F238E27FC236}">
                    <a16:creationId xmlns:a16="http://schemas.microsoft.com/office/drawing/2014/main" id="{43E956C1-88E7-C24D-A925-24986489C8C1}"/>
                  </a:ext>
                </a:extLst>
              </p:cNvPr>
              <p:cNvSpPr/>
              <p:nvPr/>
            </p:nvSpPr>
            <p:spPr>
              <a:xfrm>
                <a:off x="7726397" y="4568244"/>
                <a:ext cx="36900" cy="36864"/>
              </a:xfrm>
              <a:custGeom>
                <a:avLst/>
                <a:gdLst>
                  <a:gd name="connsiteX0" fmla="*/ 34907 w 36900"/>
                  <a:gd name="connsiteY0" fmla="*/ 26759 h 36864"/>
                  <a:gd name="connsiteX1" fmla="*/ 10123 w 36900"/>
                  <a:gd name="connsiteY1" fmla="*/ 34873 h 36864"/>
                  <a:gd name="connsiteX2" fmla="*/ 1993 w 36900"/>
                  <a:gd name="connsiteY2" fmla="*/ 10106 h 36864"/>
                  <a:gd name="connsiteX3" fmla="*/ 26787 w 36900"/>
                  <a:gd name="connsiteY3" fmla="*/ 1991 h 36864"/>
                  <a:gd name="connsiteX4" fmla="*/ 26957 w 36900"/>
                  <a:gd name="connsiteY4" fmla="*/ 2076 h 36864"/>
                  <a:gd name="connsiteX5" fmla="*/ 34907 w 36900"/>
                  <a:gd name="connsiteY5" fmla="*/ 26759 h 36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00" h="36864">
                    <a:moveTo>
                      <a:pt x="34907" y="26759"/>
                    </a:moveTo>
                    <a:cubicBezTo>
                      <a:pt x="30306" y="35837"/>
                      <a:pt x="19208" y="39471"/>
                      <a:pt x="10123" y="34873"/>
                    </a:cubicBezTo>
                    <a:cubicBezTo>
                      <a:pt x="1028" y="30275"/>
                      <a:pt x="-2608" y="19184"/>
                      <a:pt x="1993" y="10106"/>
                    </a:cubicBezTo>
                    <a:cubicBezTo>
                      <a:pt x="6593" y="1028"/>
                      <a:pt x="17692" y="-2606"/>
                      <a:pt x="26787" y="1991"/>
                    </a:cubicBezTo>
                    <a:cubicBezTo>
                      <a:pt x="26840" y="2013"/>
                      <a:pt x="26904" y="2044"/>
                      <a:pt x="26957" y="2076"/>
                    </a:cubicBezTo>
                    <a:cubicBezTo>
                      <a:pt x="35925" y="6737"/>
                      <a:pt x="39476" y="17743"/>
                      <a:pt x="34907" y="26759"/>
                    </a:cubicBezTo>
                    <a:close/>
                  </a:path>
                </a:pathLst>
              </a:custGeom>
              <a:solidFill>
                <a:srgbClr val="3A3A3A">
                  <a:alpha val="5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3" name="Freeform 262">
                <a:extLst>
                  <a:ext uri="{FF2B5EF4-FFF2-40B4-BE49-F238E27FC236}">
                    <a16:creationId xmlns:a16="http://schemas.microsoft.com/office/drawing/2014/main" id="{AA9EE0AB-CFB1-1842-9C34-61C51A4877F8}"/>
                  </a:ext>
                </a:extLst>
              </p:cNvPr>
              <p:cNvSpPr/>
              <p:nvPr/>
            </p:nvSpPr>
            <p:spPr>
              <a:xfrm>
                <a:off x="7727037" y="4568524"/>
                <a:ext cx="36298" cy="36236"/>
              </a:xfrm>
              <a:custGeom>
                <a:avLst/>
                <a:gdLst>
                  <a:gd name="connsiteX0" fmla="*/ 34267 w 36298"/>
                  <a:gd name="connsiteY0" fmla="*/ 26373 h 36236"/>
                  <a:gd name="connsiteX1" fmla="*/ 9875 w 36298"/>
                  <a:gd name="connsiteY1" fmla="*/ 34244 h 36236"/>
                  <a:gd name="connsiteX2" fmla="*/ 1999 w 36298"/>
                  <a:gd name="connsiteY2" fmla="*/ 9858 h 36236"/>
                  <a:gd name="connsiteX3" fmla="*/ 26391 w 36298"/>
                  <a:gd name="connsiteY3" fmla="*/ 1998 h 36236"/>
                  <a:gd name="connsiteX4" fmla="*/ 26422 w 36298"/>
                  <a:gd name="connsiteY4" fmla="*/ 2008 h 36236"/>
                  <a:gd name="connsiteX5" fmla="*/ 34352 w 36298"/>
                  <a:gd name="connsiteY5" fmla="*/ 26214 h 36236"/>
                  <a:gd name="connsiteX6" fmla="*/ 34267 w 36298"/>
                  <a:gd name="connsiteY6" fmla="*/ 26373 h 3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298" h="36236">
                    <a:moveTo>
                      <a:pt x="34267" y="26373"/>
                    </a:moveTo>
                    <a:cubicBezTo>
                      <a:pt x="29709" y="35282"/>
                      <a:pt x="18779" y="38799"/>
                      <a:pt x="9875" y="34244"/>
                    </a:cubicBezTo>
                    <a:cubicBezTo>
                      <a:pt x="960" y="29678"/>
                      <a:pt x="-2570" y="18767"/>
                      <a:pt x="1999" y="9858"/>
                    </a:cubicBezTo>
                    <a:cubicBezTo>
                      <a:pt x="6557" y="960"/>
                      <a:pt x="17486" y="-2568"/>
                      <a:pt x="26391" y="1998"/>
                    </a:cubicBezTo>
                    <a:cubicBezTo>
                      <a:pt x="26401" y="1998"/>
                      <a:pt x="26412" y="2008"/>
                      <a:pt x="26422" y="2008"/>
                    </a:cubicBezTo>
                    <a:cubicBezTo>
                      <a:pt x="35295" y="6500"/>
                      <a:pt x="38846" y="17337"/>
                      <a:pt x="34352" y="26214"/>
                    </a:cubicBezTo>
                    <a:cubicBezTo>
                      <a:pt x="34320" y="26267"/>
                      <a:pt x="34299" y="26320"/>
                      <a:pt x="34267" y="26373"/>
                    </a:cubicBezTo>
                    <a:close/>
                  </a:path>
                </a:pathLst>
              </a:custGeom>
              <a:solidFill>
                <a:srgbClr val="3A3A3A">
                  <a:alpha val="5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4" name="Freeform 263">
                <a:extLst>
                  <a:ext uri="{FF2B5EF4-FFF2-40B4-BE49-F238E27FC236}">
                    <a16:creationId xmlns:a16="http://schemas.microsoft.com/office/drawing/2014/main" id="{BBDEEAC9-B96E-664B-A046-9BB4466AECDD}"/>
                  </a:ext>
                </a:extLst>
              </p:cNvPr>
              <p:cNvSpPr/>
              <p:nvPr/>
            </p:nvSpPr>
            <p:spPr>
              <a:xfrm>
                <a:off x="7727633" y="4568887"/>
                <a:ext cx="35589" cy="35600"/>
              </a:xfrm>
              <a:custGeom>
                <a:avLst/>
                <a:gdLst>
                  <a:gd name="connsiteX0" fmla="*/ 33671 w 35589"/>
                  <a:gd name="connsiteY0" fmla="*/ 25904 h 35600"/>
                  <a:gd name="connsiteX1" fmla="*/ 9703 w 35589"/>
                  <a:gd name="connsiteY1" fmla="*/ 33648 h 35600"/>
                  <a:gd name="connsiteX2" fmla="*/ 1954 w 35589"/>
                  <a:gd name="connsiteY2" fmla="*/ 9707 h 35600"/>
                  <a:gd name="connsiteX3" fmla="*/ 25922 w 35589"/>
                  <a:gd name="connsiteY3" fmla="*/ 1953 h 35600"/>
                  <a:gd name="connsiteX4" fmla="*/ 25933 w 35589"/>
                  <a:gd name="connsiteY4" fmla="*/ 1963 h 35600"/>
                  <a:gd name="connsiteX5" fmla="*/ 33671 w 35589"/>
                  <a:gd name="connsiteY5" fmla="*/ 25904 h 3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89" h="35600">
                    <a:moveTo>
                      <a:pt x="33671" y="25904"/>
                    </a:moveTo>
                    <a:cubicBezTo>
                      <a:pt x="29198" y="34654"/>
                      <a:pt x="18470" y="38118"/>
                      <a:pt x="9703" y="33648"/>
                    </a:cubicBezTo>
                    <a:cubicBezTo>
                      <a:pt x="947" y="29177"/>
                      <a:pt x="-2519" y="18457"/>
                      <a:pt x="1954" y="9707"/>
                    </a:cubicBezTo>
                    <a:cubicBezTo>
                      <a:pt x="6438" y="946"/>
                      <a:pt x="17166" y="-2518"/>
                      <a:pt x="25922" y="1953"/>
                    </a:cubicBezTo>
                    <a:cubicBezTo>
                      <a:pt x="25922" y="1963"/>
                      <a:pt x="25933" y="1963"/>
                      <a:pt x="25933" y="1963"/>
                    </a:cubicBezTo>
                    <a:cubicBezTo>
                      <a:pt x="34636" y="6487"/>
                      <a:pt x="38081" y="17154"/>
                      <a:pt x="33671" y="25904"/>
                    </a:cubicBezTo>
                    <a:close/>
                  </a:path>
                </a:pathLst>
              </a:custGeom>
              <a:solidFill>
                <a:srgbClr val="3A3A3A">
                  <a:alpha val="6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5" name="Freeform 264">
                <a:extLst>
                  <a:ext uri="{FF2B5EF4-FFF2-40B4-BE49-F238E27FC236}">
                    <a16:creationId xmlns:a16="http://schemas.microsoft.com/office/drawing/2014/main" id="{D9302DE3-57D0-3647-8814-961512201DFE}"/>
                  </a:ext>
                </a:extLst>
              </p:cNvPr>
              <p:cNvSpPr/>
              <p:nvPr/>
            </p:nvSpPr>
            <p:spPr>
              <a:xfrm>
                <a:off x="7727284" y="4569112"/>
                <a:ext cx="35198" cy="35178"/>
              </a:xfrm>
              <a:custGeom>
                <a:avLst/>
                <a:gdLst>
                  <a:gd name="connsiteX0" fmla="*/ 33278 w 35198"/>
                  <a:gd name="connsiteY0" fmla="*/ 25573 h 35178"/>
                  <a:gd name="connsiteX1" fmla="*/ 9607 w 35198"/>
                  <a:gd name="connsiteY1" fmla="*/ 33253 h 35178"/>
                  <a:gd name="connsiteX2" fmla="*/ 1922 w 35198"/>
                  <a:gd name="connsiteY2" fmla="*/ 9609 h 35178"/>
                  <a:gd name="connsiteX3" fmla="*/ 25593 w 35198"/>
                  <a:gd name="connsiteY3" fmla="*/ 1918 h 35178"/>
                  <a:gd name="connsiteX4" fmla="*/ 25646 w 35198"/>
                  <a:gd name="connsiteY4" fmla="*/ 1950 h 35178"/>
                  <a:gd name="connsiteX5" fmla="*/ 33278 w 35198"/>
                  <a:gd name="connsiteY5" fmla="*/ 25573 h 35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198" h="35178">
                    <a:moveTo>
                      <a:pt x="33278" y="25573"/>
                    </a:moveTo>
                    <a:cubicBezTo>
                      <a:pt x="28869" y="34228"/>
                      <a:pt x="18268" y="37671"/>
                      <a:pt x="9607" y="33253"/>
                    </a:cubicBezTo>
                    <a:cubicBezTo>
                      <a:pt x="947" y="28846"/>
                      <a:pt x="-2488" y="18253"/>
                      <a:pt x="1922" y="9609"/>
                    </a:cubicBezTo>
                    <a:cubicBezTo>
                      <a:pt x="6332" y="954"/>
                      <a:pt x="16932" y="-2488"/>
                      <a:pt x="25593" y="1918"/>
                    </a:cubicBezTo>
                    <a:cubicBezTo>
                      <a:pt x="25603" y="1929"/>
                      <a:pt x="25625" y="1940"/>
                      <a:pt x="25646" y="1950"/>
                    </a:cubicBezTo>
                    <a:cubicBezTo>
                      <a:pt x="34264" y="6378"/>
                      <a:pt x="37678" y="16940"/>
                      <a:pt x="33278" y="25573"/>
                    </a:cubicBezTo>
                    <a:close/>
                  </a:path>
                </a:pathLst>
              </a:custGeom>
              <a:solidFill>
                <a:srgbClr val="3A3A3A">
                  <a:alpha val="6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6" name="Freeform 265">
                <a:extLst>
                  <a:ext uri="{FF2B5EF4-FFF2-40B4-BE49-F238E27FC236}">
                    <a16:creationId xmlns:a16="http://schemas.microsoft.com/office/drawing/2014/main" id="{6DE46243-A614-3B48-8E12-50784E608939}"/>
                  </a:ext>
                </a:extLst>
              </p:cNvPr>
              <p:cNvSpPr/>
              <p:nvPr/>
            </p:nvSpPr>
            <p:spPr>
              <a:xfrm>
                <a:off x="7727833" y="4569390"/>
                <a:ext cx="34315" cy="34332"/>
              </a:xfrm>
              <a:custGeom>
                <a:avLst/>
                <a:gdLst>
                  <a:gd name="connsiteX0" fmla="*/ 32411 w 34315"/>
                  <a:gd name="connsiteY0" fmla="*/ 25083 h 34332"/>
                  <a:gd name="connsiteX1" fmla="*/ 9249 w 34315"/>
                  <a:gd name="connsiteY1" fmla="*/ 32392 h 34332"/>
                  <a:gd name="connsiteX2" fmla="*/ 1935 w 34315"/>
                  <a:gd name="connsiteY2" fmla="*/ 9246 h 34332"/>
                  <a:gd name="connsiteX3" fmla="*/ 24991 w 34315"/>
                  <a:gd name="connsiteY3" fmla="*/ 1884 h 34332"/>
                  <a:gd name="connsiteX4" fmla="*/ 32411 w 34315"/>
                  <a:gd name="connsiteY4" fmla="*/ 25083 h 34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15" h="34332">
                    <a:moveTo>
                      <a:pt x="32411" y="25083"/>
                    </a:moveTo>
                    <a:cubicBezTo>
                      <a:pt x="28033" y="33494"/>
                      <a:pt x="17666" y="36767"/>
                      <a:pt x="9249" y="32392"/>
                    </a:cubicBezTo>
                    <a:cubicBezTo>
                      <a:pt x="843" y="28017"/>
                      <a:pt x="-2432" y="17657"/>
                      <a:pt x="1935" y="9246"/>
                    </a:cubicBezTo>
                    <a:cubicBezTo>
                      <a:pt x="6292" y="877"/>
                      <a:pt x="16585" y="-2407"/>
                      <a:pt x="24991" y="1884"/>
                    </a:cubicBezTo>
                    <a:cubicBezTo>
                      <a:pt x="33429" y="6258"/>
                      <a:pt x="36747" y="16629"/>
                      <a:pt x="32411" y="25083"/>
                    </a:cubicBezTo>
                    <a:close/>
                  </a:path>
                </a:pathLst>
              </a:custGeom>
              <a:solidFill>
                <a:srgbClr val="3A3A3A">
                  <a:alpha val="6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7" name="Freeform 266">
                <a:extLst>
                  <a:ext uri="{FF2B5EF4-FFF2-40B4-BE49-F238E27FC236}">
                    <a16:creationId xmlns:a16="http://schemas.microsoft.com/office/drawing/2014/main" id="{9968D232-1DA5-8940-9EBA-63D8BC63CA38}"/>
                  </a:ext>
                </a:extLst>
              </p:cNvPr>
              <p:cNvSpPr/>
              <p:nvPr/>
            </p:nvSpPr>
            <p:spPr>
              <a:xfrm>
                <a:off x="7727947" y="4569740"/>
                <a:ext cx="33927" cy="33903"/>
              </a:xfrm>
              <a:custGeom>
                <a:avLst/>
                <a:gdLst>
                  <a:gd name="connsiteX0" fmla="*/ 32085 w 33927"/>
                  <a:gd name="connsiteY0" fmla="*/ 24627 h 33903"/>
                  <a:gd name="connsiteX1" fmla="*/ 9284 w 33927"/>
                  <a:gd name="connsiteY1" fmla="*/ 32063 h 33903"/>
                  <a:gd name="connsiteX2" fmla="*/ 1842 w 33927"/>
                  <a:gd name="connsiteY2" fmla="*/ 9277 h 33903"/>
                  <a:gd name="connsiteX3" fmla="*/ 24644 w 33927"/>
                  <a:gd name="connsiteY3" fmla="*/ 1841 h 33903"/>
                  <a:gd name="connsiteX4" fmla="*/ 24665 w 33927"/>
                  <a:gd name="connsiteY4" fmla="*/ 1851 h 33903"/>
                  <a:gd name="connsiteX5" fmla="*/ 32085 w 33927"/>
                  <a:gd name="connsiteY5" fmla="*/ 24627 h 33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27" h="33903">
                    <a:moveTo>
                      <a:pt x="32085" y="24627"/>
                    </a:moveTo>
                    <a:cubicBezTo>
                      <a:pt x="27845" y="32974"/>
                      <a:pt x="17637" y="36300"/>
                      <a:pt x="9284" y="32063"/>
                    </a:cubicBezTo>
                    <a:cubicBezTo>
                      <a:pt x="930" y="27826"/>
                      <a:pt x="-2398" y="17624"/>
                      <a:pt x="1842" y="9277"/>
                    </a:cubicBezTo>
                    <a:cubicBezTo>
                      <a:pt x="6082" y="930"/>
                      <a:pt x="16290" y="-2397"/>
                      <a:pt x="24644" y="1841"/>
                    </a:cubicBezTo>
                    <a:cubicBezTo>
                      <a:pt x="24654" y="1841"/>
                      <a:pt x="24654" y="1851"/>
                      <a:pt x="24665" y="1851"/>
                    </a:cubicBezTo>
                    <a:cubicBezTo>
                      <a:pt x="32997" y="6099"/>
                      <a:pt x="36325" y="16290"/>
                      <a:pt x="32085" y="24627"/>
                    </a:cubicBezTo>
                    <a:close/>
                  </a:path>
                </a:pathLst>
              </a:custGeom>
              <a:solidFill>
                <a:srgbClr val="3A3A3A">
                  <a:alpha val="7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8" name="Freeform 267">
                <a:extLst>
                  <a:ext uri="{FF2B5EF4-FFF2-40B4-BE49-F238E27FC236}">
                    <a16:creationId xmlns:a16="http://schemas.microsoft.com/office/drawing/2014/main" id="{2A6E13FB-B564-8443-9027-E77B3C57142E}"/>
                  </a:ext>
                </a:extLst>
              </p:cNvPr>
              <p:cNvSpPr/>
              <p:nvPr/>
            </p:nvSpPr>
            <p:spPr>
              <a:xfrm>
                <a:off x="7728291" y="4569978"/>
                <a:ext cx="33327" cy="33269"/>
              </a:xfrm>
              <a:custGeom>
                <a:avLst/>
                <a:gdLst>
                  <a:gd name="connsiteX0" fmla="*/ 31424 w 33327"/>
                  <a:gd name="connsiteY0" fmla="*/ 24283 h 33269"/>
                  <a:gd name="connsiteX1" fmla="*/ 8993 w 33327"/>
                  <a:gd name="connsiteY1" fmla="*/ 31401 h 33269"/>
                  <a:gd name="connsiteX2" fmla="*/ 1869 w 33327"/>
                  <a:gd name="connsiteY2" fmla="*/ 8986 h 33269"/>
                  <a:gd name="connsiteX3" fmla="*/ 24215 w 33327"/>
                  <a:gd name="connsiteY3" fmla="*/ 1825 h 33269"/>
                  <a:gd name="connsiteX4" fmla="*/ 31561 w 33327"/>
                  <a:gd name="connsiteY4" fmla="*/ 24007 h 33269"/>
                  <a:gd name="connsiteX5" fmla="*/ 31424 w 33327"/>
                  <a:gd name="connsiteY5" fmla="*/ 24283 h 3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27" h="33269">
                    <a:moveTo>
                      <a:pt x="31424" y="24283"/>
                    </a:moveTo>
                    <a:cubicBezTo>
                      <a:pt x="27194" y="32440"/>
                      <a:pt x="17155" y="35628"/>
                      <a:pt x="8993" y="31401"/>
                    </a:cubicBezTo>
                    <a:cubicBezTo>
                      <a:pt x="830" y="27185"/>
                      <a:pt x="-2360" y="17143"/>
                      <a:pt x="1869" y="8986"/>
                    </a:cubicBezTo>
                    <a:cubicBezTo>
                      <a:pt x="6078" y="861"/>
                      <a:pt x="16063" y="-2338"/>
                      <a:pt x="24215" y="1825"/>
                    </a:cubicBezTo>
                    <a:cubicBezTo>
                      <a:pt x="32378" y="5924"/>
                      <a:pt x="35664" y="15861"/>
                      <a:pt x="31561" y="24007"/>
                    </a:cubicBezTo>
                    <a:cubicBezTo>
                      <a:pt x="31519" y="24103"/>
                      <a:pt x="31466" y="24198"/>
                      <a:pt x="31424" y="24283"/>
                    </a:cubicBezTo>
                    <a:close/>
                  </a:path>
                </a:pathLst>
              </a:custGeom>
              <a:solidFill>
                <a:srgbClr val="3A3A3A">
                  <a:alpha val="7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9" name="Freeform 268">
                <a:extLst>
                  <a:ext uri="{FF2B5EF4-FFF2-40B4-BE49-F238E27FC236}">
                    <a16:creationId xmlns:a16="http://schemas.microsoft.com/office/drawing/2014/main" id="{0DD898E2-4072-E646-A44F-A7CD4D8E17A3}"/>
                  </a:ext>
                </a:extLst>
              </p:cNvPr>
              <p:cNvSpPr/>
              <p:nvPr/>
            </p:nvSpPr>
            <p:spPr>
              <a:xfrm>
                <a:off x="7728467" y="4570196"/>
                <a:ext cx="32872" cy="32811"/>
              </a:xfrm>
              <a:custGeom>
                <a:avLst/>
                <a:gdLst>
                  <a:gd name="connsiteX0" fmla="*/ 31035 w 32872"/>
                  <a:gd name="connsiteY0" fmla="*/ 23959 h 32811"/>
                  <a:gd name="connsiteX1" fmla="*/ 8986 w 32872"/>
                  <a:gd name="connsiteY1" fmla="*/ 31056 h 32811"/>
                  <a:gd name="connsiteX2" fmla="*/ 1788 w 32872"/>
                  <a:gd name="connsiteY2" fmla="*/ 8980 h 32811"/>
                  <a:gd name="connsiteX3" fmla="*/ 23890 w 32872"/>
                  <a:gd name="connsiteY3" fmla="*/ 1787 h 32811"/>
                  <a:gd name="connsiteX4" fmla="*/ 31078 w 32872"/>
                  <a:gd name="connsiteY4" fmla="*/ 23864 h 32811"/>
                  <a:gd name="connsiteX5" fmla="*/ 31035 w 32872"/>
                  <a:gd name="connsiteY5" fmla="*/ 23959 h 32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72" h="32811">
                    <a:moveTo>
                      <a:pt x="31035" y="23959"/>
                    </a:moveTo>
                    <a:cubicBezTo>
                      <a:pt x="26848" y="31936"/>
                      <a:pt x="17042" y="35092"/>
                      <a:pt x="8986" y="31056"/>
                    </a:cubicBezTo>
                    <a:cubicBezTo>
                      <a:pt x="898" y="26946"/>
                      <a:pt x="-2325" y="17063"/>
                      <a:pt x="1788" y="8980"/>
                    </a:cubicBezTo>
                    <a:cubicBezTo>
                      <a:pt x="5912" y="897"/>
                      <a:pt x="15802" y="-2323"/>
                      <a:pt x="23890" y="1787"/>
                    </a:cubicBezTo>
                    <a:cubicBezTo>
                      <a:pt x="31979" y="5897"/>
                      <a:pt x="35201" y="15791"/>
                      <a:pt x="31078" y="23864"/>
                    </a:cubicBezTo>
                    <a:cubicBezTo>
                      <a:pt x="31067" y="23895"/>
                      <a:pt x="31046" y="23927"/>
                      <a:pt x="31035" y="23959"/>
                    </a:cubicBezTo>
                    <a:close/>
                  </a:path>
                </a:pathLst>
              </a:custGeom>
              <a:solidFill>
                <a:srgbClr val="3A3A3A">
                  <a:alpha val="8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0" name="Freeform 269">
                <a:extLst>
                  <a:ext uri="{FF2B5EF4-FFF2-40B4-BE49-F238E27FC236}">
                    <a16:creationId xmlns:a16="http://schemas.microsoft.com/office/drawing/2014/main" id="{86F7A866-3132-4646-A9DE-9120E0D12BD0}"/>
                  </a:ext>
                </a:extLst>
              </p:cNvPr>
              <p:cNvSpPr/>
              <p:nvPr/>
            </p:nvSpPr>
            <p:spPr>
              <a:xfrm>
                <a:off x="7728554" y="4570836"/>
                <a:ext cx="32268" cy="32212"/>
              </a:xfrm>
              <a:custGeom>
                <a:avLst/>
                <a:gdLst>
                  <a:gd name="connsiteX0" fmla="*/ 30631 w 32268"/>
                  <a:gd name="connsiteY0" fmla="*/ 23107 h 32212"/>
                  <a:gd name="connsiteX1" fmla="*/ 9112 w 32268"/>
                  <a:gd name="connsiteY1" fmla="*/ 30608 h 32212"/>
                  <a:gd name="connsiteX2" fmla="*/ 1606 w 32268"/>
                  <a:gd name="connsiteY2" fmla="*/ 9114 h 32212"/>
                  <a:gd name="connsiteX3" fmla="*/ 23125 w 32268"/>
                  <a:gd name="connsiteY3" fmla="*/ 1603 h 32212"/>
                  <a:gd name="connsiteX4" fmla="*/ 23740 w 32268"/>
                  <a:gd name="connsiteY4" fmla="*/ 1921 h 32212"/>
                  <a:gd name="connsiteX5" fmla="*/ 30631 w 32268"/>
                  <a:gd name="connsiteY5" fmla="*/ 23107 h 32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68" h="32212">
                    <a:moveTo>
                      <a:pt x="30631" y="23107"/>
                    </a:moveTo>
                    <a:cubicBezTo>
                      <a:pt x="26761" y="31116"/>
                      <a:pt x="17125" y="34474"/>
                      <a:pt x="9112" y="30608"/>
                    </a:cubicBezTo>
                    <a:cubicBezTo>
                      <a:pt x="1098" y="26741"/>
                      <a:pt x="-2263" y="17122"/>
                      <a:pt x="1606" y="9114"/>
                    </a:cubicBezTo>
                    <a:cubicBezTo>
                      <a:pt x="5476" y="1105"/>
                      <a:pt x="15111" y="-2263"/>
                      <a:pt x="23125" y="1603"/>
                    </a:cubicBezTo>
                    <a:cubicBezTo>
                      <a:pt x="23327" y="1709"/>
                      <a:pt x="23539" y="1815"/>
                      <a:pt x="23740" y="1921"/>
                    </a:cubicBezTo>
                    <a:cubicBezTo>
                      <a:pt x="31394" y="5957"/>
                      <a:pt x="34436" y="15343"/>
                      <a:pt x="30631" y="23107"/>
                    </a:cubicBezTo>
                    <a:close/>
                  </a:path>
                </a:pathLst>
              </a:custGeom>
              <a:solidFill>
                <a:srgbClr val="3A3A3A">
                  <a:alpha val="8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1" name="Freeform 270">
                <a:extLst>
                  <a:ext uri="{FF2B5EF4-FFF2-40B4-BE49-F238E27FC236}">
                    <a16:creationId xmlns:a16="http://schemas.microsoft.com/office/drawing/2014/main" id="{A1BA72E9-F854-2E4B-BFA0-41ADA7F3996A}"/>
                  </a:ext>
                </a:extLst>
              </p:cNvPr>
              <p:cNvSpPr/>
              <p:nvPr/>
            </p:nvSpPr>
            <p:spPr>
              <a:xfrm>
                <a:off x="7728904" y="4571274"/>
                <a:ext cx="31599" cy="31577"/>
              </a:xfrm>
              <a:custGeom>
                <a:avLst/>
                <a:gdLst>
                  <a:gd name="connsiteX0" fmla="*/ 30068 w 31599"/>
                  <a:gd name="connsiteY0" fmla="*/ 22563 h 31577"/>
                  <a:gd name="connsiteX1" fmla="*/ 9026 w 31599"/>
                  <a:gd name="connsiteY1" fmla="*/ 30042 h 31577"/>
                  <a:gd name="connsiteX2" fmla="*/ 1531 w 31599"/>
                  <a:gd name="connsiteY2" fmla="*/ 9014 h 31577"/>
                  <a:gd name="connsiteX3" fmla="*/ 1977 w 31599"/>
                  <a:gd name="connsiteY3" fmla="*/ 8156 h 31577"/>
                  <a:gd name="connsiteX4" fmla="*/ 23443 w 31599"/>
                  <a:gd name="connsiteY4" fmla="*/ 1970 h 31577"/>
                  <a:gd name="connsiteX5" fmla="*/ 30068 w 31599"/>
                  <a:gd name="connsiteY5" fmla="*/ 22563 h 31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99" h="31577">
                    <a:moveTo>
                      <a:pt x="30068" y="22563"/>
                    </a:moveTo>
                    <a:cubicBezTo>
                      <a:pt x="26326" y="30434"/>
                      <a:pt x="16902" y="33792"/>
                      <a:pt x="9026" y="30042"/>
                    </a:cubicBezTo>
                    <a:cubicBezTo>
                      <a:pt x="1139" y="26303"/>
                      <a:pt x="-2210" y="16885"/>
                      <a:pt x="1531" y="9014"/>
                    </a:cubicBezTo>
                    <a:cubicBezTo>
                      <a:pt x="1669" y="8729"/>
                      <a:pt x="1818" y="8442"/>
                      <a:pt x="1977" y="8156"/>
                    </a:cubicBezTo>
                    <a:cubicBezTo>
                      <a:pt x="6196" y="529"/>
                      <a:pt x="15800" y="-2246"/>
                      <a:pt x="23443" y="1970"/>
                    </a:cubicBezTo>
                    <a:cubicBezTo>
                      <a:pt x="30746" y="6006"/>
                      <a:pt x="33651" y="15031"/>
                      <a:pt x="30068" y="22563"/>
                    </a:cubicBezTo>
                    <a:close/>
                  </a:path>
                </a:pathLst>
              </a:custGeom>
              <a:solidFill>
                <a:srgbClr val="3A3A3A">
                  <a:alpha val="8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2" name="Freeform 271">
                <a:extLst>
                  <a:ext uri="{FF2B5EF4-FFF2-40B4-BE49-F238E27FC236}">
                    <a16:creationId xmlns:a16="http://schemas.microsoft.com/office/drawing/2014/main" id="{498EF19B-E2DE-AD4B-8FBD-D452AD10AAE0}"/>
                  </a:ext>
                </a:extLst>
              </p:cNvPr>
              <p:cNvSpPr/>
              <p:nvPr/>
            </p:nvSpPr>
            <p:spPr>
              <a:xfrm>
                <a:off x="7729394" y="4570886"/>
                <a:ext cx="31212" cy="31149"/>
              </a:xfrm>
              <a:custGeom>
                <a:avLst/>
                <a:gdLst>
                  <a:gd name="connsiteX0" fmla="*/ 29366 w 31212"/>
                  <a:gd name="connsiteY0" fmla="*/ 22845 h 31149"/>
                  <a:gd name="connsiteX1" fmla="*/ 8314 w 31212"/>
                  <a:gd name="connsiteY1" fmla="*/ 29339 h 31149"/>
                  <a:gd name="connsiteX2" fmla="*/ 1805 w 31212"/>
                  <a:gd name="connsiteY2" fmla="*/ 8300 h 31149"/>
                  <a:gd name="connsiteX3" fmla="*/ 22582 w 31212"/>
                  <a:gd name="connsiteY3" fmla="*/ 1658 h 31149"/>
                  <a:gd name="connsiteX4" fmla="*/ 29610 w 31212"/>
                  <a:gd name="connsiteY4" fmla="*/ 22368 h 31149"/>
                  <a:gd name="connsiteX5" fmla="*/ 29366 w 31212"/>
                  <a:gd name="connsiteY5" fmla="*/ 22845 h 3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12" h="31149">
                    <a:moveTo>
                      <a:pt x="29366" y="22845"/>
                    </a:moveTo>
                    <a:cubicBezTo>
                      <a:pt x="25348" y="30451"/>
                      <a:pt x="15925" y="33364"/>
                      <a:pt x="8314" y="29339"/>
                    </a:cubicBezTo>
                    <a:cubicBezTo>
                      <a:pt x="702" y="25324"/>
                      <a:pt x="-2213" y="15906"/>
                      <a:pt x="1805" y="8300"/>
                    </a:cubicBezTo>
                    <a:cubicBezTo>
                      <a:pt x="5769" y="811"/>
                      <a:pt x="15002" y="-2145"/>
                      <a:pt x="22582" y="1658"/>
                    </a:cubicBezTo>
                    <a:cubicBezTo>
                      <a:pt x="30246" y="5440"/>
                      <a:pt x="33394" y="14709"/>
                      <a:pt x="29610" y="22368"/>
                    </a:cubicBezTo>
                    <a:cubicBezTo>
                      <a:pt x="29536" y="22527"/>
                      <a:pt x="29451" y="22686"/>
                      <a:pt x="29366" y="22845"/>
                    </a:cubicBezTo>
                    <a:close/>
                  </a:path>
                </a:pathLst>
              </a:custGeom>
              <a:solidFill>
                <a:srgbClr val="3A3A3A">
                  <a:alpha val="9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3" name="Freeform 272">
                <a:extLst>
                  <a:ext uri="{FF2B5EF4-FFF2-40B4-BE49-F238E27FC236}">
                    <a16:creationId xmlns:a16="http://schemas.microsoft.com/office/drawing/2014/main" id="{265F9F8E-FB98-624A-AC43-0AE25BB6AD93}"/>
                  </a:ext>
                </a:extLst>
              </p:cNvPr>
              <p:cNvSpPr/>
              <p:nvPr/>
            </p:nvSpPr>
            <p:spPr>
              <a:xfrm>
                <a:off x="7729853" y="4571438"/>
                <a:ext cx="30292" cy="30301"/>
              </a:xfrm>
              <a:custGeom>
                <a:avLst/>
                <a:gdLst>
                  <a:gd name="connsiteX0" fmla="*/ 28589 w 30292"/>
                  <a:gd name="connsiteY0" fmla="*/ 22188 h 30301"/>
                  <a:gd name="connsiteX1" fmla="*/ 8119 w 30292"/>
                  <a:gd name="connsiteY1" fmla="*/ 28565 h 30301"/>
                  <a:gd name="connsiteX2" fmla="*/ 1738 w 30292"/>
                  <a:gd name="connsiteY2" fmla="*/ 8109 h 30301"/>
                  <a:gd name="connsiteX3" fmla="*/ 22017 w 30292"/>
                  <a:gd name="connsiteY3" fmla="*/ 1637 h 30301"/>
                  <a:gd name="connsiteX4" fmla="*/ 28589 w 30292"/>
                  <a:gd name="connsiteY4" fmla="*/ 22188 h 30301"/>
                  <a:gd name="connsiteX5" fmla="*/ 28589 w 30292"/>
                  <a:gd name="connsiteY5" fmla="*/ 22188 h 3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92" h="30301">
                    <a:moveTo>
                      <a:pt x="28589" y="22188"/>
                    </a:moveTo>
                    <a:cubicBezTo>
                      <a:pt x="24699" y="29592"/>
                      <a:pt x="15540" y="32452"/>
                      <a:pt x="8119" y="28565"/>
                    </a:cubicBezTo>
                    <a:cubicBezTo>
                      <a:pt x="710" y="24677"/>
                      <a:pt x="-2153" y="15524"/>
                      <a:pt x="1738" y="8109"/>
                    </a:cubicBezTo>
                    <a:cubicBezTo>
                      <a:pt x="5596" y="779"/>
                      <a:pt x="14628" y="-2103"/>
                      <a:pt x="22017" y="1637"/>
                    </a:cubicBezTo>
                    <a:cubicBezTo>
                      <a:pt x="29511" y="5493"/>
                      <a:pt x="32458" y="14698"/>
                      <a:pt x="28589" y="22188"/>
                    </a:cubicBezTo>
                    <a:cubicBezTo>
                      <a:pt x="28589" y="22188"/>
                      <a:pt x="28589" y="22188"/>
                      <a:pt x="28589" y="22188"/>
                    </a:cubicBezTo>
                    <a:close/>
                  </a:path>
                </a:pathLst>
              </a:custGeom>
              <a:solidFill>
                <a:srgbClr val="3A3A3A">
                  <a:alpha val="9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4" name="Freeform 273">
                <a:extLst>
                  <a:ext uri="{FF2B5EF4-FFF2-40B4-BE49-F238E27FC236}">
                    <a16:creationId xmlns:a16="http://schemas.microsoft.com/office/drawing/2014/main" id="{27FBE84A-9C97-1C43-A184-DA4CC767C4BE}"/>
                  </a:ext>
                </a:extLst>
              </p:cNvPr>
              <p:cNvSpPr/>
              <p:nvPr/>
            </p:nvSpPr>
            <p:spPr>
              <a:xfrm>
                <a:off x="7729951" y="4571721"/>
                <a:ext cx="29897" cy="29877"/>
              </a:xfrm>
              <a:custGeom>
                <a:avLst/>
                <a:gdLst>
                  <a:gd name="connsiteX0" fmla="*/ 28279 w 29897"/>
                  <a:gd name="connsiteY0" fmla="*/ 21692 h 29877"/>
                  <a:gd name="connsiteX1" fmla="*/ 8191 w 29897"/>
                  <a:gd name="connsiteY1" fmla="*/ 28260 h 29877"/>
                  <a:gd name="connsiteX2" fmla="*/ 1619 w 29897"/>
                  <a:gd name="connsiteY2" fmla="*/ 8186 h 29877"/>
                  <a:gd name="connsiteX3" fmla="*/ 21707 w 29897"/>
                  <a:gd name="connsiteY3" fmla="*/ 1618 h 29877"/>
                  <a:gd name="connsiteX4" fmla="*/ 21813 w 29897"/>
                  <a:gd name="connsiteY4" fmla="*/ 1671 h 29877"/>
                  <a:gd name="connsiteX5" fmla="*/ 28279 w 29897"/>
                  <a:gd name="connsiteY5" fmla="*/ 21692 h 29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97" h="29877">
                    <a:moveTo>
                      <a:pt x="28279" y="21692"/>
                    </a:moveTo>
                    <a:cubicBezTo>
                      <a:pt x="24548" y="29055"/>
                      <a:pt x="15548" y="31989"/>
                      <a:pt x="8191" y="28260"/>
                    </a:cubicBezTo>
                    <a:cubicBezTo>
                      <a:pt x="824" y="24531"/>
                      <a:pt x="-2112" y="15548"/>
                      <a:pt x="1619" y="8186"/>
                    </a:cubicBezTo>
                    <a:cubicBezTo>
                      <a:pt x="5350" y="823"/>
                      <a:pt x="14340" y="-2111"/>
                      <a:pt x="21707" y="1618"/>
                    </a:cubicBezTo>
                    <a:cubicBezTo>
                      <a:pt x="21739" y="1639"/>
                      <a:pt x="21781" y="1650"/>
                      <a:pt x="21813" y="1671"/>
                    </a:cubicBezTo>
                    <a:cubicBezTo>
                      <a:pt x="29106" y="5442"/>
                      <a:pt x="31989" y="14372"/>
                      <a:pt x="28279" y="21692"/>
                    </a:cubicBezTo>
                    <a:close/>
                  </a:path>
                </a:pathLst>
              </a:custGeom>
              <a:solidFill>
                <a:srgbClr val="3A3A3A"/>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75" name="Graphic 2">
              <a:extLst>
                <a:ext uri="{FF2B5EF4-FFF2-40B4-BE49-F238E27FC236}">
                  <a16:creationId xmlns:a16="http://schemas.microsoft.com/office/drawing/2014/main" id="{99F800C7-7D23-624F-A159-320126836269}"/>
                </a:ext>
              </a:extLst>
            </p:cNvPr>
            <p:cNvGrpSpPr/>
            <p:nvPr/>
          </p:nvGrpSpPr>
          <p:grpSpPr>
            <a:xfrm>
              <a:off x="7657646" y="4722178"/>
              <a:ext cx="44958" cy="44928"/>
              <a:chOff x="7657646" y="4722178"/>
              <a:chExt cx="44958" cy="44928"/>
            </a:xfrm>
            <a:solidFill>
              <a:schemeClr val="accent1"/>
            </a:solidFill>
          </p:grpSpPr>
          <p:sp>
            <p:nvSpPr>
              <p:cNvPr id="276" name="Freeform 275">
                <a:extLst>
                  <a:ext uri="{FF2B5EF4-FFF2-40B4-BE49-F238E27FC236}">
                    <a16:creationId xmlns:a16="http://schemas.microsoft.com/office/drawing/2014/main" id="{B18B0A93-28BD-C14A-9B40-E8A3B1458762}"/>
                  </a:ext>
                </a:extLst>
              </p:cNvPr>
              <p:cNvSpPr/>
              <p:nvPr/>
            </p:nvSpPr>
            <p:spPr>
              <a:xfrm>
                <a:off x="7657646" y="4722178"/>
                <a:ext cx="44958" cy="44928"/>
              </a:xfrm>
              <a:custGeom>
                <a:avLst/>
                <a:gdLst>
                  <a:gd name="connsiteX0" fmla="*/ 42494 w 44958"/>
                  <a:gd name="connsiteY0" fmla="*/ 32676 h 44928"/>
                  <a:gd name="connsiteX1" fmla="*/ 12261 w 44958"/>
                  <a:gd name="connsiteY1" fmla="*/ 42465 h 44928"/>
                  <a:gd name="connsiteX2" fmla="*/ 2466 w 44958"/>
                  <a:gd name="connsiteY2" fmla="*/ 12252 h 44928"/>
                  <a:gd name="connsiteX3" fmla="*/ 32699 w 44958"/>
                  <a:gd name="connsiteY3" fmla="*/ 2464 h 44928"/>
                  <a:gd name="connsiteX4" fmla="*/ 32741 w 44958"/>
                  <a:gd name="connsiteY4" fmla="*/ 2486 h 44928"/>
                  <a:gd name="connsiteX5" fmla="*/ 42494 w 44958"/>
                  <a:gd name="connsiteY5" fmla="*/ 32676 h 44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958" h="44928">
                    <a:moveTo>
                      <a:pt x="42494" y="32676"/>
                    </a:moveTo>
                    <a:cubicBezTo>
                      <a:pt x="36854" y="43725"/>
                      <a:pt x="23317" y="48111"/>
                      <a:pt x="12261" y="42465"/>
                    </a:cubicBezTo>
                    <a:cubicBezTo>
                      <a:pt x="1205" y="36829"/>
                      <a:pt x="-3184" y="23301"/>
                      <a:pt x="2466" y="12252"/>
                    </a:cubicBezTo>
                    <a:cubicBezTo>
                      <a:pt x="8105" y="1204"/>
                      <a:pt x="21642" y="-3182"/>
                      <a:pt x="32699" y="2464"/>
                    </a:cubicBezTo>
                    <a:cubicBezTo>
                      <a:pt x="32709" y="2475"/>
                      <a:pt x="32731" y="2475"/>
                      <a:pt x="32741" y="2486"/>
                    </a:cubicBezTo>
                    <a:cubicBezTo>
                      <a:pt x="43766" y="8142"/>
                      <a:pt x="48133" y="21649"/>
                      <a:pt x="42494" y="32676"/>
                    </a:cubicBezTo>
                    <a:close/>
                  </a:path>
                </a:pathLst>
              </a:custGeom>
              <a:solidFill>
                <a:srgbClr val="3A3A3A">
                  <a:alpha val="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7" name="Freeform 276">
                <a:extLst>
                  <a:ext uri="{FF2B5EF4-FFF2-40B4-BE49-F238E27FC236}">
                    <a16:creationId xmlns:a16="http://schemas.microsoft.com/office/drawing/2014/main" id="{6E17B42B-F6AB-A746-B8E1-7F084867389D}"/>
                  </a:ext>
                </a:extLst>
              </p:cNvPr>
              <p:cNvSpPr/>
              <p:nvPr/>
            </p:nvSpPr>
            <p:spPr>
              <a:xfrm>
                <a:off x="7657822" y="4722403"/>
                <a:ext cx="44569" cy="44500"/>
              </a:xfrm>
              <a:custGeom>
                <a:avLst/>
                <a:gdLst>
                  <a:gd name="connsiteX0" fmla="*/ 42105 w 44569"/>
                  <a:gd name="connsiteY0" fmla="*/ 32345 h 44500"/>
                  <a:gd name="connsiteX1" fmla="*/ 12169 w 44569"/>
                  <a:gd name="connsiteY1" fmla="*/ 42070 h 44500"/>
                  <a:gd name="connsiteX2" fmla="*/ 2427 w 44569"/>
                  <a:gd name="connsiteY2" fmla="*/ 12155 h 44500"/>
                  <a:gd name="connsiteX3" fmla="*/ 32374 w 44569"/>
                  <a:gd name="connsiteY3" fmla="*/ 2430 h 44500"/>
                  <a:gd name="connsiteX4" fmla="*/ 32458 w 44569"/>
                  <a:gd name="connsiteY4" fmla="*/ 2473 h 44500"/>
                  <a:gd name="connsiteX5" fmla="*/ 42158 w 44569"/>
                  <a:gd name="connsiteY5" fmla="*/ 32250 h 44500"/>
                  <a:gd name="connsiteX6" fmla="*/ 42105 w 44569"/>
                  <a:gd name="connsiteY6" fmla="*/ 32345 h 4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69" h="44500">
                    <a:moveTo>
                      <a:pt x="42105" y="32345"/>
                    </a:moveTo>
                    <a:cubicBezTo>
                      <a:pt x="36529" y="43288"/>
                      <a:pt x="23119" y="47653"/>
                      <a:pt x="12169" y="42070"/>
                    </a:cubicBezTo>
                    <a:cubicBezTo>
                      <a:pt x="1208" y="36498"/>
                      <a:pt x="-3149" y="23108"/>
                      <a:pt x="2427" y="12155"/>
                    </a:cubicBezTo>
                    <a:cubicBezTo>
                      <a:pt x="8013" y="1212"/>
                      <a:pt x="21412" y="-3152"/>
                      <a:pt x="32374" y="2430"/>
                    </a:cubicBezTo>
                    <a:cubicBezTo>
                      <a:pt x="32395" y="2441"/>
                      <a:pt x="32426" y="2462"/>
                      <a:pt x="32458" y="2473"/>
                    </a:cubicBezTo>
                    <a:cubicBezTo>
                      <a:pt x="43366" y="8013"/>
                      <a:pt x="47702" y="21350"/>
                      <a:pt x="42158" y="32250"/>
                    </a:cubicBezTo>
                    <a:cubicBezTo>
                      <a:pt x="42136" y="32282"/>
                      <a:pt x="42126" y="32314"/>
                      <a:pt x="42105" y="32345"/>
                    </a:cubicBezTo>
                    <a:close/>
                  </a:path>
                </a:pathLst>
              </a:custGeom>
              <a:solidFill>
                <a:srgbClr val="3A3A3A">
                  <a:alpha val="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8" name="Freeform 277">
                <a:extLst>
                  <a:ext uri="{FF2B5EF4-FFF2-40B4-BE49-F238E27FC236}">
                    <a16:creationId xmlns:a16="http://schemas.microsoft.com/office/drawing/2014/main" id="{EB61FEC0-B2C5-6C43-98FA-245CA793D2EE}"/>
                  </a:ext>
                </a:extLst>
              </p:cNvPr>
              <p:cNvSpPr/>
              <p:nvPr/>
            </p:nvSpPr>
            <p:spPr>
              <a:xfrm>
                <a:off x="7658330" y="4722767"/>
                <a:ext cx="43684" cy="43651"/>
              </a:xfrm>
              <a:custGeom>
                <a:avLst/>
                <a:gdLst>
                  <a:gd name="connsiteX0" fmla="*/ 41279 w 43684"/>
                  <a:gd name="connsiteY0" fmla="*/ 31770 h 43651"/>
                  <a:gd name="connsiteX1" fmla="*/ 11894 w 43684"/>
                  <a:gd name="connsiteY1" fmla="*/ 41251 h 43651"/>
                  <a:gd name="connsiteX2" fmla="*/ 2407 w 43684"/>
                  <a:gd name="connsiteY2" fmla="*/ 11876 h 43651"/>
                  <a:gd name="connsiteX3" fmla="*/ 31791 w 43684"/>
                  <a:gd name="connsiteY3" fmla="*/ 2405 h 43651"/>
                  <a:gd name="connsiteX4" fmla="*/ 31844 w 43684"/>
                  <a:gd name="connsiteY4" fmla="*/ 2427 h 43651"/>
                  <a:gd name="connsiteX5" fmla="*/ 41279 w 43684"/>
                  <a:gd name="connsiteY5" fmla="*/ 31770 h 43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684" h="43651">
                    <a:moveTo>
                      <a:pt x="41279" y="31770"/>
                    </a:moveTo>
                    <a:cubicBezTo>
                      <a:pt x="35777" y="42501"/>
                      <a:pt x="22622" y="46738"/>
                      <a:pt x="11894" y="41251"/>
                    </a:cubicBezTo>
                    <a:cubicBezTo>
                      <a:pt x="1156" y="35753"/>
                      <a:pt x="-3095" y="22607"/>
                      <a:pt x="2407" y="11876"/>
                    </a:cubicBezTo>
                    <a:cubicBezTo>
                      <a:pt x="7898" y="1155"/>
                      <a:pt x="21064" y="-3092"/>
                      <a:pt x="31791" y="2405"/>
                    </a:cubicBezTo>
                    <a:cubicBezTo>
                      <a:pt x="31813" y="2405"/>
                      <a:pt x="31823" y="2416"/>
                      <a:pt x="31844" y="2427"/>
                    </a:cubicBezTo>
                    <a:cubicBezTo>
                      <a:pt x="42540" y="7935"/>
                      <a:pt x="46770" y="21060"/>
                      <a:pt x="41279" y="31770"/>
                    </a:cubicBezTo>
                    <a:close/>
                  </a:path>
                </a:pathLst>
              </a:custGeom>
              <a:solidFill>
                <a:srgbClr val="3A3A3A">
                  <a:alpha val="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9" name="Freeform 278">
                <a:extLst>
                  <a:ext uri="{FF2B5EF4-FFF2-40B4-BE49-F238E27FC236}">
                    <a16:creationId xmlns:a16="http://schemas.microsoft.com/office/drawing/2014/main" id="{B905AB9A-B396-B945-9267-77B5BBEC1E2F}"/>
                  </a:ext>
                </a:extLst>
              </p:cNvPr>
              <p:cNvSpPr/>
              <p:nvPr/>
            </p:nvSpPr>
            <p:spPr>
              <a:xfrm>
                <a:off x="7659486" y="4723269"/>
                <a:ext cx="42409" cy="42380"/>
              </a:xfrm>
              <a:custGeom>
                <a:avLst/>
                <a:gdLst>
                  <a:gd name="connsiteX0" fmla="*/ 39911 w 42409"/>
                  <a:gd name="connsiteY0" fmla="*/ 31162 h 42380"/>
                  <a:gd name="connsiteX1" fmla="*/ 11226 w 42409"/>
                  <a:gd name="connsiteY1" fmla="*/ 39880 h 42380"/>
                  <a:gd name="connsiteX2" fmla="*/ 2501 w 42409"/>
                  <a:gd name="connsiteY2" fmla="*/ 11215 h 42380"/>
                  <a:gd name="connsiteX3" fmla="*/ 30476 w 42409"/>
                  <a:gd name="connsiteY3" fmla="*/ 2137 h 42380"/>
                  <a:gd name="connsiteX4" fmla="*/ 40271 w 42409"/>
                  <a:gd name="connsiteY4" fmla="*/ 30453 h 42380"/>
                  <a:gd name="connsiteX5" fmla="*/ 39911 w 42409"/>
                  <a:gd name="connsiteY5" fmla="*/ 31162 h 4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09" h="42380">
                    <a:moveTo>
                      <a:pt x="39911" y="31162"/>
                    </a:moveTo>
                    <a:cubicBezTo>
                      <a:pt x="34398" y="41491"/>
                      <a:pt x="21561" y="45389"/>
                      <a:pt x="11226" y="39880"/>
                    </a:cubicBezTo>
                    <a:cubicBezTo>
                      <a:pt x="890" y="34372"/>
                      <a:pt x="-3011" y="21544"/>
                      <a:pt x="2501" y="11215"/>
                    </a:cubicBezTo>
                    <a:cubicBezTo>
                      <a:pt x="7865" y="1162"/>
                      <a:pt x="20225" y="-2842"/>
                      <a:pt x="30476" y="2137"/>
                    </a:cubicBezTo>
                    <a:cubicBezTo>
                      <a:pt x="41003" y="7253"/>
                      <a:pt x="45391" y="19933"/>
                      <a:pt x="40271" y="30453"/>
                    </a:cubicBezTo>
                    <a:cubicBezTo>
                      <a:pt x="40155" y="30696"/>
                      <a:pt x="40038" y="30929"/>
                      <a:pt x="39911" y="31162"/>
                    </a:cubicBezTo>
                    <a:close/>
                  </a:path>
                </a:pathLst>
              </a:custGeom>
              <a:solidFill>
                <a:srgbClr val="3A3A3A">
                  <a:alpha val="1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0" name="Freeform 279">
                <a:extLst>
                  <a:ext uri="{FF2B5EF4-FFF2-40B4-BE49-F238E27FC236}">
                    <a16:creationId xmlns:a16="http://schemas.microsoft.com/office/drawing/2014/main" id="{7A0CFB85-7289-9C4A-B06F-CA8E9C9CA645}"/>
                  </a:ext>
                </a:extLst>
              </p:cNvPr>
              <p:cNvSpPr/>
              <p:nvPr/>
            </p:nvSpPr>
            <p:spPr>
              <a:xfrm>
                <a:off x="7659036" y="4723415"/>
                <a:ext cx="42406" cy="42380"/>
              </a:xfrm>
              <a:custGeom>
                <a:avLst/>
                <a:gdLst>
                  <a:gd name="connsiteX0" fmla="*/ 40043 w 42406"/>
                  <a:gd name="connsiteY0" fmla="*/ 30910 h 42380"/>
                  <a:gd name="connsiteX1" fmla="*/ 11475 w 42406"/>
                  <a:gd name="connsiteY1" fmla="*/ 40020 h 42380"/>
                  <a:gd name="connsiteX2" fmla="*/ 2369 w 42406"/>
                  <a:gd name="connsiteY2" fmla="*/ 11471 h 42380"/>
                  <a:gd name="connsiteX3" fmla="*/ 30820 w 42406"/>
                  <a:gd name="connsiteY3" fmla="*/ 2308 h 42380"/>
                  <a:gd name="connsiteX4" fmla="*/ 40096 w 42406"/>
                  <a:gd name="connsiteY4" fmla="*/ 30804 h 42380"/>
                  <a:gd name="connsiteX5" fmla="*/ 40043 w 42406"/>
                  <a:gd name="connsiteY5" fmla="*/ 30910 h 4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06" h="42380">
                    <a:moveTo>
                      <a:pt x="40043" y="30910"/>
                    </a:moveTo>
                    <a:cubicBezTo>
                      <a:pt x="34669" y="41302"/>
                      <a:pt x="21884" y="45381"/>
                      <a:pt x="11475" y="40020"/>
                    </a:cubicBezTo>
                    <a:cubicBezTo>
                      <a:pt x="1075" y="34650"/>
                      <a:pt x="-3006" y="21864"/>
                      <a:pt x="2369" y="11471"/>
                    </a:cubicBezTo>
                    <a:cubicBezTo>
                      <a:pt x="7711" y="1122"/>
                      <a:pt x="20432" y="-2978"/>
                      <a:pt x="30820" y="2308"/>
                    </a:cubicBezTo>
                    <a:cubicBezTo>
                      <a:pt x="41251" y="7616"/>
                      <a:pt x="45407" y="20370"/>
                      <a:pt x="40096" y="30804"/>
                    </a:cubicBezTo>
                    <a:cubicBezTo>
                      <a:pt x="40085" y="30836"/>
                      <a:pt x="40064" y="30878"/>
                      <a:pt x="40043" y="30910"/>
                    </a:cubicBezTo>
                    <a:close/>
                  </a:path>
                </a:pathLst>
              </a:custGeom>
              <a:solidFill>
                <a:srgbClr val="3A3A3A">
                  <a:alpha val="1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1" name="Freeform 280">
                <a:extLst>
                  <a:ext uri="{FF2B5EF4-FFF2-40B4-BE49-F238E27FC236}">
                    <a16:creationId xmlns:a16="http://schemas.microsoft.com/office/drawing/2014/main" id="{1949B8E9-A3CE-F149-9AB4-7102B760DE0E}"/>
                  </a:ext>
                </a:extLst>
              </p:cNvPr>
              <p:cNvSpPr/>
              <p:nvPr/>
            </p:nvSpPr>
            <p:spPr>
              <a:xfrm>
                <a:off x="7658719" y="4723516"/>
                <a:ext cx="42408" cy="42381"/>
              </a:xfrm>
              <a:custGeom>
                <a:avLst/>
                <a:gdLst>
                  <a:gd name="connsiteX0" fmla="*/ 40149 w 42408"/>
                  <a:gd name="connsiteY0" fmla="*/ 30704 h 42381"/>
                  <a:gd name="connsiteX1" fmla="*/ 11686 w 42408"/>
                  <a:gd name="connsiteY1" fmla="*/ 40121 h 42381"/>
                  <a:gd name="connsiteX2" fmla="*/ 2262 w 42408"/>
                  <a:gd name="connsiteY2" fmla="*/ 11678 h 42381"/>
                  <a:gd name="connsiteX3" fmla="*/ 30725 w 42408"/>
                  <a:gd name="connsiteY3" fmla="*/ 2261 h 42381"/>
                  <a:gd name="connsiteX4" fmla="*/ 31032 w 42408"/>
                  <a:gd name="connsiteY4" fmla="*/ 2419 h 42381"/>
                  <a:gd name="connsiteX5" fmla="*/ 40149 w 42408"/>
                  <a:gd name="connsiteY5" fmla="*/ 30704 h 4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08" h="42381">
                    <a:moveTo>
                      <a:pt x="40149" y="30704"/>
                    </a:moveTo>
                    <a:cubicBezTo>
                      <a:pt x="34891" y="41159"/>
                      <a:pt x="22149" y="45375"/>
                      <a:pt x="11686" y="40121"/>
                    </a:cubicBezTo>
                    <a:cubicBezTo>
                      <a:pt x="1224" y="34867"/>
                      <a:pt x="-2996" y="22134"/>
                      <a:pt x="2262" y="11678"/>
                    </a:cubicBezTo>
                    <a:cubicBezTo>
                      <a:pt x="7520" y="1223"/>
                      <a:pt x="20262" y="-2994"/>
                      <a:pt x="30725" y="2261"/>
                    </a:cubicBezTo>
                    <a:cubicBezTo>
                      <a:pt x="30831" y="2314"/>
                      <a:pt x="30926" y="2367"/>
                      <a:pt x="31032" y="2419"/>
                    </a:cubicBezTo>
                    <a:cubicBezTo>
                      <a:pt x="41283" y="7780"/>
                      <a:pt x="45343" y="20364"/>
                      <a:pt x="40149" y="30704"/>
                    </a:cubicBezTo>
                    <a:close/>
                  </a:path>
                </a:pathLst>
              </a:custGeom>
              <a:solidFill>
                <a:srgbClr val="3A3A3A">
                  <a:alpha val="1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2" name="Freeform 281">
                <a:extLst>
                  <a:ext uri="{FF2B5EF4-FFF2-40B4-BE49-F238E27FC236}">
                    <a16:creationId xmlns:a16="http://schemas.microsoft.com/office/drawing/2014/main" id="{82FB0652-A203-E34B-BC9C-75E2ABBC68C4}"/>
                  </a:ext>
                </a:extLst>
              </p:cNvPr>
              <p:cNvSpPr/>
              <p:nvPr/>
            </p:nvSpPr>
            <p:spPr>
              <a:xfrm>
                <a:off x="7658319" y="4723573"/>
                <a:ext cx="42626" cy="42382"/>
              </a:xfrm>
              <a:custGeom>
                <a:avLst/>
                <a:gdLst>
                  <a:gd name="connsiteX0" fmla="*/ 40230 w 42626"/>
                  <a:gd name="connsiteY0" fmla="*/ 30540 h 42382"/>
                  <a:gd name="connsiteX1" fmla="*/ 11853 w 42626"/>
                  <a:gd name="connsiteY1" fmla="*/ 40201 h 42382"/>
                  <a:gd name="connsiteX2" fmla="*/ 2185 w 42626"/>
                  <a:gd name="connsiteY2" fmla="*/ 11843 h 42382"/>
                  <a:gd name="connsiteX3" fmla="*/ 30563 w 42626"/>
                  <a:gd name="connsiteY3" fmla="*/ 2182 h 42382"/>
                  <a:gd name="connsiteX4" fmla="*/ 31326 w 42626"/>
                  <a:gd name="connsiteY4" fmla="*/ 2574 h 42382"/>
                  <a:gd name="connsiteX5" fmla="*/ 40421 w 42626"/>
                  <a:gd name="connsiteY5" fmla="*/ 30180 h 42382"/>
                  <a:gd name="connsiteX6" fmla="*/ 40230 w 42626"/>
                  <a:gd name="connsiteY6" fmla="*/ 30540 h 42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26" h="42382">
                    <a:moveTo>
                      <a:pt x="40230" y="30540"/>
                    </a:moveTo>
                    <a:cubicBezTo>
                      <a:pt x="35068" y="41038"/>
                      <a:pt x="22358" y="45371"/>
                      <a:pt x="11853" y="40201"/>
                    </a:cubicBezTo>
                    <a:cubicBezTo>
                      <a:pt x="1337" y="35042"/>
                      <a:pt x="-2988" y="22341"/>
                      <a:pt x="2185" y="11843"/>
                    </a:cubicBezTo>
                    <a:cubicBezTo>
                      <a:pt x="7348" y="1345"/>
                      <a:pt x="20058" y="-2988"/>
                      <a:pt x="30563" y="2182"/>
                    </a:cubicBezTo>
                    <a:cubicBezTo>
                      <a:pt x="30817" y="2309"/>
                      <a:pt x="31072" y="2436"/>
                      <a:pt x="31326" y="2574"/>
                    </a:cubicBezTo>
                    <a:cubicBezTo>
                      <a:pt x="41460" y="7690"/>
                      <a:pt x="45531" y="20053"/>
                      <a:pt x="40421" y="30180"/>
                    </a:cubicBezTo>
                    <a:cubicBezTo>
                      <a:pt x="40358" y="30296"/>
                      <a:pt x="40294" y="30423"/>
                      <a:pt x="40230" y="30540"/>
                    </a:cubicBezTo>
                    <a:close/>
                  </a:path>
                </a:pathLst>
              </a:custGeom>
              <a:solidFill>
                <a:srgbClr val="3A3A3A">
                  <a:alpha val="2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3" name="Freeform 282">
                <a:extLst>
                  <a:ext uri="{FF2B5EF4-FFF2-40B4-BE49-F238E27FC236}">
                    <a16:creationId xmlns:a16="http://schemas.microsoft.com/office/drawing/2014/main" id="{DFBEF08C-0DE3-D948-A37B-8FE664A54B95}"/>
                  </a:ext>
                </a:extLst>
              </p:cNvPr>
              <p:cNvSpPr/>
              <p:nvPr/>
            </p:nvSpPr>
            <p:spPr>
              <a:xfrm>
                <a:off x="7659624" y="4724207"/>
                <a:ext cx="40927" cy="40894"/>
              </a:xfrm>
              <a:custGeom>
                <a:avLst/>
                <a:gdLst>
                  <a:gd name="connsiteX0" fmla="*/ 38713 w 40927"/>
                  <a:gd name="connsiteY0" fmla="*/ 29695 h 40894"/>
                  <a:gd name="connsiteX1" fmla="*/ 11215 w 40927"/>
                  <a:gd name="connsiteY1" fmla="*/ 38678 h 40894"/>
                  <a:gd name="connsiteX2" fmla="*/ 2216 w 40927"/>
                  <a:gd name="connsiteY2" fmla="*/ 11199 h 40894"/>
                  <a:gd name="connsiteX3" fmla="*/ 29724 w 40927"/>
                  <a:gd name="connsiteY3" fmla="*/ 2216 h 40894"/>
                  <a:gd name="connsiteX4" fmla="*/ 29809 w 40927"/>
                  <a:gd name="connsiteY4" fmla="*/ 2258 h 40894"/>
                  <a:gd name="connsiteX5" fmla="*/ 38713 w 40927"/>
                  <a:gd name="connsiteY5" fmla="*/ 29695 h 40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27" h="40894">
                    <a:moveTo>
                      <a:pt x="38713" y="29695"/>
                    </a:moveTo>
                    <a:cubicBezTo>
                      <a:pt x="33604" y="39769"/>
                      <a:pt x="21286" y="43784"/>
                      <a:pt x="11215" y="38678"/>
                    </a:cubicBezTo>
                    <a:cubicBezTo>
                      <a:pt x="1134" y="33572"/>
                      <a:pt x="-2894" y="21273"/>
                      <a:pt x="2216" y="11199"/>
                    </a:cubicBezTo>
                    <a:cubicBezTo>
                      <a:pt x="7336" y="1125"/>
                      <a:pt x="19643" y="-2890"/>
                      <a:pt x="29724" y="2216"/>
                    </a:cubicBezTo>
                    <a:cubicBezTo>
                      <a:pt x="29745" y="2227"/>
                      <a:pt x="29777" y="2248"/>
                      <a:pt x="29809" y="2258"/>
                    </a:cubicBezTo>
                    <a:cubicBezTo>
                      <a:pt x="39826" y="7396"/>
                      <a:pt x="43801" y="19663"/>
                      <a:pt x="38713" y="29695"/>
                    </a:cubicBezTo>
                    <a:close/>
                  </a:path>
                </a:pathLst>
              </a:custGeom>
              <a:solidFill>
                <a:srgbClr val="3A3A3A">
                  <a:alpha val="2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4" name="Freeform 283">
                <a:extLst>
                  <a:ext uri="{FF2B5EF4-FFF2-40B4-BE49-F238E27FC236}">
                    <a16:creationId xmlns:a16="http://schemas.microsoft.com/office/drawing/2014/main" id="{C5F3852D-DD93-B14A-B5F1-8E3C5CE7EC35}"/>
                  </a:ext>
                </a:extLst>
              </p:cNvPr>
              <p:cNvSpPr/>
              <p:nvPr/>
            </p:nvSpPr>
            <p:spPr>
              <a:xfrm>
                <a:off x="7660007" y="4724463"/>
                <a:ext cx="39879" cy="39587"/>
              </a:xfrm>
              <a:custGeom>
                <a:avLst/>
                <a:gdLst>
                  <a:gd name="connsiteX0" fmla="*/ 37694 w 39879"/>
                  <a:gd name="connsiteY0" fmla="*/ 29332 h 39587"/>
                  <a:gd name="connsiteX1" fmla="*/ 10260 w 39879"/>
                  <a:gd name="connsiteY1" fmla="*/ 37002 h 39587"/>
                  <a:gd name="connsiteX2" fmla="*/ 1864 w 39879"/>
                  <a:gd name="connsiteY2" fmla="*/ 11006 h 39587"/>
                  <a:gd name="connsiteX3" fmla="*/ 28779 w 39879"/>
                  <a:gd name="connsiteY3" fmla="*/ 2150 h 39587"/>
                  <a:gd name="connsiteX4" fmla="*/ 28896 w 39879"/>
                  <a:gd name="connsiteY4" fmla="*/ 2213 h 39587"/>
                  <a:gd name="connsiteX5" fmla="*/ 37694 w 39879"/>
                  <a:gd name="connsiteY5" fmla="*/ 29332 h 39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79" h="39587">
                    <a:moveTo>
                      <a:pt x="37694" y="29332"/>
                    </a:moveTo>
                    <a:cubicBezTo>
                      <a:pt x="32235" y="39014"/>
                      <a:pt x="19959" y="42447"/>
                      <a:pt x="10260" y="37002"/>
                    </a:cubicBezTo>
                    <a:cubicBezTo>
                      <a:pt x="1112" y="31853"/>
                      <a:pt x="-2545" y="20529"/>
                      <a:pt x="1864" y="11006"/>
                    </a:cubicBezTo>
                    <a:cubicBezTo>
                      <a:pt x="6847" y="1133"/>
                      <a:pt x="18899" y="-2829"/>
                      <a:pt x="28779" y="2150"/>
                    </a:cubicBezTo>
                    <a:cubicBezTo>
                      <a:pt x="28821" y="2171"/>
                      <a:pt x="28853" y="2192"/>
                      <a:pt x="28896" y="2213"/>
                    </a:cubicBezTo>
                    <a:cubicBezTo>
                      <a:pt x="38786" y="7298"/>
                      <a:pt x="42719" y="19417"/>
                      <a:pt x="37694" y="29332"/>
                    </a:cubicBezTo>
                    <a:close/>
                  </a:path>
                </a:pathLst>
              </a:custGeom>
              <a:solidFill>
                <a:srgbClr val="3A3A3A">
                  <a:alpha val="3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5" name="Freeform 284">
                <a:extLst>
                  <a:ext uri="{FF2B5EF4-FFF2-40B4-BE49-F238E27FC236}">
                    <a16:creationId xmlns:a16="http://schemas.microsoft.com/office/drawing/2014/main" id="{7172CC27-99DE-8E4F-A0A9-13E0DE4F3F4D}"/>
                  </a:ext>
                </a:extLst>
              </p:cNvPr>
              <p:cNvSpPr/>
              <p:nvPr/>
            </p:nvSpPr>
            <p:spPr>
              <a:xfrm>
                <a:off x="7660250" y="4724812"/>
                <a:ext cx="39651" cy="39627"/>
              </a:xfrm>
              <a:custGeom>
                <a:avLst/>
                <a:gdLst>
                  <a:gd name="connsiteX0" fmla="*/ 37451 w 39651"/>
                  <a:gd name="connsiteY0" fmla="*/ 28878 h 39627"/>
                  <a:gd name="connsiteX1" fmla="*/ 10759 w 39651"/>
                  <a:gd name="connsiteY1" fmla="*/ 37426 h 39627"/>
                  <a:gd name="connsiteX2" fmla="*/ 2205 w 39651"/>
                  <a:gd name="connsiteY2" fmla="*/ 10753 h 39627"/>
                  <a:gd name="connsiteX3" fmla="*/ 28865 w 39651"/>
                  <a:gd name="connsiteY3" fmla="*/ 2183 h 39627"/>
                  <a:gd name="connsiteX4" fmla="*/ 37473 w 39651"/>
                  <a:gd name="connsiteY4" fmla="*/ 28846 h 39627"/>
                  <a:gd name="connsiteX5" fmla="*/ 37451 w 39651"/>
                  <a:gd name="connsiteY5" fmla="*/ 28878 h 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51" h="39627">
                    <a:moveTo>
                      <a:pt x="37451" y="28878"/>
                    </a:moveTo>
                    <a:cubicBezTo>
                      <a:pt x="32437" y="38602"/>
                      <a:pt x="20491" y="42437"/>
                      <a:pt x="10759" y="37426"/>
                    </a:cubicBezTo>
                    <a:cubicBezTo>
                      <a:pt x="1017" y="32416"/>
                      <a:pt x="-2809" y="20477"/>
                      <a:pt x="2205" y="10753"/>
                    </a:cubicBezTo>
                    <a:cubicBezTo>
                      <a:pt x="7208" y="1028"/>
                      <a:pt x="19134" y="-2796"/>
                      <a:pt x="28865" y="2183"/>
                    </a:cubicBezTo>
                    <a:cubicBezTo>
                      <a:pt x="38607" y="7172"/>
                      <a:pt x="42455" y="19111"/>
                      <a:pt x="37473" y="28846"/>
                    </a:cubicBezTo>
                    <a:cubicBezTo>
                      <a:pt x="37462" y="28857"/>
                      <a:pt x="37462" y="28867"/>
                      <a:pt x="37451" y="28878"/>
                    </a:cubicBezTo>
                    <a:close/>
                  </a:path>
                </a:pathLst>
              </a:custGeom>
              <a:solidFill>
                <a:srgbClr val="3A3A3A">
                  <a:alpha val="3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6" name="Freeform 285">
                <a:extLst>
                  <a:ext uri="{FF2B5EF4-FFF2-40B4-BE49-F238E27FC236}">
                    <a16:creationId xmlns:a16="http://schemas.microsoft.com/office/drawing/2014/main" id="{3E1DA31D-ED66-954A-B1B8-99B5EF7D3CC2}"/>
                  </a:ext>
                </a:extLst>
              </p:cNvPr>
              <p:cNvSpPr/>
              <p:nvPr/>
            </p:nvSpPr>
            <p:spPr>
              <a:xfrm>
                <a:off x="7660638" y="4725034"/>
                <a:ext cx="39192" cy="39203"/>
              </a:xfrm>
              <a:custGeom>
                <a:avLst/>
                <a:gdLst>
                  <a:gd name="connsiteX0" fmla="*/ 37063 w 39192"/>
                  <a:gd name="connsiteY0" fmla="*/ 28550 h 39203"/>
                  <a:gd name="connsiteX1" fmla="*/ 10657 w 39192"/>
                  <a:gd name="connsiteY1" fmla="*/ 37035 h 39203"/>
                  <a:gd name="connsiteX2" fmla="*/ 2166 w 39192"/>
                  <a:gd name="connsiteY2" fmla="*/ 10658 h 39203"/>
                  <a:gd name="connsiteX3" fmla="*/ 28572 w 39192"/>
                  <a:gd name="connsiteY3" fmla="*/ 2162 h 39203"/>
                  <a:gd name="connsiteX4" fmla="*/ 28582 w 39192"/>
                  <a:gd name="connsiteY4" fmla="*/ 2173 h 39203"/>
                  <a:gd name="connsiteX5" fmla="*/ 37063 w 39192"/>
                  <a:gd name="connsiteY5" fmla="*/ 28550 h 39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2" h="39203">
                    <a:moveTo>
                      <a:pt x="37063" y="28550"/>
                    </a:moveTo>
                    <a:cubicBezTo>
                      <a:pt x="32112" y="38179"/>
                      <a:pt x="20293" y="41982"/>
                      <a:pt x="10657" y="37035"/>
                    </a:cubicBezTo>
                    <a:cubicBezTo>
                      <a:pt x="1021" y="32098"/>
                      <a:pt x="-2774" y="20287"/>
                      <a:pt x="2166" y="10658"/>
                    </a:cubicBezTo>
                    <a:cubicBezTo>
                      <a:pt x="7116" y="1029"/>
                      <a:pt x="18936" y="-2774"/>
                      <a:pt x="28572" y="2162"/>
                    </a:cubicBezTo>
                    <a:cubicBezTo>
                      <a:pt x="28572" y="2173"/>
                      <a:pt x="28582" y="2173"/>
                      <a:pt x="28582" y="2173"/>
                    </a:cubicBezTo>
                    <a:cubicBezTo>
                      <a:pt x="38165" y="7162"/>
                      <a:pt x="41939" y="18921"/>
                      <a:pt x="37063" y="28550"/>
                    </a:cubicBezTo>
                    <a:close/>
                  </a:path>
                </a:pathLst>
              </a:custGeom>
              <a:solidFill>
                <a:srgbClr val="3A3A3A">
                  <a:alpha val="3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7" name="Freeform 286">
                <a:extLst>
                  <a:ext uri="{FF2B5EF4-FFF2-40B4-BE49-F238E27FC236}">
                    <a16:creationId xmlns:a16="http://schemas.microsoft.com/office/drawing/2014/main" id="{40336595-55AB-CE40-B891-2C3E013E793C}"/>
                  </a:ext>
                </a:extLst>
              </p:cNvPr>
              <p:cNvSpPr/>
              <p:nvPr/>
            </p:nvSpPr>
            <p:spPr>
              <a:xfrm>
                <a:off x="7661195" y="4725378"/>
                <a:ext cx="38664" cy="38572"/>
              </a:xfrm>
              <a:custGeom>
                <a:avLst/>
                <a:gdLst>
                  <a:gd name="connsiteX0" fmla="*/ 36506 w 38664"/>
                  <a:gd name="connsiteY0" fmla="*/ 27994 h 38572"/>
                  <a:gd name="connsiteX1" fmla="*/ 10577 w 38664"/>
                  <a:gd name="connsiteY1" fmla="*/ 36490 h 38572"/>
                  <a:gd name="connsiteX2" fmla="*/ 2086 w 38664"/>
                  <a:gd name="connsiteY2" fmla="*/ 10578 h 38572"/>
                  <a:gd name="connsiteX3" fmla="*/ 28005 w 38664"/>
                  <a:gd name="connsiteY3" fmla="*/ 2083 h 38572"/>
                  <a:gd name="connsiteX4" fmla="*/ 28132 w 38664"/>
                  <a:gd name="connsiteY4" fmla="*/ 2146 h 38572"/>
                  <a:gd name="connsiteX5" fmla="*/ 36633 w 38664"/>
                  <a:gd name="connsiteY5" fmla="*/ 27740 h 38572"/>
                  <a:gd name="connsiteX6" fmla="*/ 36506 w 38664"/>
                  <a:gd name="connsiteY6" fmla="*/ 27994 h 38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64" h="38572">
                    <a:moveTo>
                      <a:pt x="36506" y="27994"/>
                    </a:moveTo>
                    <a:cubicBezTo>
                      <a:pt x="31694" y="37496"/>
                      <a:pt x="20086" y="41299"/>
                      <a:pt x="10577" y="36490"/>
                    </a:cubicBezTo>
                    <a:cubicBezTo>
                      <a:pt x="1069" y="31670"/>
                      <a:pt x="-2726" y="20070"/>
                      <a:pt x="2086" y="10578"/>
                    </a:cubicBezTo>
                    <a:cubicBezTo>
                      <a:pt x="6899" y="1076"/>
                      <a:pt x="18506" y="-2727"/>
                      <a:pt x="28005" y="2083"/>
                    </a:cubicBezTo>
                    <a:cubicBezTo>
                      <a:pt x="28047" y="2104"/>
                      <a:pt x="28089" y="2125"/>
                      <a:pt x="28132" y="2146"/>
                    </a:cubicBezTo>
                    <a:cubicBezTo>
                      <a:pt x="37556" y="6871"/>
                      <a:pt x="41361" y="18322"/>
                      <a:pt x="36633" y="27740"/>
                    </a:cubicBezTo>
                    <a:cubicBezTo>
                      <a:pt x="36591" y="27824"/>
                      <a:pt x="36549" y="27909"/>
                      <a:pt x="36506" y="27994"/>
                    </a:cubicBezTo>
                    <a:close/>
                  </a:path>
                </a:pathLst>
              </a:custGeom>
              <a:solidFill>
                <a:srgbClr val="3A3A3A">
                  <a:alpha val="4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8" name="Freeform 287">
                <a:extLst>
                  <a:ext uri="{FF2B5EF4-FFF2-40B4-BE49-F238E27FC236}">
                    <a16:creationId xmlns:a16="http://schemas.microsoft.com/office/drawing/2014/main" id="{63B2EC27-586A-164E-98CF-775EDAFF88B4}"/>
                  </a:ext>
                </a:extLst>
              </p:cNvPr>
              <p:cNvSpPr/>
              <p:nvPr/>
            </p:nvSpPr>
            <p:spPr>
              <a:xfrm>
                <a:off x="7661196" y="4725661"/>
                <a:ext cx="37956" cy="37930"/>
              </a:xfrm>
              <a:custGeom>
                <a:avLst/>
                <a:gdLst>
                  <a:gd name="connsiteX0" fmla="*/ 35870 w 37956"/>
                  <a:gd name="connsiteY0" fmla="*/ 27605 h 37930"/>
                  <a:gd name="connsiteX1" fmla="*/ 10333 w 37956"/>
                  <a:gd name="connsiteY1" fmla="*/ 35847 h 37930"/>
                  <a:gd name="connsiteX2" fmla="*/ 2086 w 37956"/>
                  <a:gd name="connsiteY2" fmla="*/ 10327 h 37930"/>
                  <a:gd name="connsiteX3" fmla="*/ 27601 w 37956"/>
                  <a:gd name="connsiteY3" fmla="*/ 2075 h 37930"/>
                  <a:gd name="connsiteX4" fmla="*/ 35880 w 37956"/>
                  <a:gd name="connsiteY4" fmla="*/ 27584 h 37930"/>
                  <a:gd name="connsiteX5" fmla="*/ 35870 w 37956"/>
                  <a:gd name="connsiteY5" fmla="*/ 27605 h 3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56" h="37930">
                    <a:moveTo>
                      <a:pt x="35870" y="27605"/>
                    </a:moveTo>
                    <a:cubicBezTo>
                      <a:pt x="31099" y="36927"/>
                      <a:pt x="19661" y="40614"/>
                      <a:pt x="10333" y="35847"/>
                    </a:cubicBezTo>
                    <a:cubicBezTo>
                      <a:pt x="1004" y="31080"/>
                      <a:pt x="-2685" y="19650"/>
                      <a:pt x="2086" y="10327"/>
                    </a:cubicBezTo>
                    <a:cubicBezTo>
                      <a:pt x="6856" y="1016"/>
                      <a:pt x="18273" y="-2681"/>
                      <a:pt x="27601" y="2075"/>
                    </a:cubicBezTo>
                    <a:cubicBezTo>
                      <a:pt x="36940" y="6832"/>
                      <a:pt x="40640" y="18251"/>
                      <a:pt x="35880" y="27584"/>
                    </a:cubicBezTo>
                    <a:cubicBezTo>
                      <a:pt x="35880" y="27595"/>
                      <a:pt x="35870" y="27595"/>
                      <a:pt x="35870" y="27605"/>
                    </a:cubicBezTo>
                    <a:close/>
                  </a:path>
                </a:pathLst>
              </a:custGeom>
              <a:solidFill>
                <a:srgbClr val="3A3A3A">
                  <a:alpha val="4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9" name="Freeform 288">
                <a:extLst>
                  <a:ext uri="{FF2B5EF4-FFF2-40B4-BE49-F238E27FC236}">
                    <a16:creationId xmlns:a16="http://schemas.microsoft.com/office/drawing/2014/main" id="{CF8515F3-99CD-424B-9443-947BE8AB617B}"/>
                  </a:ext>
                </a:extLst>
              </p:cNvPr>
              <p:cNvSpPr/>
              <p:nvPr/>
            </p:nvSpPr>
            <p:spPr>
              <a:xfrm>
                <a:off x="7661496" y="4725984"/>
                <a:ext cx="37322" cy="37296"/>
              </a:xfrm>
              <a:custGeom>
                <a:avLst/>
                <a:gdLst>
                  <a:gd name="connsiteX0" fmla="*/ 35251 w 37322"/>
                  <a:gd name="connsiteY0" fmla="*/ 27176 h 37296"/>
                  <a:gd name="connsiteX1" fmla="*/ 10128 w 37322"/>
                  <a:gd name="connsiteY1" fmla="*/ 35227 h 37296"/>
                  <a:gd name="connsiteX2" fmla="*/ 2071 w 37322"/>
                  <a:gd name="connsiteY2" fmla="*/ 10121 h 37296"/>
                  <a:gd name="connsiteX3" fmla="*/ 27194 w 37322"/>
                  <a:gd name="connsiteY3" fmla="*/ 2070 h 37296"/>
                  <a:gd name="connsiteX4" fmla="*/ 27194 w 37322"/>
                  <a:gd name="connsiteY4" fmla="*/ 2070 h 37296"/>
                  <a:gd name="connsiteX5" fmla="*/ 35251 w 37322"/>
                  <a:gd name="connsiteY5" fmla="*/ 27176 h 37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322" h="37296">
                    <a:moveTo>
                      <a:pt x="35251" y="27176"/>
                    </a:moveTo>
                    <a:cubicBezTo>
                      <a:pt x="30534" y="36329"/>
                      <a:pt x="19287" y="39941"/>
                      <a:pt x="10128" y="35227"/>
                    </a:cubicBezTo>
                    <a:cubicBezTo>
                      <a:pt x="969" y="30523"/>
                      <a:pt x="-2646" y="19273"/>
                      <a:pt x="2071" y="10121"/>
                    </a:cubicBezTo>
                    <a:cubicBezTo>
                      <a:pt x="6778" y="968"/>
                      <a:pt x="18025" y="-2644"/>
                      <a:pt x="27194" y="2070"/>
                    </a:cubicBezTo>
                    <a:cubicBezTo>
                      <a:pt x="27194" y="2070"/>
                      <a:pt x="27194" y="2070"/>
                      <a:pt x="27194" y="2070"/>
                    </a:cubicBezTo>
                    <a:cubicBezTo>
                      <a:pt x="36353" y="6784"/>
                      <a:pt x="39968" y="18023"/>
                      <a:pt x="35251" y="27176"/>
                    </a:cubicBezTo>
                    <a:close/>
                  </a:path>
                </a:pathLst>
              </a:custGeom>
              <a:solidFill>
                <a:srgbClr val="3A3A3A">
                  <a:alpha val="5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0" name="Freeform 289">
                <a:extLst>
                  <a:ext uri="{FF2B5EF4-FFF2-40B4-BE49-F238E27FC236}">
                    <a16:creationId xmlns:a16="http://schemas.microsoft.com/office/drawing/2014/main" id="{F33E30AA-1A17-9643-A3C8-9DF0C4B58AE9}"/>
                  </a:ext>
                </a:extLst>
              </p:cNvPr>
              <p:cNvSpPr/>
              <p:nvPr/>
            </p:nvSpPr>
            <p:spPr>
              <a:xfrm>
                <a:off x="7661673" y="4726207"/>
                <a:ext cx="36899" cy="36871"/>
              </a:xfrm>
              <a:custGeom>
                <a:avLst/>
                <a:gdLst>
                  <a:gd name="connsiteX0" fmla="*/ 34862 w 36899"/>
                  <a:gd name="connsiteY0" fmla="*/ 26847 h 36871"/>
                  <a:gd name="connsiteX1" fmla="*/ 10036 w 36899"/>
                  <a:gd name="connsiteY1" fmla="*/ 34834 h 36871"/>
                  <a:gd name="connsiteX2" fmla="*/ 2032 w 36899"/>
                  <a:gd name="connsiteY2" fmla="*/ 10025 h 36871"/>
                  <a:gd name="connsiteX3" fmla="*/ 26869 w 36899"/>
                  <a:gd name="connsiteY3" fmla="*/ 2038 h 36871"/>
                  <a:gd name="connsiteX4" fmla="*/ 26911 w 36899"/>
                  <a:gd name="connsiteY4" fmla="*/ 2059 h 36871"/>
                  <a:gd name="connsiteX5" fmla="*/ 34862 w 36899"/>
                  <a:gd name="connsiteY5" fmla="*/ 26847 h 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899" h="36871">
                    <a:moveTo>
                      <a:pt x="34862" y="26847"/>
                    </a:moveTo>
                    <a:cubicBezTo>
                      <a:pt x="30219" y="35904"/>
                      <a:pt x="19099" y="39485"/>
                      <a:pt x="10036" y="34834"/>
                    </a:cubicBezTo>
                    <a:cubicBezTo>
                      <a:pt x="972" y="30194"/>
                      <a:pt x="-2611" y="19082"/>
                      <a:pt x="2032" y="10025"/>
                    </a:cubicBezTo>
                    <a:cubicBezTo>
                      <a:pt x="6686" y="968"/>
                      <a:pt x="17806" y="-2613"/>
                      <a:pt x="26869" y="2038"/>
                    </a:cubicBezTo>
                    <a:cubicBezTo>
                      <a:pt x="26880" y="2038"/>
                      <a:pt x="26901" y="2048"/>
                      <a:pt x="26911" y="2059"/>
                    </a:cubicBezTo>
                    <a:cubicBezTo>
                      <a:pt x="35943" y="6720"/>
                      <a:pt x="39505" y="17811"/>
                      <a:pt x="34862" y="26847"/>
                    </a:cubicBezTo>
                    <a:close/>
                  </a:path>
                </a:pathLst>
              </a:custGeom>
              <a:solidFill>
                <a:srgbClr val="3A3A3A">
                  <a:alpha val="5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1" name="Freeform 290">
                <a:extLst>
                  <a:ext uri="{FF2B5EF4-FFF2-40B4-BE49-F238E27FC236}">
                    <a16:creationId xmlns:a16="http://schemas.microsoft.com/office/drawing/2014/main" id="{6D706325-4121-BC41-913E-1048A7CB06C5}"/>
                  </a:ext>
                </a:extLst>
              </p:cNvPr>
              <p:cNvSpPr/>
              <p:nvPr/>
            </p:nvSpPr>
            <p:spPr>
              <a:xfrm>
                <a:off x="7662039" y="4726512"/>
                <a:ext cx="36258" cy="36236"/>
              </a:xfrm>
              <a:custGeom>
                <a:avLst/>
                <a:gdLst>
                  <a:gd name="connsiteX0" fmla="*/ 34284 w 36258"/>
                  <a:gd name="connsiteY0" fmla="*/ 26330 h 36236"/>
                  <a:gd name="connsiteX1" fmla="*/ 9913 w 36258"/>
                  <a:gd name="connsiteY1" fmla="*/ 34264 h 36236"/>
                  <a:gd name="connsiteX2" fmla="*/ 1973 w 36258"/>
                  <a:gd name="connsiteY2" fmla="*/ 9900 h 36236"/>
                  <a:gd name="connsiteX3" fmla="*/ 26333 w 36258"/>
                  <a:gd name="connsiteY3" fmla="*/ 1965 h 36236"/>
                  <a:gd name="connsiteX4" fmla="*/ 34294 w 36258"/>
                  <a:gd name="connsiteY4" fmla="*/ 26319 h 36236"/>
                  <a:gd name="connsiteX5" fmla="*/ 34284 w 36258"/>
                  <a:gd name="connsiteY5" fmla="*/ 26330 h 3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258" h="36236">
                    <a:moveTo>
                      <a:pt x="34284" y="26330"/>
                    </a:moveTo>
                    <a:cubicBezTo>
                      <a:pt x="29747" y="35249"/>
                      <a:pt x="18828" y="38798"/>
                      <a:pt x="9913" y="34264"/>
                    </a:cubicBezTo>
                    <a:cubicBezTo>
                      <a:pt x="987" y="29730"/>
                      <a:pt x="-2564" y="18819"/>
                      <a:pt x="1973" y="9900"/>
                    </a:cubicBezTo>
                    <a:cubicBezTo>
                      <a:pt x="6510" y="991"/>
                      <a:pt x="17408" y="-2558"/>
                      <a:pt x="26333" y="1965"/>
                    </a:cubicBezTo>
                    <a:cubicBezTo>
                      <a:pt x="35259" y="6499"/>
                      <a:pt x="38821" y="17400"/>
                      <a:pt x="34294" y="26319"/>
                    </a:cubicBezTo>
                    <a:cubicBezTo>
                      <a:pt x="34284" y="26319"/>
                      <a:pt x="34284" y="26330"/>
                      <a:pt x="34284" y="26330"/>
                    </a:cubicBezTo>
                    <a:close/>
                  </a:path>
                </a:pathLst>
              </a:custGeom>
              <a:solidFill>
                <a:srgbClr val="3A3A3A">
                  <a:alpha val="5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2" name="Freeform 291">
                <a:extLst>
                  <a:ext uri="{FF2B5EF4-FFF2-40B4-BE49-F238E27FC236}">
                    <a16:creationId xmlns:a16="http://schemas.microsoft.com/office/drawing/2014/main" id="{93D3ABC8-A9FD-2A4E-9EEC-C1EC8CCF0BCF}"/>
                  </a:ext>
                </a:extLst>
              </p:cNvPr>
              <p:cNvSpPr/>
              <p:nvPr/>
            </p:nvSpPr>
            <p:spPr>
              <a:xfrm>
                <a:off x="7662334" y="4726832"/>
                <a:ext cx="35625" cy="35600"/>
              </a:xfrm>
              <a:custGeom>
                <a:avLst/>
                <a:gdLst>
                  <a:gd name="connsiteX0" fmla="*/ 33671 w 35625"/>
                  <a:gd name="connsiteY0" fmla="*/ 25904 h 35600"/>
                  <a:gd name="connsiteX1" fmla="*/ 9703 w 35625"/>
                  <a:gd name="connsiteY1" fmla="*/ 33648 h 35600"/>
                  <a:gd name="connsiteX2" fmla="*/ 1954 w 35625"/>
                  <a:gd name="connsiteY2" fmla="*/ 9707 h 35600"/>
                  <a:gd name="connsiteX3" fmla="*/ 25922 w 35625"/>
                  <a:gd name="connsiteY3" fmla="*/ 1953 h 35600"/>
                  <a:gd name="connsiteX4" fmla="*/ 25933 w 35625"/>
                  <a:gd name="connsiteY4" fmla="*/ 1963 h 35600"/>
                  <a:gd name="connsiteX5" fmla="*/ 33671 w 35625"/>
                  <a:gd name="connsiteY5" fmla="*/ 25904 h 3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25" h="35600">
                    <a:moveTo>
                      <a:pt x="33671" y="25904"/>
                    </a:moveTo>
                    <a:cubicBezTo>
                      <a:pt x="29197" y="34654"/>
                      <a:pt x="18470" y="38118"/>
                      <a:pt x="9703" y="33648"/>
                    </a:cubicBezTo>
                    <a:cubicBezTo>
                      <a:pt x="947" y="29177"/>
                      <a:pt x="-2519" y="18457"/>
                      <a:pt x="1954" y="9707"/>
                    </a:cubicBezTo>
                    <a:cubicBezTo>
                      <a:pt x="6438" y="946"/>
                      <a:pt x="17166" y="-2518"/>
                      <a:pt x="25922" y="1953"/>
                    </a:cubicBezTo>
                    <a:cubicBezTo>
                      <a:pt x="25922" y="1963"/>
                      <a:pt x="25933" y="1963"/>
                      <a:pt x="25933" y="1963"/>
                    </a:cubicBezTo>
                    <a:cubicBezTo>
                      <a:pt x="34678" y="6444"/>
                      <a:pt x="38144" y="17154"/>
                      <a:pt x="33671" y="25904"/>
                    </a:cubicBezTo>
                    <a:close/>
                  </a:path>
                </a:pathLst>
              </a:custGeom>
              <a:solidFill>
                <a:srgbClr val="3A3A3A">
                  <a:alpha val="6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3" name="Freeform 292">
                <a:extLst>
                  <a:ext uri="{FF2B5EF4-FFF2-40B4-BE49-F238E27FC236}">
                    <a16:creationId xmlns:a16="http://schemas.microsoft.com/office/drawing/2014/main" id="{14BCADC5-7EA6-4C4C-8FA7-B6EC2104CF4C}"/>
                  </a:ext>
                </a:extLst>
              </p:cNvPr>
              <p:cNvSpPr/>
              <p:nvPr/>
            </p:nvSpPr>
            <p:spPr>
              <a:xfrm>
                <a:off x="7662515" y="4727057"/>
                <a:ext cx="35163" cy="35178"/>
              </a:xfrm>
              <a:custGeom>
                <a:avLst/>
                <a:gdLst>
                  <a:gd name="connsiteX0" fmla="*/ 33278 w 35163"/>
                  <a:gd name="connsiteY0" fmla="*/ 25573 h 35178"/>
                  <a:gd name="connsiteX1" fmla="*/ 9607 w 35163"/>
                  <a:gd name="connsiteY1" fmla="*/ 33253 h 35178"/>
                  <a:gd name="connsiteX2" fmla="*/ 1922 w 35163"/>
                  <a:gd name="connsiteY2" fmla="*/ 9609 h 35178"/>
                  <a:gd name="connsiteX3" fmla="*/ 25593 w 35163"/>
                  <a:gd name="connsiteY3" fmla="*/ 1918 h 35178"/>
                  <a:gd name="connsiteX4" fmla="*/ 25646 w 35163"/>
                  <a:gd name="connsiteY4" fmla="*/ 1950 h 35178"/>
                  <a:gd name="connsiteX5" fmla="*/ 33278 w 35163"/>
                  <a:gd name="connsiteY5" fmla="*/ 25573 h 35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163" h="35178">
                    <a:moveTo>
                      <a:pt x="33278" y="25573"/>
                    </a:moveTo>
                    <a:cubicBezTo>
                      <a:pt x="28869" y="34228"/>
                      <a:pt x="18268" y="37671"/>
                      <a:pt x="9607" y="33253"/>
                    </a:cubicBezTo>
                    <a:cubicBezTo>
                      <a:pt x="947" y="28846"/>
                      <a:pt x="-2488" y="18253"/>
                      <a:pt x="1922" y="9609"/>
                    </a:cubicBezTo>
                    <a:cubicBezTo>
                      <a:pt x="6332" y="954"/>
                      <a:pt x="16932" y="-2488"/>
                      <a:pt x="25593" y="1918"/>
                    </a:cubicBezTo>
                    <a:cubicBezTo>
                      <a:pt x="25603" y="1929"/>
                      <a:pt x="25625" y="1939"/>
                      <a:pt x="25646" y="1950"/>
                    </a:cubicBezTo>
                    <a:cubicBezTo>
                      <a:pt x="34222" y="6420"/>
                      <a:pt x="37614" y="16940"/>
                      <a:pt x="33278" y="25573"/>
                    </a:cubicBezTo>
                    <a:close/>
                  </a:path>
                </a:pathLst>
              </a:custGeom>
              <a:solidFill>
                <a:srgbClr val="3A3A3A">
                  <a:alpha val="6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4" name="Freeform 293">
                <a:extLst>
                  <a:ext uri="{FF2B5EF4-FFF2-40B4-BE49-F238E27FC236}">
                    <a16:creationId xmlns:a16="http://schemas.microsoft.com/office/drawing/2014/main" id="{4D440723-3C66-5947-BAF2-0EC36F19E954}"/>
                  </a:ext>
                </a:extLst>
              </p:cNvPr>
              <p:cNvSpPr/>
              <p:nvPr/>
            </p:nvSpPr>
            <p:spPr>
              <a:xfrm>
                <a:off x="7662815" y="4727381"/>
                <a:ext cx="34563" cy="34542"/>
              </a:xfrm>
              <a:custGeom>
                <a:avLst/>
                <a:gdLst>
                  <a:gd name="connsiteX0" fmla="*/ 32660 w 34563"/>
                  <a:gd name="connsiteY0" fmla="*/ 25143 h 34542"/>
                  <a:gd name="connsiteX1" fmla="*/ 9402 w 34563"/>
                  <a:gd name="connsiteY1" fmla="*/ 32643 h 34542"/>
                  <a:gd name="connsiteX2" fmla="*/ 1908 w 34563"/>
                  <a:gd name="connsiteY2" fmla="*/ 9401 h 34542"/>
                  <a:gd name="connsiteX3" fmla="*/ 25154 w 34563"/>
                  <a:gd name="connsiteY3" fmla="*/ 1901 h 34542"/>
                  <a:gd name="connsiteX4" fmla="*/ 25239 w 34563"/>
                  <a:gd name="connsiteY4" fmla="*/ 1944 h 34542"/>
                  <a:gd name="connsiteX5" fmla="*/ 32660 w 34563"/>
                  <a:gd name="connsiteY5" fmla="*/ 25143 h 34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63" h="34542">
                    <a:moveTo>
                      <a:pt x="32660" y="25143"/>
                    </a:moveTo>
                    <a:cubicBezTo>
                      <a:pt x="28313" y="33628"/>
                      <a:pt x="17893" y="36986"/>
                      <a:pt x="9402" y="32643"/>
                    </a:cubicBezTo>
                    <a:cubicBezTo>
                      <a:pt x="911" y="28289"/>
                      <a:pt x="-2449" y="17887"/>
                      <a:pt x="1908" y="9401"/>
                    </a:cubicBezTo>
                    <a:cubicBezTo>
                      <a:pt x="6254" y="906"/>
                      <a:pt x="16663" y="-2442"/>
                      <a:pt x="25154" y="1901"/>
                    </a:cubicBezTo>
                    <a:cubicBezTo>
                      <a:pt x="25186" y="1912"/>
                      <a:pt x="25208" y="1933"/>
                      <a:pt x="25239" y="1944"/>
                    </a:cubicBezTo>
                    <a:cubicBezTo>
                      <a:pt x="33677" y="6319"/>
                      <a:pt x="36995" y="16689"/>
                      <a:pt x="32660" y="25143"/>
                    </a:cubicBezTo>
                    <a:close/>
                  </a:path>
                </a:pathLst>
              </a:custGeom>
              <a:solidFill>
                <a:srgbClr val="3A3A3A">
                  <a:alpha val="6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5" name="Freeform 294">
                <a:extLst>
                  <a:ext uri="{FF2B5EF4-FFF2-40B4-BE49-F238E27FC236}">
                    <a16:creationId xmlns:a16="http://schemas.microsoft.com/office/drawing/2014/main" id="{6E80D30B-4A32-504C-A211-AEA159A072EF}"/>
                  </a:ext>
                </a:extLst>
              </p:cNvPr>
              <p:cNvSpPr/>
              <p:nvPr/>
            </p:nvSpPr>
            <p:spPr>
              <a:xfrm>
                <a:off x="7663178" y="4727686"/>
                <a:ext cx="33927" cy="33903"/>
              </a:xfrm>
              <a:custGeom>
                <a:avLst/>
                <a:gdLst>
                  <a:gd name="connsiteX0" fmla="*/ 32085 w 33927"/>
                  <a:gd name="connsiteY0" fmla="*/ 24627 h 33903"/>
                  <a:gd name="connsiteX1" fmla="*/ 9283 w 33927"/>
                  <a:gd name="connsiteY1" fmla="*/ 32063 h 33903"/>
                  <a:gd name="connsiteX2" fmla="*/ 1842 w 33927"/>
                  <a:gd name="connsiteY2" fmla="*/ 9277 h 33903"/>
                  <a:gd name="connsiteX3" fmla="*/ 24644 w 33927"/>
                  <a:gd name="connsiteY3" fmla="*/ 1841 h 33903"/>
                  <a:gd name="connsiteX4" fmla="*/ 24665 w 33927"/>
                  <a:gd name="connsiteY4" fmla="*/ 1851 h 33903"/>
                  <a:gd name="connsiteX5" fmla="*/ 32085 w 33927"/>
                  <a:gd name="connsiteY5" fmla="*/ 24627 h 33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27" h="33903">
                    <a:moveTo>
                      <a:pt x="32085" y="24627"/>
                    </a:moveTo>
                    <a:cubicBezTo>
                      <a:pt x="27845" y="32974"/>
                      <a:pt x="17637" y="36300"/>
                      <a:pt x="9283" y="32063"/>
                    </a:cubicBezTo>
                    <a:cubicBezTo>
                      <a:pt x="930" y="27826"/>
                      <a:pt x="-2398" y="17624"/>
                      <a:pt x="1842" y="9277"/>
                    </a:cubicBezTo>
                    <a:cubicBezTo>
                      <a:pt x="6082" y="930"/>
                      <a:pt x="16290" y="-2397"/>
                      <a:pt x="24644" y="1841"/>
                    </a:cubicBezTo>
                    <a:cubicBezTo>
                      <a:pt x="24654" y="1841"/>
                      <a:pt x="24654" y="1851"/>
                      <a:pt x="24665" y="1851"/>
                    </a:cubicBezTo>
                    <a:cubicBezTo>
                      <a:pt x="32997" y="6099"/>
                      <a:pt x="36325" y="16290"/>
                      <a:pt x="32085" y="24627"/>
                    </a:cubicBezTo>
                    <a:close/>
                  </a:path>
                </a:pathLst>
              </a:custGeom>
              <a:solidFill>
                <a:srgbClr val="3A3A3A">
                  <a:alpha val="7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6" name="Freeform 295">
                <a:extLst>
                  <a:ext uri="{FF2B5EF4-FFF2-40B4-BE49-F238E27FC236}">
                    <a16:creationId xmlns:a16="http://schemas.microsoft.com/office/drawing/2014/main" id="{A21A8744-1B56-124E-8B9C-975708338958}"/>
                  </a:ext>
                </a:extLst>
              </p:cNvPr>
              <p:cNvSpPr/>
              <p:nvPr/>
            </p:nvSpPr>
            <p:spPr>
              <a:xfrm>
                <a:off x="7663475" y="4728008"/>
                <a:ext cx="33331" cy="33270"/>
              </a:xfrm>
              <a:custGeom>
                <a:avLst/>
                <a:gdLst>
                  <a:gd name="connsiteX0" fmla="*/ 31470 w 33331"/>
                  <a:gd name="connsiteY0" fmla="*/ 24199 h 33270"/>
                  <a:gd name="connsiteX1" fmla="*/ 9082 w 33331"/>
                  <a:gd name="connsiteY1" fmla="*/ 31445 h 33270"/>
                  <a:gd name="connsiteX2" fmla="*/ 1820 w 33331"/>
                  <a:gd name="connsiteY2" fmla="*/ 9072 h 33270"/>
                  <a:gd name="connsiteX3" fmla="*/ 24219 w 33331"/>
                  <a:gd name="connsiteY3" fmla="*/ 1826 h 33270"/>
                  <a:gd name="connsiteX4" fmla="*/ 24262 w 33331"/>
                  <a:gd name="connsiteY4" fmla="*/ 1847 h 33270"/>
                  <a:gd name="connsiteX5" fmla="*/ 31544 w 33331"/>
                  <a:gd name="connsiteY5" fmla="*/ 24061 h 33270"/>
                  <a:gd name="connsiteX6" fmla="*/ 31470 w 33331"/>
                  <a:gd name="connsiteY6" fmla="*/ 24199 h 33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1" h="33270">
                    <a:moveTo>
                      <a:pt x="31470" y="24199"/>
                    </a:moveTo>
                    <a:cubicBezTo>
                      <a:pt x="27294" y="32377"/>
                      <a:pt x="17265" y="35629"/>
                      <a:pt x="9082" y="31445"/>
                    </a:cubicBezTo>
                    <a:cubicBezTo>
                      <a:pt x="898" y="27271"/>
                      <a:pt x="-2356" y="17250"/>
                      <a:pt x="1820" y="9072"/>
                    </a:cubicBezTo>
                    <a:cubicBezTo>
                      <a:pt x="6008" y="894"/>
                      <a:pt x="16025" y="-2358"/>
                      <a:pt x="24219" y="1826"/>
                    </a:cubicBezTo>
                    <a:cubicBezTo>
                      <a:pt x="24230" y="1837"/>
                      <a:pt x="24251" y="1837"/>
                      <a:pt x="24262" y="1847"/>
                    </a:cubicBezTo>
                    <a:cubicBezTo>
                      <a:pt x="32414" y="5968"/>
                      <a:pt x="35668" y="15915"/>
                      <a:pt x="31544" y="24061"/>
                    </a:cubicBezTo>
                    <a:cubicBezTo>
                      <a:pt x="31523" y="24104"/>
                      <a:pt x="31491" y="24157"/>
                      <a:pt x="31470" y="24199"/>
                    </a:cubicBezTo>
                    <a:close/>
                  </a:path>
                </a:pathLst>
              </a:custGeom>
              <a:solidFill>
                <a:srgbClr val="3A3A3A">
                  <a:alpha val="7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7" name="Freeform 296">
                <a:extLst>
                  <a:ext uri="{FF2B5EF4-FFF2-40B4-BE49-F238E27FC236}">
                    <a16:creationId xmlns:a16="http://schemas.microsoft.com/office/drawing/2014/main" id="{C667A974-540C-A942-AA60-7DF432EDFC4B}"/>
                  </a:ext>
                </a:extLst>
              </p:cNvPr>
              <p:cNvSpPr/>
              <p:nvPr/>
            </p:nvSpPr>
            <p:spPr>
              <a:xfrm>
                <a:off x="7663655" y="4728230"/>
                <a:ext cx="32903" cy="32850"/>
              </a:xfrm>
              <a:custGeom>
                <a:avLst/>
                <a:gdLst>
                  <a:gd name="connsiteX0" fmla="*/ 31078 w 32903"/>
                  <a:gd name="connsiteY0" fmla="*/ 23870 h 32850"/>
                  <a:gd name="connsiteX1" fmla="*/ 8986 w 32903"/>
                  <a:gd name="connsiteY1" fmla="*/ 31063 h 32850"/>
                  <a:gd name="connsiteX2" fmla="*/ 1788 w 32903"/>
                  <a:gd name="connsiteY2" fmla="*/ 8976 h 32850"/>
                  <a:gd name="connsiteX3" fmla="*/ 23880 w 32903"/>
                  <a:gd name="connsiteY3" fmla="*/ 1794 h 32850"/>
                  <a:gd name="connsiteX4" fmla="*/ 23975 w 32903"/>
                  <a:gd name="connsiteY4" fmla="*/ 1836 h 32850"/>
                  <a:gd name="connsiteX5" fmla="*/ 31131 w 32903"/>
                  <a:gd name="connsiteY5" fmla="*/ 23775 h 32850"/>
                  <a:gd name="connsiteX6" fmla="*/ 31078 w 32903"/>
                  <a:gd name="connsiteY6" fmla="*/ 23870 h 3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03" h="32850">
                    <a:moveTo>
                      <a:pt x="31078" y="23870"/>
                    </a:moveTo>
                    <a:cubicBezTo>
                      <a:pt x="26965" y="31953"/>
                      <a:pt x="17074" y="35173"/>
                      <a:pt x="8986" y="31063"/>
                    </a:cubicBezTo>
                    <a:cubicBezTo>
                      <a:pt x="898" y="26942"/>
                      <a:pt x="-2325" y="17059"/>
                      <a:pt x="1788" y="8976"/>
                    </a:cubicBezTo>
                    <a:cubicBezTo>
                      <a:pt x="5901" y="894"/>
                      <a:pt x="15802" y="-2327"/>
                      <a:pt x="23880" y="1794"/>
                    </a:cubicBezTo>
                    <a:cubicBezTo>
                      <a:pt x="23912" y="1805"/>
                      <a:pt x="23943" y="1826"/>
                      <a:pt x="23975" y="1836"/>
                    </a:cubicBezTo>
                    <a:cubicBezTo>
                      <a:pt x="32010" y="5915"/>
                      <a:pt x="35212" y="15745"/>
                      <a:pt x="31131" y="23775"/>
                    </a:cubicBezTo>
                    <a:cubicBezTo>
                      <a:pt x="31109" y="23807"/>
                      <a:pt x="31099" y="23838"/>
                      <a:pt x="31078" y="23870"/>
                    </a:cubicBezTo>
                    <a:close/>
                  </a:path>
                </a:pathLst>
              </a:custGeom>
              <a:solidFill>
                <a:srgbClr val="3A3A3A">
                  <a:alpha val="8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8" name="Freeform 297">
                <a:extLst>
                  <a:ext uri="{FF2B5EF4-FFF2-40B4-BE49-F238E27FC236}">
                    <a16:creationId xmlns:a16="http://schemas.microsoft.com/office/drawing/2014/main" id="{0B0A972C-A17E-3C40-AA18-10568DE7B3D6}"/>
                  </a:ext>
                </a:extLst>
              </p:cNvPr>
              <p:cNvSpPr/>
              <p:nvPr/>
            </p:nvSpPr>
            <p:spPr>
              <a:xfrm>
                <a:off x="7664081" y="4728511"/>
                <a:ext cx="32233" cy="32210"/>
              </a:xfrm>
              <a:custGeom>
                <a:avLst/>
                <a:gdLst>
                  <a:gd name="connsiteX0" fmla="*/ 30440 w 32233"/>
                  <a:gd name="connsiteY0" fmla="*/ 23483 h 32210"/>
                  <a:gd name="connsiteX1" fmla="*/ 8730 w 32233"/>
                  <a:gd name="connsiteY1" fmla="*/ 30422 h 32210"/>
                  <a:gd name="connsiteX2" fmla="*/ 1797 w 32233"/>
                  <a:gd name="connsiteY2" fmla="*/ 8727 h 32210"/>
                  <a:gd name="connsiteX3" fmla="*/ 23019 w 32233"/>
                  <a:gd name="connsiteY3" fmla="*/ 1555 h 32210"/>
                  <a:gd name="connsiteX4" fmla="*/ 30673 w 32233"/>
                  <a:gd name="connsiteY4" fmla="*/ 23007 h 32210"/>
                  <a:gd name="connsiteX5" fmla="*/ 30440 w 32233"/>
                  <a:gd name="connsiteY5" fmla="*/ 23483 h 32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33" h="32210">
                    <a:moveTo>
                      <a:pt x="30440" y="23483"/>
                    </a:moveTo>
                    <a:cubicBezTo>
                      <a:pt x="26358" y="31386"/>
                      <a:pt x="16648" y="34490"/>
                      <a:pt x="8730" y="30422"/>
                    </a:cubicBezTo>
                    <a:cubicBezTo>
                      <a:pt x="822" y="26343"/>
                      <a:pt x="-2284" y="16630"/>
                      <a:pt x="1797" y="8727"/>
                    </a:cubicBezTo>
                    <a:cubicBezTo>
                      <a:pt x="5783" y="1004"/>
                      <a:pt x="15164" y="-2163"/>
                      <a:pt x="23019" y="1555"/>
                    </a:cubicBezTo>
                    <a:cubicBezTo>
                      <a:pt x="31065" y="5369"/>
                      <a:pt x="34489" y="14966"/>
                      <a:pt x="30673" y="23007"/>
                    </a:cubicBezTo>
                    <a:cubicBezTo>
                      <a:pt x="30599" y="23166"/>
                      <a:pt x="30524" y="23324"/>
                      <a:pt x="30440" y="23483"/>
                    </a:cubicBezTo>
                    <a:close/>
                  </a:path>
                </a:pathLst>
              </a:custGeom>
              <a:solidFill>
                <a:srgbClr val="3A3A3A">
                  <a:alpha val="8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9" name="Freeform 298">
                <a:extLst>
                  <a:ext uri="{FF2B5EF4-FFF2-40B4-BE49-F238E27FC236}">
                    <a16:creationId xmlns:a16="http://schemas.microsoft.com/office/drawing/2014/main" id="{C2E010EB-715D-A04F-ABE9-AD13F9FE488D}"/>
                  </a:ext>
                </a:extLst>
              </p:cNvPr>
              <p:cNvSpPr/>
              <p:nvPr/>
            </p:nvSpPr>
            <p:spPr>
              <a:xfrm>
                <a:off x="7664316" y="4728857"/>
                <a:ext cx="31632" cy="31573"/>
              </a:xfrm>
              <a:custGeom>
                <a:avLst/>
                <a:gdLst>
                  <a:gd name="connsiteX0" fmla="*/ 29887 w 31632"/>
                  <a:gd name="connsiteY0" fmla="*/ 22925 h 31573"/>
                  <a:gd name="connsiteX1" fmla="*/ 8654 w 31632"/>
                  <a:gd name="connsiteY1" fmla="*/ 29864 h 31573"/>
                  <a:gd name="connsiteX2" fmla="*/ 1710 w 31632"/>
                  <a:gd name="connsiteY2" fmla="*/ 8656 h 31573"/>
                  <a:gd name="connsiteX3" fmla="*/ 22943 w 31632"/>
                  <a:gd name="connsiteY3" fmla="*/ 1707 h 31573"/>
                  <a:gd name="connsiteX4" fmla="*/ 22996 w 31632"/>
                  <a:gd name="connsiteY4" fmla="*/ 1739 h 31573"/>
                  <a:gd name="connsiteX5" fmla="*/ 29950 w 31632"/>
                  <a:gd name="connsiteY5" fmla="*/ 22788 h 31573"/>
                  <a:gd name="connsiteX6" fmla="*/ 29887 w 31632"/>
                  <a:gd name="connsiteY6" fmla="*/ 22925 h 31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32" h="31573">
                    <a:moveTo>
                      <a:pt x="29887" y="22925"/>
                    </a:moveTo>
                    <a:cubicBezTo>
                      <a:pt x="25943" y="30701"/>
                      <a:pt x="16435" y="33805"/>
                      <a:pt x="8654" y="29864"/>
                    </a:cubicBezTo>
                    <a:cubicBezTo>
                      <a:pt x="873" y="25923"/>
                      <a:pt x="-2233" y="16432"/>
                      <a:pt x="1710" y="8656"/>
                    </a:cubicBezTo>
                    <a:cubicBezTo>
                      <a:pt x="5654" y="881"/>
                      <a:pt x="15163" y="-2234"/>
                      <a:pt x="22943" y="1707"/>
                    </a:cubicBezTo>
                    <a:cubicBezTo>
                      <a:pt x="22954" y="1718"/>
                      <a:pt x="22975" y="1728"/>
                      <a:pt x="22996" y="1739"/>
                    </a:cubicBezTo>
                    <a:cubicBezTo>
                      <a:pt x="30735" y="5637"/>
                      <a:pt x="33851" y="15055"/>
                      <a:pt x="29950" y="22788"/>
                    </a:cubicBezTo>
                    <a:cubicBezTo>
                      <a:pt x="29929" y="22841"/>
                      <a:pt x="29908" y="22883"/>
                      <a:pt x="29887" y="22925"/>
                    </a:cubicBezTo>
                    <a:close/>
                  </a:path>
                </a:pathLst>
              </a:custGeom>
              <a:solidFill>
                <a:srgbClr val="3A3A3A">
                  <a:alpha val="8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0" name="Freeform 299">
                <a:extLst>
                  <a:ext uri="{FF2B5EF4-FFF2-40B4-BE49-F238E27FC236}">
                    <a16:creationId xmlns:a16="http://schemas.microsoft.com/office/drawing/2014/main" id="{EE59A1CC-1AEA-004F-B77B-7BC7221DB578}"/>
                  </a:ext>
                </a:extLst>
              </p:cNvPr>
              <p:cNvSpPr/>
              <p:nvPr/>
            </p:nvSpPr>
            <p:spPr>
              <a:xfrm>
                <a:off x="7664879" y="4728467"/>
                <a:ext cx="30958" cy="30935"/>
              </a:xfrm>
              <a:custGeom>
                <a:avLst/>
                <a:gdLst>
                  <a:gd name="connsiteX0" fmla="*/ 29112 w 30958"/>
                  <a:gd name="connsiteY0" fmla="*/ 22786 h 30935"/>
                  <a:gd name="connsiteX1" fmla="*/ 8155 w 30958"/>
                  <a:gd name="connsiteY1" fmla="*/ 29089 h 30935"/>
                  <a:gd name="connsiteX2" fmla="*/ 1848 w 30958"/>
                  <a:gd name="connsiteY2" fmla="*/ 8146 h 30935"/>
                  <a:gd name="connsiteX3" fmla="*/ 22328 w 30958"/>
                  <a:gd name="connsiteY3" fmla="*/ 1600 h 30935"/>
                  <a:gd name="connsiteX4" fmla="*/ 29356 w 30958"/>
                  <a:gd name="connsiteY4" fmla="*/ 22309 h 30935"/>
                  <a:gd name="connsiteX5" fmla="*/ 29112 w 30958"/>
                  <a:gd name="connsiteY5" fmla="*/ 22786 h 30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58" h="30935">
                    <a:moveTo>
                      <a:pt x="29112" y="22786"/>
                    </a:moveTo>
                    <a:cubicBezTo>
                      <a:pt x="25063" y="30307"/>
                      <a:pt x="15681" y="33136"/>
                      <a:pt x="8155" y="29089"/>
                    </a:cubicBezTo>
                    <a:cubicBezTo>
                      <a:pt x="628" y="25053"/>
                      <a:pt x="-2202" y="15678"/>
                      <a:pt x="1848" y="8146"/>
                    </a:cubicBezTo>
                    <a:cubicBezTo>
                      <a:pt x="5791" y="805"/>
                      <a:pt x="14844" y="-2087"/>
                      <a:pt x="22328" y="1600"/>
                    </a:cubicBezTo>
                    <a:cubicBezTo>
                      <a:pt x="29992" y="5381"/>
                      <a:pt x="33140" y="14651"/>
                      <a:pt x="29356" y="22309"/>
                    </a:cubicBezTo>
                    <a:cubicBezTo>
                      <a:pt x="29282" y="22468"/>
                      <a:pt x="29197" y="22627"/>
                      <a:pt x="29112" y="22786"/>
                    </a:cubicBezTo>
                    <a:close/>
                  </a:path>
                </a:pathLst>
              </a:custGeom>
              <a:solidFill>
                <a:srgbClr val="3A3A3A">
                  <a:alpha val="9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1" name="Freeform 300">
                <a:extLst>
                  <a:ext uri="{FF2B5EF4-FFF2-40B4-BE49-F238E27FC236}">
                    <a16:creationId xmlns:a16="http://schemas.microsoft.com/office/drawing/2014/main" id="{29BFF58B-A913-384C-96CA-6D06BC7F9280}"/>
                  </a:ext>
                </a:extLst>
              </p:cNvPr>
              <p:cNvSpPr/>
              <p:nvPr/>
            </p:nvSpPr>
            <p:spPr>
              <a:xfrm>
                <a:off x="7665044" y="4729148"/>
                <a:ext cx="30287" cy="30305"/>
              </a:xfrm>
              <a:custGeom>
                <a:avLst/>
                <a:gdLst>
                  <a:gd name="connsiteX0" fmla="*/ 28629 w 30287"/>
                  <a:gd name="connsiteY0" fmla="*/ 22105 h 30305"/>
                  <a:gd name="connsiteX1" fmla="*/ 8202 w 30287"/>
                  <a:gd name="connsiteY1" fmla="*/ 28610 h 30305"/>
                  <a:gd name="connsiteX2" fmla="*/ 1693 w 30287"/>
                  <a:gd name="connsiteY2" fmla="*/ 8196 h 30305"/>
                  <a:gd name="connsiteX3" fmla="*/ 22057 w 30287"/>
                  <a:gd name="connsiteY3" fmla="*/ 1660 h 30305"/>
                  <a:gd name="connsiteX4" fmla="*/ 28629 w 30287"/>
                  <a:gd name="connsiteY4" fmla="*/ 22105 h 30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87" h="30305">
                    <a:moveTo>
                      <a:pt x="28629" y="22105"/>
                    </a:moveTo>
                    <a:cubicBezTo>
                      <a:pt x="24781" y="29542"/>
                      <a:pt x="15643" y="32455"/>
                      <a:pt x="8202" y="28610"/>
                    </a:cubicBezTo>
                    <a:cubicBezTo>
                      <a:pt x="760" y="24764"/>
                      <a:pt x="-2145" y="15633"/>
                      <a:pt x="1693" y="8196"/>
                    </a:cubicBezTo>
                    <a:cubicBezTo>
                      <a:pt x="5530" y="792"/>
                      <a:pt x="14626" y="-2132"/>
                      <a:pt x="22057" y="1660"/>
                    </a:cubicBezTo>
                    <a:cubicBezTo>
                      <a:pt x="29488" y="5516"/>
                      <a:pt x="32424" y="14647"/>
                      <a:pt x="28629" y="22105"/>
                    </a:cubicBezTo>
                    <a:close/>
                  </a:path>
                </a:pathLst>
              </a:custGeom>
              <a:solidFill>
                <a:srgbClr val="3A3A3A">
                  <a:alpha val="9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2" name="Freeform 301">
                <a:extLst>
                  <a:ext uri="{FF2B5EF4-FFF2-40B4-BE49-F238E27FC236}">
                    <a16:creationId xmlns:a16="http://schemas.microsoft.com/office/drawing/2014/main" id="{13FC02C6-C5BF-0E41-9E3A-BAC346240413}"/>
                  </a:ext>
                </a:extLst>
              </p:cNvPr>
              <p:cNvSpPr/>
              <p:nvPr/>
            </p:nvSpPr>
            <p:spPr>
              <a:xfrm>
                <a:off x="7665222" y="4729475"/>
                <a:ext cx="29863" cy="29880"/>
              </a:xfrm>
              <a:custGeom>
                <a:avLst/>
                <a:gdLst>
                  <a:gd name="connsiteX0" fmla="*/ 28239 w 29863"/>
                  <a:gd name="connsiteY0" fmla="*/ 21778 h 29880"/>
                  <a:gd name="connsiteX1" fmla="*/ 8108 w 29863"/>
                  <a:gd name="connsiteY1" fmla="*/ 28218 h 29880"/>
                  <a:gd name="connsiteX2" fmla="*/ 1663 w 29863"/>
                  <a:gd name="connsiteY2" fmla="*/ 8102 h 29880"/>
                  <a:gd name="connsiteX3" fmla="*/ 21773 w 29863"/>
                  <a:gd name="connsiteY3" fmla="*/ 1651 h 29880"/>
                  <a:gd name="connsiteX4" fmla="*/ 28239 w 29863"/>
                  <a:gd name="connsiteY4" fmla="*/ 21778 h 29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63" h="29880">
                    <a:moveTo>
                      <a:pt x="28239" y="21778"/>
                    </a:moveTo>
                    <a:cubicBezTo>
                      <a:pt x="24465" y="29108"/>
                      <a:pt x="15444" y="32000"/>
                      <a:pt x="8108" y="28218"/>
                    </a:cubicBezTo>
                    <a:cubicBezTo>
                      <a:pt x="773" y="24447"/>
                      <a:pt x="-2121" y="15432"/>
                      <a:pt x="1663" y="8102"/>
                    </a:cubicBezTo>
                    <a:cubicBezTo>
                      <a:pt x="5437" y="771"/>
                      <a:pt x="14437" y="-2110"/>
                      <a:pt x="21773" y="1651"/>
                    </a:cubicBezTo>
                    <a:cubicBezTo>
                      <a:pt x="29076" y="5464"/>
                      <a:pt x="31960" y="14426"/>
                      <a:pt x="28239" y="21778"/>
                    </a:cubicBezTo>
                    <a:close/>
                  </a:path>
                </a:pathLst>
              </a:custGeom>
              <a:solidFill>
                <a:srgbClr val="3A3A3A"/>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03" name="Graphic 2">
              <a:extLst>
                <a:ext uri="{FF2B5EF4-FFF2-40B4-BE49-F238E27FC236}">
                  <a16:creationId xmlns:a16="http://schemas.microsoft.com/office/drawing/2014/main" id="{99F800C7-7D23-624F-A159-320126836269}"/>
                </a:ext>
              </a:extLst>
            </p:cNvPr>
            <p:cNvGrpSpPr/>
            <p:nvPr/>
          </p:nvGrpSpPr>
          <p:grpSpPr>
            <a:xfrm>
              <a:off x="7739419" y="4414475"/>
              <a:ext cx="44991" cy="52333"/>
              <a:chOff x="7739419" y="4414475"/>
              <a:chExt cx="44991" cy="52333"/>
            </a:xfrm>
            <a:solidFill>
              <a:schemeClr val="accent1"/>
            </a:solidFill>
          </p:grpSpPr>
          <p:sp>
            <p:nvSpPr>
              <p:cNvPr id="304" name="Freeform 303">
                <a:extLst>
                  <a:ext uri="{FF2B5EF4-FFF2-40B4-BE49-F238E27FC236}">
                    <a16:creationId xmlns:a16="http://schemas.microsoft.com/office/drawing/2014/main" id="{9B7F2DEE-7C61-C34E-887E-A7F299EE57D2}"/>
                  </a:ext>
                </a:extLst>
              </p:cNvPr>
              <p:cNvSpPr/>
              <p:nvPr/>
            </p:nvSpPr>
            <p:spPr>
              <a:xfrm>
                <a:off x="7739419" y="4421884"/>
                <a:ext cx="44991" cy="44924"/>
              </a:xfrm>
              <a:custGeom>
                <a:avLst/>
                <a:gdLst>
                  <a:gd name="connsiteX0" fmla="*/ 42451 w 44991"/>
                  <a:gd name="connsiteY0" fmla="*/ 32758 h 44924"/>
                  <a:gd name="connsiteX1" fmla="*/ 12176 w 44991"/>
                  <a:gd name="connsiteY1" fmla="*/ 42419 h 44924"/>
                  <a:gd name="connsiteX2" fmla="*/ 2508 w 44991"/>
                  <a:gd name="connsiteY2" fmla="*/ 12164 h 44924"/>
                  <a:gd name="connsiteX3" fmla="*/ 32698 w 44991"/>
                  <a:gd name="connsiteY3" fmla="*/ 2461 h 44924"/>
                  <a:gd name="connsiteX4" fmla="*/ 42588 w 44991"/>
                  <a:gd name="connsiteY4" fmla="*/ 32482 h 44924"/>
                  <a:gd name="connsiteX5" fmla="*/ 42451 w 44991"/>
                  <a:gd name="connsiteY5" fmla="*/ 32758 h 44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991" h="44924">
                    <a:moveTo>
                      <a:pt x="42451" y="32758"/>
                    </a:moveTo>
                    <a:cubicBezTo>
                      <a:pt x="36758" y="43785"/>
                      <a:pt x="23211" y="48107"/>
                      <a:pt x="12176" y="42419"/>
                    </a:cubicBezTo>
                    <a:cubicBezTo>
                      <a:pt x="1140" y="36730"/>
                      <a:pt x="-3185" y="23192"/>
                      <a:pt x="2508" y="12164"/>
                    </a:cubicBezTo>
                    <a:cubicBezTo>
                      <a:pt x="8179" y="1179"/>
                      <a:pt x="21674" y="-3164"/>
                      <a:pt x="32698" y="2461"/>
                    </a:cubicBezTo>
                    <a:cubicBezTo>
                      <a:pt x="43723" y="8023"/>
                      <a:pt x="48154" y="21465"/>
                      <a:pt x="42588" y="32482"/>
                    </a:cubicBezTo>
                    <a:cubicBezTo>
                      <a:pt x="42546" y="32578"/>
                      <a:pt x="42493" y="32662"/>
                      <a:pt x="42451" y="32758"/>
                    </a:cubicBezTo>
                    <a:close/>
                  </a:path>
                </a:pathLst>
              </a:custGeom>
              <a:solidFill>
                <a:srgbClr val="3A3A3A">
                  <a:alpha val="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5" name="Freeform 304">
                <a:extLst>
                  <a:ext uri="{FF2B5EF4-FFF2-40B4-BE49-F238E27FC236}">
                    <a16:creationId xmlns:a16="http://schemas.microsoft.com/office/drawing/2014/main" id="{3E44B279-59C3-5B4A-9CAD-DCDC9BBEB15F}"/>
                  </a:ext>
                </a:extLst>
              </p:cNvPr>
              <p:cNvSpPr/>
              <p:nvPr/>
            </p:nvSpPr>
            <p:spPr>
              <a:xfrm>
                <a:off x="7739677" y="4422398"/>
                <a:ext cx="44357" cy="44286"/>
              </a:xfrm>
              <a:custGeom>
                <a:avLst/>
                <a:gdLst>
                  <a:gd name="connsiteX0" fmla="*/ 41874 w 44357"/>
                  <a:gd name="connsiteY0" fmla="*/ 32244 h 44286"/>
                  <a:gd name="connsiteX1" fmla="*/ 12055 w 44357"/>
                  <a:gd name="connsiteY1" fmla="*/ 41842 h 44286"/>
                  <a:gd name="connsiteX2" fmla="*/ 2440 w 44357"/>
                  <a:gd name="connsiteY2" fmla="*/ 12043 h 44286"/>
                  <a:gd name="connsiteX3" fmla="*/ 32270 w 44357"/>
                  <a:gd name="connsiteY3" fmla="*/ 2445 h 44286"/>
                  <a:gd name="connsiteX4" fmla="*/ 32333 w 44357"/>
                  <a:gd name="connsiteY4" fmla="*/ 2477 h 44286"/>
                  <a:gd name="connsiteX5" fmla="*/ 41938 w 44357"/>
                  <a:gd name="connsiteY5" fmla="*/ 32128 h 44286"/>
                  <a:gd name="connsiteX6" fmla="*/ 41874 w 44357"/>
                  <a:gd name="connsiteY6" fmla="*/ 32244 h 4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57" h="44286">
                    <a:moveTo>
                      <a:pt x="41874" y="32244"/>
                    </a:moveTo>
                    <a:cubicBezTo>
                      <a:pt x="36287" y="43123"/>
                      <a:pt x="22941" y="47424"/>
                      <a:pt x="12055" y="41842"/>
                    </a:cubicBezTo>
                    <a:cubicBezTo>
                      <a:pt x="1168" y="36270"/>
                      <a:pt x="-3136" y="22922"/>
                      <a:pt x="2440" y="12043"/>
                    </a:cubicBezTo>
                    <a:cubicBezTo>
                      <a:pt x="8026" y="1164"/>
                      <a:pt x="21373" y="-3137"/>
                      <a:pt x="32270" y="2445"/>
                    </a:cubicBezTo>
                    <a:cubicBezTo>
                      <a:pt x="32291" y="2456"/>
                      <a:pt x="32312" y="2466"/>
                      <a:pt x="32333" y="2477"/>
                    </a:cubicBezTo>
                    <a:cubicBezTo>
                      <a:pt x="43178" y="8017"/>
                      <a:pt x="47482" y="21291"/>
                      <a:pt x="41938" y="32128"/>
                    </a:cubicBezTo>
                    <a:cubicBezTo>
                      <a:pt x="41916" y="32159"/>
                      <a:pt x="41895" y="32202"/>
                      <a:pt x="41874" y="32244"/>
                    </a:cubicBezTo>
                    <a:close/>
                  </a:path>
                </a:pathLst>
              </a:custGeom>
              <a:solidFill>
                <a:srgbClr val="3A3A3A">
                  <a:alpha val="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6" name="Freeform 305">
                <a:extLst>
                  <a:ext uri="{FF2B5EF4-FFF2-40B4-BE49-F238E27FC236}">
                    <a16:creationId xmlns:a16="http://schemas.microsoft.com/office/drawing/2014/main" id="{7B44FD42-E020-EE4B-9B5D-2E7B771CCCE2}"/>
                  </a:ext>
                </a:extLst>
              </p:cNvPr>
              <p:cNvSpPr/>
              <p:nvPr/>
            </p:nvSpPr>
            <p:spPr>
              <a:xfrm>
                <a:off x="7740082" y="4422830"/>
                <a:ext cx="43645" cy="43655"/>
              </a:xfrm>
              <a:custGeom>
                <a:avLst/>
                <a:gdLst>
                  <a:gd name="connsiteX0" fmla="*/ 41257 w 43645"/>
                  <a:gd name="connsiteY0" fmla="*/ 31812 h 43655"/>
                  <a:gd name="connsiteX1" fmla="*/ 11851 w 43645"/>
                  <a:gd name="connsiteY1" fmla="*/ 41229 h 43655"/>
                  <a:gd name="connsiteX2" fmla="*/ 2428 w 43645"/>
                  <a:gd name="connsiteY2" fmla="*/ 11844 h 43655"/>
                  <a:gd name="connsiteX3" fmla="*/ 31717 w 43645"/>
                  <a:gd name="connsiteY3" fmla="*/ 2363 h 43655"/>
                  <a:gd name="connsiteX4" fmla="*/ 41257 w 43645"/>
                  <a:gd name="connsiteY4" fmla="*/ 31812 h 43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45" h="43655">
                    <a:moveTo>
                      <a:pt x="41257" y="31812"/>
                    </a:moveTo>
                    <a:cubicBezTo>
                      <a:pt x="35735" y="42532"/>
                      <a:pt x="22569" y="46748"/>
                      <a:pt x="11851" y="41229"/>
                    </a:cubicBezTo>
                    <a:cubicBezTo>
                      <a:pt x="1124" y="35710"/>
                      <a:pt x="-3095" y="22553"/>
                      <a:pt x="2428" y="11844"/>
                    </a:cubicBezTo>
                    <a:cubicBezTo>
                      <a:pt x="7919" y="1166"/>
                      <a:pt x="21010" y="-3061"/>
                      <a:pt x="31717" y="2363"/>
                    </a:cubicBezTo>
                    <a:cubicBezTo>
                      <a:pt x="42466" y="7882"/>
                      <a:pt x="46738" y="21049"/>
                      <a:pt x="41257" y="31812"/>
                    </a:cubicBezTo>
                    <a:close/>
                  </a:path>
                </a:pathLst>
              </a:custGeom>
              <a:solidFill>
                <a:srgbClr val="3A3A3A">
                  <a:alpha val="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7" name="Freeform 306">
                <a:extLst>
                  <a:ext uri="{FF2B5EF4-FFF2-40B4-BE49-F238E27FC236}">
                    <a16:creationId xmlns:a16="http://schemas.microsoft.com/office/drawing/2014/main" id="{C4EFB3A2-7A1B-5E4C-8A2E-5E453FEC1567}"/>
                  </a:ext>
                </a:extLst>
              </p:cNvPr>
              <p:cNvSpPr/>
              <p:nvPr/>
            </p:nvSpPr>
            <p:spPr>
              <a:xfrm>
                <a:off x="7741133" y="4423439"/>
                <a:ext cx="42410" cy="42376"/>
              </a:xfrm>
              <a:custGeom>
                <a:avLst/>
                <a:gdLst>
                  <a:gd name="connsiteX0" fmla="*/ 39888 w 42410"/>
                  <a:gd name="connsiteY0" fmla="*/ 31203 h 42376"/>
                  <a:gd name="connsiteX1" fmla="*/ 11182 w 42410"/>
                  <a:gd name="connsiteY1" fmla="*/ 39857 h 42376"/>
                  <a:gd name="connsiteX2" fmla="*/ 2521 w 42410"/>
                  <a:gd name="connsiteY2" fmla="*/ 11181 h 42376"/>
                  <a:gd name="connsiteX3" fmla="*/ 30559 w 42410"/>
                  <a:gd name="connsiteY3" fmla="*/ 2177 h 42376"/>
                  <a:gd name="connsiteX4" fmla="*/ 40227 w 42410"/>
                  <a:gd name="connsiteY4" fmla="*/ 30535 h 42376"/>
                  <a:gd name="connsiteX5" fmla="*/ 39888 w 42410"/>
                  <a:gd name="connsiteY5" fmla="*/ 31203 h 4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10" h="42376">
                    <a:moveTo>
                      <a:pt x="39888" y="31203"/>
                    </a:moveTo>
                    <a:cubicBezTo>
                      <a:pt x="34354" y="41510"/>
                      <a:pt x="21507" y="45387"/>
                      <a:pt x="11182" y="39857"/>
                    </a:cubicBezTo>
                    <a:cubicBezTo>
                      <a:pt x="867" y="34328"/>
                      <a:pt x="-3012" y="21489"/>
                      <a:pt x="2521" y="11181"/>
                    </a:cubicBezTo>
                    <a:cubicBezTo>
                      <a:pt x="7917" y="1118"/>
                      <a:pt x="20309" y="-2855"/>
                      <a:pt x="30559" y="2177"/>
                    </a:cubicBezTo>
                    <a:cubicBezTo>
                      <a:pt x="41064" y="7336"/>
                      <a:pt x="45400" y="20038"/>
                      <a:pt x="40227" y="30535"/>
                    </a:cubicBezTo>
                    <a:cubicBezTo>
                      <a:pt x="40121" y="30758"/>
                      <a:pt x="40004" y="30980"/>
                      <a:pt x="39888" y="31203"/>
                    </a:cubicBezTo>
                    <a:close/>
                  </a:path>
                </a:pathLst>
              </a:custGeom>
              <a:solidFill>
                <a:srgbClr val="3A3A3A">
                  <a:alpha val="1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8" name="Freeform 307">
                <a:extLst>
                  <a:ext uri="{FF2B5EF4-FFF2-40B4-BE49-F238E27FC236}">
                    <a16:creationId xmlns:a16="http://schemas.microsoft.com/office/drawing/2014/main" id="{7E729E16-0B87-F440-9455-394731E38EBE}"/>
                  </a:ext>
                </a:extLst>
              </p:cNvPr>
              <p:cNvSpPr/>
              <p:nvPr/>
            </p:nvSpPr>
            <p:spPr>
              <a:xfrm>
                <a:off x="7740809" y="4423649"/>
                <a:ext cx="42412" cy="42382"/>
              </a:xfrm>
              <a:custGeom>
                <a:avLst/>
                <a:gdLst>
                  <a:gd name="connsiteX0" fmla="*/ 40000 w 42412"/>
                  <a:gd name="connsiteY0" fmla="*/ 30993 h 42382"/>
                  <a:gd name="connsiteX1" fmla="*/ 11400 w 42412"/>
                  <a:gd name="connsiteY1" fmla="*/ 39976 h 42382"/>
                  <a:gd name="connsiteX2" fmla="*/ 2411 w 42412"/>
                  <a:gd name="connsiteY2" fmla="*/ 11384 h 42382"/>
                  <a:gd name="connsiteX3" fmla="*/ 30778 w 42412"/>
                  <a:gd name="connsiteY3" fmla="*/ 2285 h 42382"/>
                  <a:gd name="connsiteX4" fmla="*/ 40127 w 42412"/>
                  <a:gd name="connsiteY4" fmla="*/ 30759 h 42382"/>
                  <a:gd name="connsiteX5" fmla="*/ 40000 w 42412"/>
                  <a:gd name="connsiteY5" fmla="*/ 30993 h 42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12" h="42382">
                    <a:moveTo>
                      <a:pt x="40000" y="30993"/>
                    </a:moveTo>
                    <a:cubicBezTo>
                      <a:pt x="34583" y="41363"/>
                      <a:pt x="21778" y="45389"/>
                      <a:pt x="11400" y="39976"/>
                    </a:cubicBezTo>
                    <a:cubicBezTo>
                      <a:pt x="1011" y="34552"/>
                      <a:pt x="-3006" y="21755"/>
                      <a:pt x="2411" y="11384"/>
                    </a:cubicBezTo>
                    <a:cubicBezTo>
                      <a:pt x="7785" y="1109"/>
                      <a:pt x="20421" y="-2948"/>
                      <a:pt x="30778" y="2285"/>
                    </a:cubicBezTo>
                    <a:cubicBezTo>
                      <a:pt x="41230" y="7571"/>
                      <a:pt x="45406" y="20315"/>
                      <a:pt x="40127" y="30759"/>
                    </a:cubicBezTo>
                    <a:cubicBezTo>
                      <a:pt x="40085" y="30833"/>
                      <a:pt x="40042" y="30918"/>
                      <a:pt x="40000" y="30993"/>
                    </a:cubicBezTo>
                    <a:close/>
                  </a:path>
                </a:pathLst>
              </a:custGeom>
              <a:solidFill>
                <a:srgbClr val="3A3A3A">
                  <a:alpha val="1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9" name="Freeform 308">
                <a:extLst>
                  <a:ext uri="{FF2B5EF4-FFF2-40B4-BE49-F238E27FC236}">
                    <a16:creationId xmlns:a16="http://schemas.microsoft.com/office/drawing/2014/main" id="{2B0439F8-52E9-5D44-9637-3565AEF6ED69}"/>
                  </a:ext>
                </a:extLst>
              </p:cNvPr>
              <p:cNvSpPr/>
              <p:nvPr/>
            </p:nvSpPr>
            <p:spPr>
              <a:xfrm>
                <a:off x="7740405" y="4423386"/>
                <a:ext cx="42409" cy="42385"/>
              </a:xfrm>
              <a:custGeom>
                <a:avLst/>
                <a:gdLst>
                  <a:gd name="connsiteX0" fmla="*/ 40193 w 42409"/>
                  <a:gd name="connsiteY0" fmla="*/ 30621 h 42385"/>
                  <a:gd name="connsiteX1" fmla="*/ 11773 w 42409"/>
                  <a:gd name="connsiteY1" fmla="*/ 40165 h 42385"/>
                  <a:gd name="connsiteX2" fmla="*/ 2222 w 42409"/>
                  <a:gd name="connsiteY2" fmla="*/ 11765 h 42385"/>
                  <a:gd name="connsiteX3" fmla="*/ 30642 w 42409"/>
                  <a:gd name="connsiteY3" fmla="*/ 2220 h 42385"/>
                  <a:gd name="connsiteX4" fmla="*/ 31076 w 42409"/>
                  <a:gd name="connsiteY4" fmla="*/ 2442 h 42385"/>
                  <a:gd name="connsiteX5" fmla="*/ 40193 w 42409"/>
                  <a:gd name="connsiteY5" fmla="*/ 30621 h 42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09" h="42385">
                    <a:moveTo>
                      <a:pt x="40193" y="30621"/>
                    </a:moveTo>
                    <a:cubicBezTo>
                      <a:pt x="34988" y="41097"/>
                      <a:pt x="22257" y="45377"/>
                      <a:pt x="11773" y="40165"/>
                    </a:cubicBezTo>
                    <a:cubicBezTo>
                      <a:pt x="1289" y="34964"/>
                      <a:pt x="-2994" y="22241"/>
                      <a:pt x="2222" y="11765"/>
                    </a:cubicBezTo>
                    <a:cubicBezTo>
                      <a:pt x="7426" y="1288"/>
                      <a:pt x="20157" y="-2992"/>
                      <a:pt x="30642" y="2220"/>
                    </a:cubicBezTo>
                    <a:cubicBezTo>
                      <a:pt x="30790" y="2294"/>
                      <a:pt x="30928" y="2368"/>
                      <a:pt x="31076" y="2442"/>
                    </a:cubicBezTo>
                    <a:cubicBezTo>
                      <a:pt x="41274" y="7803"/>
                      <a:pt x="45313" y="20313"/>
                      <a:pt x="40193" y="30621"/>
                    </a:cubicBezTo>
                    <a:close/>
                  </a:path>
                </a:pathLst>
              </a:custGeom>
              <a:solidFill>
                <a:srgbClr val="3A3A3A">
                  <a:alpha val="1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0" name="Freeform 309">
                <a:extLst>
                  <a:ext uri="{FF2B5EF4-FFF2-40B4-BE49-F238E27FC236}">
                    <a16:creationId xmlns:a16="http://schemas.microsoft.com/office/drawing/2014/main" id="{78B4239F-58DD-FA4E-93C6-D8DD2BF39771}"/>
                  </a:ext>
                </a:extLst>
              </p:cNvPr>
              <p:cNvSpPr/>
              <p:nvPr/>
            </p:nvSpPr>
            <p:spPr>
              <a:xfrm>
                <a:off x="7739986" y="4423488"/>
                <a:ext cx="42408" cy="42381"/>
              </a:xfrm>
              <a:custGeom>
                <a:avLst/>
                <a:gdLst>
                  <a:gd name="connsiteX0" fmla="*/ 40293 w 42408"/>
                  <a:gd name="connsiteY0" fmla="*/ 30412 h 42381"/>
                  <a:gd name="connsiteX1" fmla="*/ 11979 w 42408"/>
                  <a:gd name="connsiteY1" fmla="*/ 40264 h 42381"/>
                  <a:gd name="connsiteX2" fmla="*/ 2121 w 42408"/>
                  <a:gd name="connsiteY2" fmla="*/ 11969 h 42381"/>
                  <a:gd name="connsiteX3" fmla="*/ 30435 w 42408"/>
                  <a:gd name="connsiteY3" fmla="*/ 2117 h 42381"/>
                  <a:gd name="connsiteX4" fmla="*/ 31283 w 42408"/>
                  <a:gd name="connsiteY4" fmla="*/ 2552 h 42381"/>
                  <a:gd name="connsiteX5" fmla="*/ 40293 w 42408"/>
                  <a:gd name="connsiteY5" fmla="*/ 30412 h 4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08" h="42381">
                    <a:moveTo>
                      <a:pt x="40293" y="30412"/>
                    </a:moveTo>
                    <a:cubicBezTo>
                      <a:pt x="35194" y="40942"/>
                      <a:pt x="22516" y="45359"/>
                      <a:pt x="11979" y="40264"/>
                    </a:cubicBezTo>
                    <a:cubicBezTo>
                      <a:pt x="1432" y="35179"/>
                      <a:pt x="-2978" y="22509"/>
                      <a:pt x="2121" y="11969"/>
                    </a:cubicBezTo>
                    <a:cubicBezTo>
                      <a:pt x="7209" y="1439"/>
                      <a:pt x="19887" y="-2978"/>
                      <a:pt x="30435" y="2117"/>
                    </a:cubicBezTo>
                    <a:cubicBezTo>
                      <a:pt x="30721" y="2255"/>
                      <a:pt x="31007" y="2403"/>
                      <a:pt x="31283" y="2552"/>
                    </a:cubicBezTo>
                    <a:cubicBezTo>
                      <a:pt x="41258" y="7933"/>
                      <a:pt x="45223" y="20211"/>
                      <a:pt x="40293" y="30412"/>
                    </a:cubicBezTo>
                    <a:close/>
                  </a:path>
                </a:pathLst>
              </a:custGeom>
              <a:solidFill>
                <a:srgbClr val="3A3A3A">
                  <a:alpha val="2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1" name="Freeform 310">
                <a:extLst>
                  <a:ext uri="{FF2B5EF4-FFF2-40B4-BE49-F238E27FC236}">
                    <a16:creationId xmlns:a16="http://schemas.microsoft.com/office/drawing/2014/main" id="{5AF0E832-D33D-A542-BC24-AFE748DD4734}"/>
                  </a:ext>
                </a:extLst>
              </p:cNvPr>
              <p:cNvSpPr/>
              <p:nvPr/>
            </p:nvSpPr>
            <p:spPr>
              <a:xfrm>
                <a:off x="7741401" y="4424012"/>
                <a:ext cx="40923" cy="40898"/>
              </a:xfrm>
              <a:custGeom>
                <a:avLst/>
                <a:gdLst>
                  <a:gd name="connsiteX0" fmla="*/ 38666 w 40923"/>
                  <a:gd name="connsiteY0" fmla="*/ 29783 h 40898"/>
                  <a:gd name="connsiteX1" fmla="*/ 11126 w 40923"/>
                  <a:gd name="connsiteY1" fmla="*/ 38639 h 40898"/>
                  <a:gd name="connsiteX2" fmla="*/ 2264 w 40923"/>
                  <a:gd name="connsiteY2" fmla="*/ 11117 h 40898"/>
                  <a:gd name="connsiteX3" fmla="*/ 29762 w 40923"/>
                  <a:gd name="connsiteY3" fmla="*/ 2240 h 40898"/>
                  <a:gd name="connsiteX4" fmla="*/ 38687 w 40923"/>
                  <a:gd name="connsiteY4" fmla="*/ 29740 h 40898"/>
                  <a:gd name="connsiteX5" fmla="*/ 38666 w 40923"/>
                  <a:gd name="connsiteY5" fmla="*/ 29783 h 40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23" h="40898">
                    <a:moveTo>
                      <a:pt x="38666" y="29783"/>
                    </a:moveTo>
                    <a:cubicBezTo>
                      <a:pt x="33514" y="39825"/>
                      <a:pt x="21175" y="43797"/>
                      <a:pt x="11126" y="38639"/>
                    </a:cubicBezTo>
                    <a:cubicBezTo>
                      <a:pt x="1066" y="33490"/>
                      <a:pt x="-2899" y="21170"/>
                      <a:pt x="2264" y="11117"/>
                    </a:cubicBezTo>
                    <a:cubicBezTo>
                      <a:pt x="7405" y="1085"/>
                      <a:pt x="19712" y="-2887"/>
                      <a:pt x="29762" y="2240"/>
                    </a:cubicBezTo>
                    <a:cubicBezTo>
                      <a:pt x="39822" y="7378"/>
                      <a:pt x="43818" y="19687"/>
                      <a:pt x="38687" y="29740"/>
                    </a:cubicBezTo>
                    <a:cubicBezTo>
                      <a:pt x="38677" y="29761"/>
                      <a:pt x="38677" y="29772"/>
                      <a:pt x="38666" y="29783"/>
                    </a:cubicBezTo>
                    <a:close/>
                  </a:path>
                </a:pathLst>
              </a:custGeom>
              <a:solidFill>
                <a:srgbClr val="3A3A3A">
                  <a:alpha val="2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2" name="Freeform 311">
                <a:extLst>
                  <a:ext uri="{FF2B5EF4-FFF2-40B4-BE49-F238E27FC236}">
                    <a16:creationId xmlns:a16="http://schemas.microsoft.com/office/drawing/2014/main" id="{B6CC5276-796F-734B-970F-7214A1459C77}"/>
                  </a:ext>
                </a:extLst>
              </p:cNvPr>
              <p:cNvSpPr/>
              <p:nvPr/>
            </p:nvSpPr>
            <p:spPr>
              <a:xfrm>
                <a:off x="7741698" y="4424335"/>
                <a:ext cx="40329" cy="40265"/>
              </a:xfrm>
              <a:custGeom>
                <a:avLst/>
                <a:gdLst>
                  <a:gd name="connsiteX0" fmla="*/ 38051 w 40329"/>
                  <a:gd name="connsiteY0" fmla="*/ 29353 h 40265"/>
                  <a:gd name="connsiteX1" fmla="*/ 10924 w 40329"/>
                  <a:gd name="connsiteY1" fmla="*/ 38029 h 40265"/>
                  <a:gd name="connsiteX2" fmla="*/ 2243 w 40329"/>
                  <a:gd name="connsiteY2" fmla="*/ 10910 h 40265"/>
                  <a:gd name="connsiteX3" fmla="*/ 29359 w 40329"/>
                  <a:gd name="connsiteY3" fmla="*/ 2235 h 40265"/>
                  <a:gd name="connsiteX4" fmla="*/ 38157 w 40329"/>
                  <a:gd name="connsiteY4" fmla="*/ 29152 h 40265"/>
                  <a:gd name="connsiteX5" fmla="*/ 38051 w 40329"/>
                  <a:gd name="connsiteY5" fmla="*/ 29353 h 40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29" h="40265">
                    <a:moveTo>
                      <a:pt x="38051" y="29353"/>
                    </a:moveTo>
                    <a:cubicBezTo>
                      <a:pt x="32952" y="39237"/>
                      <a:pt x="20804" y="43114"/>
                      <a:pt x="10924" y="38029"/>
                    </a:cubicBezTo>
                    <a:cubicBezTo>
                      <a:pt x="1034" y="32934"/>
                      <a:pt x="-2856" y="20794"/>
                      <a:pt x="2243" y="10910"/>
                    </a:cubicBezTo>
                    <a:cubicBezTo>
                      <a:pt x="7342" y="1037"/>
                      <a:pt x="19469" y="-2850"/>
                      <a:pt x="29359" y="2235"/>
                    </a:cubicBezTo>
                    <a:cubicBezTo>
                      <a:pt x="39228" y="7234"/>
                      <a:pt x="43161" y="19290"/>
                      <a:pt x="38157" y="29152"/>
                    </a:cubicBezTo>
                    <a:cubicBezTo>
                      <a:pt x="38125" y="29216"/>
                      <a:pt x="38083" y="29290"/>
                      <a:pt x="38051" y="29353"/>
                    </a:cubicBezTo>
                    <a:close/>
                  </a:path>
                </a:pathLst>
              </a:custGeom>
              <a:solidFill>
                <a:srgbClr val="3A3A3A">
                  <a:alpha val="3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3" name="Freeform 312">
                <a:extLst>
                  <a:ext uri="{FF2B5EF4-FFF2-40B4-BE49-F238E27FC236}">
                    <a16:creationId xmlns:a16="http://schemas.microsoft.com/office/drawing/2014/main" id="{59D778E8-703B-6F42-84E2-EAEBB9ACB683}"/>
                  </a:ext>
                </a:extLst>
              </p:cNvPr>
              <p:cNvSpPr/>
              <p:nvPr/>
            </p:nvSpPr>
            <p:spPr>
              <a:xfrm>
                <a:off x="7742086" y="4424599"/>
                <a:ext cx="39615" cy="39627"/>
              </a:xfrm>
              <a:custGeom>
                <a:avLst/>
                <a:gdLst>
                  <a:gd name="connsiteX0" fmla="*/ 37451 w 39615"/>
                  <a:gd name="connsiteY0" fmla="*/ 28878 h 39627"/>
                  <a:gd name="connsiteX1" fmla="*/ 10759 w 39615"/>
                  <a:gd name="connsiteY1" fmla="*/ 37426 h 39627"/>
                  <a:gd name="connsiteX2" fmla="*/ 2205 w 39615"/>
                  <a:gd name="connsiteY2" fmla="*/ 10753 h 39627"/>
                  <a:gd name="connsiteX3" fmla="*/ 28865 w 39615"/>
                  <a:gd name="connsiteY3" fmla="*/ 2183 h 39627"/>
                  <a:gd name="connsiteX4" fmla="*/ 37451 w 39615"/>
                  <a:gd name="connsiteY4" fmla="*/ 28878 h 39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5" h="39627">
                    <a:moveTo>
                      <a:pt x="37451" y="28878"/>
                    </a:moveTo>
                    <a:cubicBezTo>
                      <a:pt x="32437" y="38603"/>
                      <a:pt x="20491" y="42437"/>
                      <a:pt x="10759" y="37426"/>
                    </a:cubicBezTo>
                    <a:cubicBezTo>
                      <a:pt x="1017" y="32416"/>
                      <a:pt x="-2809" y="20477"/>
                      <a:pt x="2205" y="10753"/>
                    </a:cubicBezTo>
                    <a:cubicBezTo>
                      <a:pt x="7208" y="1028"/>
                      <a:pt x="19134" y="-2796"/>
                      <a:pt x="28865" y="2183"/>
                    </a:cubicBezTo>
                    <a:cubicBezTo>
                      <a:pt x="38575" y="7215"/>
                      <a:pt x="42402" y="19132"/>
                      <a:pt x="37451" y="28878"/>
                    </a:cubicBezTo>
                    <a:close/>
                  </a:path>
                </a:pathLst>
              </a:custGeom>
              <a:solidFill>
                <a:srgbClr val="3A3A3A">
                  <a:alpha val="3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4" name="Freeform 313">
                <a:extLst>
                  <a:ext uri="{FF2B5EF4-FFF2-40B4-BE49-F238E27FC236}">
                    <a16:creationId xmlns:a16="http://schemas.microsoft.com/office/drawing/2014/main" id="{9E16DDF0-0EDB-EA4F-8D24-AE35E00A698E}"/>
                  </a:ext>
                </a:extLst>
              </p:cNvPr>
              <p:cNvSpPr/>
              <p:nvPr/>
            </p:nvSpPr>
            <p:spPr>
              <a:xfrm>
                <a:off x="7742361" y="4424965"/>
                <a:ext cx="39059" cy="38990"/>
              </a:xfrm>
              <a:custGeom>
                <a:avLst/>
                <a:gdLst>
                  <a:gd name="connsiteX0" fmla="*/ 36858 w 39059"/>
                  <a:gd name="connsiteY0" fmla="*/ 28405 h 38990"/>
                  <a:gd name="connsiteX1" fmla="*/ 10590 w 39059"/>
                  <a:gd name="connsiteY1" fmla="*/ 36827 h 38990"/>
                  <a:gd name="connsiteX2" fmla="*/ 2163 w 39059"/>
                  <a:gd name="connsiteY2" fmla="*/ 10587 h 38990"/>
                  <a:gd name="connsiteX3" fmla="*/ 28378 w 39059"/>
                  <a:gd name="connsiteY3" fmla="*/ 2134 h 38990"/>
                  <a:gd name="connsiteX4" fmla="*/ 36985 w 39059"/>
                  <a:gd name="connsiteY4" fmla="*/ 28162 h 38990"/>
                  <a:gd name="connsiteX5" fmla="*/ 36858 w 39059"/>
                  <a:gd name="connsiteY5" fmla="*/ 28405 h 38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59" h="38990">
                    <a:moveTo>
                      <a:pt x="36858" y="28405"/>
                    </a:moveTo>
                    <a:cubicBezTo>
                      <a:pt x="31929" y="37982"/>
                      <a:pt x="20173" y="41753"/>
                      <a:pt x="10590" y="36827"/>
                    </a:cubicBezTo>
                    <a:cubicBezTo>
                      <a:pt x="1018" y="31912"/>
                      <a:pt x="-2767" y="20164"/>
                      <a:pt x="2163" y="10587"/>
                    </a:cubicBezTo>
                    <a:cubicBezTo>
                      <a:pt x="7081" y="1032"/>
                      <a:pt x="18806" y="-2750"/>
                      <a:pt x="28378" y="2134"/>
                    </a:cubicBezTo>
                    <a:cubicBezTo>
                      <a:pt x="37950" y="6954"/>
                      <a:pt x="41798" y="18606"/>
                      <a:pt x="36985" y="28162"/>
                    </a:cubicBezTo>
                    <a:cubicBezTo>
                      <a:pt x="36943" y="28246"/>
                      <a:pt x="36901" y="28331"/>
                      <a:pt x="36858" y="28405"/>
                    </a:cubicBezTo>
                    <a:close/>
                  </a:path>
                </a:pathLst>
              </a:custGeom>
              <a:solidFill>
                <a:srgbClr val="3A3A3A">
                  <a:alpha val="3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5" name="Freeform 314">
                <a:extLst>
                  <a:ext uri="{FF2B5EF4-FFF2-40B4-BE49-F238E27FC236}">
                    <a16:creationId xmlns:a16="http://schemas.microsoft.com/office/drawing/2014/main" id="{2ADD14B3-5219-7A41-893C-A4875D99EBFA}"/>
                  </a:ext>
                </a:extLst>
              </p:cNvPr>
              <p:cNvSpPr/>
              <p:nvPr/>
            </p:nvSpPr>
            <p:spPr>
              <a:xfrm>
                <a:off x="7741988" y="4424026"/>
                <a:ext cx="39797" cy="40893"/>
              </a:xfrm>
              <a:custGeom>
                <a:avLst/>
                <a:gdLst>
                  <a:gd name="connsiteX0" fmla="*/ 37019 w 39797"/>
                  <a:gd name="connsiteY0" fmla="*/ 29239 h 40893"/>
                  <a:gd name="connsiteX1" fmla="*/ 11662 w 39797"/>
                  <a:gd name="connsiteY1" fmla="*/ 39313 h 40893"/>
                  <a:gd name="connsiteX2" fmla="*/ 1581 w 39797"/>
                  <a:gd name="connsiteY2" fmla="*/ 13985 h 40893"/>
                  <a:gd name="connsiteX3" fmla="*/ 2779 w 39797"/>
                  <a:gd name="connsiteY3" fmla="*/ 11654 h 40893"/>
                  <a:gd name="connsiteX4" fmla="*/ 28135 w 39797"/>
                  <a:gd name="connsiteY4" fmla="*/ 1580 h 40893"/>
                  <a:gd name="connsiteX5" fmla="*/ 38217 w 39797"/>
                  <a:gd name="connsiteY5" fmla="*/ 26908 h 40893"/>
                  <a:gd name="connsiteX6" fmla="*/ 37019 w 39797"/>
                  <a:gd name="connsiteY6" fmla="*/ 29239 h 40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97" h="40893">
                    <a:moveTo>
                      <a:pt x="37019" y="29239"/>
                    </a:moveTo>
                    <a:cubicBezTo>
                      <a:pt x="32800" y="39017"/>
                      <a:pt x="21457" y="43529"/>
                      <a:pt x="11662" y="39313"/>
                    </a:cubicBezTo>
                    <a:cubicBezTo>
                      <a:pt x="1878" y="35108"/>
                      <a:pt x="-2638" y="23762"/>
                      <a:pt x="1581" y="13985"/>
                    </a:cubicBezTo>
                    <a:cubicBezTo>
                      <a:pt x="1931" y="13180"/>
                      <a:pt x="2323" y="12406"/>
                      <a:pt x="2779" y="11654"/>
                    </a:cubicBezTo>
                    <a:cubicBezTo>
                      <a:pt x="6998" y="1877"/>
                      <a:pt x="18341" y="-2636"/>
                      <a:pt x="28135" y="1580"/>
                    </a:cubicBezTo>
                    <a:cubicBezTo>
                      <a:pt x="37920" y="5786"/>
                      <a:pt x="42436" y="17131"/>
                      <a:pt x="38217" y="26908"/>
                    </a:cubicBezTo>
                    <a:cubicBezTo>
                      <a:pt x="37867" y="27714"/>
                      <a:pt x="37474" y="28487"/>
                      <a:pt x="37019" y="29239"/>
                    </a:cubicBezTo>
                    <a:close/>
                  </a:path>
                </a:pathLst>
              </a:custGeom>
              <a:solidFill>
                <a:srgbClr val="3A3A3A">
                  <a:alpha val="4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6" name="Freeform 315">
                <a:extLst>
                  <a:ext uri="{FF2B5EF4-FFF2-40B4-BE49-F238E27FC236}">
                    <a16:creationId xmlns:a16="http://schemas.microsoft.com/office/drawing/2014/main" id="{2DCB72EF-23A5-494D-AD27-4315C2E1F8BC}"/>
                  </a:ext>
                </a:extLst>
              </p:cNvPr>
              <p:cNvSpPr/>
              <p:nvPr/>
            </p:nvSpPr>
            <p:spPr>
              <a:xfrm>
                <a:off x="7742926" y="4425554"/>
                <a:ext cx="37956" cy="37930"/>
              </a:xfrm>
              <a:custGeom>
                <a:avLst/>
                <a:gdLst>
                  <a:gd name="connsiteX0" fmla="*/ 35869 w 37956"/>
                  <a:gd name="connsiteY0" fmla="*/ 27605 h 37930"/>
                  <a:gd name="connsiteX1" fmla="*/ 10333 w 37956"/>
                  <a:gd name="connsiteY1" fmla="*/ 35847 h 37930"/>
                  <a:gd name="connsiteX2" fmla="*/ 2086 w 37956"/>
                  <a:gd name="connsiteY2" fmla="*/ 10327 h 37930"/>
                  <a:gd name="connsiteX3" fmla="*/ 27601 w 37956"/>
                  <a:gd name="connsiteY3" fmla="*/ 2075 h 37930"/>
                  <a:gd name="connsiteX4" fmla="*/ 35880 w 37956"/>
                  <a:gd name="connsiteY4" fmla="*/ 27584 h 37930"/>
                  <a:gd name="connsiteX5" fmla="*/ 35869 w 37956"/>
                  <a:gd name="connsiteY5" fmla="*/ 27605 h 3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56" h="37930">
                    <a:moveTo>
                      <a:pt x="35869" y="27605"/>
                    </a:moveTo>
                    <a:cubicBezTo>
                      <a:pt x="31099" y="36927"/>
                      <a:pt x="19661" y="40614"/>
                      <a:pt x="10333" y="35847"/>
                    </a:cubicBezTo>
                    <a:cubicBezTo>
                      <a:pt x="1004" y="31079"/>
                      <a:pt x="-2685" y="19650"/>
                      <a:pt x="2086" y="10327"/>
                    </a:cubicBezTo>
                    <a:cubicBezTo>
                      <a:pt x="6856" y="1016"/>
                      <a:pt x="18273" y="-2681"/>
                      <a:pt x="27601" y="2075"/>
                    </a:cubicBezTo>
                    <a:cubicBezTo>
                      <a:pt x="36940" y="6831"/>
                      <a:pt x="40640" y="18251"/>
                      <a:pt x="35880" y="27584"/>
                    </a:cubicBezTo>
                    <a:cubicBezTo>
                      <a:pt x="35880" y="27595"/>
                      <a:pt x="35869" y="27595"/>
                      <a:pt x="35869" y="27605"/>
                    </a:cubicBezTo>
                    <a:close/>
                  </a:path>
                </a:pathLst>
              </a:custGeom>
              <a:solidFill>
                <a:srgbClr val="3A3A3A">
                  <a:alpha val="4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7" name="Freeform 316">
                <a:extLst>
                  <a:ext uri="{FF2B5EF4-FFF2-40B4-BE49-F238E27FC236}">
                    <a16:creationId xmlns:a16="http://schemas.microsoft.com/office/drawing/2014/main" id="{5A8C995C-F841-E14F-814D-6AAA2596915C}"/>
                  </a:ext>
                </a:extLst>
              </p:cNvPr>
              <p:cNvSpPr/>
              <p:nvPr/>
            </p:nvSpPr>
            <p:spPr>
              <a:xfrm>
                <a:off x="7743226" y="4425771"/>
                <a:ext cx="37322" cy="37296"/>
              </a:xfrm>
              <a:custGeom>
                <a:avLst/>
                <a:gdLst>
                  <a:gd name="connsiteX0" fmla="*/ 35251 w 37322"/>
                  <a:gd name="connsiteY0" fmla="*/ 27176 h 37296"/>
                  <a:gd name="connsiteX1" fmla="*/ 10128 w 37322"/>
                  <a:gd name="connsiteY1" fmla="*/ 35227 h 37296"/>
                  <a:gd name="connsiteX2" fmla="*/ 2071 w 37322"/>
                  <a:gd name="connsiteY2" fmla="*/ 10121 h 37296"/>
                  <a:gd name="connsiteX3" fmla="*/ 27194 w 37322"/>
                  <a:gd name="connsiteY3" fmla="*/ 2070 h 37296"/>
                  <a:gd name="connsiteX4" fmla="*/ 27194 w 37322"/>
                  <a:gd name="connsiteY4" fmla="*/ 2070 h 37296"/>
                  <a:gd name="connsiteX5" fmla="*/ 35251 w 37322"/>
                  <a:gd name="connsiteY5" fmla="*/ 27176 h 37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322" h="37296">
                    <a:moveTo>
                      <a:pt x="35251" y="27176"/>
                    </a:moveTo>
                    <a:cubicBezTo>
                      <a:pt x="30534" y="36329"/>
                      <a:pt x="19286" y="39941"/>
                      <a:pt x="10128" y="35227"/>
                    </a:cubicBezTo>
                    <a:cubicBezTo>
                      <a:pt x="969" y="30523"/>
                      <a:pt x="-2646" y="19273"/>
                      <a:pt x="2071" y="10121"/>
                    </a:cubicBezTo>
                    <a:cubicBezTo>
                      <a:pt x="6778" y="968"/>
                      <a:pt x="18025" y="-2644"/>
                      <a:pt x="27194" y="2070"/>
                    </a:cubicBezTo>
                    <a:cubicBezTo>
                      <a:pt x="27194" y="2070"/>
                      <a:pt x="27194" y="2070"/>
                      <a:pt x="27194" y="2070"/>
                    </a:cubicBezTo>
                    <a:cubicBezTo>
                      <a:pt x="36353" y="6784"/>
                      <a:pt x="39968" y="18023"/>
                      <a:pt x="35251" y="27176"/>
                    </a:cubicBezTo>
                    <a:close/>
                  </a:path>
                </a:pathLst>
              </a:custGeom>
              <a:solidFill>
                <a:srgbClr val="3A3A3A">
                  <a:alpha val="5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8" name="Freeform 317">
                <a:extLst>
                  <a:ext uri="{FF2B5EF4-FFF2-40B4-BE49-F238E27FC236}">
                    <a16:creationId xmlns:a16="http://schemas.microsoft.com/office/drawing/2014/main" id="{DF2C761F-9D96-E040-BD2C-C21FF70752C2}"/>
                  </a:ext>
                </a:extLst>
              </p:cNvPr>
              <p:cNvSpPr/>
              <p:nvPr/>
            </p:nvSpPr>
            <p:spPr>
              <a:xfrm>
                <a:off x="7743380" y="4426036"/>
                <a:ext cx="36898" cy="36872"/>
              </a:xfrm>
              <a:custGeom>
                <a:avLst/>
                <a:gdLst>
                  <a:gd name="connsiteX0" fmla="*/ 34885 w 36898"/>
                  <a:gd name="connsiteY0" fmla="*/ 26805 h 36872"/>
                  <a:gd name="connsiteX1" fmla="*/ 10080 w 36898"/>
                  <a:gd name="connsiteY1" fmla="*/ 34856 h 36872"/>
                  <a:gd name="connsiteX2" fmla="*/ 2013 w 36898"/>
                  <a:gd name="connsiteY2" fmla="*/ 10068 h 36872"/>
                  <a:gd name="connsiteX3" fmla="*/ 26818 w 36898"/>
                  <a:gd name="connsiteY3" fmla="*/ 2017 h 36872"/>
                  <a:gd name="connsiteX4" fmla="*/ 26829 w 36898"/>
                  <a:gd name="connsiteY4" fmla="*/ 2017 h 36872"/>
                  <a:gd name="connsiteX5" fmla="*/ 34885 w 36898"/>
                  <a:gd name="connsiteY5" fmla="*/ 26805 h 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898" h="36872">
                    <a:moveTo>
                      <a:pt x="34885" y="26805"/>
                    </a:moveTo>
                    <a:cubicBezTo>
                      <a:pt x="30264" y="35873"/>
                      <a:pt x="19154" y="39485"/>
                      <a:pt x="10080" y="34856"/>
                    </a:cubicBezTo>
                    <a:cubicBezTo>
                      <a:pt x="996" y="30237"/>
                      <a:pt x="-2609" y="19135"/>
                      <a:pt x="2013" y="10068"/>
                    </a:cubicBezTo>
                    <a:cubicBezTo>
                      <a:pt x="6635" y="1000"/>
                      <a:pt x="17744" y="-2612"/>
                      <a:pt x="26818" y="2017"/>
                    </a:cubicBezTo>
                    <a:cubicBezTo>
                      <a:pt x="26829" y="2017"/>
                      <a:pt x="26829" y="2017"/>
                      <a:pt x="26829" y="2017"/>
                    </a:cubicBezTo>
                    <a:cubicBezTo>
                      <a:pt x="35903" y="6635"/>
                      <a:pt x="39507" y="17737"/>
                      <a:pt x="34885" y="26805"/>
                    </a:cubicBezTo>
                    <a:close/>
                  </a:path>
                </a:pathLst>
              </a:custGeom>
              <a:solidFill>
                <a:srgbClr val="3A3A3A">
                  <a:alpha val="5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9" name="Freeform 318">
                <a:extLst>
                  <a:ext uri="{FF2B5EF4-FFF2-40B4-BE49-F238E27FC236}">
                    <a16:creationId xmlns:a16="http://schemas.microsoft.com/office/drawing/2014/main" id="{B227B537-5AC8-6A45-80BE-7756A5B7A54F}"/>
                  </a:ext>
                </a:extLst>
              </p:cNvPr>
              <p:cNvSpPr/>
              <p:nvPr/>
            </p:nvSpPr>
            <p:spPr>
              <a:xfrm>
                <a:off x="7743680" y="4426362"/>
                <a:ext cx="36263" cy="36236"/>
              </a:xfrm>
              <a:custGeom>
                <a:avLst/>
                <a:gdLst>
                  <a:gd name="connsiteX0" fmla="*/ 34267 w 36263"/>
                  <a:gd name="connsiteY0" fmla="*/ 26373 h 36236"/>
                  <a:gd name="connsiteX1" fmla="*/ 9875 w 36263"/>
                  <a:gd name="connsiteY1" fmla="*/ 34243 h 36236"/>
                  <a:gd name="connsiteX2" fmla="*/ 1999 w 36263"/>
                  <a:gd name="connsiteY2" fmla="*/ 9858 h 36236"/>
                  <a:gd name="connsiteX3" fmla="*/ 26391 w 36263"/>
                  <a:gd name="connsiteY3" fmla="*/ 1998 h 36236"/>
                  <a:gd name="connsiteX4" fmla="*/ 26422 w 36263"/>
                  <a:gd name="connsiteY4" fmla="*/ 2008 h 36236"/>
                  <a:gd name="connsiteX5" fmla="*/ 34267 w 36263"/>
                  <a:gd name="connsiteY5" fmla="*/ 26373 h 3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263" h="36236">
                    <a:moveTo>
                      <a:pt x="34267" y="26373"/>
                    </a:moveTo>
                    <a:cubicBezTo>
                      <a:pt x="29709" y="35282"/>
                      <a:pt x="18779" y="38799"/>
                      <a:pt x="9875" y="34243"/>
                    </a:cubicBezTo>
                    <a:cubicBezTo>
                      <a:pt x="960" y="29678"/>
                      <a:pt x="-2570" y="18767"/>
                      <a:pt x="1999" y="9858"/>
                    </a:cubicBezTo>
                    <a:cubicBezTo>
                      <a:pt x="6557" y="959"/>
                      <a:pt x="17486" y="-2568"/>
                      <a:pt x="26391" y="1998"/>
                    </a:cubicBezTo>
                    <a:cubicBezTo>
                      <a:pt x="26401" y="1998"/>
                      <a:pt x="26412" y="2008"/>
                      <a:pt x="26422" y="2008"/>
                    </a:cubicBezTo>
                    <a:cubicBezTo>
                      <a:pt x="35316" y="6574"/>
                      <a:pt x="38825" y="17474"/>
                      <a:pt x="34267" y="26373"/>
                    </a:cubicBezTo>
                    <a:close/>
                  </a:path>
                </a:pathLst>
              </a:custGeom>
              <a:solidFill>
                <a:srgbClr val="3A3A3A">
                  <a:alpha val="5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0" name="Freeform 319">
                <a:extLst>
                  <a:ext uri="{FF2B5EF4-FFF2-40B4-BE49-F238E27FC236}">
                    <a16:creationId xmlns:a16="http://schemas.microsoft.com/office/drawing/2014/main" id="{503D4A09-1ED7-EB41-8DF6-40823DF44B53}"/>
                  </a:ext>
                </a:extLst>
              </p:cNvPr>
              <p:cNvSpPr/>
              <p:nvPr/>
            </p:nvSpPr>
            <p:spPr>
              <a:xfrm>
                <a:off x="7744109" y="4426642"/>
                <a:ext cx="35588" cy="35603"/>
              </a:xfrm>
              <a:custGeom>
                <a:avLst/>
                <a:gdLst>
                  <a:gd name="connsiteX0" fmla="*/ 33626 w 35588"/>
                  <a:gd name="connsiteY0" fmla="*/ 25987 h 35603"/>
                  <a:gd name="connsiteX1" fmla="*/ 9626 w 35588"/>
                  <a:gd name="connsiteY1" fmla="*/ 33604 h 35603"/>
                  <a:gd name="connsiteX2" fmla="*/ 1994 w 35588"/>
                  <a:gd name="connsiteY2" fmla="*/ 9621 h 35603"/>
                  <a:gd name="connsiteX3" fmla="*/ 25887 w 35588"/>
                  <a:gd name="connsiteY3" fmla="*/ 1941 h 35603"/>
                  <a:gd name="connsiteX4" fmla="*/ 33626 w 35588"/>
                  <a:gd name="connsiteY4" fmla="*/ 25987 h 35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88" h="35603">
                    <a:moveTo>
                      <a:pt x="33626" y="25987"/>
                    </a:moveTo>
                    <a:cubicBezTo>
                      <a:pt x="29099" y="34716"/>
                      <a:pt x="18350" y="38127"/>
                      <a:pt x="9626" y="33604"/>
                    </a:cubicBezTo>
                    <a:cubicBezTo>
                      <a:pt x="891" y="29080"/>
                      <a:pt x="-2522" y="18349"/>
                      <a:pt x="1994" y="9621"/>
                    </a:cubicBezTo>
                    <a:cubicBezTo>
                      <a:pt x="6499" y="934"/>
                      <a:pt x="17163" y="-2498"/>
                      <a:pt x="25887" y="1941"/>
                    </a:cubicBezTo>
                    <a:cubicBezTo>
                      <a:pt x="34654" y="6464"/>
                      <a:pt x="38110" y="17205"/>
                      <a:pt x="33626" y="25987"/>
                    </a:cubicBezTo>
                    <a:close/>
                  </a:path>
                </a:pathLst>
              </a:custGeom>
              <a:solidFill>
                <a:srgbClr val="3A3A3A">
                  <a:alpha val="6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1" name="Freeform 320">
                <a:extLst>
                  <a:ext uri="{FF2B5EF4-FFF2-40B4-BE49-F238E27FC236}">
                    <a16:creationId xmlns:a16="http://schemas.microsoft.com/office/drawing/2014/main" id="{DA427599-DF71-114A-A7E9-5DEC3EAC1D53}"/>
                  </a:ext>
                </a:extLst>
              </p:cNvPr>
              <p:cNvSpPr/>
              <p:nvPr/>
            </p:nvSpPr>
            <p:spPr>
              <a:xfrm>
                <a:off x="7744365" y="4426945"/>
                <a:ext cx="35023" cy="34965"/>
              </a:xfrm>
              <a:custGeom>
                <a:avLst/>
                <a:gdLst>
                  <a:gd name="connsiteX0" fmla="*/ 33052 w 35023"/>
                  <a:gd name="connsiteY0" fmla="*/ 25472 h 34965"/>
                  <a:gd name="connsiteX1" fmla="*/ 9498 w 35023"/>
                  <a:gd name="connsiteY1" fmla="*/ 33025 h 34965"/>
                  <a:gd name="connsiteX2" fmla="*/ 1940 w 35023"/>
                  <a:gd name="connsiteY2" fmla="*/ 9497 h 34965"/>
                  <a:gd name="connsiteX3" fmla="*/ 25494 w 35023"/>
                  <a:gd name="connsiteY3" fmla="*/ 1933 h 34965"/>
                  <a:gd name="connsiteX4" fmla="*/ 25526 w 35023"/>
                  <a:gd name="connsiteY4" fmla="*/ 1955 h 34965"/>
                  <a:gd name="connsiteX5" fmla="*/ 33126 w 35023"/>
                  <a:gd name="connsiteY5" fmla="*/ 25323 h 34965"/>
                  <a:gd name="connsiteX6" fmla="*/ 33052 w 35023"/>
                  <a:gd name="connsiteY6" fmla="*/ 25472 h 34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23" h="34965">
                    <a:moveTo>
                      <a:pt x="33052" y="25472"/>
                    </a:moveTo>
                    <a:cubicBezTo>
                      <a:pt x="28632" y="34063"/>
                      <a:pt x="18095" y="37442"/>
                      <a:pt x="9498" y="33025"/>
                    </a:cubicBezTo>
                    <a:cubicBezTo>
                      <a:pt x="912" y="28618"/>
                      <a:pt x="-2481" y="18078"/>
                      <a:pt x="1940" y="9497"/>
                    </a:cubicBezTo>
                    <a:cubicBezTo>
                      <a:pt x="6350" y="906"/>
                      <a:pt x="16897" y="-2473"/>
                      <a:pt x="25494" y="1933"/>
                    </a:cubicBezTo>
                    <a:cubicBezTo>
                      <a:pt x="25505" y="1944"/>
                      <a:pt x="25515" y="1944"/>
                      <a:pt x="25526" y="1955"/>
                    </a:cubicBezTo>
                    <a:cubicBezTo>
                      <a:pt x="34081" y="6308"/>
                      <a:pt x="37483" y="16764"/>
                      <a:pt x="33126" y="25323"/>
                    </a:cubicBezTo>
                    <a:cubicBezTo>
                      <a:pt x="33105" y="25366"/>
                      <a:pt x="33084" y="25419"/>
                      <a:pt x="33052" y="25472"/>
                    </a:cubicBezTo>
                    <a:close/>
                  </a:path>
                </a:pathLst>
              </a:custGeom>
              <a:solidFill>
                <a:srgbClr val="3A3A3A">
                  <a:alpha val="6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2" name="Freeform 321">
                <a:extLst>
                  <a:ext uri="{FF2B5EF4-FFF2-40B4-BE49-F238E27FC236}">
                    <a16:creationId xmlns:a16="http://schemas.microsoft.com/office/drawing/2014/main" id="{AB389CBE-95EF-FA40-B515-51CA0D9F47A5}"/>
                  </a:ext>
                </a:extLst>
              </p:cNvPr>
              <p:cNvSpPr/>
              <p:nvPr/>
            </p:nvSpPr>
            <p:spPr>
              <a:xfrm>
                <a:off x="7744770" y="4427272"/>
                <a:ext cx="34314" cy="34327"/>
              </a:xfrm>
              <a:custGeom>
                <a:avLst/>
                <a:gdLst>
                  <a:gd name="connsiteX0" fmla="*/ 32435 w 34314"/>
                  <a:gd name="connsiteY0" fmla="*/ 25040 h 34327"/>
                  <a:gd name="connsiteX1" fmla="*/ 9294 w 34314"/>
                  <a:gd name="connsiteY1" fmla="*/ 32413 h 34327"/>
                  <a:gd name="connsiteX2" fmla="*/ 1916 w 34314"/>
                  <a:gd name="connsiteY2" fmla="*/ 9287 h 34327"/>
                  <a:gd name="connsiteX3" fmla="*/ 24908 w 34314"/>
                  <a:gd name="connsiteY3" fmla="*/ 1840 h 34327"/>
                  <a:gd name="connsiteX4" fmla="*/ 32435 w 34314"/>
                  <a:gd name="connsiteY4" fmla="*/ 25040 h 343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14" h="34327">
                    <a:moveTo>
                      <a:pt x="32435" y="25040"/>
                    </a:moveTo>
                    <a:cubicBezTo>
                      <a:pt x="28078" y="33461"/>
                      <a:pt x="17721" y="36756"/>
                      <a:pt x="9294" y="32413"/>
                    </a:cubicBezTo>
                    <a:cubicBezTo>
                      <a:pt x="866" y="28059"/>
                      <a:pt x="-2430" y="17709"/>
                      <a:pt x="1916" y="9287"/>
                    </a:cubicBezTo>
                    <a:cubicBezTo>
                      <a:pt x="6241" y="929"/>
                      <a:pt x="16502" y="-2397"/>
                      <a:pt x="24908" y="1840"/>
                    </a:cubicBezTo>
                    <a:cubicBezTo>
                      <a:pt x="33389" y="6173"/>
                      <a:pt x="36749" y="16554"/>
                      <a:pt x="32435" y="25040"/>
                    </a:cubicBezTo>
                    <a:close/>
                  </a:path>
                </a:pathLst>
              </a:custGeom>
              <a:solidFill>
                <a:srgbClr val="3A3A3A">
                  <a:alpha val="6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3" name="Freeform 322">
                <a:extLst>
                  <a:ext uri="{FF2B5EF4-FFF2-40B4-BE49-F238E27FC236}">
                    <a16:creationId xmlns:a16="http://schemas.microsoft.com/office/drawing/2014/main" id="{36A8A19D-3957-5A44-81EE-835EBF2C9013}"/>
                  </a:ext>
                </a:extLst>
              </p:cNvPr>
              <p:cNvSpPr/>
              <p:nvPr/>
            </p:nvSpPr>
            <p:spPr>
              <a:xfrm>
                <a:off x="7744912" y="4427509"/>
                <a:ext cx="33950" cy="33927"/>
              </a:xfrm>
              <a:custGeom>
                <a:avLst/>
                <a:gdLst>
                  <a:gd name="connsiteX0" fmla="*/ 32081 w 33950"/>
                  <a:gd name="connsiteY0" fmla="*/ 24697 h 33927"/>
                  <a:gd name="connsiteX1" fmla="*/ 9237 w 33950"/>
                  <a:gd name="connsiteY1" fmla="*/ 32059 h 33927"/>
                  <a:gd name="connsiteX2" fmla="*/ 1870 w 33950"/>
                  <a:gd name="connsiteY2" fmla="*/ 9231 h 33927"/>
                  <a:gd name="connsiteX3" fmla="*/ 24714 w 33950"/>
                  <a:gd name="connsiteY3" fmla="*/ 1868 h 33927"/>
                  <a:gd name="connsiteX4" fmla="*/ 32081 w 33950"/>
                  <a:gd name="connsiteY4" fmla="*/ 24697 h 33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50" h="33927">
                    <a:moveTo>
                      <a:pt x="32081" y="24697"/>
                    </a:moveTo>
                    <a:cubicBezTo>
                      <a:pt x="27809" y="33034"/>
                      <a:pt x="17579" y="36328"/>
                      <a:pt x="9237" y="32059"/>
                    </a:cubicBezTo>
                    <a:cubicBezTo>
                      <a:pt x="894" y="27790"/>
                      <a:pt x="-2402" y="17567"/>
                      <a:pt x="1870" y="9231"/>
                    </a:cubicBezTo>
                    <a:cubicBezTo>
                      <a:pt x="6142" y="894"/>
                      <a:pt x="16371" y="-2401"/>
                      <a:pt x="24714" y="1868"/>
                    </a:cubicBezTo>
                    <a:cubicBezTo>
                      <a:pt x="33056" y="6137"/>
                      <a:pt x="36353" y="16360"/>
                      <a:pt x="32081" y="24697"/>
                    </a:cubicBezTo>
                    <a:close/>
                  </a:path>
                </a:pathLst>
              </a:custGeom>
              <a:solidFill>
                <a:srgbClr val="3A3A3A">
                  <a:alpha val="7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4" name="Freeform 323">
                <a:extLst>
                  <a:ext uri="{FF2B5EF4-FFF2-40B4-BE49-F238E27FC236}">
                    <a16:creationId xmlns:a16="http://schemas.microsoft.com/office/drawing/2014/main" id="{83A2AB7E-9CC6-7E45-83F9-0370BEDD98EA}"/>
                  </a:ext>
                </a:extLst>
              </p:cNvPr>
              <p:cNvSpPr/>
              <p:nvPr/>
            </p:nvSpPr>
            <p:spPr>
              <a:xfrm>
                <a:off x="7745251" y="4427817"/>
                <a:ext cx="33288" cy="33269"/>
              </a:xfrm>
              <a:custGeom>
                <a:avLst/>
                <a:gdLst>
                  <a:gd name="connsiteX0" fmla="*/ 31423 w 33288"/>
                  <a:gd name="connsiteY0" fmla="*/ 24283 h 33269"/>
                  <a:gd name="connsiteX1" fmla="*/ 8993 w 33288"/>
                  <a:gd name="connsiteY1" fmla="*/ 31401 h 33269"/>
                  <a:gd name="connsiteX2" fmla="*/ 1869 w 33288"/>
                  <a:gd name="connsiteY2" fmla="*/ 8986 h 33269"/>
                  <a:gd name="connsiteX3" fmla="*/ 24215 w 33288"/>
                  <a:gd name="connsiteY3" fmla="*/ 1825 h 33269"/>
                  <a:gd name="connsiteX4" fmla="*/ 31466 w 33288"/>
                  <a:gd name="connsiteY4" fmla="*/ 24198 h 33269"/>
                  <a:gd name="connsiteX5" fmla="*/ 31423 w 33288"/>
                  <a:gd name="connsiteY5" fmla="*/ 24283 h 3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288" h="33269">
                    <a:moveTo>
                      <a:pt x="31423" y="24283"/>
                    </a:moveTo>
                    <a:cubicBezTo>
                      <a:pt x="27194" y="32439"/>
                      <a:pt x="17155" y="35628"/>
                      <a:pt x="8993" y="31401"/>
                    </a:cubicBezTo>
                    <a:cubicBezTo>
                      <a:pt x="830" y="27185"/>
                      <a:pt x="-2360" y="17143"/>
                      <a:pt x="1869" y="8986"/>
                    </a:cubicBezTo>
                    <a:cubicBezTo>
                      <a:pt x="6078" y="861"/>
                      <a:pt x="16063" y="-2338"/>
                      <a:pt x="24215" y="1825"/>
                    </a:cubicBezTo>
                    <a:cubicBezTo>
                      <a:pt x="32399" y="5999"/>
                      <a:pt x="35643" y="16020"/>
                      <a:pt x="31466" y="24198"/>
                    </a:cubicBezTo>
                    <a:cubicBezTo>
                      <a:pt x="31455" y="24230"/>
                      <a:pt x="31434" y="24251"/>
                      <a:pt x="31423" y="24283"/>
                    </a:cubicBezTo>
                    <a:close/>
                  </a:path>
                </a:pathLst>
              </a:custGeom>
              <a:solidFill>
                <a:srgbClr val="3A3A3A">
                  <a:alpha val="7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5" name="Freeform 324">
                <a:extLst>
                  <a:ext uri="{FF2B5EF4-FFF2-40B4-BE49-F238E27FC236}">
                    <a16:creationId xmlns:a16="http://schemas.microsoft.com/office/drawing/2014/main" id="{826A034F-7D5F-D84D-ABA5-F5C18F91A767}"/>
                  </a:ext>
                </a:extLst>
              </p:cNvPr>
              <p:cNvSpPr/>
              <p:nvPr/>
            </p:nvSpPr>
            <p:spPr>
              <a:xfrm>
                <a:off x="7745593" y="4428163"/>
                <a:ext cx="32655" cy="32635"/>
              </a:xfrm>
              <a:custGeom>
                <a:avLst/>
                <a:gdLst>
                  <a:gd name="connsiteX0" fmla="*/ 30870 w 32655"/>
                  <a:gd name="connsiteY0" fmla="*/ 23725 h 32635"/>
                  <a:gd name="connsiteX1" fmla="*/ 8917 w 32655"/>
                  <a:gd name="connsiteY1" fmla="*/ 30854 h 32635"/>
                  <a:gd name="connsiteX2" fmla="*/ 1783 w 32655"/>
                  <a:gd name="connsiteY2" fmla="*/ 8905 h 32635"/>
                  <a:gd name="connsiteX3" fmla="*/ 23736 w 32655"/>
                  <a:gd name="connsiteY3" fmla="*/ 1786 h 32635"/>
                  <a:gd name="connsiteX4" fmla="*/ 23768 w 32655"/>
                  <a:gd name="connsiteY4" fmla="*/ 1797 h 32635"/>
                  <a:gd name="connsiteX5" fmla="*/ 30870 w 32655"/>
                  <a:gd name="connsiteY5" fmla="*/ 23725 h 32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5" h="32635">
                    <a:moveTo>
                      <a:pt x="30870" y="23725"/>
                    </a:moveTo>
                    <a:cubicBezTo>
                      <a:pt x="26779" y="31754"/>
                      <a:pt x="16941" y="34943"/>
                      <a:pt x="8917" y="30854"/>
                    </a:cubicBezTo>
                    <a:cubicBezTo>
                      <a:pt x="881" y="26754"/>
                      <a:pt x="-2309" y="16935"/>
                      <a:pt x="1783" y="8905"/>
                    </a:cubicBezTo>
                    <a:cubicBezTo>
                      <a:pt x="5874" y="886"/>
                      <a:pt x="15712" y="-2313"/>
                      <a:pt x="23736" y="1786"/>
                    </a:cubicBezTo>
                    <a:cubicBezTo>
                      <a:pt x="23747" y="1786"/>
                      <a:pt x="23757" y="1797"/>
                      <a:pt x="23768" y="1797"/>
                    </a:cubicBezTo>
                    <a:cubicBezTo>
                      <a:pt x="31782" y="5896"/>
                      <a:pt x="34962" y="15706"/>
                      <a:pt x="30870" y="23725"/>
                    </a:cubicBezTo>
                    <a:close/>
                  </a:path>
                </a:pathLst>
              </a:custGeom>
              <a:solidFill>
                <a:srgbClr val="3A3A3A">
                  <a:alpha val="8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6" name="Freeform 325">
                <a:extLst>
                  <a:ext uri="{FF2B5EF4-FFF2-40B4-BE49-F238E27FC236}">
                    <a16:creationId xmlns:a16="http://schemas.microsoft.com/office/drawing/2014/main" id="{12A6DD42-C070-4444-8657-AA0937EE6D56}"/>
                  </a:ext>
                </a:extLst>
              </p:cNvPr>
              <p:cNvSpPr/>
              <p:nvPr/>
            </p:nvSpPr>
            <p:spPr>
              <a:xfrm>
                <a:off x="7745497" y="4428723"/>
                <a:ext cx="32265" cy="32207"/>
              </a:xfrm>
              <a:custGeom>
                <a:avLst/>
                <a:gdLst>
                  <a:gd name="connsiteX0" fmla="*/ 30648 w 32265"/>
                  <a:gd name="connsiteY0" fmla="*/ 23058 h 32207"/>
                  <a:gd name="connsiteX1" fmla="*/ 9161 w 32265"/>
                  <a:gd name="connsiteY1" fmla="*/ 30622 h 32207"/>
                  <a:gd name="connsiteX2" fmla="*/ 1582 w 32265"/>
                  <a:gd name="connsiteY2" fmla="*/ 9149 h 32207"/>
                  <a:gd name="connsiteX3" fmla="*/ 23080 w 32265"/>
                  <a:gd name="connsiteY3" fmla="*/ 1586 h 32207"/>
                  <a:gd name="connsiteX4" fmla="*/ 23652 w 32265"/>
                  <a:gd name="connsiteY4" fmla="*/ 1872 h 32207"/>
                  <a:gd name="connsiteX5" fmla="*/ 30648 w 32265"/>
                  <a:gd name="connsiteY5" fmla="*/ 23058 h 3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65" h="32207">
                    <a:moveTo>
                      <a:pt x="30648" y="23058"/>
                    </a:moveTo>
                    <a:cubicBezTo>
                      <a:pt x="26800" y="31077"/>
                      <a:pt x="17186" y="34467"/>
                      <a:pt x="9161" y="30622"/>
                    </a:cubicBezTo>
                    <a:cubicBezTo>
                      <a:pt x="1126" y="26787"/>
                      <a:pt x="-2256" y="17168"/>
                      <a:pt x="1582" y="9149"/>
                    </a:cubicBezTo>
                    <a:cubicBezTo>
                      <a:pt x="5430" y="1130"/>
                      <a:pt x="15044" y="-2260"/>
                      <a:pt x="23080" y="1586"/>
                    </a:cubicBezTo>
                    <a:cubicBezTo>
                      <a:pt x="23270" y="1670"/>
                      <a:pt x="23461" y="1776"/>
                      <a:pt x="23652" y="1872"/>
                    </a:cubicBezTo>
                    <a:cubicBezTo>
                      <a:pt x="31337" y="5876"/>
                      <a:pt x="34443" y="15272"/>
                      <a:pt x="30648" y="23058"/>
                    </a:cubicBezTo>
                    <a:close/>
                  </a:path>
                </a:pathLst>
              </a:custGeom>
              <a:solidFill>
                <a:srgbClr val="3A3A3A">
                  <a:alpha val="8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7" name="Freeform 326">
                <a:extLst>
                  <a:ext uri="{FF2B5EF4-FFF2-40B4-BE49-F238E27FC236}">
                    <a16:creationId xmlns:a16="http://schemas.microsoft.com/office/drawing/2014/main" id="{03398527-A9B0-804B-B4F6-00A2A5E25740}"/>
                  </a:ext>
                </a:extLst>
              </p:cNvPr>
              <p:cNvSpPr/>
              <p:nvPr/>
            </p:nvSpPr>
            <p:spPr>
              <a:xfrm>
                <a:off x="7746046" y="4428750"/>
                <a:ext cx="31524" cy="31573"/>
              </a:xfrm>
              <a:custGeom>
                <a:avLst/>
                <a:gdLst>
                  <a:gd name="connsiteX0" fmla="*/ 29887 w 31524"/>
                  <a:gd name="connsiteY0" fmla="*/ 22925 h 31573"/>
                  <a:gd name="connsiteX1" fmla="*/ 8654 w 31524"/>
                  <a:gd name="connsiteY1" fmla="*/ 29864 h 31573"/>
                  <a:gd name="connsiteX2" fmla="*/ 1710 w 31524"/>
                  <a:gd name="connsiteY2" fmla="*/ 8656 h 31573"/>
                  <a:gd name="connsiteX3" fmla="*/ 22943 w 31524"/>
                  <a:gd name="connsiteY3" fmla="*/ 1707 h 31573"/>
                  <a:gd name="connsiteX4" fmla="*/ 22996 w 31524"/>
                  <a:gd name="connsiteY4" fmla="*/ 1739 h 31573"/>
                  <a:gd name="connsiteX5" fmla="*/ 29887 w 31524"/>
                  <a:gd name="connsiteY5" fmla="*/ 22925 h 31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24" h="31573">
                    <a:moveTo>
                      <a:pt x="29887" y="22925"/>
                    </a:moveTo>
                    <a:cubicBezTo>
                      <a:pt x="25943" y="30701"/>
                      <a:pt x="16434" y="33805"/>
                      <a:pt x="8654" y="29864"/>
                    </a:cubicBezTo>
                    <a:cubicBezTo>
                      <a:pt x="873" y="25923"/>
                      <a:pt x="-2233" y="16432"/>
                      <a:pt x="1710" y="8656"/>
                    </a:cubicBezTo>
                    <a:cubicBezTo>
                      <a:pt x="5654" y="881"/>
                      <a:pt x="15162" y="-2234"/>
                      <a:pt x="22943" y="1707"/>
                    </a:cubicBezTo>
                    <a:cubicBezTo>
                      <a:pt x="22954" y="1717"/>
                      <a:pt x="22975" y="1728"/>
                      <a:pt x="22996" y="1739"/>
                    </a:cubicBezTo>
                    <a:cubicBezTo>
                      <a:pt x="30650" y="5775"/>
                      <a:pt x="33692" y="15160"/>
                      <a:pt x="29887" y="22925"/>
                    </a:cubicBezTo>
                    <a:close/>
                  </a:path>
                </a:pathLst>
              </a:custGeom>
              <a:solidFill>
                <a:srgbClr val="3A3A3A">
                  <a:alpha val="8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8" name="Freeform 327">
                <a:extLst>
                  <a:ext uri="{FF2B5EF4-FFF2-40B4-BE49-F238E27FC236}">
                    <a16:creationId xmlns:a16="http://schemas.microsoft.com/office/drawing/2014/main" id="{E8F7B62A-9153-7749-92B1-EC6FA4BBA659}"/>
                  </a:ext>
                </a:extLst>
              </p:cNvPr>
              <p:cNvSpPr/>
              <p:nvPr/>
            </p:nvSpPr>
            <p:spPr>
              <a:xfrm rot="-3607201">
                <a:off x="7746408" y="4429300"/>
                <a:ext cx="30953" cy="30932"/>
              </a:xfrm>
              <a:custGeom>
                <a:avLst/>
                <a:gdLst>
                  <a:gd name="connsiteX0" fmla="*/ 30953 w 30953"/>
                  <a:gd name="connsiteY0" fmla="*/ 15466 h 30932"/>
                  <a:gd name="connsiteX1" fmla="*/ 15477 w 30953"/>
                  <a:gd name="connsiteY1" fmla="*/ 30932 h 30932"/>
                  <a:gd name="connsiteX2" fmla="*/ 0 w 30953"/>
                  <a:gd name="connsiteY2" fmla="*/ 15466 h 30932"/>
                  <a:gd name="connsiteX3" fmla="*/ 15477 w 30953"/>
                  <a:gd name="connsiteY3" fmla="*/ 0 h 30932"/>
                  <a:gd name="connsiteX4" fmla="*/ 30953 w 30953"/>
                  <a:gd name="connsiteY4" fmla="*/ 15466 h 30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53" h="30932">
                    <a:moveTo>
                      <a:pt x="30953" y="15466"/>
                    </a:moveTo>
                    <a:cubicBezTo>
                      <a:pt x="30953" y="24008"/>
                      <a:pt x="24024" y="30932"/>
                      <a:pt x="15477" y="30932"/>
                    </a:cubicBezTo>
                    <a:cubicBezTo>
                      <a:pt x="6929" y="30932"/>
                      <a:pt x="0" y="24008"/>
                      <a:pt x="0" y="15466"/>
                    </a:cubicBezTo>
                    <a:cubicBezTo>
                      <a:pt x="0" y="6925"/>
                      <a:pt x="6929" y="0"/>
                      <a:pt x="15477" y="0"/>
                    </a:cubicBezTo>
                    <a:cubicBezTo>
                      <a:pt x="24024" y="0"/>
                      <a:pt x="30953" y="6925"/>
                      <a:pt x="30953" y="15466"/>
                    </a:cubicBezTo>
                    <a:close/>
                  </a:path>
                </a:pathLst>
              </a:custGeom>
              <a:solidFill>
                <a:srgbClr val="3A3A3A">
                  <a:alpha val="9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9" name="Freeform 328">
                <a:extLst>
                  <a:ext uri="{FF2B5EF4-FFF2-40B4-BE49-F238E27FC236}">
                    <a16:creationId xmlns:a16="http://schemas.microsoft.com/office/drawing/2014/main" id="{952869C1-87E0-5D4A-943C-DA914790243D}"/>
                  </a:ext>
                </a:extLst>
              </p:cNvPr>
              <p:cNvSpPr/>
              <p:nvPr/>
            </p:nvSpPr>
            <p:spPr>
              <a:xfrm rot="-3559864">
                <a:off x="7745511" y="4420082"/>
                <a:ext cx="30312" cy="30292"/>
              </a:xfrm>
              <a:custGeom>
                <a:avLst/>
                <a:gdLst>
                  <a:gd name="connsiteX0" fmla="*/ 30313 w 30312"/>
                  <a:gd name="connsiteY0" fmla="*/ 15145 h 30292"/>
                  <a:gd name="connsiteX1" fmla="*/ 15156 w 30312"/>
                  <a:gd name="connsiteY1" fmla="*/ 30291 h 30292"/>
                  <a:gd name="connsiteX2" fmla="*/ 0 w 30312"/>
                  <a:gd name="connsiteY2" fmla="*/ 15145 h 30292"/>
                  <a:gd name="connsiteX3" fmla="*/ 15156 w 30312"/>
                  <a:gd name="connsiteY3" fmla="*/ -1 h 30292"/>
                  <a:gd name="connsiteX4" fmla="*/ 30313 w 30312"/>
                  <a:gd name="connsiteY4" fmla="*/ 15145 h 30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12" h="30292">
                    <a:moveTo>
                      <a:pt x="30313" y="15145"/>
                    </a:moveTo>
                    <a:cubicBezTo>
                      <a:pt x="30313" y="23510"/>
                      <a:pt x="23527" y="30291"/>
                      <a:pt x="15156" y="30291"/>
                    </a:cubicBezTo>
                    <a:cubicBezTo>
                      <a:pt x="6786" y="30291"/>
                      <a:pt x="0" y="23510"/>
                      <a:pt x="0" y="15145"/>
                    </a:cubicBezTo>
                    <a:cubicBezTo>
                      <a:pt x="0" y="6780"/>
                      <a:pt x="6786" y="-1"/>
                      <a:pt x="15156" y="-1"/>
                    </a:cubicBezTo>
                    <a:cubicBezTo>
                      <a:pt x="23527" y="-1"/>
                      <a:pt x="30313" y="6780"/>
                      <a:pt x="30313" y="15145"/>
                    </a:cubicBezTo>
                    <a:close/>
                  </a:path>
                </a:pathLst>
              </a:custGeom>
              <a:solidFill>
                <a:srgbClr val="3A3A3A">
                  <a:alpha val="96000"/>
                </a:srgbClr>
              </a:solidFill>
              <a:ln w="1058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0" name="Freeform 329">
                <a:extLst>
                  <a:ext uri="{FF2B5EF4-FFF2-40B4-BE49-F238E27FC236}">
                    <a16:creationId xmlns:a16="http://schemas.microsoft.com/office/drawing/2014/main" id="{5C187F34-294B-E34F-BBC9-4939FD311EAA}"/>
                  </a:ext>
                </a:extLst>
              </p:cNvPr>
              <p:cNvSpPr/>
              <p:nvPr/>
            </p:nvSpPr>
            <p:spPr>
              <a:xfrm rot="-3507002">
                <a:off x="7746928" y="4429404"/>
                <a:ext cx="29893" cy="29873"/>
              </a:xfrm>
              <a:custGeom>
                <a:avLst/>
                <a:gdLst>
                  <a:gd name="connsiteX0" fmla="*/ 29894 w 29893"/>
                  <a:gd name="connsiteY0" fmla="*/ 14937 h 29873"/>
                  <a:gd name="connsiteX1" fmla="*/ 14947 w 29893"/>
                  <a:gd name="connsiteY1" fmla="*/ 29873 h 29873"/>
                  <a:gd name="connsiteX2" fmla="*/ 0 w 29893"/>
                  <a:gd name="connsiteY2" fmla="*/ 14937 h 29873"/>
                  <a:gd name="connsiteX3" fmla="*/ 14947 w 29893"/>
                  <a:gd name="connsiteY3" fmla="*/ 0 h 29873"/>
                  <a:gd name="connsiteX4" fmla="*/ 29894 w 29893"/>
                  <a:gd name="connsiteY4" fmla="*/ 14937 h 29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 h="29873">
                    <a:moveTo>
                      <a:pt x="29894" y="14937"/>
                    </a:moveTo>
                    <a:cubicBezTo>
                      <a:pt x="29894" y="23186"/>
                      <a:pt x="23202" y="29873"/>
                      <a:pt x="14947" y="29873"/>
                    </a:cubicBezTo>
                    <a:cubicBezTo>
                      <a:pt x="6692" y="29873"/>
                      <a:pt x="0" y="23186"/>
                      <a:pt x="0" y="14937"/>
                    </a:cubicBezTo>
                    <a:cubicBezTo>
                      <a:pt x="0" y="6687"/>
                      <a:pt x="6692" y="0"/>
                      <a:pt x="14947" y="0"/>
                    </a:cubicBezTo>
                    <a:cubicBezTo>
                      <a:pt x="23202" y="0"/>
                      <a:pt x="29894" y="6687"/>
                      <a:pt x="29894" y="14937"/>
                    </a:cubicBezTo>
                    <a:close/>
                  </a:path>
                </a:pathLst>
              </a:custGeom>
              <a:solidFill>
                <a:srgbClr val="3A3A3A"/>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31" name="Graphic 2">
              <a:extLst>
                <a:ext uri="{FF2B5EF4-FFF2-40B4-BE49-F238E27FC236}">
                  <a16:creationId xmlns:a16="http://schemas.microsoft.com/office/drawing/2014/main" id="{99F800C7-7D23-624F-A159-320126836269}"/>
                </a:ext>
              </a:extLst>
            </p:cNvPr>
            <p:cNvGrpSpPr/>
            <p:nvPr/>
          </p:nvGrpSpPr>
          <p:grpSpPr>
            <a:xfrm>
              <a:off x="7765453" y="4278533"/>
              <a:ext cx="44991" cy="44928"/>
              <a:chOff x="7765453" y="4278533"/>
              <a:chExt cx="44991" cy="44928"/>
            </a:xfrm>
            <a:solidFill>
              <a:schemeClr val="accent1"/>
            </a:solidFill>
          </p:grpSpPr>
          <p:sp>
            <p:nvSpPr>
              <p:cNvPr id="332" name="Freeform 331">
                <a:extLst>
                  <a:ext uri="{FF2B5EF4-FFF2-40B4-BE49-F238E27FC236}">
                    <a16:creationId xmlns:a16="http://schemas.microsoft.com/office/drawing/2014/main" id="{2D1B5EB6-1413-834B-8B6C-8322EADD9639}"/>
                  </a:ext>
                </a:extLst>
              </p:cNvPr>
              <p:cNvSpPr/>
              <p:nvPr/>
            </p:nvSpPr>
            <p:spPr>
              <a:xfrm>
                <a:off x="7765453" y="4278533"/>
                <a:ext cx="44991" cy="44928"/>
              </a:xfrm>
              <a:custGeom>
                <a:avLst/>
                <a:gdLst>
                  <a:gd name="connsiteX0" fmla="*/ 42494 w 44991"/>
                  <a:gd name="connsiteY0" fmla="*/ 32676 h 44928"/>
                  <a:gd name="connsiteX1" fmla="*/ 12261 w 44991"/>
                  <a:gd name="connsiteY1" fmla="*/ 42464 h 44928"/>
                  <a:gd name="connsiteX2" fmla="*/ 2466 w 44991"/>
                  <a:gd name="connsiteY2" fmla="*/ 12253 h 44928"/>
                  <a:gd name="connsiteX3" fmla="*/ 32699 w 44991"/>
                  <a:gd name="connsiteY3" fmla="*/ 2464 h 44928"/>
                  <a:gd name="connsiteX4" fmla="*/ 32741 w 44991"/>
                  <a:gd name="connsiteY4" fmla="*/ 2485 h 44928"/>
                  <a:gd name="connsiteX5" fmla="*/ 42568 w 44991"/>
                  <a:gd name="connsiteY5" fmla="*/ 32528 h 44928"/>
                  <a:gd name="connsiteX6" fmla="*/ 42494 w 44991"/>
                  <a:gd name="connsiteY6" fmla="*/ 32676 h 44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91" h="44928">
                    <a:moveTo>
                      <a:pt x="42494" y="32676"/>
                    </a:moveTo>
                    <a:cubicBezTo>
                      <a:pt x="36854" y="43725"/>
                      <a:pt x="23317" y="48111"/>
                      <a:pt x="12261" y="42464"/>
                    </a:cubicBezTo>
                    <a:cubicBezTo>
                      <a:pt x="1205" y="36829"/>
                      <a:pt x="-3184" y="23301"/>
                      <a:pt x="2466" y="12253"/>
                    </a:cubicBezTo>
                    <a:cubicBezTo>
                      <a:pt x="8106" y="1204"/>
                      <a:pt x="21642" y="-3182"/>
                      <a:pt x="32699" y="2464"/>
                    </a:cubicBezTo>
                    <a:cubicBezTo>
                      <a:pt x="32709" y="2475"/>
                      <a:pt x="32731" y="2475"/>
                      <a:pt x="32741" y="2485"/>
                    </a:cubicBezTo>
                    <a:cubicBezTo>
                      <a:pt x="43755" y="8068"/>
                      <a:pt x="48154" y="21522"/>
                      <a:pt x="42568" y="32528"/>
                    </a:cubicBezTo>
                    <a:cubicBezTo>
                      <a:pt x="42547" y="32581"/>
                      <a:pt x="42515" y="32623"/>
                      <a:pt x="42494" y="32676"/>
                    </a:cubicBezTo>
                    <a:close/>
                  </a:path>
                </a:pathLst>
              </a:custGeom>
              <a:solidFill>
                <a:srgbClr val="3A3A3A">
                  <a:alpha val="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3" name="Freeform 332">
                <a:extLst>
                  <a:ext uri="{FF2B5EF4-FFF2-40B4-BE49-F238E27FC236}">
                    <a16:creationId xmlns:a16="http://schemas.microsoft.com/office/drawing/2014/main" id="{BE8801F2-380B-9E47-BCCC-1FAA16E0421B}"/>
                  </a:ext>
                </a:extLst>
              </p:cNvPr>
              <p:cNvSpPr/>
              <p:nvPr/>
            </p:nvSpPr>
            <p:spPr>
              <a:xfrm>
                <a:off x="7765754" y="4278859"/>
                <a:ext cx="44358" cy="44286"/>
              </a:xfrm>
              <a:custGeom>
                <a:avLst/>
                <a:gdLst>
                  <a:gd name="connsiteX0" fmla="*/ 41874 w 44358"/>
                  <a:gd name="connsiteY0" fmla="*/ 32244 h 44286"/>
                  <a:gd name="connsiteX1" fmla="*/ 12055 w 44358"/>
                  <a:gd name="connsiteY1" fmla="*/ 41842 h 44286"/>
                  <a:gd name="connsiteX2" fmla="*/ 2440 w 44358"/>
                  <a:gd name="connsiteY2" fmla="*/ 12043 h 44286"/>
                  <a:gd name="connsiteX3" fmla="*/ 32270 w 44358"/>
                  <a:gd name="connsiteY3" fmla="*/ 2445 h 44286"/>
                  <a:gd name="connsiteX4" fmla="*/ 32334 w 44358"/>
                  <a:gd name="connsiteY4" fmla="*/ 2477 h 44286"/>
                  <a:gd name="connsiteX5" fmla="*/ 41938 w 44358"/>
                  <a:gd name="connsiteY5" fmla="*/ 32128 h 44286"/>
                  <a:gd name="connsiteX6" fmla="*/ 41874 w 44358"/>
                  <a:gd name="connsiteY6" fmla="*/ 32244 h 4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58" h="44286">
                    <a:moveTo>
                      <a:pt x="41874" y="32244"/>
                    </a:moveTo>
                    <a:cubicBezTo>
                      <a:pt x="36288" y="43123"/>
                      <a:pt x="22942" y="47424"/>
                      <a:pt x="12055" y="41842"/>
                    </a:cubicBezTo>
                    <a:cubicBezTo>
                      <a:pt x="1168" y="36270"/>
                      <a:pt x="-3136" y="22922"/>
                      <a:pt x="2440" y="12043"/>
                    </a:cubicBezTo>
                    <a:cubicBezTo>
                      <a:pt x="8027" y="1164"/>
                      <a:pt x="21373" y="-3137"/>
                      <a:pt x="32270" y="2445"/>
                    </a:cubicBezTo>
                    <a:cubicBezTo>
                      <a:pt x="32291" y="2456"/>
                      <a:pt x="32312" y="2467"/>
                      <a:pt x="32334" y="2477"/>
                    </a:cubicBezTo>
                    <a:cubicBezTo>
                      <a:pt x="43178" y="8017"/>
                      <a:pt x="47482" y="21291"/>
                      <a:pt x="41938" y="32128"/>
                    </a:cubicBezTo>
                    <a:cubicBezTo>
                      <a:pt x="41916" y="32159"/>
                      <a:pt x="41895" y="32202"/>
                      <a:pt x="41874" y="32244"/>
                    </a:cubicBezTo>
                    <a:close/>
                  </a:path>
                </a:pathLst>
              </a:custGeom>
              <a:solidFill>
                <a:srgbClr val="3A3A3A">
                  <a:alpha val="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4" name="Freeform 333">
                <a:extLst>
                  <a:ext uri="{FF2B5EF4-FFF2-40B4-BE49-F238E27FC236}">
                    <a16:creationId xmlns:a16="http://schemas.microsoft.com/office/drawing/2014/main" id="{6AE639B1-0F25-AF47-9D5C-C7AF84642396}"/>
                  </a:ext>
                </a:extLst>
              </p:cNvPr>
              <p:cNvSpPr/>
              <p:nvPr/>
            </p:nvSpPr>
            <p:spPr>
              <a:xfrm>
                <a:off x="7766159" y="4279185"/>
                <a:ext cx="43645" cy="43655"/>
              </a:xfrm>
              <a:custGeom>
                <a:avLst/>
                <a:gdLst>
                  <a:gd name="connsiteX0" fmla="*/ 41257 w 43645"/>
                  <a:gd name="connsiteY0" fmla="*/ 31812 h 43655"/>
                  <a:gd name="connsiteX1" fmla="*/ 11852 w 43645"/>
                  <a:gd name="connsiteY1" fmla="*/ 41229 h 43655"/>
                  <a:gd name="connsiteX2" fmla="*/ 2428 w 43645"/>
                  <a:gd name="connsiteY2" fmla="*/ 11844 h 43655"/>
                  <a:gd name="connsiteX3" fmla="*/ 31717 w 43645"/>
                  <a:gd name="connsiteY3" fmla="*/ 2363 h 43655"/>
                  <a:gd name="connsiteX4" fmla="*/ 41257 w 43645"/>
                  <a:gd name="connsiteY4" fmla="*/ 31812 h 43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45" h="43655">
                    <a:moveTo>
                      <a:pt x="41257" y="31812"/>
                    </a:moveTo>
                    <a:cubicBezTo>
                      <a:pt x="35734" y="42532"/>
                      <a:pt x="22569" y="46748"/>
                      <a:pt x="11852" y="41229"/>
                    </a:cubicBezTo>
                    <a:cubicBezTo>
                      <a:pt x="1124" y="35710"/>
                      <a:pt x="-3095" y="22553"/>
                      <a:pt x="2428" y="11844"/>
                    </a:cubicBezTo>
                    <a:cubicBezTo>
                      <a:pt x="7919" y="1166"/>
                      <a:pt x="21010" y="-3061"/>
                      <a:pt x="31717" y="2363"/>
                    </a:cubicBezTo>
                    <a:cubicBezTo>
                      <a:pt x="42466" y="7882"/>
                      <a:pt x="46738" y="21049"/>
                      <a:pt x="41257" y="31812"/>
                    </a:cubicBezTo>
                    <a:close/>
                  </a:path>
                </a:pathLst>
              </a:custGeom>
              <a:solidFill>
                <a:srgbClr val="3A3A3A">
                  <a:alpha val="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5" name="Freeform 334">
                <a:extLst>
                  <a:ext uri="{FF2B5EF4-FFF2-40B4-BE49-F238E27FC236}">
                    <a16:creationId xmlns:a16="http://schemas.microsoft.com/office/drawing/2014/main" id="{3EEF8F31-6181-0F47-AC6D-8D7F966EDDA3}"/>
                  </a:ext>
                </a:extLst>
              </p:cNvPr>
              <p:cNvSpPr/>
              <p:nvPr/>
            </p:nvSpPr>
            <p:spPr>
              <a:xfrm>
                <a:off x="7767211" y="4279688"/>
                <a:ext cx="42410" cy="42376"/>
              </a:xfrm>
              <a:custGeom>
                <a:avLst/>
                <a:gdLst>
                  <a:gd name="connsiteX0" fmla="*/ 39888 w 42410"/>
                  <a:gd name="connsiteY0" fmla="*/ 31203 h 42376"/>
                  <a:gd name="connsiteX1" fmla="*/ 11182 w 42410"/>
                  <a:gd name="connsiteY1" fmla="*/ 39858 h 42376"/>
                  <a:gd name="connsiteX2" fmla="*/ 2521 w 42410"/>
                  <a:gd name="connsiteY2" fmla="*/ 11182 h 42376"/>
                  <a:gd name="connsiteX3" fmla="*/ 30559 w 42410"/>
                  <a:gd name="connsiteY3" fmla="*/ 2177 h 42376"/>
                  <a:gd name="connsiteX4" fmla="*/ 40227 w 42410"/>
                  <a:gd name="connsiteY4" fmla="*/ 30535 h 42376"/>
                  <a:gd name="connsiteX5" fmla="*/ 39888 w 42410"/>
                  <a:gd name="connsiteY5" fmla="*/ 31203 h 4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10" h="42376">
                    <a:moveTo>
                      <a:pt x="39888" y="31203"/>
                    </a:moveTo>
                    <a:cubicBezTo>
                      <a:pt x="34354" y="41510"/>
                      <a:pt x="21507" y="45387"/>
                      <a:pt x="11182" y="39858"/>
                    </a:cubicBezTo>
                    <a:cubicBezTo>
                      <a:pt x="867" y="34328"/>
                      <a:pt x="-3012" y="21489"/>
                      <a:pt x="2521" y="11182"/>
                    </a:cubicBezTo>
                    <a:cubicBezTo>
                      <a:pt x="7917" y="1118"/>
                      <a:pt x="20309" y="-2855"/>
                      <a:pt x="30559" y="2177"/>
                    </a:cubicBezTo>
                    <a:cubicBezTo>
                      <a:pt x="41065" y="7336"/>
                      <a:pt x="45400" y="20038"/>
                      <a:pt x="40227" y="30535"/>
                    </a:cubicBezTo>
                    <a:cubicBezTo>
                      <a:pt x="40121" y="30758"/>
                      <a:pt x="40004" y="30980"/>
                      <a:pt x="39888" y="31203"/>
                    </a:cubicBezTo>
                    <a:close/>
                  </a:path>
                </a:pathLst>
              </a:custGeom>
              <a:solidFill>
                <a:srgbClr val="3A3A3A">
                  <a:alpha val="1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6" name="Freeform 335">
                <a:extLst>
                  <a:ext uri="{FF2B5EF4-FFF2-40B4-BE49-F238E27FC236}">
                    <a16:creationId xmlns:a16="http://schemas.microsoft.com/office/drawing/2014/main" id="{5898F82E-4B2A-3F45-AAD9-E75E9D7D22FE}"/>
                  </a:ext>
                </a:extLst>
              </p:cNvPr>
              <p:cNvSpPr/>
              <p:nvPr/>
            </p:nvSpPr>
            <p:spPr>
              <a:xfrm>
                <a:off x="7766843" y="4279769"/>
                <a:ext cx="42406" cy="42380"/>
              </a:xfrm>
              <a:custGeom>
                <a:avLst/>
                <a:gdLst>
                  <a:gd name="connsiteX0" fmla="*/ 40043 w 42406"/>
                  <a:gd name="connsiteY0" fmla="*/ 30910 h 42380"/>
                  <a:gd name="connsiteX1" fmla="*/ 11475 w 42406"/>
                  <a:gd name="connsiteY1" fmla="*/ 40020 h 42380"/>
                  <a:gd name="connsiteX2" fmla="*/ 2369 w 42406"/>
                  <a:gd name="connsiteY2" fmla="*/ 11472 h 42380"/>
                  <a:gd name="connsiteX3" fmla="*/ 30820 w 42406"/>
                  <a:gd name="connsiteY3" fmla="*/ 2308 h 42380"/>
                  <a:gd name="connsiteX4" fmla="*/ 40096 w 42406"/>
                  <a:gd name="connsiteY4" fmla="*/ 30804 h 42380"/>
                  <a:gd name="connsiteX5" fmla="*/ 40043 w 42406"/>
                  <a:gd name="connsiteY5" fmla="*/ 30910 h 4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06" h="42380">
                    <a:moveTo>
                      <a:pt x="40043" y="30910"/>
                    </a:moveTo>
                    <a:cubicBezTo>
                      <a:pt x="34669" y="41302"/>
                      <a:pt x="21884" y="45381"/>
                      <a:pt x="11475" y="40020"/>
                    </a:cubicBezTo>
                    <a:cubicBezTo>
                      <a:pt x="1075" y="34650"/>
                      <a:pt x="-3006" y="21864"/>
                      <a:pt x="2369" y="11472"/>
                    </a:cubicBezTo>
                    <a:cubicBezTo>
                      <a:pt x="7711" y="1122"/>
                      <a:pt x="20432" y="-2978"/>
                      <a:pt x="30820" y="2308"/>
                    </a:cubicBezTo>
                    <a:cubicBezTo>
                      <a:pt x="41251" y="7616"/>
                      <a:pt x="45407" y="20370"/>
                      <a:pt x="40096" y="30804"/>
                    </a:cubicBezTo>
                    <a:cubicBezTo>
                      <a:pt x="40085" y="30836"/>
                      <a:pt x="40064" y="30879"/>
                      <a:pt x="40043" y="30910"/>
                    </a:cubicBezTo>
                    <a:close/>
                  </a:path>
                </a:pathLst>
              </a:custGeom>
              <a:solidFill>
                <a:srgbClr val="3A3A3A">
                  <a:alpha val="1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7" name="Freeform 336">
                <a:extLst>
                  <a:ext uri="{FF2B5EF4-FFF2-40B4-BE49-F238E27FC236}">
                    <a16:creationId xmlns:a16="http://schemas.microsoft.com/office/drawing/2014/main" id="{064FEBC2-050D-B546-B3AE-90D41680A1D7}"/>
                  </a:ext>
                </a:extLst>
              </p:cNvPr>
              <p:cNvSpPr/>
              <p:nvPr/>
            </p:nvSpPr>
            <p:spPr>
              <a:xfrm>
                <a:off x="7766482" y="4279953"/>
                <a:ext cx="42409" cy="42385"/>
              </a:xfrm>
              <a:custGeom>
                <a:avLst/>
                <a:gdLst>
                  <a:gd name="connsiteX0" fmla="*/ 40193 w 42409"/>
                  <a:gd name="connsiteY0" fmla="*/ 30621 h 42385"/>
                  <a:gd name="connsiteX1" fmla="*/ 11773 w 42409"/>
                  <a:gd name="connsiteY1" fmla="*/ 40165 h 42385"/>
                  <a:gd name="connsiteX2" fmla="*/ 2222 w 42409"/>
                  <a:gd name="connsiteY2" fmla="*/ 11765 h 42385"/>
                  <a:gd name="connsiteX3" fmla="*/ 30642 w 42409"/>
                  <a:gd name="connsiteY3" fmla="*/ 2220 h 42385"/>
                  <a:gd name="connsiteX4" fmla="*/ 31076 w 42409"/>
                  <a:gd name="connsiteY4" fmla="*/ 2442 h 42385"/>
                  <a:gd name="connsiteX5" fmla="*/ 40193 w 42409"/>
                  <a:gd name="connsiteY5" fmla="*/ 30621 h 42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09" h="42385">
                    <a:moveTo>
                      <a:pt x="40193" y="30621"/>
                    </a:moveTo>
                    <a:cubicBezTo>
                      <a:pt x="34977" y="41097"/>
                      <a:pt x="22257" y="45377"/>
                      <a:pt x="11773" y="40165"/>
                    </a:cubicBezTo>
                    <a:cubicBezTo>
                      <a:pt x="1289" y="34964"/>
                      <a:pt x="-2994" y="22241"/>
                      <a:pt x="2222" y="11765"/>
                    </a:cubicBezTo>
                    <a:cubicBezTo>
                      <a:pt x="7426" y="1288"/>
                      <a:pt x="20158" y="-2992"/>
                      <a:pt x="30642" y="2220"/>
                    </a:cubicBezTo>
                    <a:cubicBezTo>
                      <a:pt x="30790" y="2294"/>
                      <a:pt x="30928" y="2368"/>
                      <a:pt x="31076" y="2442"/>
                    </a:cubicBezTo>
                    <a:cubicBezTo>
                      <a:pt x="41274" y="7803"/>
                      <a:pt x="45313" y="20313"/>
                      <a:pt x="40193" y="30621"/>
                    </a:cubicBezTo>
                    <a:close/>
                  </a:path>
                </a:pathLst>
              </a:custGeom>
              <a:solidFill>
                <a:srgbClr val="3A3A3A">
                  <a:alpha val="1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8" name="Freeform 337">
                <a:extLst>
                  <a:ext uri="{FF2B5EF4-FFF2-40B4-BE49-F238E27FC236}">
                    <a16:creationId xmlns:a16="http://schemas.microsoft.com/office/drawing/2014/main" id="{59928377-B804-3346-B3CA-4B7B7DF6E7CD}"/>
                  </a:ext>
                </a:extLst>
              </p:cNvPr>
              <p:cNvSpPr/>
              <p:nvPr/>
            </p:nvSpPr>
            <p:spPr>
              <a:xfrm>
                <a:off x="7766063" y="4280055"/>
                <a:ext cx="42408" cy="42381"/>
              </a:xfrm>
              <a:custGeom>
                <a:avLst/>
                <a:gdLst>
                  <a:gd name="connsiteX0" fmla="*/ 40293 w 42408"/>
                  <a:gd name="connsiteY0" fmla="*/ 30412 h 42381"/>
                  <a:gd name="connsiteX1" fmla="*/ 11979 w 42408"/>
                  <a:gd name="connsiteY1" fmla="*/ 40264 h 42381"/>
                  <a:gd name="connsiteX2" fmla="*/ 2121 w 42408"/>
                  <a:gd name="connsiteY2" fmla="*/ 11969 h 42381"/>
                  <a:gd name="connsiteX3" fmla="*/ 30435 w 42408"/>
                  <a:gd name="connsiteY3" fmla="*/ 2117 h 42381"/>
                  <a:gd name="connsiteX4" fmla="*/ 31283 w 42408"/>
                  <a:gd name="connsiteY4" fmla="*/ 2552 h 42381"/>
                  <a:gd name="connsiteX5" fmla="*/ 40293 w 42408"/>
                  <a:gd name="connsiteY5" fmla="*/ 30412 h 4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08" h="42381">
                    <a:moveTo>
                      <a:pt x="40293" y="30412"/>
                    </a:moveTo>
                    <a:cubicBezTo>
                      <a:pt x="35194" y="40942"/>
                      <a:pt x="22516" y="45359"/>
                      <a:pt x="11979" y="40264"/>
                    </a:cubicBezTo>
                    <a:cubicBezTo>
                      <a:pt x="1432" y="35179"/>
                      <a:pt x="-2978" y="22510"/>
                      <a:pt x="2121" y="11969"/>
                    </a:cubicBezTo>
                    <a:cubicBezTo>
                      <a:pt x="7209" y="1439"/>
                      <a:pt x="19887" y="-2978"/>
                      <a:pt x="30435" y="2117"/>
                    </a:cubicBezTo>
                    <a:cubicBezTo>
                      <a:pt x="30721" y="2255"/>
                      <a:pt x="31007" y="2403"/>
                      <a:pt x="31283" y="2552"/>
                    </a:cubicBezTo>
                    <a:cubicBezTo>
                      <a:pt x="41258" y="7933"/>
                      <a:pt x="45222" y="20211"/>
                      <a:pt x="40293" y="30412"/>
                    </a:cubicBezTo>
                    <a:close/>
                  </a:path>
                </a:pathLst>
              </a:custGeom>
              <a:solidFill>
                <a:srgbClr val="3A3A3A">
                  <a:alpha val="2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9" name="Freeform 338">
                <a:extLst>
                  <a:ext uri="{FF2B5EF4-FFF2-40B4-BE49-F238E27FC236}">
                    <a16:creationId xmlns:a16="http://schemas.microsoft.com/office/drawing/2014/main" id="{6E84A159-5F76-2044-AAF8-C93C65AF19AC}"/>
                  </a:ext>
                </a:extLst>
              </p:cNvPr>
              <p:cNvSpPr/>
              <p:nvPr/>
            </p:nvSpPr>
            <p:spPr>
              <a:xfrm>
                <a:off x="7767478" y="4280579"/>
                <a:ext cx="40923" cy="40898"/>
              </a:xfrm>
              <a:custGeom>
                <a:avLst/>
                <a:gdLst>
                  <a:gd name="connsiteX0" fmla="*/ 38666 w 40923"/>
                  <a:gd name="connsiteY0" fmla="*/ 29783 h 40898"/>
                  <a:gd name="connsiteX1" fmla="*/ 11126 w 40923"/>
                  <a:gd name="connsiteY1" fmla="*/ 38639 h 40898"/>
                  <a:gd name="connsiteX2" fmla="*/ 2264 w 40923"/>
                  <a:gd name="connsiteY2" fmla="*/ 11117 h 40898"/>
                  <a:gd name="connsiteX3" fmla="*/ 29762 w 40923"/>
                  <a:gd name="connsiteY3" fmla="*/ 2240 h 40898"/>
                  <a:gd name="connsiteX4" fmla="*/ 38687 w 40923"/>
                  <a:gd name="connsiteY4" fmla="*/ 29740 h 40898"/>
                  <a:gd name="connsiteX5" fmla="*/ 38666 w 40923"/>
                  <a:gd name="connsiteY5" fmla="*/ 29783 h 40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23" h="40898">
                    <a:moveTo>
                      <a:pt x="38666" y="29783"/>
                    </a:moveTo>
                    <a:cubicBezTo>
                      <a:pt x="33504" y="39825"/>
                      <a:pt x="21175" y="43797"/>
                      <a:pt x="11126" y="38639"/>
                    </a:cubicBezTo>
                    <a:cubicBezTo>
                      <a:pt x="1066" y="33490"/>
                      <a:pt x="-2899" y="21170"/>
                      <a:pt x="2264" y="11117"/>
                    </a:cubicBezTo>
                    <a:cubicBezTo>
                      <a:pt x="7405" y="1085"/>
                      <a:pt x="19712" y="-2887"/>
                      <a:pt x="29762" y="2240"/>
                    </a:cubicBezTo>
                    <a:cubicBezTo>
                      <a:pt x="39822" y="7367"/>
                      <a:pt x="43818" y="19687"/>
                      <a:pt x="38687" y="29740"/>
                    </a:cubicBezTo>
                    <a:cubicBezTo>
                      <a:pt x="38677" y="29761"/>
                      <a:pt x="38677" y="29772"/>
                      <a:pt x="38666" y="29783"/>
                    </a:cubicBezTo>
                    <a:close/>
                  </a:path>
                </a:pathLst>
              </a:custGeom>
              <a:solidFill>
                <a:srgbClr val="3A3A3A">
                  <a:alpha val="2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0" name="Freeform 339">
                <a:extLst>
                  <a:ext uri="{FF2B5EF4-FFF2-40B4-BE49-F238E27FC236}">
                    <a16:creationId xmlns:a16="http://schemas.microsoft.com/office/drawing/2014/main" id="{31DC6352-2530-9F40-B92F-34AF8EE0A089}"/>
                  </a:ext>
                </a:extLst>
              </p:cNvPr>
              <p:cNvSpPr/>
              <p:nvPr/>
            </p:nvSpPr>
            <p:spPr>
              <a:xfrm>
                <a:off x="7767737" y="4280882"/>
                <a:ext cx="40324" cy="40265"/>
              </a:xfrm>
              <a:custGeom>
                <a:avLst/>
                <a:gdLst>
                  <a:gd name="connsiteX0" fmla="*/ 38090 w 40324"/>
                  <a:gd name="connsiteY0" fmla="*/ 29267 h 40265"/>
                  <a:gd name="connsiteX1" fmla="*/ 11005 w 40324"/>
                  <a:gd name="connsiteY1" fmla="*/ 38071 h 40265"/>
                  <a:gd name="connsiteX2" fmla="*/ 2196 w 40324"/>
                  <a:gd name="connsiteY2" fmla="*/ 10994 h 40265"/>
                  <a:gd name="connsiteX3" fmla="*/ 29281 w 40324"/>
                  <a:gd name="connsiteY3" fmla="*/ 2202 h 40265"/>
                  <a:gd name="connsiteX4" fmla="*/ 29397 w 40324"/>
                  <a:gd name="connsiteY4" fmla="*/ 2255 h 40265"/>
                  <a:gd name="connsiteX5" fmla="*/ 38132 w 40324"/>
                  <a:gd name="connsiteY5" fmla="*/ 29193 h 40265"/>
                  <a:gd name="connsiteX6" fmla="*/ 38090 w 40324"/>
                  <a:gd name="connsiteY6" fmla="*/ 29267 h 40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24" h="40265">
                    <a:moveTo>
                      <a:pt x="38090" y="29267"/>
                    </a:moveTo>
                    <a:cubicBezTo>
                      <a:pt x="33044" y="39172"/>
                      <a:pt x="20917" y="43113"/>
                      <a:pt x="11005" y="38071"/>
                    </a:cubicBezTo>
                    <a:cubicBezTo>
                      <a:pt x="1094" y="33017"/>
                      <a:pt x="-2850" y="20899"/>
                      <a:pt x="2196" y="10994"/>
                    </a:cubicBezTo>
                    <a:cubicBezTo>
                      <a:pt x="7242" y="1089"/>
                      <a:pt x="19369" y="-2851"/>
                      <a:pt x="29281" y="2202"/>
                    </a:cubicBezTo>
                    <a:cubicBezTo>
                      <a:pt x="29323" y="2212"/>
                      <a:pt x="29355" y="2234"/>
                      <a:pt x="29397" y="2255"/>
                    </a:cubicBezTo>
                    <a:cubicBezTo>
                      <a:pt x="39256" y="7286"/>
                      <a:pt x="43157" y="19342"/>
                      <a:pt x="38132" y="29193"/>
                    </a:cubicBezTo>
                    <a:cubicBezTo>
                      <a:pt x="38111" y="29215"/>
                      <a:pt x="38100" y="29246"/>
                      <a:pt x="38090" y="29267"/>
                    </a:cubicBezTo>
                    <a:close/>
                  </a:path>
                </a:pathLst>
              </a:custGeom>
              <a:solidFill>
                <a:srgbClr val="3A3A3A">
                  <a:alpha val="3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1" name="Freeform 340">
                <a:extLst>
                  <a:ext uri="{FF2B5EF4-FFF2-40B4-BE49-F238E27FC236}">
                    <a16:creationId xmlns:a16="http://schemas.microsoft.com/office/drawing/2014/main" id="{840B0877-F60C-464B-ADEB-F42412F6048D}"/>
                  </a:ext>
                </a:extLst>
              </p:cNvPr>
              <p:cNvSpPr/>
              <p:nvPr/>
            </p:nvSpPr>
            <p:spPr>
              <a:xfrm>
                <a:off x="7768163" y="4281166"/>
                <a:ext cx="39690" cy="39627"/>
              </a:xfrm>
              <a:custGeom>
                <a:avLst/>
                <a:gdLst>
                  <a:gd name="connsiteX0" fmla="*/ 37451 w 39690"/>
                  <a:gd name="connsiteY0" fmla="*/ 28878 h 39627"/>
                  <a:gd name="connsiteX1" fmla="*/ 10759 w 39690"/>
                  <a:gd name="connsiteY1" fmla="*/ 37427 h 39627"/>
                  <a:gd name="connsiteX2" fmla="*/ 2205 w 39690"/>
                  <a:gd name="connsiteY2" fmla="*/ 10753 h 39627"/>
                  <a:gd name="connsiteX3" fmla="*/ 28865 w 39690"/>
                  <a:gd name="connsiteY3" fmla="*/ 2183 h 39627"/>
                  <a:gd name="connsiteX4" fmla="*/ 37568 w 39690"/>
                  <a:gd name="connsiteY4" fmla="*/ 28655 h 39627"/>
                  <a:gd name="connsiteX5" fmla="*/ 37451 w 39690"/>
                  <a:gd name="connsiteY5" fmla="*/ 28878 h 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0" h="39627">
                    <a:moveTo>
                      <a:pt x="37451" y="28878"/>
                    </a:moveTo>
                    <a:cubicBezTo>
                      <a:pt x="32437" y="38602"/>
                      <a:pt x="20491" y="42437"/>
                      <a:pt x="10759" y="37427"/>
                    </a:cubicBezTo>
                    <a:cubicBezTo>
                      <a:pt x="1017" y="32416"/>
                      <a:pt x="-2809" y="20477"/>
                      <a:pt x="2205" y="10753"/>
                    </a:cubicBezTo>
                    <a:cubicBezTo>
                      <a:pt x="7208" y="1028"/>
                      <a:pt x="19134" y="-2796"/>
                      <a:pt x="28865" y="2183"/>
                    </a:cubicBezTo>
                    <a:cubicBezTo>
                      <a:pt x="38586" y="7087"/>
                      <a:pt x="42476" y="18941"/>
                      <a:pt x="37568" y="28655"/>
                    </a:cubicBezTo>
                    <a:cubicBezTo>
                      <a:pt x="37526" y="28729"/>
                      <a:pt x="37494" y="28804"/>
                      <a:pt x="37451" y="28878"/>
                    </a:cubicBezTo>
                    <a:close/>
                  </a:path>
                </a:pathLst>
              </a:custGeom>
              <a:solidFill>
                <a:srgbClr val="3A3A3A">
                  <a:alpha val="3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2" name="Freeform 341">
                <a:extLst>
                  <a:ext uri="{FF2B5EF4-FFF2-40B4-BE49-F238E27FC236}">
                    <a16:creationId xmlns:a16="http://schemas.microsoft.com/office/drawing/2014/main" id="{6DC07C33-A93F-034E-8811-89123D72E5A5}"/>
                  </a:ext>
                </a:extLst>
              </p:cNvPr>
              <p:cNvSpPr/>
              <p:nvPr/>
            </p:nvSpPr>
            <p:spPr>
              <a:xfrm>
                <a:off x="7768438" y="4281532"/>
                <a:ext cx="39016" cy="38990"/>
              </a:xfrm>
              <a:custGeom>
                <a:avLst/>
                <a:gdLst>
                  <a:gd name="connsiteX0" fmla="*/ 36858 w 39016"/>
                  <a:gd name="connsiteY0" fmla="*/ 28405 h 38990"/>
                  <a:gd name="connsiteX1" fmla="*/ 10590 w 39016"/>
                  <a:gd name="connsiteY1" fmla="*/ 36827 h 38990"/>
                  <a:gd name="connsiteX2" fmla="*/ 2163 w 39016"/>
                  <a:gd name="connsiteY2" fmla="*/ 10587 h 38990"/>
                  <a:gd name="connsiteX3" fmla="*/ 28378 w 39016"/>
                  <a:gd name="connsiteY3" fmla="*/ 2134 h 38990"/>
                  <a:gd name="connsiteX4" fmla="*/ 36879 w 39016"/>
                  <a:gd name="connsiteY4" fmla="*/ 28352 h 38990"/>
                  <a:gd name="connsiteX5" fmla="*/ 36858 w 39016"/>
                  <a:gd name="connsiteY5" fmla="*/ 28405 h 38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16" h="38990">
                    <a:moveTo>
                      <a:pt x="36858" y="28405"/>
                    </a:moveTo>
                    <a:cubicBezTo>
                      <a:pt x="31929" y="37981"/>
                      <a:pt x="20173" y="41753"/>
                      <a:pt x="10590" y="36827"/>
                    </a:cubicBezTo>
                    <a:cubicBezTo>
                      <a:pt x="1018" y="31912"/>
                      <a:pt x="-2766" y="20164"/>
                      <a:pt x="2163" y="10587"/>
                    </a:cubicBezTo>
                    <a:cubicBezTo>
                      <a:pt x="7081" y="1032"/>
                      <a:pt x="18806" y="-2750"/>
                      <a:pt x="28378" y="2134"/>
                    </a:cubicBezTo>
                    <a:cubicBezTo>
                      <a:pt x="37971" y="7028"/>
                      <a:pt x="41777" y="18765"/>
                      <a:pt x="36879" y="28352"/>
                    </a:cubicBezTo>
                    <a:cubicBezTo>
                      <a:pt x="36879" y="28374"/>
                      <a:pt x="36869" y="28384"/>
                      <a:pt x="36858" y="28405"/>
                    </a:cubicBezTo>
                    <a:close/>
                  </a:path>
                </a:pathLst>
              </a:custGeom>
              <a:solidFill>
                <a:srgbClr val="3A3A3A">
                  <a:alpha val="3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3" name="Freeform 342">
                <a:extLst>
                  <a:ext uri="{FF2B5EF4-FFF2-40B4-BE49-F238E27FC236}">
                    <a16:creationId xmlns:a16="http://schemas.microsoft.com/office/drawing/2014/main" id="{039C3E11-21BE-8047-9E51-D7DAD1272C06}"/>
                  </a:ext>
                </a:extLst>
              </p:cNvPr>
              <p:cNvSpPr/>
              <p:nvPr/>
            </p:nvSpPr>
            <p:spPr>
              <a:xfrm>
                <a:off x="7768619" y="4281754"/>
                <a:ext cx="38557" cy="38570"/>
              </a:xfrm>
              <a:custGeom>
                <a:avLst/>
                <a:gdLst>
                  <a:gd name="connsiteX0" fmla="*/ 36466 w 38557"/>
                  <a:gd name="connsiteY0" fmla="*/ 28077 h 38570"/>
                  <a:gd name="connsiteX1" fmla="*/ 10494 w 38557"/>
                  <a:gd name="connsiteY1" fmla="*/ 36446 h 38570"/>
                  <a:gd name="connsiteX2" fmla="*/ 2131 w 38557"/>
                  <a:gd name="connsiteY2" fmla="*/ 10493 h 38570"/>
                  <a:gd name="connsiteX3" fmla="*/ 28091 w 38557"/>
                  <a:gd name="connsiteY3" fmla="*/ 2124 h 38570"/>
                  <a:gd name="connsiteX4" fmla="*/ 36466 w 38557"/>
                  <a:gd name="connsiteY4" fmla="*/ 28077 h 38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57" h="38570">
                    <a:moveTo>
                      <a:pt x="36466" y="28077"/>
                    </a:moveTo>
                    <a:cubicBezTo>
                      <a:pt x="31610" y="37559"/>
                      <a:pt x="19982" y="41298"/>
                      <a:pt x="10494" y="36446"/>
                    </a:cubicBezTo>
                    <a:cubicBezTo>
                      <a:pt x="1017" y="31584"/>
                      <a:pt x="-2735" y="19963"/>
                      <a:pt x="2131" y="10493"/>
                    </a:cubicBezTo>
                    <a:cubicBezTo>
                      <a:pt x="6985" y="1012"/>
                      <a:pt x="18614" y="-2728"/>
                      <a:pt x="28091" y="2124"/>
                    </a:cubicBezTo>
                    <a:cubicBezTo>
                      <a:pt x="37526" y="7018"/>
                      <a:pt x="41267" y="18597"/>
                      <a:pt x="36466" y="28077"/>
                    </a:cubicBezTo>
                    <a:close/>
                  </a:path>
                </a:pathLst>
              </a:custGeom>
              <a:solidFill>
                <a:srgbClr val="3A3A3A">
                  <a:alpha val="4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4" name="Freeform 343">
                <a:extLst>
                  <a:ext uri="{FF2B5EF4-FFF2-40B4-BE49-F238E27FC236}">
                    <a16:creationId xmlns:a16="http://schemas.microsoft.com/office/drawing/2014/main" id="{2EA452E0-A365-7142-98B6-40801924A014}"/>
                  </a:ext>
                </a:extLst>
              </p:cNvPr>
              <p:cNvSpPr/>
              <p:nvPr/>
            </p:nvSpPr>
            <p:spPr>
              <a:xfrm>
                <a:off x="7768875" y="4282058"/>
                <a:ext cx="37996" cy="37929"/>
              </a:xfrm>
              <a:custGeom>
                <a:avLst/>
                <a:gdLst>
                  <a:gd name="connsiteX0" fmla="*/ 35891 w 37996"/>
                  <a:gd name="connsiteY0" fmla="*/ 27561 h 37929"/>
                  <a:gd name="connsiteX1" fmla="*/ 10376 w 37996"/>
                  <a:gd name="connsiteY1" fmla="*/ 35866 h 37929"/>
                  <a:gd name="connsiteX2" fmla="*/ 2065 w 37996"/>
                  <a:gd name="connsiteY2" fmla="*/ 10369 h 37929"/>
                  <a:gd name="connsiteX3" fmla="*/ 27580 w 37996"/>
                  <a:gd name="connsiteY3" fmla="*/ 2064 h 37929"/>
                  <a:gd name="connsiteX4" fmla="*/ 27729 w 37996"/>
                  <a:gd name="connsiteY4" fmla="*/ 2138 h 37929"/>
                  <a:gd name="connsiteX5" fmla="*/ 35912 w 37996"/>
                  <a:gd name="connsiteY5" fmla="*/ 27519 h 37929"/>
                  <a:gd name="connsiteX6" fmla="*/ 35891 w 37996"/>
                  <a:gd name="connsiteY6" fmla="*/ 27561 h 37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996" h="37929">
                    <a:moveTo>
                      <a:pt x="35891" y="27561"/>
                    </a:moveTo>
                    <a:cubicBezTo>
                      <a:pt x="31142" y="36894"/>
                      <a:pt x="19715" y="40612"/>
                      <a:pt x="10376" y="35866"/>
                    </a:cubicBezTo>
                    <a:cubicBezTo>
                      <a:pt x="1037" y="31110"/>
                      <a:pt x="-2684" y="19701"/>
                      <a:pt x="2065" y="10369"/>
                    </a:cubicBezTo>
                    <a:cubicBezTo>
                      <a:pt x="6814" y="1036"/>
                      <a:pt x="18241" y="-2682"/>
                      <a:pt x="27580" y="2064"/>
                    </a:cubicBezTo>
                    <a:cubicBezTo>
                      <a:pt x="27633" y="2085"/>
                      <a:pt x="27676" y="2116"/>
                      <a:pt x="27729" y="2138"/>
                    </a:cubicBezTo>
                    <a:cubicBezTo>
                      <a:pt x="37004" y="6883"/>
                      <a:pt x="40672" y="18250"/>
                      <a:pt x="35912" y="27519"/>
                    </a:cubicBezTo>
                    <a:cubicBezTo>
                      <a:pt x="35902" y="27530"/>
                      <a:pt x="35902" y="27551"/>
                      <a:pt x="35891" y="27561"/>
                    </a:cubicBezTo>
                    <a:close/>
                  </a:path>
                </a:pathLst>
              </a:custGeom>
              <a:solidFill>
                <a:srgbClr val="3A3A3A">
                  <a:alpha val="4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5" name="Freeform 344">
                <a:extLst>
                  <a:ext uri="{FF2B5EF4-FFF2-40B4-BE49-F238E27FC236}">
                    <a16:creationId xmlns:a16="http://schemas.microsoft.com/office/drawing/2014/main" id="{757BC354-E712-4045-ABDA-67CE5C8D6B42}"/>
                  </a:ext>
                </a:extLst>
              </p:cNvPr>
              <p:cNvSpPr/>
              <p:nvPr/>
            </p:nvSpPr>
            <p:spPr>
              <a:xfrm>
                <a:off x="7769303" y="4282338"/>
                <a:ext cx="37322" cy="37296"/>
              </a:xfrm>
              <a:custGeom>
                <a:avLst/>
                <a:gdLst>
                  <a:gd name="connsiteX0" fmla="*/ 35251 w 37322"/>
                  <a:gd name="connsiteY0" fmla="*/ 27176 h 37296"/>
                  <a:gd name="connsiteX1" fmla="*/ 10128 w 37322"/>
                  <a:gd name="connsiteY1" fmla="*/ 35227 h 37296"/>
                  <a:gd name="connsiteX2" fmla="*/ 2071 w 37322"/>
                  <a:gd name="connsiteY2" fmla="*/ 10121 h 37296"/>
                  <a:gd name="connsiteX3" fmla="*/ 27195 w 37322"/>
                  <a:gd name="connsiteY3" fmla="*/ 2070 h 37296"/>
                  <a:gd name="connsiteX4" fmla="*/ 27195 w 37322"/>
                  <a:gd name="connsiteY4" fmla="*/ 2070 h 37296"/>
                  <a:gd name="connsiteX5" fmla="*/ 35251 w 37322"/>
                  <a:gd name="connsiteY5" fmla="*/ 27176 h 37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322" h="37296">
                    <a:moveTo>
                      <a:pt x="35251" y="27176"/>
                    </a:moveTo>
                    <a:cubicBezTo>
                      <a:pt x="30534" y="36329"/>
                      <a:pt x="19287" y="39941"/>
                      <a:pt x="10128" y="35227"/>
                    </a:cubicBezTo>
                    <a:cubicBezTo>
                      <a:pt x="969" y="30523"/>
                      <a:pt x="-2646" y="19273"/>
                      <a:pt x="2071" y="10121"/>
                    </a:cubicBezTo>
                    <a:cubicBezTo>
                      <a:pt x="6778" y="968"/>
                      <a:pt x="18025" y="-2644"/>
                      <a:pt x="27195" y="2070"/>
                    </a:cubicBezTo>
                    <a:cubicBezTo>
                      <a:pt x="27195" y="2070"/>
                      <a:pt x="27195" y="2070"/>
                      <a:pt x="27195" y="2070"/>
                    </a:cubicBezTo>
                    <a:cubicBezTo>
                      <a:pt x="36353" y="6784"/>
                      <a:pt x="39968" y="18023"/>
                      <a:pt x="35251" y="27176"/>
                    </a:cubicBezTo>
                    <a:close/>
                  </a:path>
                </a:pathLst>
              </a:custGeom>
              <a:solidFill>
                <a:srgbClr val="3A3A3A">
                  <a:alpha val="5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6" name="Freeform 345">
                <a:extLst>
                  <a:ext uri="{FF2B5EF4-FFF2-40B4-BE49-F238E27FC236}">
                    <a16:creationId xmlns:a16="http://schemas.microsoft.com/office/drawing/2014/main" id="{58875A36-A434-BA4E-8E0B-37E81A4D64DC}"/>
                  </a:ext>
                </a:extLst>
              </p:cNvPr>
              <p:cNvSpPr/>
              <p:nvPr/>
            </p:nvSpPr>
            <p:spPr>
              <a:xfrm>
                <a:off x="7769457" y="4282603"/>
                <a:ext cx="36898" cy="36876"/>
              </a:xfrm>
              <a:custGeom>
                <a:avLst/>
                <a:gdLst>
                  <a:gd name="connsiteX0" fmla="*/ 34885 w 36898"/>
                  <a:gd name="connsiteY0" fmla="*/ 26805 h 36876"/>
                  <a:gd name="connsiteX1" fmla="*/ 10080 w 36898"/>
                  <a:gd name="connsiteY1" fmla="*/ 34866 h 36876"/>
                  <a:gd name="connsiteX2" fmla="*/ 2013 w 36898"/>
                  <a:gd name="connsiteY2" fmla="*/ 10067 h 36876"/>
                  <a:gd name="connsiteX3" fmla="*/ 26818 w 36898"/>
                  <a:gd name="connsiteY3" fmla="*/ 2017 h 36876"/>
                  <a:gd name="connsiteX4" fmla="*/ 26829 w 36898"/>
                  <a:gd name="connsiteY4" fmla="*/ 2017 h 36876"/>
                  <a:gd name="connsiteX5" fmla="*/ 34885 w 36898"/>
                  <a:gd name="connsiteY5" fmla="*/ 26805 h 3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898" h="36876">
                    <a:moveTo>
                      <a:pt x="34885" y="26805"/>
                    </a:moveTo>
                    <a:cubicBezTo>
                      <a:pt x="30264" y="35873"/>
                      <a:pt x="19154" y="39485"/>
                      <a:pt x="10080" y="34866"/>
                    </a:cubicBezTo>
                    <a:cubicBezTo>
                      <a:pt x="996" y="30237"/>
                      <a:pt x="-2609" y="19136"/>
                      <a:pt x="2013" y="10067"/>
                    </a:cubicBezTo>
                    <a:cubicBezTo>
                      <a:pt x="6635" y="1000"/>
                      <a:pt x="17744" y="-2613"/>
                      <a:pt x="26818" y="2017"/>
                    </a:cubicBezTo>
                    <a:cubicBezTo>
                      <a:pt x="26829" y="2017"/>
                      <a:pt x="26829" y="2017"/>
                      <a:pt x="26829" y="2017"/>
                    </a:cubicBezTo>
                    <a:cubicBezTo>
                      <a:pt x="35903" y="6635"/>
                      <a:pt x="39507" y="17737"/>
                      <a:pt x="34885" y="26805"/>
                    </a:cubicBezTo>
                    <a:close/>
                  </a:path>
                </a:pathLst>
              </a:custGeom>
              <a:solidFill>
                <a:srgbClr val="3A3A3A">
                  <a:alpha val="5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7" name="Freeform 346">
                <a:extLst>
                  <a:ext uri="{FF2B5EF4-FFF2-40B4-BE49-F238E27FC236}">
                    <a16:creationId xmlns:a16="http://schemas.microsoft.com/office/drawing/2014/main" id="{57F4E3CD-DEAC-3546-BB6B-6F03E846093E}"/>
                  </a:ext>
                </a:extLst>
              </p:cNvPr>
              <p:cNvSpPr/>
              <p:nvPr/>
            </p:nvSpPr>
            <p:spPr>
              <a:xfrm>
                <a:off x="7769440" y="4282929"/>
                <a:ext cx="36263" cy="36236"/>
              </a:xfrm>
              <a:custGeom>
                <a:avLst/>
                <a:gdLst>
                  <a:gd name="connsiteX0" fmla="*/ 34267 w 36263"/>
                  <a:gd name="connsiteY0" fmla="*/ 26373 h 36236"/>
                  <a:gd name="connsiteX1" fmla="*/ 9875 w 36263"/>
                  <a:gd name="connsiteY1" fmla="*/ 34244 h 36236"/>
                  <a:gd name="connsiteX2" fmla="*/ 1999 w 36263"/>
                  <a:gd name="connsiteY2" fmla="*/ 9858 h 36236"/>
                  <a:gd name="connsiteX3" fmla="*/ 26391 w 36263"/>
                  <a:gd name="connsiteY3" fmla="*/ 1998 h 36236"/>
                  <a:gd name="connsiteX4" fmla="*/ 26422 w 36263"/>
                  <a:gd name="connsiteY4" fmla="*/ 2008 h 36236"/>
                  <a:gd name="connsiteX5" fmla="*/ 34267 w 36263"/>
                  <a:gd name="connsiteY5" fmla="*/ 26373 h 3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263" h="36236">
                    <a:moveTo>
                      <a:pt x="34267" y="26373"/>
                    </a:moveTo>
                    <a:cubicBezTo>
                      <a:pt x="29709" y="35282"/>
                      <a:pt x="18779" y="38799"/>
                      <a:pt x="9875" y="34244"/>
                    </a:cubicBezTo>
                    <a:cubicBezTo>
                      <a:pt x="960" y="29678"/>
                      <a:pt x="-2570" y="18767"/>
                      <a:pt x="1999" y="9858"/>
                    </a:cubicBezTo>
                    <a:cubicBezTo>
                      <a:pt x="6557" y="960"/>
                      <a:pt x="17486" y="-2568"/>
                      <a:pt x="26391" y="1998"/>
                    </a:cubicBezTo>
                    <a:cubicBezTo>
                      <a:pt x="26401" y="1998"/>
                      <a:pt x="26412" y="2008"/>
                      <a:pt x="26422" y="2008"/>
                    </a:cubicBezTo>
                    <a:cubicBezTo>
                      <a:pt x="35316" y="6574"/>
                      <a:pt x="38825" y="17474"/>
                      <a:pt x="34267" y="26373"/>
                    </a:cubicBezTo>
                    <a:close/>
                  </a:path>
                </a:pathLst>
              </a:custGeom>
              <a:solidFill>
                <a:srgbClr val="3A3A3A">
                  <a:alpha val="5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8" name="Freeform 347">
                <a:extLst>
                  <a:ext uri="{FF2B5EF4-FFF2-40B4-BE49-F238E27FC236}">
                    <a16:creationId xmlns:a16="http://schemas.microsoft.com/office/drawing/2014/main" id="{4E5DD1DF-B64F-0748-B3D5-C2F550BA9107}"/>
                  </a:ext>
                </a:extLst>
              </p:cNvPr>
              <p:cNvSpPr/>
              <p:nvPr/>
            </p:nvSpPr>
            <p:spPr>
              <a:xfrm>
                <a:off x="7770035" y="4283186"/>
                <a:ext cx="35589" cy="35600"/>
              </a:xfrm>
              <a:custGeom>
                <a:avLst/>
                <a:gdLst>
                  <a:gd name="connsiteX0" fmla="*/ 33671 w 35589"/>
                  <a:gd name="connsiteY0" fmla="*/ 25904 h 35600"/>
                  <a:gd name="connsiteX1" fmla="*/ 9703 w 35589"/>
                  <a:gd name="connsiteY1" fmla="*/ 33648 h 35600"/>
                  <a:gd name="connsiteX2" fmla="*/ 1954 w 35589"/>
                  <a:gd name="connsiteY2" fmla="*/ 9707 h 35600"/>
                  <a:gd name="connsiteX3" fmla="*/ 25922 w 35589"/>
                  <a:gd name="connsiteY3" fmla="*/ 1953 h 35600"/>
                  <a:gd name="connsiteX4" fmla="*/ 25933 w 35589"/>
                  <a:gd name="connsiteY4" fmla="*/ 1963 h 35600"/>
                  <a:gd name="connsiteX5" fmla="*/ 33671 w 35589"/>
                  <a:gd name="connsiteY5" fmla="*/ 25904 h 3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89" h="35600">
                    <a:moveTo>
                      <a:pt x="33671" y="25904"/>
                    </a:moveTo>
                    <a:cubicBezTo>
                      <a:pt x="29198" y="34654"/>
                      <a:pt x="18470" y="38118"/>
                      <a:pt x="9703" y="33648"/>
                    </a:cubicBezTo>
                    <a:cubicBezTo>
                      <a:pt x="947" y="29177"/>
                      <a:pt x="-2519" y="18457"/>
                      <a:pt x="1954" y="9707"/>
                    </a:cubicBezTo>
                    <a:cubicBezTo>
                      <a:pt x="6438" y="946"/>
                      <a:pt x="17166" y="-2518"/>
                      <a:pt x="25922" y="1953"/>
                    </a:cubicBezTo>
                    <a:cubicBezTo>
                      <a:pt x="25922" y="1963"/>
                      <a:pt x="25933" y="1963"/>
                      <a:pt x="25933" y="1963"/>
                    </a:cubicBezTo>
                    <a:cubicBezTo>
                      <a:pt x="34636" y="6487"/>
                      <a:pt x="38081" y="17154"/>
                      <a:pt x="33671" y="25904"/>
                    </a:cubicBezTo>
                    <a:close/>
                  </a:path>
                </a:pathLst>
              </a:custGeom>
              <a:solidFill>
                <a:srgbClr val="3A3A3A">
                  <a:alpha val="6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9" name="Freeform 348">
                <a:extLst>
                  <a:ext uri="{FF2B5EF4-FFF2-40B4-BE49-F238E27FC236}">
                    <a16:creationId xmlns:a16="http://schemas.microsoft.com/office/drawing/2014/main" id="{9D7B7BD0-F372-5843-A36A-7D50F8683467}"/>
                  </a:ext>
                </a:extLst>
              </p:cNvPr>
              <p:cNvSpPr/>
              <p:nvPr/>
            </p:nvSpPr>
            <p:spPr>
              <a:xfrm>
                <a:off x="7770627" y="4283560"/>
                <a:ext cx="34993" cy="35000"/>
              </a:xfrm>
              <a:custGeom>
                <a:avLst/>
                <a:gdLst>
                  <a:gd name="connsiteX0" fmla="*/ 33080 w 34993"/>
                  <a:gd name="connsiteY0" fmla="*/ 25424 h 35000"/>
                  <a:gd name="connsiteX1" fmla="*/ 9737 w 34993"/>
                  <a:gd name="connsiteY1" fmla="*/ 33147 h 35000"/>
                  <a:gd name="connsiteX2" fmla="*/ 9546 w 34993"/>
                  <a:gd name="connsiteY2" fmla="*/ 33051 h 35000"/>
                  <a:gd name="connsiteX3" fmla="*/ 1914 w 34993"/>
                  <a:gd name="connsiteY3" fmla="*/ 9534 h 35000"/>
                  <a:gd name="connsiteX4" fmla="*/ 25447 w 34993"/>
                  <a:gd name="connsiteY4" fmla="*/ 1918 h 35000"/>
                  <a:gd name="connsiteX5" fmla="*/ 33080 w 34993"/>
                  <a:gd name="connsiteY5" fmla="*/ 25424 h 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93" h="35000">
                    <a:moveTo>
                      <a:pt x="33080" y="25424"/>
                    </a:moveTo>
                    <a:cubicBezTo>
                      <a:pt x="28765" y="33994"/>
                      <a:pt x="18324" y="37458"/>
                      <a:pt x="9737" y="33147"/>
                    </a:cubicBezTo>
                    <a:cubicBezTo>
                      <a:pt x="9674" y="33115"/>
                      <a:pt x="9610" y="33083"/>
                      <a:pt x="9546" y="33051"/>
                    </a:cubicBezTo>
                    <a:cubicBezTo>
                      <a:pt x="939" y="28666"/>
                      <a:pt x="-2475" y="18136"/>
                      <a:pt x="1914" y="9534"/>
                    </a:cubicBezTo>
                    <a:cubicBezTo>
                      <a:pt x="6313" y="943"/>
                      <a:pt x="16850" y="-2479"/>
                      <a:pt x="25447" y="1918"/>
                    </a:cubicBezTo>
                    <a:cubicBezTo>
                      <a:pt x="34055" y="6303"/>
                      <a:pt x="37468" y="16822"/>
                      <a:pt x="33080" y="25424"/>
                    </a:cubicBezTo>
                    <a:close/>
                  </a:path>
                </a:pathLst>
              </a:custGeom>
              <a:solidFill>
                <a:srgbClr val="3A3A3A">
                  <a:alpha val="6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0" name="Freeform 349">
                <a:extLst>
                  <a:ext uri="{FF2B5EF4-FFF2-40B4-BE49-F238E27FC236}">
                    <a16:creationId xmlns:a16="http://schemas.microsoft.com/office/drawing/2014/main" id="{EEA82C8E-1494-B044-A14F-3C6CFB22E095}"/>
                  </a:ext>
                </a:extLst>
              </p:cNvPr>
              <p:cNvSpPr/>
              <p:nvPr/>
            </p:nvSpPr>
            <p:spPr>
              <a:xfrm>
                <a:off x="7771021" y="4283778"/>
                <a:ext cx="34565" cy="34542"/>
              </a:xfrm>
              <a:custGeom>
                <a:avLst/>
                <a:gdLst>
                  <a:gd name="connsiteX0" fmla="*/ 32685 w 34565"/>
                  <a:gd name="connsiteY0" fmla="*/ 25101 h 34542"/>
                  <a:gd name="connsiteX1" fmla="*/ 9449 w 34565"/>
                  <a:gd name="connsiteY1" fmla="*/ 32665 h 34542"/>
                  <a:gd name="connsiteX2" fmla="*/ 1880 w 34565"/>
                  <a:gd name="connsiteY2" fmla="*/ 9444 h 34542"/>
                  <a:gd name="connsiteX3" fmla="*/ 25116 w 34565"/>
                  <a:gd name="connsiteY3" fmla="*/ 1880 h 34542"/>
                  <a:gd name="connsiteX4" fmla="*/ 25159 w 34565"/>
                  <a:gd name="connsiteY4" fmla="*/ 1901 h 34542"/>
                  <a:gd name="connsiteX5" fmla="*/ 32685 w 34565"/>
                  <a:gd name="connsiteY5" fmla="*/ 25101 h 34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65" h="34542">
                    <a:moveTo>
                      <a:pt x="32685" y="25101"/>
                    </a:moveTo>
                    <a:cubicBezTo>
                      <a:pt x="28360" y="33597"/>
                      <a:pt x="17950" y="36986"/>
                      <a:pt x="9449" y="32665"/>
                    </a:cubicBezTo>
                    <a:cubicBezTo>
                      <a:pt x="947" y="28342"/>
                      <a:pt x="-2445" y="17940"/>
                      <a:pt x="1880" y="9444"/>
                    </a:cubicBezTo>
                    <a:cubicBezTo>
                      <a:pt x="6216" y="938"/>
                      <a:pt x="16614" y="-2442"/>
                      <a:pt x="25116" y="1880"/>
                    </a:cubicBezTo>
                    <a:cubicBezTo>
                      <a:pt x="25137" y="1891"/>
                      <a:pt x="25148" y="1891"/>
                      <a:pt x="25159" y="1901"/>
                    </a:cubicBezTo>
                    <a:cubicBezTo>
                      <a:pt x="33639" y="6234"/>
                      <a:pt x="36999" y="16616"/>
                      <a:pt x="32685" y="25101"/>
                    </a:cubicBezTo>
                    <a:close/>
                  </a:path>
                </a:pathLst>
              </a:custGeom>
              <a:solidFill>
                <a:srgbClr val="3A3A3A">
                  <a:alpha val="6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1" name="Freeform 350">
                <a:extLst>
                  <a:ext uri="{FF2B5EF4-FFF2-40B4-BE49-F238E27FC236}">
                    <a16:creationId xmlns:a16="http://schemas.microsoft.com/office/drawing/2014/main" id="{42713E37-4B06-2846-8F71-360353606C8D}"/>
                  </a:ext>
                </a:extLst>
              </p:cNvPr>
              <p:cNvSpPr/>
              <p:nvPr/>
            </p:nvSpPr>
            <p:spPr>
              <a:xfrm>
                <a:off x="7770901" y="4284104"/>
                <a:ext cx="34000" cy="33903"/>
              </a:xfrm>
              <a:custGeom>
                <a:avLst/>
                <a:gdLst>
                  <a:gd name="connsiteX0" fmla="*/ 32063 w 34000"/>
                  <a:gd name="connsiteY0" fmla="*/ 24669 h 33903"/>
                  <a:gd name="connsiteX1" fmla="*/ 9241 w 34000"/>
                  <a:gd name="connsiteY1" fmla="*/ 32042 h 33903"/>
                  <a:gd name="connsiteX2" fmla="*/ 1863 w 34000"/>
                  <a:gd name="connsiteY2" fmla="*/ 9234 h 33903"/>
                  <a:gd name="connsiteX3" fmla="*/ 24686 w 34000"/>
                  <a:gd name="connsiteY3" fmla="*/ 1861 h 33903"/>
                  <a:gd name="connsiteX4" fmla="*/ 24749 w 34000"/>
                  <a:gd name="connsiteY4" fmla="*/ 1893 h 33903"/>
                  <a:gd name="connsiteX5" fmla="*/ 32223 w 34000"/>
                  <a:gd name="connsiteY5" fmla="*/ 24351 h 33903"/>
                  <a:gd name="connsiteX6" fmla="*/ 32063 w 34000"/>
                  <a:gd name="connsiteY6" fmla="*/ 24669 h 33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00" h="33903">
                    <a:moveTo>
                      <a:pt x="32063" y="24669"/>
                    </a:moveTo>
                    <a:cubicBezTo>
                      <a:pt x="27802" y="33006"/>
                      <a:pt x="17583" y="36300"/>
                      <a:pt x="9241" y="32042"/>
                    </a:cubicBezTo>
                    <a:cubicBezTo>
                      <a:pt x="898" y="27783"/>
                      <a:pt x="-2399" y="17571"/>
                      <a:pt x="1863" y="9234"/>
                    </a:cubicBezTo>
                    <a:cubicBezTo>
                      <a:pt x="6124" y="897"/>
                      <a:pt x="16343" y="-2397"/>
                      <a:pt x="24686" y="1861"/>
                    </a:cubicBezTo>
                    <a:cubicBezTo>
                      <a:pt x="24707" y="1872"/>
                      <a:pt x="24728" y="1883"/>
                      <a:pt x="24749" y="1893"/>
                    </a:cubicBezTo>
                    <a:cubicBezTo>
                      <a:pt x="33018" y="6035"/>
                      <a:pt x="36367" y="16088"/>
                      <a:pt x="32223" y="24351"/>
                    </a:cubicBezTo>
                    <a:cubicBezTo>
                      <a:pt x="32170" y="24457"/>
                      <a:pt x="32117" y="24563"/>
                      <a:pt x="32063" y="24669"/>
                    </a:cubicBezTo>
                    <a:close/>
                  </a:path>
                </a:pathLst>
              </a:custGeom>
              <a:solidFill>
                <a:srgbClr val="3A3A3A">
                  <a:alpha val="7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2" name="Freeform 351">
                <a:extLst>
                  <a:ext uri="{FF2B5EF4-FFF2-40B4-BE49-F238E27FC236}">
                    <a16:creationId xmlns:a16="http://schemas.microsoft.com/office/drawing/2014/main" id="{5CEC2678-0D79-6542-BB99-5C073EC12999}"/>
                  </a:ext>
                </a:extLst>
              </p:cNvPr>
              <p:cNvSpPr/>
              <p:nvPr/>
            </p:nvSpPr>
            <p:spPr>
              <a:xfrm>
                <a:off x="7771329" y="4284384"/>
                <a:ext cx="33288" cy="33269"/>
              </a:xfrm>
              <a:custGeom>
                <a:avLst/>
                <a:gdLst>
                  <a:gd name="connsiteX0" fmla="*/ 31424 w 33288"/>
                  <a:gd name="connsiteY0" fmla="*/ 24283 h 33269"/>
                  <a:gd name="connsiteX1" fmla="*/ 8993 w 33288"/>
                  <a:gd name="connsiteY1" fmla="*/ 31401 h 33269"/>
                  <a:gd name="connsiteX2" fmla="*/ 1869 w 33288"/>
                  <a:gd name="connsiteY2" fmla="*/ 8986 h 33269"/>
                  <a:gd name="connsiteX3" fmla="*/ 24215 w 33288"/>
                  <a:gd name="connsiteY3" fmla="*/ 1825 h 33269"/>
                  <a:gd name="connsiteX4" fmla="*/ 31466 w 33288"/>
                  <a:gd name="connsiteY4" fmla="*/ 24198 h 33269"/>
                  <a:gd name="connsiteX5" fmla="*/ 31424 w 33288"/>
                  <a:gd name="connsiteY5" fmla="*/ 24283 h 3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288" h="33269">
                    <a:moveTo>
                      <a:pt x="31424" y="24283"/>
                    </a:moveTo>
                    <a:cubicBezTo>
                      <a:pt x="27194" y="32439"/>
                      <a:pt x="17155" y="35628"/>
                      <a:pt x="8993" y="31401"/>
                    </a:cubicBezTo>
                    <a:cubicBezTo>
                      <a:pt x="830" y="27185"/>
                      <a:pt x="-2360" y="17143"/>
                      <a:pt x="1869" y="8986"/>
                    </a:cubicBezTo>
                    <a:cubicBezTo>
                      <a:pt x="6078" y="861"/>
                      <a:pt x="16063" y="-2338"/>
                      <a:pt x="24215" y="1825"/>
                    </a:cubicBezTo>
                    <a:cubicBezTo>
                      <a:pt x="32399" y="5999"/>
                      <a:pt x="35642" y="16020"/>
                      <a:pt x="31466" y="24198"/>
                    </a:cubicBezTo>
                    <a:cubicBezTo>
                      <a:pt x="31455" y="24230"/>
                      <a:pt x="31434" y="24251"/>
                      <a:pt x="31424" y="24283"/>
                    </a:cubicBezTo>
                    <a:close/>
                  </a:path>
                </a:pathLst>
              </a:custGeom>
              <a:solidFill>
                <a:srgbClr val="3A3A3A">
                  <a:alpha val="7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3" name="Freeform 352">
                <a:extLst>
                  <a:ext uri="{FF2B5EF4-FFF2-40B4-BE49-F238E27FC236}">
                    <a16:creationId xmlns:a16="http://schemas.microsoft.com/office/drawing/2014/main" id="{BCD8B140-3C46-414D-A234-1DBAA7752162}"/>
                  </a:ext>
                </a:extLst>
              </p:cNvPr>
              <p:cNvSpPr/>
              <p:nvPr/>
            </p:nvSpPr>
            <p:spPr>
              <a:xfrm>
                <a:off x="7772122" y="4285713"/>
                <a:ext cx="31684" cy="30546"/>
              </a:xfrm>
              <a:custGeom>
                <a:avLst/>
                <a:gdLst>
                  <a:gd name="connsiteX0" fmla="*/ 30418 w 31684"/>
                  <a:gd name="connsiteY0" fmla="*/ 22741 h 30546"/>
                  <a:gd name="connsiteX1" fmla="*/ 7807 w 31684"/>
                  <a:gd name="connsiteY1" fmla="*/ 28101 h 30546"/>
                  <a:gd name="connsiteX2" fmla="*/ 1267 w 31684"/>
                  <a:gd name="connsiteY2" fmla="*/ 7805 h 30546"/>
                  <a:gd name="connsiteX3" fmla="*/ 23878 w 31684"/>
                  <a:gd name="connsiteY3" fmla="*/ 2445 h 30546"/>
                  <a:gd name="connsiteX4" fmla="*/ 30418 w 31684"/>
                  <a:gd name="connsiteY4" fmla="*/ 22741 h 3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84" h="30546">
                    <a:moveTo>
                      <a:pt x="30418" y="22741"/>
                    </a:moveTo>
                    <a:cubicBezTo>
                      <a:pt x="25658" y="30464"/>
                      <a:pt x="15535" y="32858"/>
                      <a:pt x="7807" y="28101"/>
                    </a:cubicBezTo>
                    <a:cubicBezTo>
                      <a:pt x="927" y="23864"/>
                      <a:pt x="-1839" y="15262"/>
                      <a:pt x="1267" y="7805"/>
                    </a:cubicBezTo>
                    <a:cubicBezTo>
                      <a:pt x="6026" y="82"/>
                      <a:pt x="16150" y="-2312"/>
                      <a:pt x="23878" y="2445"/>
                    </a:cubicBezTo>
                    <a:cubicBezTo>
                      <a:pt x="30757" y="6682"/>
                      <a:pt x="33524" y="15284"/>
                      <a:pt x="30418" y="22741"/>
                    </a:cubicBezTo>
                    <a:close/>
                  </a:path>
                </a:pathLst>
              </a:custGeom>
              <a:solidFill>
                <a:srgbClr val="3A3A3A">
                  <a:alpha val="8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4" name="Freeform 353">
                <a:extLst>
                  <a:ext uri="{FF2B5EF4-FFF2-40B4-BE49-F238E27FC236}">
                    <a16:creationId xmlns:a16="http://schemas.microsoft.com/office/drawing/2014/main" id="{3CFDA76B-8930-0046-AD45-F8D47B71933E}"/>
                  </a:ext>
                </a:extLst>
              </p:cNvPr>
              <p:cNvSpPr/>
              <p:nvPr/>
            </p:nvSpPr>
            <p:spPr>
              <a:xfrm>
                <a:off x="7771574" y="4285290"/>
                <a:ext cx="32265" cy="32207"/>
              </a:xfrm>
              <a:custGeom>
                <a:avLst/>
                <a:gdLst>
                  <a:gd name="connsiteX0" fmla="*/ 30649 w 32265"/>
                  <a:gd name="connsiteY0" fmla="*/ 23058 h 32207"/>
                  <a:gd name="connsiteX1" fmla="*/ 9161 w 32265"/>
                  <a:gd name="connsiteY1" fmla="*/ 30622 h 32207"/>
                  <a:gd name="connsiteX2" fmla="*/ 1582 w 32265"/>
                  <a:gd name="connsiteY2" fmla="*/ 9149 h 32207"/>
                  <a:gd name="connsiteX3" fmla="*/ 23080 w 32265"/>
                  <a:gd name="connsiteY3" fmla="*/ 1586 h 32207"/>
                  <a:gd name="connsiteX4" fmla="*/ 23652 w 32265"/>
                  <a:gd name="connsiteY4" fmla="*/ 1872 h 32207"/>
                  <a:gd name="connsiteX5" fmla="*/ 30649 w 32265"/>
                  <a:gd name="connsiteY5" fmla="*/ 23058 h 3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65" h="32207">
                    <a:moveTo>
                      <a:pt x="30649" y="23058"/>
                    </a:moveTo>
                    <a:cubicBezTo>
                      <a:pt x="26800" y="31077"/>
                      <a:pt x="17186" y="34467"/>
                      <a:pt x="9161" y="30622"/>
                    </a:cubicBezTo>
                    <a:cubicBezTo>
                      <a:pt x="1126" y="26787"/>
                      <a:pt x="-2256" y="17168"/>
                      <a:pt x="1582" y="9149"/>
                    </a:cubicBezTo>
                    <a:cubicBezTo>
                      <a:pt x="5430" y="1130"/>
                      <a:pt x="15045" y="-2260"/>
                      <a:pt x="23080" y="1586"/>
                    </a:cubicBezTo>
                    <a:cubicBezTo>
                      <a:pt x="23271" y="1670"/>
                      <a:pt x="23461" y="1776"/>
                      <a:pt x="23652" y="1872"/>
                    </a:cubicBezTo>
                    <a:cubicBezTo>
                      <a:pt x="31338" y="5876"/>
                      <a:pt x="34444" y="15272"/>
                      <a:pt x="30649" y="23058"/>
                    </a:cubicBezTo>
                    <a:close/>
                  </a:path>
                </a:pathLst>
              </a:custGeom>
              <a:solidFill>
                <a:srgbClr val="3A3A3A">
                  <a:alpha val="8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5" name="Freeform 354">
                <a:extLst>
                  <a:ext uri="{FF2B5EF4-FFF2-40B4-BE49-F238E27FC236}">
                    <a16:creationId xmlns:a16="http://schemas.microsoft.com/office/drawing/2014/main" id="{83468179-8A99-DE41-ACA7-BA72BE65EBD0}"/>
                  </a:ext>
                </a:extLst>
              </p:cNvPr>
              <p:cNvSpPr/>
              <p:nvPr/>
            </p:nvSpPr>
            <p:spPr>
              <a:xfrm>
                <a:off x="7772124" y="4285317"/>
                <a:ext cx="31595" cy="31573"/>
              </a:xfrm>
              <a:custGeom>
                <a:avLst/>
                <a:gdLst>
                  <a:gd name="connsiteX0" fmla="*/ 29887 w 31595"/>
                  <a:gd name="connsiteY0" fmla="*/ 22925 h 31573"/>
                  <a:gd name="connsiteX1" fmla="*/ 8654 w 31595"/>
                  <a:gd name="connsiteY1" fmla="*/ 29864 h 31573"/>
                  <a:gd name="connsiteX2" fmla="*/ 1711 w 31595"/>
                  <a:gd name="connsiteY2" fmla="*/ 8656 h 31573"/>
                  <a:gd name="connsiteX3" fmla="*/ 22943 w 31595"/>
                  <a:gd name="connsiteY3" fmla="*/ 1707 h 31573"/>
                  <a:gd name="connsiteX4" fmla="*/ 22996 w 31595"/>
                  <a:gd name="connsiteY4" fmla="*/ 1739 h 31573"/>
                  <a:gd name="connsiteX5" fmla="*/ 29887 w 31595"/>
                  <a:gd name="connsiteY5" fmla="*/ 22925 h 31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95" h="31573">
                    <a:moveTo>
                      <a:pt x="29887" y="22925"/>
                    </a:moveTo>
                    <a:cubicBezTo>
                      <a:pt x="25943" y="30701"/>
                      <a:pt x="16435" y="33805"/>
                      <a:pt x="8654" y="29864"/>
                    </a:cubicBezTo>
                    <a:cubicBezTo>
                      <a:pt x="873" y="25923"/>
                      <a:pt x="-2233" y="16432"/>
                      <a:pt x="1711" y="8656"/>
                    </a:cubicBezTo>
                    <a:cubicBezTo>
                      <a:pt x="5654" y="881"/>
                      <a:pt x="15163" y="-2234"/>
                      <a:pt x="22943" y="1707"/>
                    </a:cubicBezTo>
                    <a:cubicBezTo>
                      <a:pt x="22954" y="1718"/>
                      <a:pt x="22975" y="1728"/>
                      <a:pt x="22996" y="1739"/>
                    </a:cubicBezTo>
                    <a:cubicBezTo>
                      <a:pt x="30735" y="5701"/>
                      <a:pt x="33819" y="15171"/>
                      <a:pt x="29887" y="22925"/>
                    </a:cubicBezTo>
                    <a:close/>
                  </a:path>
                </a:pathLst>
              </a:custGeom>
              <a:solidFill>
                <a:srgbClr val="3A3A3A">
                  <a:alpha val="8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6" name="Freeform 355">
                <a:extLst>
                  <a:ext uri="{FF2B5EF4-FFF2-40B4-BE49-F238E27FC236}">
                    <a16:creationId xmlns:a16="http://schemas.microsoft.com/office/drawing/2014/main" id="{C00F9ECB-8705-3E4E-9FE6-D149CCFBFA31}"/>
                  </a:ext>
                </a:extLst>
              </p:cNvPr>
              <p:cNvSpPr/>
              <p:nvPr/>
            </p:nvSpPr>
            <p:spPr>
              <a:xfrm>
                <a:off x="7772601" y="4285310"/>
                <a:ext cx="30957" cy="30934"/>
              </a:xfrm>
              <a:custGeom>
                <a:avLst/>
                <a:gdLst>
                  <a:gd name="connsiteX0" fmla="*/ 29092 w 30957"/>
                  <a:gd name="connsiteY0" fmla="*/ 22827 h 30934"/>
                  <a:gd name="connsiteX1" fmla="*/ 8113 w 30957"/>
                  <a:gd name="connsiteY1" fmla="*/ 29067 h 30934"/>
                  <a:gd name="connsiteX2" fmla="*/ 1869 w 30957"/>
                  <a:gd name="connsiteY2" fmla="*/ 8113 h 30934"/>
                  <a:gd name="connsiteX3" fmla="*/ 22413 w 30957"/>
                  <a:gd name="connsiteY3" fmla="*/ 1641 h 30934"/>
                  <a:gd name="connsiteX4" fmla="*/ 29314 w 30957"/>
                  <a:gd name="connsiteY4" fmla="*/ 22393 h 30934"/>
                  <a:gd name="connsiteX5" fmla="*/ 29092 w 30957"/>
                  <a:gd name="connsiteY5" fmla="*/ 22827 h 3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57" h="30934">
                    <a:moveTo>
                      <a:pt x="29092" y="22827"/>
                    </a:moveTo>
                    <a:cubicBezTo>
                      <a:pt x="25021" y="30338"/>
                      <a:pt x="15629" y="33134"/>
                      <a:pt x="8113" y="29067"/>
                    </a:cubicBezTo>
                    <a:cubicBezTo>
                      <a:pt x="597" y="25009"/>
                      <a:pt x="-2201" y="15624"/>
                      <a:pt x="1869" y="8113"/>
                    </a:cubicBezTo>
                    <a:cubicBezTo>
                      <a:pt x="5845" y="761"/>
                      <a:pt x="14940" y="-2099"/>
                      <a:pt x="22413" y="1641"/>
                    </a:cubicBezTo>
                    <a:cubicBezTo>
                      <a:pt x="30056" y="5465"/>
                      <a:pt x="33141" y="14766"/>
                      <a:pt x="29314" y="22393"/>
                    </a:cubicBezTo>
                    <a:cubicBezTo>
                      <a:pt x="29240" y="22541"/>
                      <a:pt x="29166" y="22690"/>
                      <a:pt x="29092" y="22827"/>
                    </a:cubicBezTo>
                    <a:close/>
                  </a:path>
                </a:pathLst>
              </a:custGeom>
              <a:solidFill>
                <a:srgbClr val="3A3A3A">
                  <a:alpha val="9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7" name="Freeform 356">
                <a:extLst>
                  <a:ext uri="{FF2B5EF4-FFF2-40B4-BE49-F238E27FC236}">
                    <a16:creationId xmlns:a16="http://schemas.microsoft.com/office/drawing/2014/main" id="{CB8B9302-B6B3-8541-8EFA-F8FE00B57DE5}"/>
                  </a:ext>
                </a:extLst>
              </p:cNvPr>
              <p:cNvSpPr/>
              <p:nvPr/>
            </p:nvSpPr>
            <p:spPr>
              <a:xfrm>
                <a:off x="7772851" y="4285820"/>
                <a:ext cx="30321" cy="30301"/>
              </a:xfrm>
              <a:custGeom>
                <a:avLst/>
                <a:gdLst>
                  <a:gd name="connsiteX0" fmla="*/ 28629 w 30321"/>
                  <a:gd name="connsiteY0" fmla="*/ 22105 h 30301"/>
                  <a:gd name="connsiteX1" fmla="*/ 8202 w 30321"/>
                  <a:gd name="connsiteY1" fmla="*/ 28610 h 30301"/>
                  <a:gd name="connsiteX2" fmla="*/ 1693 w 30321"/>
                  <a:gd name="connsiteY2" fmla="*/ 8196 h 30301"/>
                  <a:gd name="connsiteX3" fmla="*/ 22057 w 30321"/>
                  <a:gd name="connsiteY3" fmla="*/ 1660 h 30301"/>
                  <a:gd name="connsiteX4" fmla="*/ 28661 w 30321"/>
                  <a:gd name="connsiteY4" fmla="*/ 22042 h 30301"/>
                  <a:gd name="connsiteX5" fmla="*/ 28629 w 30321"/>
                  <a:gd name="connsiteY5" fmla="*/ 22105 h 3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21" h="30301">
                    <a:moveTo>
                      <a:pt x="28629" y="22105"/>
                    </a:moveTo>
                    <a:cubicBezTo>
                      <a:pt x="24781" y="29542"/>
                      <a:pt x="15643" y="32444"/>
                      <a:pt x="8202" y="28610"/>
                    </a:cubicBezTo>
                    <a:cubicBezTo>
                      <a:pt x="760" y="24764"/>
                      <a:pt x="-2145" y="15633"/>
                      <a:pt x="1693" y="8196"/>
                    </a:cubicBezTo>
                    <a:cubicBezTo>
                      <a:pt x="5530" y="792"/>
                      <a:pt x="14626" y="-2132"/>
                      <a:pt x="22057" y="1660"/>
                    </a:cubicBezTo>
                    <a:cubicBezTo>
                      <a:pt x="29509" y="5463"/>
                      <a:pt x="32466" y="14595"/>
                      <a:pt x="28661" y="22042"/>
                    </a:cubicBezTo>
                    <a:cubicBezTo>
                      <a:pt x="28650" y="22063"/>
                      <a:pt x="28639" y="22084"/>
                      <a:pt x="28629" y="22105"/>
                    </a:cubicBezTo>
                    <a:close/>
                  </a:path>
                </a:pathLst>
              </a:custGeom>
              <a:solidFill>
                <a:srgbClr val="3A3A3A">
                  <a:alpha val="9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8" name="Freeform 357">
                <a:extLst>
                  <a:ext uri="{FF2B5EF4-FFF2-40B4-BE49-F238E27FC236}">
                    <a16:creationId xmlns:a16="http://schemas.microsoft.com/office/drawing/2014/main" id="{E0F6E11B-19E1-4F47-AB11-A81C2B83A1F2}"/>
                  </a:ext>
                </a:extLst>
              </p:cNvPr>
              <p:cNvSpPr/>
              <p:nvPr/>
            </p:nvSpPr>
            <p:spPr>
              <a:xfrm>
                <a:off x="7773131" y="4286184"/>
                <a:ext cx="29685" cy="29668"/>
              </a:xfrm>
              <a:custGeom>
                <a:avLst/>
                <a:gdLst>
                  <a:gd name="connsiteX0" fmla="*/ 28032 w 29685"/>
                  <a:gd name="connsiteY0" fmla="*/ 21635 h 29668"/>
                  <a:gd name="connsiteX1" fmla="*/ 8039 w 29685"/>
                  <a:gd name="connsiteY1" fmla="*/ 28012 h 29668"/>
                  <a:gd name="connsiteX2" fmla="*/ 1658 w 29685"/>
                  <a:gd name="connsiteY2" fmla="*/ 8033 h 29668"/>
                  <a:gd name="connsiteX3" fmla="*/ 21565 w 29685"/>
                  <a:gd name="connsiteY3" fmla="*/ 1614 h 29668"/>
                  <a:gd name="connsiteX4" fmla="*/ 28074 w 29685"/>
                  <a:gd name="connsiteY4" fmla="*/ 21550 h 29668"/>
                  <a:gd name="connsiteX5" fmla="*/ 28032 w 29685"/>
                  <a:gd name="connsiteY5" fmla="*/ 21635 h 2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85" h="29668">
                    <a:moveTo>
                      <a:pt x="28032" y="21635"/>
                    </a:moveTo>
                    <a:cubicBezTo>
                      <a:pt x="24279" y="28912"/>
                      <a:pt x="15322" y="31772"/>
                      <a:pt x="8039" y="28012"/>
                    </a:cubicBezTo>
                    <a:cubicBezTo>
                      <a:pt x="756" y="24262"/>
                      <a:pt x="-2106" y="15311"/>
                      <a:pt x="1658" y="8033"/>
                    </a:cubicBezTo>
                    <a:cubicBezTo>
                      <a:pt x="5400" y="787"/>
                      <a:pt x="14293" y="-2084"/>
                      <a:pt x="21565" y="1614"/>
                    </a:cubicBezTo>
                    <a:cubicBezTo>
                      <a:pt x="28869" y="5321"/>
                      <a:pt x="31784" y="14251"/>
                      <a:pt x="28074" y="21550"/>
                    </a:cubicBezTo>
                    <a:cubicBezTo>
                      <a:pt x="28063" y="21582"/>
                      <a:pt x="28042" y="21603"/>
                      <a:pt x="28032" y="21635"/>
                    </a:cubicBezTo>
                    <a:close/>
                  </a:path>
                </a:pathLst>
              </a:custGeom>
              <a:solidFill>
                <a:srgbClr val="3A3A3A"/>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59" name="Graphic 2">
              <a:extLst>
                <a:ext uri="{FF2B5EF4-FFF2-40B4-BE49-F238E27FC236}">
                  <a16:creationId xmlns:a16="http://schemas.microsoft.com/office/drawing/2014/main" id="{99F800C7-7D23-624F-A159-320126836269}"/>
                </a:ext>
              </a:extLst>
            </p:cNvPr>
            <p:cNvGrpSpPr/>
            <p:nvPr/>
          </p:nvGrpSpPr>
          <p:grpSpPr>
            <a:xfrm>
              <a:off x="7785806" y="4128002"/>
              <a:ext cx="44958" cy="44928"/>
              <a:chOff x="7785806" y="4128002"/>
              <a:chExt cx="44958" cy="44928"/>
            </a:xfrm>
            <a:solidFill>
              <a:schemeClr val="accent1"/>
            </a:solidFill>
          </p:grpSpPr>
          <p:sp>
            <p:nvSpPr>
              <p:cNvPr id="360" name="Freeform 359">
                <a:extLst>
                  <a:ext uri="{FF2B5EF4-FFF2-40B4-BE49-F238E27FC236}">
                    <a16:creationId xmlns:a16="http://schemas.microsoft.com/office/drawing/2014/main" id="{6BC49DC5-6D18-1C4A-BD8C-C4FC6EAA2DFA}"/>
                  </a:ext>
                </a:extLst>
              </p:cNvPr>
              <p:cNvSpPr/>
              <p:nvPr/>
            </p:nvSpPr>
            <p:spPr>
              <a:xfrm>
                <a:off x="7785806" y="4128002"/>
                <a:ext cx="44958" cy="44928"/>
              </a:xfrm>
              <a:custGeom>
                <a:avLst/>
                <a:gdLst>
                  <a:gd name="connsiteX0" fmla="*/ 42494 w 44958"/>
                  <a:gd name="connsiteY0" fmla="*/ 32676 h 44928"/>
                  <a:gd name="connsiteX1" fmla="*/ 12261 w 44958"/>
                  <a:gd name="connsiteY1" fmla="*/ 42465 h 44928"/>
                  <a:gd name="connsiteX2" fmla="*/ 2466 w 44958"/>
                  <a:gd name="connsiteY2" fmla="*/ 12252 h 44928"/>
                  <a:gd name="connsiteX3" fmla="*/ 32699 w 44958"/>
                  <a:gd name="connsiteY3" fmla="*/ 2464 h 44928"/>
                  <a:gd name="connsiteX4" fmla="*/ 32741 w 44958"/>
                  <a:gd name="connsiteY4" fmla="*/ 2486 h 44928"/>
                  <a:gd name="connsiteX5" fmla="*/ 42494 w 44958"/>
                  <a:gd name="connsiteY5" fmla="*/ 32676 h 44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958" h="44928">
                    <a:moveTo>
                      <a:pt x="42494" y="32676"/>
                    </a:moveTo>
                    <a:cubicBezTo>
                      <a:pt x="36854" y="43725"/>
                      <a:pt x="23317" y="48111"/>
                      <a:pt x="12261" y="42465"/>
                    </a:cubicBezTo>
                    <a:cubicBezTo>
                      <a:pt x="1205" y="36829"/>
                      <a:pt x="-3184" y="23301"/>
                      <a:pt x="2466" y="12252"/>
                    </a:cubicBezTo>
                    <a:cubicBezTo>
                      <a:pt x="8106" y="1204"/>
                      <a:pt x="21642" y="-3182"/>
                      <a:pt x="32699" y="2464"/>
                    </a:cubicBezTo>
                    <a:cubicBezTo>
                      <a:pt x="32709" y="2475"/>
                      <a:pt x="32731" y="2475"/>
                      <a:pt x="32741" y="2486"/>
                    </a:cubicBezTo>
                    <a:cubicBezTo>
                      <a:pt x="43766" y="8142"/>
                      <a:pt x="48133" y="21649"/>
                      <a:pt x="42494" y="32676"/>
                    </a:cubicBezTo>
                    <a:close/>
                  </a:path>
                </a:pathLst>
              </a:custGeom>
              <a:solidFill>
                <a:srgbClr val="3A3A3A">
                  <a:alpha val="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1" name="Freeform 360">
                <a:extLst>
                  <a:ext uri="{FF2B5EF4-FFF2-40B4-BE49-F238E27FC236}">
                    <a16:creationId xmlns:a16="http://schemas.microsoft.com/office/drawing/2014/main" id="{9DEA5B1E-E972-8148-B4E7-D1709DFA252B}"/>
                  </a:ext>
                </a:extLst>
              </p:cNvPr>
              <p:cNvSpPr/>
              <p:nvPr/>
            </p:nvSpPr>
            <p:spPr>
              <a:xfrm>
                <a:off x="7786235" y="4128285"/>
                <a:ext cx="44283" cy="44291"/>
              </a:xfrm>
              <a:custGeom>
                <a:avLst/>
                <a:gdLst>
                  <a:gd name="connsiteX0" fmla="*/ 41853 w 44283"/>
                  <a:gd name="connsiteY0" fmla="*/ 32287 h 44291"/>
                  <a:gd name="connsiteX1" fmla="*/ 12012 w 44283"/>
                  <a:gd name="connsiteY1" fmla="*/ 41832 h 44291"/>
                  <a:gd name="connsiteX2" fmla="*/ 2461 w 44283"/>
                  <a:gd name="connsiteY2" fmla="*/ 12001 h 44291"/>
                  <a:gd name="connsiteX3" fmla="*/ 32206 w 44283"/>
                  <a:gd name="connsiteY3" fmla="*/ 2414 h 44291"/>
                  <a:gd name="connsiteX4" fmla="*/ 41853 w 44283"/>
                  <a:gd name="connsiteY4" fmla="*/ 32287 h 44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3" h="44291">
                    <a:moveTo>
                      <a:pt x="41853" y="32287"/>
                    </a:moveTo>
                    <a:cubicBezTo>
                      <a:pt x="36245" y="43156"/>
                      <a:pt x="22888" y="47425"/>
                      <a:pt x="12012" y="41832"/>
                    </a:cubicBezTo>
                    <a:cubicBezTo>
                      <a:pt x="1136" y="36228"/>
                      <a:pt x="-3136" y="22870"/>
                      <a:pt x="2461" y="12001"/>
                    </a:cubicBezTo>
                    <a:cubicBezTo>
                      <a:pt x="8047" y="1175"/>
                      <a:pt x="21341" y="-3115"/>
                      <a:pt x="32206" y="2414"/>
                    </a:cubicBezTo>
                    <a:cubicBezTo>
                      <a:pt x="43103" y="8018"/>
                      <a:pt x="47418" y="21376"/>
                      <a:pt x="41853" y="32287"/>
                    </a:cubicBezTo>
                    <a:close/>
                  </a:path>
                </a:pathLst>
              </a:custGeom>
              <a:solidFill>
                <a:srgbClr val="3A3A3A">
                  <a:alpha val="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2" name="Freeform 361">
                <a:extLst>
                  <a:ext uri="{FF2B5EF4-FFF2-40B4-BE49-F238E27FC236}">
                    <a16:creationId xmlns:a16="http://schemas.microsoft.com/office/drawing/2014/main" id="{F7A05BEB-F131-D14C-9127-4EF16129C122}"/>
                  </a:ext>
                </a:extLst>
              </p:cNvPr>
              <p:cNvSpPr/>
              <p:nvPr/>
            </p:nvSpPr>
            <p:spPr>
              <a:xfrm>
                <a:off x="7786491" y="4128591"/>
                <a:ext cx="43719" cy="43651"/>
              </a:xfrm>
              <a:custGeom>
                <a:avLst/>
                <a:gdLst>
                  <a:gd name="connsiteX0" fmla="*/ 41279 w 43719"/>
                  <a:gd name="connsiteY0" fmla="*/ 31770 h 43651"/>
                  <a:gd name="connsiteX1" fmla="*/ 11894 w 43719"/>
                  <a:gd name="connsiteY1" fmla="*/ 41251 h 43651"/>
                  <a:gd name="connsiteX2" fmla="*/ 2407 w 43719"/>
                  <a:gd name="connsiteY2" fmla="*/ 11876 h 43651"/>
                  <a:gd name="connsiteX3" fmla="*/ 31791 w 43719"/>
                  <a:gd name="connsiteY3" fmla="*/ 2405 h 43651"/>
                  <a:gd name="connsiteX4" fmla="*/ 31844 w 43719"/>
                  <a:gd name="connsiteY4" fmla="*/ 2427 h 43651"/>
                  <a:gd name="connsiteX5" fmla="*/ 41353 w 43719"/>
                  <a:gd name="connsiteY5" fmla="*/ 31632 h 43651"/>
                  <a:gd name="connsiteX6" fmla="*/ 41279 w 43719"/>
                  <a:gd name="connsiteY6" fmla="*/ 31770 h 43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719" h="43651">
                    <a:moveTo>
                      <a:pt x="41279" y="31770"/>
                    </a:moveTo>
                    <a:cubicBezTo>
                      <a:pt x="35777" y="42501"/>
                      <a:pt x="22622" y="46738"/>
                      <a:pt x="11894" y="41251"/>
                    </a:cubicBezTo>
                    <a:cubicBezTo>
                      <a:pt x="1156" y="35753"/>
                      <a:pt x="-3095" y="22607"/>
                      <a:pt x="2407" y="11876"/>
                    </a:cubicBezTo>
                    <a:cubicBezTo>
                      <a:pt x="7898" y="1155"/>
                      <a:pt x="21064" y="-3093"/>
                      <a:pt x="31791" y="2405"/>
                    </a:cubicBezTo>
                    <a:cubicBezTo>
                      <a:pt x="31813" y="2405"/>
                      <a:pt x="31823" y="2416"/>
                      <a:pt x="31844" y="2427"/>
                    </a:cubicBezTo>
                    <a:cubicBezTo>
                      <a:pt x="42540" y="7871"/>
                      <a:pt x="46791" y="20944"/>
                      <a:pt x="41353" y="31632"/>
                    </a:cubicBezTo>
                    <a:cubicBezTo>
                      <a:pt x="41321" y="31675"/>
                      <a:pt x="41300" y="31728"/>
                      <a:pt x="41279" y="31770"/>
                    </a:cubicBezTo>
                    <a:close/>
                  </a:path>
                </a:pathLst>
              </a:custGeom>
              <a:solidFill>
                <a:srgbClr val="3A3A3A">
                  <a:alpha val="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3" name="Freeform 362">
                <a:extLst>
                  <a:ext uri="{FF2B5EF4-FFF2-40B4-BE49-F238E27FC236}">
                    <a16:creationId xmlns:a16="http://schemas.microsoft.com/office/drawing/2014/main" id="{0D76E569-1867-7140-BD88-70B57CE7665D}"/>
                  </a:ext>
                </a:extLst>
              </p:cNvPr>
              <p:cNvSpPr/>
              <p:nvPr/>
            </p:nvSpPr>
            <p:spPr>
              <a:xfrm>
                <a:off x="7787670" y="4129052"/>
                <a:ext cx="42410" cy="42376"/>
              </a:xfrm>
              <a:custGeom>
                <a:avLst/>
                <a:gdLst>
                  <a:gd name="connsiteX0" fmla="*/ 39888 w 42410"/>
                  <a:gd name="connsiteY0" fmla="*/ 31203 h 42376"/>
                  <a:gd name="connsiteX1" fmla="*/ 11182 w 42410"/>
                  <a:gd name="connsiteY1" fmla="*/ 39858 h 42376"/>
                  <a:gd name="connsiteX2" fmla="*/ 2521 w 42410"/>
                  <a:gd name="connsiteY2" fmla="*/ 11182 h 42376"/>
                  <a:gd name="connsiteX3" fmla="*/ 30559 w 42410"/>
                  <a:gd name="connsiteY3" fmla="*/ 2177 h 42376"/>
                  <a:gd name="connsiteX4" fmla="*/ 40227 w 42410"/>
                  <a:gd name="connsiteY4" fmla="*/ 30535 h 42376"/>
                  <a:gd name="connsiteX5" fmla="*/ 39888 w 42410"/>
                  <a:gd name="connsiteY5" fmla="*/ 31203 h 4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10" h="42376">
                    <a:moveTo>
                      <a:pt x="39888" y="31203"/>
                    </a:moveTo>
                    <a:cubicBezTo>
                      <a:pt x="34354" y="41510"/>
                      <a:pt x="21507" y="45387"/>
                      <a:pt x="11182" y="39858"/>
                    </a:cubicBezTo>
                    <a:cubicBezTo>
                      <a:pt x="867" y="34328"/>
                      <a:pt x="-3012" y="21489"/>
                      <a:pt x="2521" y="11182"/>
                    </a:cubicBezTo>
                    <a:cubicBezTo>
                      <a:pt x="7917" y="1118"/>
                      <a:pt x="20309" y="-2855"/>
                      <a:pt x="30559" y="2177"/>
                    </a:cubicBezTo>
                    <a:cubicBezTo>
                      <a:pt x="41064" y="7336"/>
                      <a:pt x="45400" y="20038"/>
                      <a:pt x="40227" y="30535"/>
                    </a:cubicBezTo>
                    <a:cubicBezTo>
                      <a:pt x="40121" y="30758"/>
                      <a:pt x="40004" y="30980"/>
                      <a:pt x="39888" y="31203"/>
                    </a:cubicBezTo>
                    <a:close/>
                  </a:path>
                </a:pathLst>
              </a:custGeom>
              <a:solidFill>
                <a:srgbClr val="3A3A3A">
                  <a:alpha val="1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4" name="Freeform 363">
                <a:extLst>
                  <a:ext uri="{FF2B5EF4-FFF2-40B4-BE49-F238E27FC236}">
                    <a16:creationId xmlns:a16="http://schemas.microsoft.com/office/drawing/2014/main" id="{D4A32593-DA1A-8B43-B3B2-B7517688651D}"/>
                  </a:ext>
                </a:extLst>
              </p:cNvPr>
              <p:cNvSpPr/>
              <p:nvPr/>
            </p:nvSpPr>
            <p:spPr>
              <a:xfrm>
                <a:off x="7787196" y="4129239"/>
                <a:ext cx="42406" cy="42380"/>
              </a:xfrm>
              <a:custGeom>
                <a:avLst/>
                <a:gdLst>
                  <a:gd name="connsiteX0" fmla="*/ 40043 w 42406"/>
                  <a:gd name="connsiteY0" fmla="*/ 30910 h 42380"/>
                  <a:gd name="connsiteX1" fmla="*/ 11475 w 42406"/>
                  <a:gd name="connsiteY1" fmla="*/ 40020 h 42380"/>
                  <a:gd name="connsiteX2" fmla="*/ 2369 w 42406"/>
                  <a:gd name="connsiteY2" fmla="*/ 11471 h 42380"/>
                  <a:gd name="connsiteX3" fmla="*/ 30821 w 42406"/>
                  <a:gd name="connsiteY3" fmla="*/ 2308 h 42380"/>
                  <a:gd name="connsiteX4" fmla="*/ 40096 w 42406"/>
                  <a:gd name="connsiteY4" fmla="*/ 30804 h 42380"/>
                  <a:gd name="connsiteX5" fmla="*/ 40043 w 42406"/>
                  <a:gd name="connsiteY5" fmla="*/ 30910 h 4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06" h="42380">
                    <a:moveTo>
                      <a:pt x="40043" y="30910"/>
                    </a:moveTo>
                    <a:cubicBezTo>
                      <a:pt x="34669" y="41302"/>
                      <a:pt x="21884" y="45381"/>
                      <a:pt x="11475" y="40020"/>
                    </a:cubicBezTo>
                    <a:cubicBezTo>
                      <a:pt x="1076" y="34650"/>
                      <a:pt x="-3006" y="21864"/>
                      <a:pt x="2369" y="11471"/>
                    </a:cubicBezTo>
                    <a:cubicBezTo>
                      <a:pt x="7711" y="1122"/>
                      <a:pt x="20432" y="-2978"/>
                      <a:pt x="30821" y="2308"/>
                    </a:cubicBezTo>
                    <a:cubicBezTo>
                      <a:pt x="41251" y="7616"/>
                      <a:pt x="45407" y="20370"/>
                      <a:pt x="40096" y="30804"/>
                    </a:cubicBezTo>
                    <a:cubicBezTo>
                      <a:pt x="40085" y="30836"/>
                      <a:pt x="40064" y="30878"/>
                      <a:pt x="40043" y="30910"/>
                    </a:cubicBezTo>
                    <a:close/>
                  </a:path>
                </a:pathLst>
              </a:custGeom>
              <a:solidFill>
                <a:srgbClr val="3A3A3A">
                  <a:alpha val="1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5" name="Freeform 364">
                <a:extLst>
                  <a:ext uri="{FF2B5EF4-FFF2-40B4-BE49-F238E27FC236}">
                    <a16:creationId xmlns:a16="http://schemas.microsoft.com/office/drawing/2014/main" id="{23E8935E-27B7-7945-9065-A6EB6DC57FB6}"/>
                  </a:ext>
                </a:extLst>
              </p:cNvPr>
              <p:cNvSpPr/>
              <p:nvPr/>
            </p:nvSpPr>
            <p:spPr>
              <a:xfrm>
                <a:off x="7786879" y="4129339"/>
                <a:ext cx="42408" cy="42381"/>
              </a:xfrm>
              <a:custGeom>
                <a:avLst/>
                <a:gdLst>
                  <a:gd name="connsiteX0" fmla="*/ 40148 w 42408"/>
                  <a:gd name="connsiteY0" fmla="*/ 30704 h 42381"/>
                  <a:gd name="connsiteX1" fmla="*/ 11686 w 42408"/>
                  <a:gd name="connsiteY1" fmla="*/ 40121 h 42381"/>
                  <a:gd name="connsiteX2" fmla="*/ 2262 w 42408"/>
                  <a:gd name="connsiteY2" fmla="*/ 11678 h 42381"/>
                  <a:gd name="connsiteX3" fmla="*/ 30725 w 42408"/>
                  <a:gd name="connsiteY3" fmla="*/ 2261 h 42381"/>
                  <a:gd name="connsiteX4" fmla="*/ 31032 w 42408"/>
                  <a:gd name="connsiteY4" fmla="*/ 2419 h 42381"/>
                  <a:gd name="connsiteX5" fmla="*/ 40148 w 42408"/>
                  <a:gd name="connsiteY5" fmla="*/ 30704 h 4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08" h="42381">
                    <a:moveTo>
                      <a:pt x="40148" y="30704"/>
                    </a:moveTo>
                    <a:cubicBezTo>
                      <a:pt x="34891" y="41159"/>
                      <a:pt x="22149" y="45375"/>
                      <a:pt x="11686" y="40121"/>
                    </a:cubicBezTo>
                    <a:cubicBezTo>
                      <a:pt x="1223" y="34867"/>
                      <a:pt x="-2996" y="22134"/>
                      <a:pt x="2262" y="11678"/>
                    </a:cubicBezTo>
                    <a:cubicBezTo>
                      <a:pt x="7520" y="1223"/>
                      <a:pt x="20262" y="-2994"/>
                      <a:pt x="30725" y="2261"/>
                    </a:cubicBezTo>
                    <a:cubicBezTo>
                      <a:pt x="30831" y="2314"/>
                      <a:pt x="30926" y="2367"/>
                      <a:pt x="31032" y="2419"/>
                    </a:cubicBezTo>
                    <a:cubicBezTo>
                      <a:pt x="41283" y="7780"/>
                      <a:pt x="45343" y="20364"/>
                      <a:pt x="40148" y="30704"/>
                    </a:cubicBezTo>
                    <a:close/>
                  </a:path>
                </a:pathLst>
              </a:custGeom>
              <a:solidFill>
                <a:srgbClr val="3A3A3A">
                  <a:alpha val="1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6" name="Freeform 365">
                <a:extLst>
                  <a:ext uri="{FF2B5EF4-FFF2-40B4-BE49-F238E27FC236}">
                    <a16:creationId xmlns:a16="http://schemas.microsoft.com/office/drawing/2014/main" id="{3595EA68-8335-7843-B34C-1806306FA6B5}"/>
                  </a:ext>
                </a:extLst>
              </p:cNvPr>
              <p:cNvSpPr/>
              <p:nvPr/>
            </p:nvSpPr>
            <p:spPr>
              <a:xfrm>
                <a:off x="7786522" y="4129419"/>
                <a:ext cx="42408" cy="42381"/>
              </a:xfrm>
              <a:custGeom>
                <a:avLst/>
                <a:gdLst>
                  <a:gd name="connsiteX0" fmla="*/ 40293 w 42408"/>
                  <a:gd name="connsiteY0" fmla="*/ 30412 h 42381"/>
                  <a:gd name="connsiteX1" fmla="*/ 11979 w 42408"/>
                  <a:gd name="connsiteY1" fmla="*/ 40264 h 42381"/>
                  <a:gd name="connsiteX2" fmla="*/ 2121 w 42408"/>
                  <a:gd name="connsiteY2" fmla="*/ 11969 h 42381"/>
                  <a:gd name="connsiteX3" fmla="*/ 30435 w 42408"/>
                  <a:gd name="connsiteY3" fmla="*/ 2117 h 42381"/>
                  <a:gd name="connsiteX4" fmla="*/ 31283 w 42408"/>
                  <a:gd name="connsiteY4" fmla="*/ 2552 h 42381"/>
                  <a:gd name="connsiteX5" fmla="*/ 40293 w 42408"/>
                  <a:gd name="connsiteY5" fmla="*/ 30412 h 4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08" h="42381">
                    <a:moveTo>
                      <a:pt x="40293" y="30412"/>
                    </a:moveTo>
                    <a:cubicBezTo>
                      <a:pt x="35194" y="40942"/>
                      <a:pt x="22516" y="45359"/>
                      <a:pt x="11979" y="40264"/>
                    </a:cubicBezTo>
                    <a:cubicBezTo>
                      <a:pt x="1432" y="35179"/>
                      <a:pt x="-2978" y="22510"/>
                      <a:pt x="2121" y="11969"/>
                    </a:cubicBezTo>
                    <a:cubicBezTo>
                      <a:pt x="7209" y="1439"/>
                      <a:pt x="19887" y="-2978"/>
                      <a:pt x="30435" y="2117"/>
                    </a:cubicBezTo>
                    <a:cubicBezTo>
                      <a:pt x="30721" y="2255"/>
                      <a:pt x="31007" y="2403"/>
                      <a:pt x="31283" y="2552"/>
                    </a:cubicBezTo>
                    <a:cubicBezTo>
                      <a:pt x="41258" y="7933"/>
                      <a:pt x="45222" y="20211"/>
                      <a:pt x="40293" y="30412"/>
                    </a:cubicBezTo>
                    <a:close/>
                  </a:path>
                </a:pathLst>
              </a:custGeom>
              <a:solidFill>
                <a:srgbClr val="3A3A3A">
                  <a:alpha val="2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7" name="Freeform 366">
                <a:extLst>
                  <a:ext uri="{FF2B5EF4-FFF2-40B4-BE49-F238E27FC236}">
                    <a16:creationId xmlns:a16="http://schemas.microsoft.com/office/drawing/2014/main" id="{538978C4-7E92-F940-9BFA-1DA92E393276}"/>
                  </a:ext>
                </a:extLst>
              </p:cNvPr>
              <p:cNvSpPr/>
              <p:nvPr/>
            </p:nvSpPr>
            <p:spPr>
              <a:xfrm>
                <a:off x="7787810" y="4129984"/>
                <a:ext cx="40925" cy="40900"/>
              </a:xfrm>
              <a:custGeom>
                <a:avLst/>
                <a:gdLst>
                  <a:gd name="connsiteX0" fmla="*/ 38688 w 40925"/>
                  <a:gd name="connsiteY0" fmla="*/ 29742 h 40900"/>
                  <a:gd name="connsiteX1" fmla="*/ 11169 w 40925"/>
                  <a:gd name="connsiteY1" fmla="*/ 38661 h 40900"/>
                  <a:gd name="connsiteX2" fmla="*/ 2243 w 40925"/>
                  <a:gd name="connsiteY2" fmla="*/ 11161 h 40900"/>
                  <a:gd name="connsiteX3" fmla="*/ 29762 w 40925"/>
                  <a:gd name="connsiteY3" fmla="*/ 2241 h 40900"/>
                  <a:gd name="connsiteX4" fmla="*/ 29889 w 40925"/>
                  <a:gd name="connsiteY4" fmla="*/ 2305 h 40900"/>
                  <a:gd name="connsiteX5" fmla="*/ 38688 w 40925"/>
                  <a:gd name="connsiteY5" fmla="*/ 29742 h 4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25" h="40900">
                    <a:moveTo>
                      <a:pt x="38688" y="29742"/>
                    </a:moveTo>
                    <a:cubicBezTo>
                      <a:pt x="33557" y="39795"/>
                      <a:pt x="21229" y="43799"/>
                      <a:pt x="11169" y="38661"/>
                    </a:cubicBezTo>
                    <a:cubicBezTo>
                      <a:pt x="1098" y="33534"/>
                      <a:pt x="-2898" y="21214"/>
                      <a:pt x="2243" y="11161"/>
                    </a:cubicBezTo>
                    <a:cubicBezTo>
                      <a:pt x="7374" y="1097"/>
                      <a:pt x="19691" y="-2896"/>
                      <a:pt x="29762" y="2241"/>
                    </a:cubicBezTo>
                    <a:cubicBezTo>
                      <a:pt x="29804" y="2263"/>
                      <a:pt x="29847" y="2284"/>
                      <a:pt x="29889" y="2305"/>
                    </a:cubicBezTo>
                    <a:cubicBezTo>
                      <a:pt x="39864" y="7485"/>
                      <a:pt x="43797" y="19731"/>
                      <a:pt x="38688" y="29742"/>
                    </a:cubicBezTo>
                    <a:close/>
                  </a:path>
                </a:pathLst>
              </a:custGeom>
              <a:solidFill>
                <a:srgbClr val="3A3A3A">
                  <a:alpha val="2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8" name="Freeform 367">
                <a:extLst>
                  <a:ext uri="{FF2B5EF4-FFF2-40B4-BE49-F238E27FC236}">
                    <a16:creationId xmlns:a16="http://schemas.microsoft.com/office/drawing/2014/main" id="{EFE58E68-E06C-6F4A-8527-32FE9434FC4D}"/>
                  </a:ext>
                </a:extLst>
              </p:cNvPr>
              <p:cNvSpPr/>
              <p:nvPr/>
            </p:nvSpPr>
            <p:spPr>
              <a:xfrm>
                <a:off x="7788591" y="4129616"/>
                <a:ext cx="40289" cy="40258"/>
              </a:xfrm>
              <a:custGeom>
                <a:avLst/>
                <a:gdLst>
                  <a:gd name="connsiteX0" fmla="*/ 37694 w 40289"/>
                  <a:gd name="connsiteY0" fmla="*/ 30003 h 40258"/>
                  <a:gd name="connsiteX1" fmla="*/ 10260 w 40289"/>
                  <a:gd name="connsiteY1" fmla="*/ 37673 h 40258"/>
                  <a:gd name="connsiteX2" fmla="*/ 1864 w 40289"/>
                  <a:gd name="connsiteY2" fmla="*/ 11677 h 40258"/>
                  <a:gd name="connsiteX3" fmla="*/ 28599 w 40289"/>
                  <a:gd name="connsiteY3" fmla="*/ 1867 h 40258"/>
                  <a:gd name="connsiteX4" fmla="*/ 38426 w 40289"/>
                  <a:gd name="connsiteY4" fmla="*/ 28584 h 40258"/>
                  <a:gd name="connsiteX5" fmla="*/ 37694 w 40289"/>
                  <a:gd name="connsiteY5" fmla="*/ 30003 h 40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289" h="40258">
                    <a:moveTo>
                      <a:pt x="37694" y="30003"/>
                    </a:moveTo>
                    <a:cubicBezTo>
                      <a:pt x="32235" y="39685"/>
                      <a:pt x="19959" y="43118"/>
                      <a:pt x="10260" y="37673"/>
                    </a:cubicBezTo>
                    <a:cubicBezTo>
                      <a:pt x="1112" y="32524"/>
                      <a:pt x="-2545" y="21200"/>
                      <a:pt x="1864" y="11677"/>
                    </a:cubicBezTo>
                    <a:cubicBezTo>
                      <a:pt x="6539" y="1592"/>
                      <a:pt x="18507" y="-2804"/>
                      <a:pt x="28599" y="1867"/>
                    </a:cubicBezTo>
                    <a:cubicBezTo>
                      <a:pt x="38701" y="6528"/>
                      <a:pt x="43090" y="18499"/>
                      <a:pt x="38426" y="28584"/>
                    </a:cubicBezTo>
                    <a:cubicBezTo>
                      <a:pt x="38203" y="29060"/>
                      <a:pt x="37959" y="29537"/>
                      <a:pt x="37694" y="30003"/>
                    </a:cubicBezTo>
                    <a:close/>
                  </a:path>
                </a:pathLst>
              </a:custGeom>
              <a:solidFill>
                <a:srgbClr val="3A3A3A">
                  <a:alpha val="3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9" name="Freeform 368">
                <a:extLst>
                  <a:ext uri="{FF2B5EF4-FFF2-40B4-BE49-F238E27FC236}">
                    <a16:creationId xmlns:a16="http://schemas.microsoft.com/office/drawing/2014/main" id="{D8469D8F-951A-3A49-8B82-88F474DAC1C7}"/>
                  </a:ext>
                </a:extLst>
              </p:cNvPr>
              <p:cNvSpPr/>
              <p:nvPr/>
            </p:nvSpPr>
            <p:spPr>
              <a:xfrm>
                <a:off x="7788516" y="4130636"/>
                <a:ext cx="39652" cy="39627"/>
              </a:xfrm>
              <a:custGeom>
                <a:avLst/>
                <a:gdLst>
                  <a:gd name="connsiteX0" fmla="*/ 37452 w 39652"/>
                  <a:gd name="connsiteY0" fmla="*/ 28878 h 39627"/>
                  <a:gd name="connsiteX1" fmla="*/ 10759 w 39652"/>
                  <a:gd name="connsiteY1" fmla="*/ 37426 h 39627"/>
                  <a:gd name="connsiteX2" fmla="*/ 2205 w 39652"/>
                  <a:gd name="connsiteY2" fmla="*/ 10753 h 39627"/>
                  <a:gd name="connsiteX3" fmla="*/ 28865 w 39652"/>
                  <a:gd name="connsiteY3" fmla="*/ 2183 h 39627"/>
                  <a:gd name="connsiteX4" fmla="*/ 37473 w 39652"/>
                  <a:gd name="connsiteY4" fmla="*/ 28846 h 39627"/>
                  <a:gd name="connsiteX5" fmla="*/ 37452 w 39652"/>
                  <a:gd name="connsiteY5" fmla="*/ 28878 h 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52" h="39627">
                    <a:moveTo>
                      <a:pt x="37452" y="28878"/>
                    </a:moveTo>
                    <a:cubicBezTo>
                      <a:pt x="32437" y="38603"/>
                      <a:pt x="20491" y="42437"/>
                      <a:pt x="10759" y="37426"/>
                    </a:cubicBezTo>
                    <a:cubicBezTo>
                      <a:pt x="1017" y="32416"/>
                      <a:pt x="-2809" y="20477"/>
                      <a:pt x="2205" y="10753"/>
                    </a:cubicBezTo>
                    <a:cubicBezTo>
                      <a:pt x="7208" y="1028"/>
                      <a:pt x="19134" y="-2796"/>
                      <a:pt x="28865" y="2183"/>
                    </a:cubicBezTo>
                    <a:cubicBezTo>
                      <a:pt x="38607" y="7172"/>
                      <a:pt x="42455" y="19111"/>
                      <a:pt x="37473" y="28846"/>
                    </a:cubicBezTo>
                    <a:cubicBezTo>
                      <a:pt x="37462" y="28857"/>
                      <a:pt x="37462" y="28867"/>
                      <a:pt x="37452" y="28878"/>
                    </a:cubicBezTo>
                    <a:close/>
                  </a:path>
                </a:pathLst>
              </a:custGeom>
              <a:solidFill>
                <a:srgbClr val="3A3A3A">
                  <a:alpha val="3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0" name="Freeform 369">
                <a:extLst>
                  <a:ext uri="{FF2B5EF4-FFF2-40B4-BE49-F238E27FC236}">
                    <a16:creationId xmlns:a16="http://schemas.microsoft.com/office/drawing/2014/main" id="{B79DB8AF-71A0-5F4E-BE9F-59FBE449D6A2}"/>
                  </a:ext>
                </a:extLst>
              </p:cNvPr>
              <p:cNvSpPr/>
              <p:nvPr/>
            </p:nvSpPr>
            <p:spPr>
              <a:xfrm>
                <a:off x="7788693" y="4130858"/>
                <a:ext cx="39228" cy="39203"/>
              </a:xfrm>
              <a:custGeom>
                <a:avLst/>
                <a:gdLst>
                  <a:gd name="connsiteX0" fmla="*/ 37063 w 39228"/>
                  <a:gd name="connsiteY0" fmla="*/ 28550 h 39203"/>
                  <a:gd name="connsiteX1" fmla="*/ 10657 w 39228"/>
                  <a:gd name="connsiteY1" fmla="*/ 37035 h 39203"/>
                  <a:gd name="connsiteX2" fmla="*/ 2166 w 39228"/>
                  <a:gd name="connsiteY2" fmla="*/ 10658 h 39203"/>
                  <a:gd name="connsiteX3" fmla="*/ 28572 w 39228"/>
                  <a:gd name="connsiteY3" fmla="*/ 2162 h 39203"/>
                  <a:gd name="connsiteX4" fmla="*/ 28582 w 39228"/>
                  <a:gd name="connsiteY4" fmla="*/ 2173 h 39203"/>
                  <a:gd name="connsiteX5" fmla="*/ 37063 w 39228"/>
                  <a:gd name="connsiteY5" fmla="*/ 28550 h 39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228" h="39203">
                    <a:moveTo>
                      <a:pt x="37063" y="28550"/>
                    </a:moveTo>
                    <a:cubicBezTo>
                      <a:pt x="32112" y="38179"/>
                      <a:pt x="20293" y="41982"/>
                      <a:pt x="10657" y="37035"/>
                    </a:cubicBezTo>
                    <a:cubicBezTo>
                      <a:pt x="1021" y="32098"/>
                      <a:pt x="-2774" y="20287"/>
                      <a:pt x="2166" y="10658"/>
                    </a:cubicBezTo>
                    <a:cubicBezTo>
                      <a:pt x="7116" y="1029"/>
                      <a:pt x="18936" y="-2774"/>
                      <a:pt x="28572" y="2162"/>
                    </a:cubicBezTo>
                    <a:cubicBezTo>
                      <a:pt x="28572" y="2173"/>
                      <a:pt x="28582" y="2173"/>
                      <a:pt x="28582" y="2173"/>
                    </a:cubicBezTo>
                    <a:cubicBezTo>
                      <a:pt x="38208" y="7120"/>
                      <a:pt x="42003" y="18921"/>
                      <a:pt x="37063" y="28550"/>
                    </a:cubicBezTo>
                    <a:close/>
                  </a:path>
                </a:pathLst>
              </a:custGeom>
              <a:solidFill>
                <a:srgbClr val="3A3A3A">
                  <a:alpha val="3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1" name="Freeform 370">
                <a:extLst>
                  <a:ext uri="{FF2B5EF4-FFF2-40B4-BE49-F238E27FC236}">
                    <a16:creationId xmlns:a16="http://schemas.microsoft.com/office/drawing/2014/main" id="{64EAE46A-383F-B34F-B748-5E9CA1B53F35}"/>
                  </a:ext>
                </a:extLst>
              </p:cNvPr>
              <p:cNvSpPr/>
              <p:nvPr/>
            </p:nvSpPr>
            <p:spPr>
              <a:xfrm>
                <a:off x="7788948" y="4131160"/>
                <a:ext cx="38665" cy="38567"/>
              </a:xfrm>
              <a:custGeom>
                <a:avLst/>
                <a:gdLst>
                  <a:gd name="connsiteX0" fmla="*/ 36489 w 38665"/>
                  <a:gd name="connsiteY0" fmla="*/ 28036 h 38567"/>
                  <a:gd name="connsiteX1" fmla="*/ 10539 w 38665"/>
                  <a:gd name="connsiteY1" fmla="*/ 36458 h 38567"/>
                  <a:gd name="connsiteX2" fmla="*/ 2112 w 38665"/>
                  <a:gd name="connsiteY2" fmla="*/ 10525 h 38567"/>
                  <a:gd name="connsiteX3" fmla="*/ 28062 w 38665"/>
                  <a:gd name="connsiteY3" fmla="*/ 2103 h 38567"/>
                  <a:gd name="connsiteX4" fmla="*/ 28221 w 38665"/>
                  <a:gd name="connsiteY4" fmla="*/ 2189 h 38567"/>
                  <a:gd name="connsiteX5" fmla="*/ 36595 w 38665"/>
                  <a:gd name="connsiteY5" fmla="*/ 27824 h 38567"/>
                  <a:gd name="connsiteX6" fmla="*/ 36489 w 38665"/>
                  <a:gd name="connsiteY6" fmla="*/ 28036 h 3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65" h="38567">
                    <a:moveTo>
                      <a:pt x="36489" y="28036"/>
                    </a:moveTo>
                    <a:cubicBezTo>
                      <a:pt x="31655" y="37528"/>
                      <a:pt x="20037" y="41299"/>
                      <a:pt x="10539" y="36458"/>
                    </a:cubicBezTo>
                    <a:cubicBezTo>
                      <a:pt x="1041" y="31627"/>
                      <a:pt x="-2733" y="20017"/>
                      <a:pt x="2112" y="10525"/>
                    </a:cubicBezTo>
                    <a:cubicBezTo>
                      <a:pt x="6945" y="1044"/>
                      <a:pt x="18564" y="-2727"/>
                      <a:pt x="28062" y="2103"/>
                    </a:cubicBezTo>
                    <a:cubicBezTo>
                      <a:pt x="28115" y="2135"/>
                      <a:pt x="28168" y="2157"/>
                      <a:pt x="28221" y="2189"/>
                    </a:cubicBezTo>
                    <a:cubicBezTo>
                      <a:pt x="37613" y="6955"/>
                      <a:pt x="41365" y="18428"/>
                      <a:pt x="36595" y="27824"/>
                    </a:cubicBezTo>
                    <a:cubicBezTo>
                      <a:pt x="36563" y="27888"/>
                      <a:pt x="36531" y="27962"/>
                      <a:pt x="36489" y="28036"/>
                    </a:cubicBezTo>
                    <a:close/>
                  </a:path>
                </a:pathLst>
              </a:custGeom>
              <a:solidFill>
                <a:srgbClr val="3A3A3A">
                  <a:alpha val="4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2" name="Freeform 371">
                <a:extLst>
                  <a:ext uri="{FF2B5EF4-FFF2-40B4-BE49-F238E27FC236}">
                    <a16:creationId xmlns:a16="http://schemas.microsoft.com/office/drawing/2014/main" id="{AB8FC34D-3733-6F41-B808-979C021CF832}"/>
                  </a:ext>
                </a:extLst>
              </p:cNvPr>
              <p:cNvSpPr/>
              <p:nvPr/>
            </p:nvSpPr>
            <p:spPr>
              <a:xfrm>
                <a:off x="7789038" y="4131484"/>
                <a:ext cx="37956" cy="37930"/>
              </a:xfrm>
              <a:custGeom>
                <a:avLst/>
                <a:gdLst>
                  <a:gd name="connsiteX0" fmla="*/ 35869 w 37956"/>
                  <a:gd name="connsiteY0" fmla="*/ 27605 h 37930"/>
                  <a:gd name="connsiteX1" fmla="*/ 10333 w 37956"/>
                  <a:gd name="connsiteY1" fmla="*/ 35847 h 37930"/>
                  <a:gd name="connsiteX2" fmla="*/ 2086 w 37956"/>
                  <a:gd name="connsiteY2" fmla="*/ 10327 h 37930"/>
                  <a:gd name="connsiteX3" fmla="*/ 27601 w 37956"/>
                  <a:gd name="connsiteY3" fmla="*/ 2075 h 37930"/>
                  <a:gd name="connsiteX4" fmla="*/ 35880 w 37956"/>
                  <a:gd name="connsiteY4" fmla="*/ 27584 h 37930"/>
                  <a:gd name="connsiteX5" fmla="*/ 35869 w 37956"/>
                  <a:gd name="connsiteY5" fmla="*/ 27605 h 3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56" h="37930">
                    <a:moveTo>
                      <a:pt x="35869" y="27605"/>
                    </a:moveTo>
                    <a:cubicBezTo>
                      <a:pt x="31099" y="36927"/>
                      <a:pt x="19661" y="40614"/>
                      <a:pt x="10333" y="35847"/>
                    </a:cubicBezTo>
                    <a:cubicBezTo>
                      <a:pt x="1004" y="31080"/>
                      <a:pt x="-2685" y="19650"/>
                      <a:pt x="2086" y="10327"/>
                    </a:cubicBezTo>
                    <a:cubicBezTo>
                      <a:pt x="6856" y="1016"/>
                      <a:pt x="18273" y="-2681"/>
                      <a:pt x="27601" y="2075"/>
                    </a:cubicBezTo>
                    <a:cubicBezTo>
                      <a:pt x="36940" y="6832"/>
                      <a:pt x="40640" y="18251"/>
                      <a:pt x="35880" y="27584"/>
                    </a:cubicBezTo>
                    <a:cubicBezTo>
                      <a:pt x="35880" y="27595"/>
                      <a:pt x="35869" y="27595"/>
                      <a:pt x="35869" y="27605"/>
                    </a:cubicBezTo>
                    <a:close/>
                  </a:path>
                </a:pathLst>
              </a:custGeom>
              <a:solidFill>
                <a:srgbClr val="3A3A3A">
                  <a:alpha val="4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3" name="Freeform 372">
                <a:extLst>
                  <a:ext uri="{FF2B5EF4-FFF2-40B4-BE49-F238E27FC236}">
                    <a16:creationId xmlns:a16="http://schemas.microsoft.com/office/drawing/2014/main" id="{C035385B-4B86-6645-ADE7-43F939BD9C82}"/>
                  </a:ext>
                </a:extLst>
              </p:cNvPr>
              <p:cNvSpPr/>
              <p:nvPr/>
            </p:nvSpPr>
            <p:spPr>
              <a:xfrm>
                <a:off x="7789678" y="4131767"/>
                <a:ext cx="37283" cy="37295"/>
              </a:xfrm>
              <a:custGeom>
                <a:avLst/>
                <a:gdLst>
                  <a:gd name="connsiteX0" fmla="*/ 35229 w 37283"/>
                  <a:gd name="connsiteY0" fmla="*/ 27217 h 37295"/>
                  <a:gd name="connsiteX1" fmla="*/ 10085 w 37283"/>
                  <a:gd name="connsiteY1" fmla="*/ 35204 h 37295"/>
                  <a:gd name="connsiteX2" fmla="*/ 2092 w 37283"/>
                  <a:gd name="connsiteY2" fmla="*/ 10077 h 37295"/>
                  <a:gd name="connsiteX3" fmla="*/ 27067 w 37283"/>
                  <a:gd name="connsiteY3" fmla="*/ 2005 h 37295"/>
                  <a:gd name="connsiteX4" fmla="*/ 35229 w 37283"/>
                  <a:gd name="connsiteY4" fmla="*/ 27217 h 37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83" h="37295">
                    <a:moveTo>
                      <a:pt x="35229" y="27217"/>
                    </a:moveTo>
                    <a:cubicBezTo>
                      <a:pt x="30491" y="36359"/>
                      <a:pt x="19233" y="39939"/>
                      <a:pt x="10085" y="35204"/>
                    </a:cubicBezTo>
                    <a:cubicBezTo>
                      <a:pt x="937" y="30480"/>
                      <a:pt x="-2646" y="19230"/>
                      <a:pt x="2092" y="10077"/>
                    </a:cubicBezTo>
                    <a:cubicBezTo>
                      <a:pt x="6788" y="999"/>
                      <a:pt x="17929" y="-2603"/>
                      <a:pt x="27067" y="2005"/>
                    </a:cubicBezTo>
                    <a:cubicBezTo>
                      <a:pt x="36279" y="6719"/>
                      <a:pt x="39936" y="18001"/>
                      <a:pt x="35229" y="27217"/>
                    </a:cubicBezTo>
                    <a:close/>
                  </a:path>
                </a:pathLst>
              </a:custGeom>
              <a:solidFill>
                <a:srgbClr val="3A3A3A">
                  <a:alpha val="5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4" name="Freeform 373">
                <a:extLst>
                  <a:ext uri="{FF2B5EF4-FFF2-40B4-BE49-F238E27FC236}">
                    <a16:creationId xmlns:a16="http://schemas.microsoft.com/office/drawing/2014/main" id="{AFBF3F42-D634-0C4B-8441-7AF336B24754}"/>
                  </a:ext>
                </a:extLst>
              </p:cNvPr>
              <p:cNvSpPr/>
              <p:nvPr/>
            </p:nvSpPr>
            <p:spPr>
              <a:xfrm>
                <a:off x="7790045" y="4132031"/>
                <a:ext cx="36932" cy="36871"/>
              </a:xfrm>
              <a:custGeom>
                <a:avLst/>
                <a:gdLst>
                  <a:gd name="connsiteX0" fmla="*/ 34862 w 36932"/>
                  <a:gd name="connsiteY0" fmla="*/ 26847 h 36871"/>
                  <a:gd name="connsiteX1" fmla="*/ 10036 w 36932"/>
                  <a:gd name="connsiteY1" fmla="*/ 34834 h 36871"/>
                  <a:gd name="connsiteX2" fmla="*/ 2032 w 36932"/>
                  <a:gd name="connsiteY2" fmla="*/ 10025 h 36871"/>
                  <a:gd name="connsiteX3" fmla="*/ 26869 w 36932"/>
                  <a:gd name="connsiteY3" fmla="*/ 2038 h 36871"/>
                  <a:gd name="connsiteX4" fmla="*/ 26911 w 36932"/>
                  <a:gd name="connsiteY4" fmla="*/ 2059 h 36871"/>
                  <a:gd name="connsiteX5" fmla="*/ 34936 w 36932"/>
                  <a:gd name="connsiteY5" fmla="*/ 26709 h 36871"/>
                  <a:gd name="connsiteX6" fmla="*/ 34862 w 36932"/>
                  <a:gd name="connsiteY6" fmla="*/ 26847 h 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32" h="36871">
                    <a:moveTo>
                      <a:pt x="34862" y="26847"/>
                    </a:moveTo>
                    <a:cubicBezTo>
                      <a:pt x="30219" y="35904"/>
                      <a:pt x="19099" y="39485"/>
                      <a:pt x="10036" y="34834"/>
                    </a:cubicBezTo>
                    <a:cubicBezTo>
                      <a:pt x="972" y="30194"/>
                      <a:pt x="-2611" y="19082"/>
                      <a:pt x="2032" y="10025"/>
                    </a:cubicBezTo>
                    <a:cubicBezTo>
                      <a:pt x="6686" y="968"/>
                      <a:pt x="17806" y="-2613"/>
                      <a:pt x="26869" y="2038"/>
                    </a:cubicBezTo>
                    <a:cubicBezTo>
                      <a:pt x="26880" y="2038"/>
                      <a:pt x="26901" y="2048"/>
                      <a:pt x="26911" y="2059"/>
                    </a:cubicBezTo>
                    <a:cubicBezTo>
                      <a:pt x="35933" y="6646"/>
                      <a:pt x="39526" y="17684"/>
                      <a:pt x="34936" y="26709"/>
                    </a:cubicBezTo>
                    <a:cubicBezTo>
                      <a:pt x="34915" y="26752"/>
                      <a:pt x="34883" y="26804"/>
                      <a:pt x="34862" y="26847"/>
                    </a:cubicBezTo>
                    <a:close/>
                  </a:path>
                </a:pathLst>
              </a:custGeom>
              <a:solidFill>
                <a:srgbClr val="3A3A3A">
                  <a:alpha val="5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5" name="Freeform 374">
                <a:extLst>
                  <a:ext uri="{FF2B5EF4-FFF2-40B4-BE49-F238E27FC236}">
                    <a16:creationId xmlns:a16="http://schemas.microsoft.com/office/drawing/2014/main" id="{53EA04DC-A27A-7945-944D-24CE9CD52B84}"/>
                  </a:ext>
                </a:extLst>
              </p:cNvPr>
              <p:cNvSpPr/>
              <p:nvPr/>
            </p:nvSpPr>
            <p:spPr>
              <a:xfrm>
                <a:off x="7790641" y="4132293"/>
                <a:ext cx="36263" cy="36236"/>
              </a:xfrm>
              <a:custGeom>
                <a:avLst/>
                <a:gdLst>
                  <a:gd name="connsiteX0" fmla="*/ 34267 w 36263"/>
                  <a:gd name="connsiteY0" fmla="*/ 26373 h 36236"/>
                  <a:gd name="connsiteX1" fmla="*/ 9875 w 36263"/>
                  <a:gd name="connsiteY1" fmla="*/ 34244 h 36236"/>
                  <a:gd name="connsiteX2" fmla="*/ 1999 w 36263"/>
                  <a:gd name="connsiteY2" fmla="*/ 9858 h 36236"/>
                  <a:gd name="connsiteX3" fmla="*/ 26391 w 36263"/>
                  <a:gd name="connsiteY3" fmla="*/ 1998 h 36236"/>
                  <a:gd name="connsiteX4" fmla="*/ 26422 w 36263"/>
                  <a:gd name="connsiteY4" fmla="*/ 2008 h 36236"/>
                  <a:gd name="connsiteX5" fmla="*/ 34267 w 36263"/>
                  <a:gd name="connsiteY5" fmla="*/ 26373 h 3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263" h="36236">
                    <a:moveTo>
                      <a:pt x="34267" y="26373"/>
                    </a:moveTo>
                    <a:cubicBezTo>
                      <a:pt x="29709" y="35282"/>
                      <a:pt x="18779" y="38799"/>
                      <a:pt x="9875" y="34244"/>
                    </a:cubicBezTo>
                    <a:cubicBezTo>
                      <a:pt x="960" y="29678"/>
                      <a:pt x="-2570" y="18767"/>
                      <a:pt x="1999" y="9858"/>
                    </a:cubicBezTo>
                    <a:cubicBezTo>
                      <a:pt x="6557" y="960"/>
                      <a:pt x="17486" y="-2568"/>
                      <a:pt x="26391" y="1998"/>
                    </a:cubicBezTo>
                    <a:cubicBezTo>
                      <a:pt x="26401" y="1998"/>
                      <a:pt x="26412" y="2008"/>
                      <a:pt x="26422" y="2008"/>
                    </a:cubicBezTo>
                    <a:cubicBezTo>
                      <a:pt x="35316" y="6574"/>
                      <a:pt x="38825" y="17474"/>
                      <a:pt x="34267" y="26373"/>
                    </a:cubicBezTo>
                    <a:close/>
                  </a:path>
                </a:pathLst>
              </a:custGeom>
              <a:solidFill>
                <a:srgbClr val="3A3A3A">
                  <a:alpha val="5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6" name="Freeform 375">
                <a:extLst>
                  <a:ext uri="{FF2B5EF4-FFF2-40B4-BE49-F238E27FC236}">
                    <a16:creationId xmlns:a16="http://schemas.microsoft.com/office/drawing/2014/main" id="{C4856AA3-E98A-5B43-AE07-6B70563786E5}"/>
                  </a:ext>
                </a:extLst>
              </p:cNvPr>
              <p:cNvSpPr/>
              <p:nvPr/>
            </p:nvSpPr>
            <p:spPr>
              <a:xfrm>
                <a:off x="7790494" y="4132656"/>
                <a:ext cx="35625" cy="35600"/>
              </a:xfrm>
              <a:custGeom>
                <a:avLst/>
                <a:gdLst>
                  <a:gd name="connsiteX0" fmla="*/ 33671 w 35625"/>
                  <a:gd name="connsiteY0" fmla="*/ 25904 h 35600"/>
                  <a:gd name="connsiteX1" fmla="*/ 9703 w 35625"/>
                  <a:gd name="connsiteY1" fmla="*/ 33648 h 35600"/>
                  <a:gd name="connsiteX2" fmla="*/ 1954 w 35625"/>
                  <a:gd name="connsiteY2" fmla="*/ 9707 h 35600"/>
                  <a:gd name="connsiteX3" fmla="*/ 25922 w 35625"/>
                  <a:gd name="connsiteY3" fmla="*/ 1953 h 35600"/>
                  <a:gd name="connsiteX4" fmla="*/ 25932 w 35625"/>
                  <a:gd name="connsiteY4" fmla="*/ 1963 h 35600"/>
                  <a:gd name="connsiteX5" fmla="*/ 33671 w 35625"/>
                  <a:gd name="connsiteY5" fmla="*/ 25904 h 3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25" h="35600">
                    <a:moveTo>
                      <a:pt x="33671" y="25904"/>
                    </a:moveTo>
                    <a:cubicBezTo>
                      <a:pt x="29197" y="34654"/>
                      <a:pt x="18470" y="38118"/>
                      <a:pt x="9703" y="33648"/>
                    </a:cubicBezTo>
                    <a:cubicBezTo>
                      <a:pt x="947" y="29177"/>
                      <a:pt x="-2519" y="18457"/>
                      <a:pt x="1954" y="9707"/>
                    </a:cubicBezTo>
                    <a:cubicBezTo>
                      <a:pt x="6438" y="946"/>
                      <a:pt x="17166" y="-2518"/>
                      <a:pt x="25922" y="1953"/>
                    </a:cubicBezTo>
                    <a:cubicBezTo>
                      <a:pt x="25922" y="1963"/>
                      <a:pt x="25932" y="1963"/>
                      <a:pt x="25932" y="1963"/>
                    </a:cubicBezTo>
                    <a:cubicBezTo>
                      <a:pt x="34678" y="6444"/>
                      <a:pt x="38144" y="17154"/>
                      <a:pt x="33671" y="25904"/>
                    </a:cubicBezTo>
                    <a:close/>
                  </a:path>
                </a:pathLst>
              </a:custGeom>
              <a:solidFill>
                <a:srgbClr val="3A3A3A">
                  <a:alpha val="6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7" name="Freeform 376">
                <a:extLst>
                  <a:ext uri="{FF2B5EF4-FFF2-40B4-BE49-F238E27FC236}">
                    <a16:creationId xmlns:a16="http://schemas.microsoft.com/office/drawing/2014/main" id="{4A8694D8-D381-D04F-AB6F-0BDF685FFD7A}"/>
                  </a:ext>
                </a:extLst>
              </p:cNvPr>
              <p:cNvSpPr/>
              <p:nvPr/>
            </p:nvSpPr>
            <p:spPr>
              <a:xfrm>
                <a:off x="7790922" y="4132518"/>
                <a:ext cx="34915" cy="34964"/>
              </a:xfrm>
              <a:custGeom>
                <a:avLst/>
                <a:gdLst>
                  <a:gd name="connsiteX0" fmla="*/ 33031 w 34915"/>
                  <a:gd name="connsiteY0" fmla="*/ 25512 h 34964"/>
                  <a:gd name="connsiteX1" fmla="*/ 9455 w 34915"/>
                  <a:gd name="connsiteY1" fmla="*/ 33012 h 34964"/>
                  <a:gd name="connsiteX2" fmla="*/ 1961 w 34915"/>
                  <a:gd name="connsiteY2" fmla="*/ 9453 h 34964"/>
                  <a:gd name="connsiteX3" fmla="*/ 25399 w 34915"/>
                  <a:gd name="connsiteY3" fmla="*/ 1889 h 34964"/>
                  <a:gd name="connsiteX4" fmla="*/ 33031 w 34915"/>
                  <a:gd name="connsiteY4" fmla="*/ 25512 h 34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15" h="34964">
                    <a:moveTo>
                      <a:pt x="33031" y="25512"/>
                    </a:moveTo>
                    <a:cubicBezTo>
                      <a:pt x="28589" y="34082"/>
                      <a:pt x="18042" y="37440"/>
                      <a:pt x="9455" y="33012"/>
                    </a:cubicBezTo>
                    <a:cubicBezTo>
                      <a:pt x="879" y="28574"/>
                      <a:pt x="-2481" y="18023"/>
                      <a:pt x="1961" y="9453"/>
                    </a:cubicBezTo>
                    <a:cubicBezTo>
                      <a:pt x="6371" y="925"/>
                      <a:pt x="16833" y="-2444"/>
                      <a:pt x="25399" y="1889"/>
                    </a:cubicBezTo>
                    <a:cubicBezTo>
                      <a:pt x="33974" y="6359"/>
                      <a:pt x="37367" y="16879"/>
                      <a:pt x="33031" y="25512"/>
                    </a:cubicBezTo>
                    <a:close/>
                  </a:path>
                </a:pathLst>
              </a:custGeom>
              <a:solidFill>
                <a:srgbClr val="3A3A3A">
                  <a:alpha val="6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8" name="Freeform 377">
                <a:extLst>
                  <a:ext uri="{FF2B5EF4-FFF2-40B4-BE49-F238E27FC236}">
                    <a16:creationId xmlns:a16="http://schemas.microsoft.com/office/drawing/2014/main" id="{6526686C-B873-8648-9204-D20DF8BED6B2}"/>
                  </a:ext>
                </a:extLst>
              </p:cNvPr>
              <p:cNvSpPr/>
              <p:nvPr/>
            </p:nvSpPr>
            <p:spPr>
              <a:xfrm>
                <a:off x="7790976" y="4132887"/>
                <a:ext cx="34563" cy="34542"/>
              </a:xfrm>
              <a:custGeom>
                <a:avLst/>
                <a:gdLst>
                  <a:gd name="connsiteX0" fmla="*/ 32660 w 34563"/>
                  <a:gd name="connsiteY0" fmla="*/ 25143 h 34542"/>
                  <a:gd name="connsiteX1" fmla="*/ 9402 w 34563"/>
                  <a:gd name="connsiteY1" fmla="*/ 32643 h 34542"/>
                  <a:gd name="connsiteX2" fmla="*/ 1908 w 34563"/>
                  <a:gd name="connsiteY2" fmla="*/ 9401 h 34542"/>
                  <a:gd name="connsiteX3" fmla="*/ 25154 w 34563"/>
                  <a:gd name="connsiteY3" fmla="*/ 1901 h 34542"/>
                  <a:gd name="connsiteX4" fmla="*/ 25239 w 34563"/>
                  <a:gd name="connsiteY4" fmla="*/ 1944 h 34542"/>
                  <a:gd name="connsiteX5" fmla="*/ 32660 w 34563"/>
                  <a:gd name="connsiteY5" fmla="*/ 25143 h 34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63" h="34542">
                    <a:moveTo>
                      <a:pt x="32660" y="25143"/>
                    </a:moveTo>
                    <a:cubicBezTo>
                      <a:pt x="28313" y="33628"/>
                      <a:pt x="17893" y="36986"/>
                      <a:pt x="9402" y="32643"/>
                    </a:cubicBezTo>
                    <a:cubicBezTo>
                      <a:pt x="911" y="28289"/>
                      <a:pt x="-2449" y="17887"/>
                      <a:pt x="1908" y="9401"/>
                    </a:cubicBezTo>
                    <a:cubicBezTo>
                      <a:pt x="6254" y="906"/>
                      <a:pt x="16663" y="-2442"/>
                      <a:pt x="25154" y="1901"/>
                    </a:cubicBezTo>
                    <a:cubicBezTo>
                      <a:pt x="25186" y="1912"/>
                      <a:pt x="25208" y="1933"/>
                      <a:pt x="25239" y="1944"/>
                    </a:cubicBezTo>
                    <a:cubicBezTo>
                      <a:pt x="33677" y="6319"/>
                      <a:pt x="36995" y="16689"/>
                      <a:pt x="32660" y="25143"/>
                    </a:cubicBezTo>
                    <a:close/>
                  </a:path>
                </a:pathLst>
              </a:custGeom>
              <a:solidFill>
                <a:srgbClr val="3A3A3A">
                  <a:alpha val="6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9" name="Freeform 378">
                <a:extLst>
                  <a:ext uri="{FF2B5EF4-FFF2-40B4-BE49-F238E27FC236}">
                    <a16:creationId xmlns:a16="http://schemas.microsoft.com/office/drawing/2014/main" id="{570A78C9-ED24-634D-A8E8-0B8D4307F0A4}"/>
                  </a:ext>
                </a:extLst>
              </p:cNvPr>
              <p:cNvSpPr/>
              <p:nvPr/>
            </p:nvSpPr>
            <p:spPr>
              <a:xfrm>
                <a:off x="7791342" y="4133333"/>
                <a:ext cx="33950" cy="33927"/>
              </a:xfrm>
              <a:custGeom>
                <a:avLst/>
                <a:gdLst>
                  <a:gd name="connsiteX0" fmla="*/ 32081 w 33950"/>
                  <a:gd name="connsiteY0" fmla="*/ 24697 h 33927"/>
                  <a:gd name="connsiteX1" fmla="*/ 9237 w 33950"/>
                  <a:gd name="connsiteY1" fmla="*/ 32059 h 33927"/>
                  <a:gd name="connsiteX2" fmla="*/ 1870 w 33950"/>
                  <a:gd name="connsiteY2" fmla="*/ 9231 h 33927"/>
                  <a:gd name="connsiteX3" fmla="*/ 24714 w 33950"/>
                  <a:gd name="connsiteY3" fmla="*/ 1868 h 33927"/>
                  <a:gd name="connsiteX4" fmla="*/ 32081 w 33950"/>
                  <a:gd name="connsiteY4" fmla="*/ 24697 h 33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50" h="33927">
                    <a:moveTo>
                      <a:pt x="32081" y="24697"/>
                    </a:moveTo>
                    <a:cubicBezTo>
                      <a:pt x="27809" y="33034"/>
                      <a:pt x="17580" y="36328"/>
                      <a:pt x="9237" y="32059"/>
                    </a:cubicBezTo>
                    <a:cubicBezTo>
                      <a:pt x="894" y="27790"/>
                      <a:pt x="-2402" y="17568"/>
                      <a:pt x="1870" y="9231"/>
                    </a:cubicBezTo>
                    <a:cubicBezTo>
                      <a:pt x="6142" y="894"/>
                      <a:pt x="16371" y="-2401"/>
                      <a:pt x="24714" y="1868"/>
                    </a:cubicBezTo>
                    <a:cubicBezTo>
                      <a:pt x="33056" y="6137"/>
                      <a:pt x="36353" y="16360"/>
                      <a:pt x="32081" y="24697"/>
                    </a:cubicBezTo>
                    <a:close/>
                  </a:path>
                </a:pathLst>
              </a:custGeom>
              <a:solidFill>
                <a:srgbClr val="3A3A3A">
                  <a:alpha val="7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0" name="Freeform 379">
                <a:extLst>
                  <a:ext uri="{FF2B5EF4-FFF2-40B4-BE49-F238E27FC236}">
                    <a16:creationId xmlns:a16="http://schemas.microsoft.com/office/drawing/2014/main" id="{6478A2E3-3268-CA47-B58A-5EF635693002}"/>
                  </a:ext>
                </a:extLst>
              </p:cNvPr>
              <p:cNvSpPr/>
              <p:nvPr/>
            </p:nvSpPr>
            <p:spPr>
              <a:xfrm>
                <a:off x="7791703" y="4133800"/>
                <a:ext cx="33335" cy="33312"/>
              </a:xfrm>
              <a:custGeom>
                <a:avLst/>
                <a:gdLst>
                  <a:gd name="connsiteX0" fmla="*/ 31509 w 33335"/>
                  <a:gd name="connsiteY0" fmla="*/ 24231 h 33312"/>
                  <a:gd name="connsiteX1" fmla="*/ 9089 w 33335"/>
                  <a:gd name="connsiteY1" fmla="*/ 31487 h 33312"/>
                  <a:gd name="connsiteX2" fmla="*/ 1827 w 33335"/>
                  <a:gd name="connsiteY2" fmla="*/ 9082 h 33312"/>
                  <a:gd name="connsiteX3" fmla="*/ 24247 w 33335"/>
                  <a:gd name="connsiteY3" fmla="*/ 1826 h 33312"/>
                  <a:gd name="connsiteX4" fmla="*/ 31509 w 33335"/>
                  <a:gd name="connsiteY4" fmla="*/ 24231 h 33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5" h="33312">
                    <a:moveTo>
                      <a:pt x="31509" y="24231"/>
                    </a:moveTo>
                    <a:cubicBezTo>
                      <a:pt x="27321" y="32419"/>
                      <a:pt x="17283" y="35671"/>
                      <a:pt x="9089" y="31487"/>
                    </a:cubicBezTo>
                    <a:cubicBezTo>
                      <a:pt x="894" y="27303"/>
                      <a:pt x="-2360" y="17271"/>
                      <a:pt x="1827" y="9082"/>
                    </a:cubicBezTo>
                    <a:cubicBezTo>
                      <a:pt x="6014" y="894"/>
                      <a:pt x="16053" y="-2359"/>
                      <a:pt x="24247" y="1826"/>
                    </a:cubicBezTo>
                    <a:cubicBezTo>
                      <a:pt x="32441" y="6010"/>
                      <a:pt x="35696" y="16042"/>
                      <a:pt x="31509" y="24231"/>
                    </a:cubicBezTo>
                    <a:close/>
                  </a:path>
                </a:pathLst>
              </a:custGeom>
              <a:solidFill>
                <a:srgbClr val="3A3A3A">
                  <a:alpha val="7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1" name="Freeform 380">
                <a:extLst>
                  <a:ext uri="{FF2B5EF4-FFF2-40B4-BE49-F238E27FC236}">
                    <a16:creationId xmlns:a16="http://schemas.microsoft.com/office/drawing/2014/main" id="{96F24D05-2652-7F4A-8295-C2D7CC677C9C}"/>
                  </a:ext>
                </a:extLst>
              </p:cNvPr>
              <p:cNvSpPr/>
              <p:nvPr/>
            </p:nvSpPr>
            <p:spPr>
              <a:xfrm>
                <a:off x="7791816" y="4134160"/>
                <a:ext cx="32903" cy="32850"/>
              </a:xfrm>
              <a:custGeom>
                <a:avLst/>
                <a:gdLst>
                  <a:gd name="connsiteX0" fmla="*/ 31078 w 32903"/>
                  <a:gd name="connsiteY0" fmla="*/ 23870 h 32850"/>
                  <a:gd name="connsiteX1" fmla="*/ 8986 w 32903"/>
                  <a:gd name="connsiteY1" fmla="*/ 31063 h 32850"/>
                  <a:gd name="connsiteX2" fmla="*/ 1788 w 32903"/>
                  <a:gd name="connsiteY2" fmla="*/ 8976 h 32850"/>
                  <a:gd name="connsiteX3" fmla="*/ 23880 w 32903"/>
                  <a:gd name="connsiteY3" fmla="*/ 1794 h 32850"/>
                  <a:gd name="connsiteX4" fmla="*/ 23975 w 32903"/>
                  <a:gd name="connsiteY4" fmla="*/ 1836 h 32850"/>
                  <a:gd name="connsiteX5" fmla="*/ 31131 w 32903"/>
                  <a:gd name="connsiteY5" fmla="*/ 23775 h 32850"/>
                  <a:gd name="connsiteX6" fmla="*/ 31078 w 32903"/>
                  <a:gd name="connsiteY6" fmla="*/ 23870 h 3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03" h="32850">
                    <a:moveTo>
                      <a:pt x="31078" y="23870"/>
                    </a:moveTo>
                    <a:cubicBezTo>
                      <a:pt x="26965" y="31953"/>
                      <a:pt x="17074" y="35173"/>
                      <a:pt x="8986" y="31063"/>
                    </a:cubicBezTo>
                    <a:cubicBezTo>
                      <a:pt x="898" y="26942"/>
                      <a:pt x="-2325" y="17059"/>
                      <a:pt x="1788" y="8976"/>
                    </a:cubicBezTo>
                    <a:cubicBezTo>
                      <a:pt x="5901" y="893"/>
                      <a:pt x="15802" y="-2327"/>
                      <a:pt x="23880" y="1794"/>
                    </a:cubicBezTo>
                    <a:cubicBezTo>
                      <a:pt x="23912" y="1804"/>
                      <a:pt x="23943" y="1826"/>
                      <a:pt x="23975" y="1836"/>
                    </a:cubicBezTo>
                    <a:cubicBezTo>
                      <a:pt x="32010" y="5915"/>
                      <a:pt x="35212" y="15745"/>
                      <a:pt x="31131" y="23775"/>
                    </a:cubicBezTo>
                    <a:cubicBezTo>
                      <a:pt x="31109" y="23807"/>
                      <a:pt x="31099" y="23839"/>
                      <a:pt x="31078" y="23870"/>
                    </a:cubicBezTo>
                    <a:close/>
                  </a:path>
                </a:pathLst>
              </a:custGeom>
              <a:solidFill>
                <a:srgbClr val="3A3A3A">
                  <a:alpha val="8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2" name="Freeform 381">
                <a:extLst>
                  <a:ext uri="{FF2B5EF4-FFF2-40B4-BE49-F238E27FC236}">
                    <a16:creationId xmlns:a16="http://schemas.microsoft.com/office/drawing/2014/main" id="{E2D06356-0DA4-A443-977D-4D164D74E170}"/>
                  </a:ext>
                </a:extLst>
              </p:cNvPr>
              <p:cNvSpPr/>
              <p:nvPr/>
            </p:nvSpPr>
            <p:spPr>
              <a:xfrm>
                <a:off x="7792242" y="4134548"/>
                <a:ext cx="32233" cy="32209"/>
              </a:xfrm>
              <a:custGeom>
                <a:avLst/>
                <a:gdLst>
                  <a:gd name="connsiteX0" fmla="*/ 30439 w 32233"/>
                  <a:gd name="connsiteY0" fmla="*/ 23482 h 32209"/>
                  <a:gd name="connsiteX1" fmla="*/ 8740 w 32233"/>
                  <a:gd name="connsiteY1" fmla="*/ 30421 h 32209"/>
                  <a:gd name="connsiteX2" fmla="*/ 1797 w 32233"/>
                  <a:gd name="connsiteY2" fmla="*/ 8736 h 32209"/>
                  <a:gd name="connsiteX3" fmla="*/ 23443 w 32233"/>
                  <a:gd name="connsiteY3" fmla="*/ 1766 h 32209"/>
                  <a:gd name="connsiteX4" fmla="*/ 30471 w 32233"/>
                  <a:gd name="connsiteY4" fmla="*/ 23429 h 32209"/>
                  <a:gd name="connsiteX5" fmla="*/ 30439 w 32233"/>
                  <a:gd name="connsiteY5" fmla="*/ 23482 h 32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33" h="32209">
                    <a:moveTo>
                      <a:pt x="30439" y="23482"/>
                    </a:moveTo>
                    <a:cubicBezTo>
                      <a:pt x="26358" y="31385"/>
                      <a:pt x="16648" y="34489"/>
                      <a:pt x="8740" y="30421"/>
                    </a:cubicBezTo>
                    <a:cubicBezTo>
                      <a:pt x="821" y="26342"/>
                      <a:pt x="-2284" y="16639"/>
                      <a:pt x="1797" y="8736"/>
                    </a:cubicBezTo>
                    <a:cubicBezTo>
                      <a:pt x="5857" y="844"/>
                      <a:pt x="15535" y="-2270"/>
                      <a:pt x="23443" y="1766"/>
                    </a:cubicBezTo>
                    <a:cubicBezTo>
                      <a:pt x="31372" y="5813"/>
                      <a:pt x="34510" y="15506"/>
                      <a:pt x="30471" y="23429"/>
                    </a:cubicBezTo>
                    <a:cubicBezTo>
                      <a:pt x="30461" y="23451"/>
                      <a:pt x="30450" y="23461"/>
                      <a:pt x="30439" y="23482"/>
                    </a:cubicBezTo>
                    <a:close/>
                  </a:path>
                </a:pathLst>
              </a:custGeom>
              <a:solidFill>
                <a:srgbClr val="3A3A3A">
                  <a:alpha val="8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3" name="Freeform 382">
                <a:extLst>
                  <a:ext uri="{FF2B5EF4-FFF2-40B4-BE49-F238E27FC236}">
                    <a16:creationId xmlns:a16="http://schemas.microsoft.com/office/drawing/2014/main" id="{DAA989AD-65B6-FE4D-8871-B825E608B0FB}"/>
                  </a:ext>
                </a:extLst>
              </p:cNvPr>
              <p:cNvSpPr/>
              <p:nvPr/>
            </p:nvSpPr>
            <p:spPr>
              <a:xfrm>
                <a:off x="7792498" y="4135063"/>
                <a:ext cx="31599" cy="31572"/>
              </a:xfrm>
              <a:custGeom>
                <a:avLst/>
                <a:gdLst>
                  <a:gd name="connsiteX0" fmla="*/ 29865 w 31599"/>
                  <a:gd name="connsiteY0" fmla="*/ 22968 h 31572"/>
                  <a:gd name="connsiteX1" fmla="*/ 8611 w 31599"/>
                  <a:gd name="connsiteY1" fmla="*/ 29842 h 31572"/>
                  <a:gd name="connsiteX2" fmla="*/ 1731 w 31599"/>
                  <a:gd name="connsiteY2" fmla="*/ 8603 h 31572"/>
                  <a:gd name="connsiteX3" fmla="*/ 22985 w 31599"/>
                  <a:gd name="connsiteY3" fmla="*/ 1728 h 31572"/>
                  <a:gd name="connsiteX4" fmla="*/ 23081 w 31599"/>
                  <a:gd name="connsiteY4" fmla="*/ 1781 h 31572"/>
                  <a:gd name="connsiteX5" fmla="*/ 29865 w 31599"/>
                  <a:gd name="connsiteY5" fmla="*/ 22968 h 3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99" h="31572">
                    <a:moveTo>
                      <a:pt x="29865" y="22968"/>
                    </a:moveTo>
                    <a:cubicBezTo>
                      <a:pt x="25900" y="30732"/>
                      <a:pt x="16381" y="33805"/>
                      <a:pt x="8611" y="29842"/>
                    </a:cubicBezTo>
                    <a:cubicBezTo>
                      <a:pt x="841" y="25881"/>
                      <a:pt x="-2233" y="16368"/>
                      <a:pt x="1731" y="8603"/>
                    </a:cubicBezTo>
                    <a:cubicBezTo>
                      <a:pt x="5696" y="849"/>
                      <a:pt x="15215" y="-2234"/>
                      <a:pt x="22985" y="1728"/>
                    </a:cubicBezTo>
                    <a:cubicBezTo>
                      <a:pt x="23017" y="1749"/>
                      <a:pt x="23049" y="1760"/>
                      <a:pt x="23081" y="1781"/>
                    </a:cubicBezTo>
                    <a:cubicBezTo>
                      <a:pt x="30787" y="5785"/>
                      <a:pt x="33819" y="15245"/>
                      <a:pt x="29865" y="22968"/>
                    </a:cubicBezTo>
                    <a:close/>
                  </a:path>
                </a:pathLst>
              </a:custGeom>
              <a:solidFill>
                <a:srgbClr val="3A3A3A">
                  <a:alpha val="8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4" name="Freeform 383">
                <a:extLst>
                  <a:ext uri="{FF2B5EF4-FFF2-40B4-BE49-F238E27FC236}">
                    <a16:creationId xmlns:a16="http://schemas.microsoft.com/office/drawing/2014/main" id="{8037D2E5-C93F-5244-A4A3-9678F198A16B}"/>
                  </a:ext>
                </a:extLst>
              </p:cNvPr>
              <p:cNvSpPr/>
              <p:nvPr/>
            </p:nvSpPr>
            <p:spPr>
              <a:xfrm>
                <a:off x="7793039" y="4135244"/>
                <a:ext cx="30958" cy="30935"/>
              </a:xfrm>
              <a:custGeom>
                <a:avLst/>
                <a:gdLst>
                  <a:gd name="connsiteX0" fmla="*/ 29112 w 30958"/>
                  <a:gd name="connsiteY0" fmla="*/ 22786 h 30935"/>
                  <a:gd name="connsiteX1" fmla="*/ 8155 w 30958"/>
                  <a:gd name="connsiteY1" fmla="*/ 29089 h 30935"/>
                  <a:gd name="connsiteX2" fmla="*/ 1848 w 30958"/>
                  <a:gd name="connsiteY2" fmla="*/ 8146 h 30935"/>
                  <a:gd name="connsiteX3" fmla="*/ 22328 w 30958"/>
                  <a:gd name="connsiteY3" fmla="*/ 1600 h 30935"/>
                  <a:gd name="connsiteX4" fmla="*/ 29356 w 30958"/>
                  <a:gd name="connsiteY4" fmla="*/ 22309 h 30935"/>
                  <a:gd name="connsiteX5" fmla="*/ 29112 w 30958"/>
                  <a:gd name="connsiteY5" fmla="*/ 22786 h 30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58" h="30935">
                    <a:moveTo>
                      <a:pt x="29112" y="22786"/>
                    </a:moveTo>
                    <a:cubicBezTo>
                      <a:pt x="25063" y="30307"/>
                      <a:pt x="15681" y="33136"/>
                      <a:pt x="8155" y="29089"/>
                    </a:cubicBezTo>
                    <a:cubicBezTo>
                      <a:pt x="628" y="25053"/>
                      <a:pt x="-2202" y="15678"/>
                      <a:pt x="1848" y="8146"/>
                    </a:cubicBezTo>
                    <a:cubicBezTo>
                      <a:pt x="5791" y="805"/>
                      <a:pt x="14844" y="-2087"/>
                      <a:pt x="22328" y="1600"/>
                    </a:cubicBezTo>
                    <a:cubicBezTo>
                      <a:pt x="29992" y="5381"/>
                      <a:pt x="33140" y="14651"/>
                      <a:pt x="29356" y="22309"/>
                    </a:cubicBezTo>
                    <a:cubicBezTo>
                      <a:pt x="29282" y="22468"/>
                      <a:pt x="29197" y="22627"/>
                      <a:pt x="29112" y="22786"/>
                    </a:cubicBezTo>
                    <a:close/>
                  </a:path>
                </a:pathLst>
              </a:custGeom>
              <a:solidFill>
                <a:srgbClr val="3A3A3A">
                  <a:alpha val="9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5" name="Freeform 384">
                <a:extLst>
                  <a:ext uri="{FF2B5EF4-FFF2-40B4-BE49-F238E27FC236}">
                    <a16:creationId xmlns:a16="http://schemas.microsoft.com/office/drawing/2014/main" id="{7EAF7437-C3D6-6645-9D75-DBE0359ADF66}"/>
                  </a:ext>
                </a:extLst>
              </p:cNvPr>
              <p:cNvSpPr/>
              <p:nvPr/>
            </p:nvSpPr>
            <p:spPr>
              <a:xfrm>
                <a:off x="7793204" y="4135289"/>
                <a:ext cx="30287" cy="30305"/>
              </a:xfrm>
              <a:custGeom>
                <a:avLst/>
                <a:gdLst>
                  <a:gd name="connsiteX0" fmla="*/ 28629 w 30287"/>
                  <a:gd name="connsiteY0" fmla="*/ 22105 h 30305"/>
                  <a:gd name="connsiteX1" fmla="*/ 8202 w 30287"/>
                  <a:gd name="connsiteY1" fmla="*/ 28609 h 30305"/>
                  <a:gd name="connsiteX2" fmla="*/ 1693 w 30287"/>
                  <a:gd name="connsiteY2" fmla="*/ 8196 h 30305"/>
                  <a:gd name="connsiteX3" fmla="*/ 22056 w 30287"/>
                  <a:gd name="connsiteY3" fmla="*/ 1660 h 30305"/>
                  <a:gd name="connsiteX4" fmla="*/ 28629 w 30287"/>
                  <a:gd name="connsiteY4" fmla="*/ 22105 h 30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87" h="30305">
                    <a:moveTo>
                      <a:pt x="28629" y="22105"/>
                    </a:moveTo>
                    <a:cubicBezTo>
                      <a:pt x="24781" y="29542"/>
                      <a:pt x="15643" y="32455"/>
                      <a:pt x="8202" y="28609"/>
                    </a:cubicBezTo>
                    <a:cubicBezTo>
                      <a:pt x="760" y="24764"/>
                      <a:pt x="-2144" y="15633"/>
                      <a:pt x="1693" y="8196"/>
                    </a:cubicBezTo>
                    <a:cubicBezTo>
                      <a:pt x="5530" y="792"/>
                      <a:pt x="14626" y="-2132"/>
                      <a:pt x="22056" y="1660"/>
                    </a:cubicBezTo>
                    <a:cubicBezTo>
                      <a:pt x="29487" y="5516"/>
                      <a:pt x="32424" y="14647"/>
                      <a:pt x="28629" y="22105"/>
                    </a:cubicBezTo>
                    <a:close/>
                  </a:path>
                </a:pathLst>
              </a:custGeom>
              <a:solidFill>
                <a:srgbClr val="3A3A3A">
                  <a:alpha val="9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6" name="Freeform 385">
                <a:extLst>
                  <a:ext uri="{FF2B5EF4-FFF2-40B4-BE49-F238E27FC236}">
                    <a16:creationId xmlns:a16="http://schemas.microsoft.com/office/drawing/2014/main" id="{B28A7F70-FB0E-884E-8C40-DE36FBFD92C6}"/>
                  </a:ext>
                </a:extLst>
              </p:cNvPr>
              <p:cNvSpPr/>
              <p:nvPr/>
            </p:nvSpPr>
            <p:spPr>
              <a:xfrm>
                <a:off x="7793382" y="4135511"/>
                <a:ext cx="29863" cy="29880"/>
              </a:xfrm>
              <a:custGeom>
                <a:avLst/>
                <a:gdLst>
                  <a:gd name="connsiteX0" fmla="*/ 28239 w 29863"/>
                  <a:gd name="connsiteY0" fmla="*/ 21778 h 29880"/>
                  <a:gd name="connsiteX1" fmla="*/ 8108 w 29863"/>
                  <a:gd name="connsiteY1" fmla="*/ 28218 h 29880"/>
                  <a:gd name="connsiteX2" fmla="*/ 1663 w 29863"/>
                  <a:gd name="connsiteY2" fmla="*/ 8102 h 29880"/>
                  <a:gd name="connsiteX3" fmla="*/ 21772 w 29863"/>
                  <a:gd name="connsiteY3" fmla="*/ 1651 h 29880"/>
                  <a:gd name="connsiteX4" fmla="*/ 28239 w 29863"/>
                  <a:gd name="connsiteY4" fmla="*/ 21778 h 29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63" h="29880">
                    <a:moveTo>
                      <a:pt x="28239" y="21778"/>
                    </a:moveTo>
                    <a:cubicBezTo>
                      <a:pt x="24465" y="29108"/>
                      <a:pt x="15444" y="32000"/>
                      <a:pt x="8108" y="28218"/>
                    </a:cubicBezTo>
                    <a:cubicBezTo>
                      <a:pt x="773" y="24447"/>
                      <a:pt x="-2121" y="15432"/>
                      <a:pt x="1663" y="8102"/>
                    </a:cubicBezTo>
                    <a:cubicBezTo>
                      <a:pt x="5437" y="771"/>
                      <a:pt x="14437" y="-2110"/>
                      <a:pt x="21772" y="1651"/>
                    </a:cubicBezTo>
                    <a:cubicBezTo>
                      <a:pt x="29076" y="5464"/>
                      <a:pt x="31960" y="14426"/>
                      <a:pt x="28239" y="21778"/>
                    </a:cubicBezTo>
                    <a:close/>
                  </a:path>
                </a:pathLst>
              </a:custGeom>
              <a:solidFill>
                <a:srgbClr val="3A3A3A"/>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87" name="Graphic 2">
              <a:extLst>
                <a:ext uri="{FF2B5EF4-FFF2-40B4-BE49-F238E27FC236}">
                  <a16:creationId xmlns:a16="http://schemas.microsoft.com/office/drawing/2014/main" id="{99F800C7-7D23-624F-A159-320126836269}"/>
                </a:ext>
              </a:extLst>
            </p:cNvPr>
            <p:cNvGrpSpPr/>
            <p:nvPr/>
          </p:nvGrpSpPr>
          <p:grpSpPr>
            <a:xfrm>
              <a:off x="7861174" y="3969909"/>
              <a:ext cx="58455" cy="62604"/>
              <a:chOff x="7861174" y="3969909"/>
              <a:chExt cx="58455" cy="62604"/>
            </a:xfrm>
            <a:solidFill>
              <a:schemeClr val="accent1"/>
            </a:solidFill>
          </p:grpSpPr>
          <p:sp>
            <p:nvSpPr>
              <p:cNvPr id="388" name="Freeform 387">
                <a:extLst>
                  <a:ext uri="{FF2B5EF4-FFF2-40B4-BE49-F238E27FC236}">
                    <a16:creationId xmlns:a16="http://schemas.microsoft.com/office/drawing/2014/main" id="{47F277D2-BBDC-2B4D-B99A-92BD00877F5B}"/>
                  </a:ext>
                </a:extLst>
              </p:cNvPr>
              <p:cNvSpPr/>
              <p:nvPr/>
            </p:nvSpPr>
            <p:spPr>
              <a:xfrm>
                <a:off x="7874638" y="3986158"/>
                <a:ext cx="44991" cy="44928"/>
              </a:xfrm>
              <a:custGeom>
                <a:avLst/>
                <a:gdLst>
                  <a:gd name="connsiteX0" fmla="*/ 42494 w 44991"/>
                  <a:gd name="connsiteY0" fmla="*/ 32676 h 44928"/>
                  <a:gd name="connsiteX1" fmla="*/ 12261 w 44991"/>
                  <a:gd name="connsiteY1" fmla="*/ 42464 h 44928"/>
                  <a:gd name="connsiteX2" fmla="*/ 2466 w 44991"/>
                  <a:gd name="connsiteY2" fmla="*/ 12253 h 44928"/>
                  <a:gd name="connsiteX3" fmla="*/ 32699 w 44991"/>
                  <a:gd name="connsiteY3" fmla="*/ 2464 h 44928"/>
                  <a:gd name="connsiteX4" fmla="*/ 32741 w 44991"/>
                  <a:gd name="connsiteY4" fmla="*/ 2486 h 44928"/>
                  <a:gd name="connsiteX5" fmla="*/ 42568 w 44991"/>
                  <a:gd name="connsiteY5" fmla="*/ 32528 h 44928"/>
                  <a:gd name="connsiteX6" fmla="*/ 42494 w 44991"/>
                  <a:gd name="connsiteY6" fmla="*/ 32676 h 44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91" h="44928">
                    <a:moveTo>
                      <a:pt x="42494" y="32676"/>
                    </a:moveTo>
                    <a:cubicBezTo>
                      <a:pt x="36854" y="43725"/>
                      <a:pt x="23317" y="48111"/>
                      <a:pt x="12261" y="42464"/>
                    </a:cubicBezTo>
                    <a:cubicBezTo>
                      <a:pt x="1205" y="36829"/>
                      <a:pt x="-3184" y="23301"/>
                      <a:pt x="2466" y="12253"/>
                    </a:cubicBezTo>
                    <a:cubicBezTo>
                      <a:pt x="8105" y="1204"/>
                      <a:pt x="21642" y="-3182"/>
                      <a:pt x="32699" y="2464"/>
                    </a:cubicBezTo>
                    <a:cubicBezTo>
                      <a:pt x="32709" y="2475"/>
                      <a:pt x="32731" y="2475"/>
                      <a:pt x="32741" y="2486"/>
                    </a:cubicBezTo>
                    <a:cubicBezTo>
                      <a:pt x="43755" y="8068"/>
                      <a:pt x="48154" y="21522"/>
                      <a:pt x="42568" y="32528"/>
                    </a:cubicBezTo>
                    <a:cubicBezTo>
                      <a:pt x="42547" y="32581"/>
                      <a:pt x="42515" y="32623"/>
                      <a:pt x="42494" y="32676"/>
                    </a:cubicBezTo>
                    <a:close/>
                  </a:path>
                </a:pathLst>
              </a:custGeom>
              <a:solidFill>
                <a:srgbClr val="3A3A3A">
                  <a:alpha val="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9" name="Freeform 388">
                <a:extLst>
                  <a:ext uri="{FF2B5EF4-FFF2-40B4-BE49-F238E27FC236}">
                    <a16:creationId xmlns:a16="http://schemas.microsoft.com/office/drawing/2014/main" id="{CC1A3680-F8D5-6D44-BC6A-CB0E1EB055D1}"/>
                  </a:ext>
                </a:extLst>
              </p:cNvPr>
              <p:cNvSpPr/>
              <p:nvPr/>
            </p:nvSpPr>
            <p:spPr>
              <a:xfrm>
                <a:off x="7875022" y="3986527"/>
                <a:ext cx="44283" cy="44291"/>
              </a:xfrm>
              <a:custGeom>
                <a:avLst/>
                <a:gdLst>
                  <a:gd name="connsiteX0" fmla="*/ 41897 w 44283"/>
                  <a:gd name="connsiteY0" fmla="*/ 32202 h 44291"/>
                  <a:gd name="connsiteX1" fmla="*/ 12100 w 44283"/>
                  <a:gd name="connsiteY1" fmla="*/ 41874 h 44291"/>
                  <a:gd name="connsiteX2" fmla="*/ 2421 w 44283"/>
                  <a:gd name="connsiteY2" fmla="*/ 12085 h 44291"/>
                  <a:gd name="connsiteX3" fmla="*/ 32219 w 44283"/>
                  <a:gd name="connsiteY3" fmla="*/ 2424 h 44291"/>
                  <a:gd name="connsiteX4" fmla="*/ 32251 w 44283"/>
                  <a:gd name="connsiteY4" fmla="*/ 2435 h 44291"/>
                  <a:gd name="connsiteX5" fmla="*/ 41897 w 44283"/>
                  <a:gd name="connsiteY5" fmla="*/ 32202 h 44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3" h="44291">
                    <a:moveTo>
                      <a:pt x="41897" y="32202"/>
                    </a:moveTo>
                    <a:cubicBezTo>
                      <a:pt x="36343" y="43092"/>
                      <a:pt x="22997" y="47424"/>
                      <a:pt x="12100" y="41874"/>
                    </a:cubicBezTo>
                    <a:cubicBezTo>
                      <a:pt x="1191" y="36312"/>
                      <a:pt x="-3133" y="22986"/>
                      <a:pt x="2421" y="12085"/>
                    </a:cubicBezTo>
                    <a:cubicBezTo>
                      <a:pt x="7976" y="1196"/>
                      <a:pt x="21322" y="-3137"/>
                      <a:pt x="32219" y="2424"/>
                    </a:cubicBezTo>
                    <a:cubicBezTo>
                      <a:pt x="32230" y="2424"/>
                      <a:pt x="32240" y="2435"/>
                      <a:pt x="32251" y="2435"/>
                    </a:cubicBezTo>
                    <a:cubicBezTo>
                      <a:pt x="43085" y="8039"/>
                      <a:pt x="47389" y="21312"/>
                      <a:pt x="41897" y="32202"/>
                    </a:cubicBezTo>
                    <a:close/>
                  </a:path>
                </a:pathLst>
              </a:custGeom>
              <a:solidFill>
                <a:srgbClr val="3A3A3A">
                  <a:alpha val="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0" name="Freeform 389">
                <a:extLst>
                  <a:ext uri="{FF2B5EF4-FFF2-40B4-BE49-F238E27FC236}">
                    <a16:creationId xmlns:a16="http://schemas.microsoft.com/office/drawing/2014/main" id="{C4569C8C-8E44-6F43-8A70-1C175FC66065}"/>
                  </a:ext>
                </a:extLst>
              </p:cNvPr>
              <p:cNvSpPr/>
              <p:nvPr/>
            </p:nvSpPr>
            <p:spPr>
              <a:xfrm>
                <a:off x="7875366" y="3986770"/>
                <a:ext cx="43685" cy="43652"/>
              </a:xfrm>
              <a:custGeom>
                <a:avLst/>
                <a:gdLst>
                  <a:gd name="connsiteX0" fmla="*/ 41236 w 43685"/>
                  <a:gd name="connsiteY0" fmla="*/ 31853 h 43652"/>
                  <a:gd name="connsiteX1" fmla="*/ 11809 w 43685"/>
                  <a:gd name="connsiteY1" fmla="*/ 41207 h 43652"/>
                  <a:gd name="connsiteX2" fmla="*/ 2449 w 43685"/>
                  <a:gd name="connsiteY2" fmla="*/ 11800 h 43652"/>
                  <a:gd name="connsiteX3" fmla="*/ 31801 w 43685"/>
                  <a:gd name="connsiteY3" fmla="*/ 2404 h 43652"/>
                  <a:gd name="connsiteX4" fmla="*/ 41278 w 43685"/>
                  <a:gd name="connsiteY4" fmla="*/ 31779 h 43652"/>
                  <a:gd name="connsiteX5" fmla="*/ 41236 w 43685"/>
                  <a:gd name="connsiteY5" fmla="*/ 31853 h 43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685" h="43652">
                    <a:moveTo>
                      <a:pt x="41236" y="31853"/>
                    </a:moveTo>
                    <a:cubicBezTo>
                      <a:pt x="35692" y="42552"/>
                      <a:pt x="22515" y="46747"/>
                      <a:pt x="11809" y="41207"/>
                    </a:cubicBezTo>
                    <a:cubicBezTo>
                      <a:pt x="1092" y="35667"/>
                      <a:pt x="-3095" y="22499"/>
                      <a:pt x="2449" y="11800"/>
                    </a:cubicBezTo>
                    <a:cubicBezTo>
                      <a:pt x="7971" y="1122"/>
                      <a:pt x="21095" y="-3073"/>
                      <a:pt x="31801" y="2404"/>
                    </a:cubicBezTo>
                    <a:cubicBezTo>
                      <a:pt x="42529" y="7902"/>
                      <a:pt x="46780" y="21048"/>
                      <a:pt x="41278" y="31779"/>
                    </a:cubicBezTo>
                    <a:cubicBezTo>
                      <a:pt x="41257" y="31800"/>
                      <a:pt x="41247" y="31832"/>
                      <a:pt x="41236" y="31853"/>
                    </a:cubicBezTo>
                    <a:close/>
                  </a:path>
                </a:pathLst>
              </a:custGeom>
              <a:solidFill>
                <a:srgbClr val="3A3A3A">
                  <a:alpha val="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1" name="Freeform 390">
                <a:extLst>
                  <a:ext uri="{FF2B5EF4-FFF2-40B4-BE49-F238E27FC236}">
                    <a16:creationId xmlns:a16="http://schemas.microsoft.com/office/drawing/2014/main" id="{091A6C44-5A19-A04C-896F-FF02A234A71B}"/>
                  </a:ext>
                </a:extLst>
              </p:cNvPr>
              <p:cNvSpPr/>
              <p:nvPr/>
            </p:nvSpPr>
            <p:spPr>
              <a:xfrm>
                <a:off x="7876502" y="3987314"/>
                <a:ext cx="42410" cy="42376"/>
              </a:xfrm>
              <a:custGeom>
                <a:avLst/>
                <a:gdLst>
                  <a:gd name="connsiteX0" fmla="*/ 39888 w 42410"/>
                  <a:gd name="connsiteY0" fmla="*/ 31203 h 42376"/>
                  <a:gd name="connsiteX1" fmla="*/ 11182 w 42410"/>
                  <a:gd name="connsiteY1" fmla="*/ 39858 h 42376"/>
                  <a:gd name="connsiteX2" fmla="*/ 2521 w 42410"/>
                  <a:gd name="connsiteY2" fmla="*/ 11182 h 42376"/>
                  <a:gd name="connsiteX3" fmla="*/ 30559 w 42410"/>
                  <a:gd name="connsiteY3" fmla="*/ 2177 h 42376"/>
                  <a:gd name="connsiteX4" fmla="*/ 40227 w 42410"/>
                  <a:gd name="connsiteY4" fmla="*/ 30535 h 42376"/>
                  <a:gd name="connsiteX5" fmla="*/ 39888 w 42410"/>
                  <a:gd name="connsiteY5" fmla="*/ 31203 h 4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10" h="42376">
                    <a:moveTo>
                      <a:pt x="39888" y="31203"/>
                    </a:moveTo>
                    <a:cubicBezTo>
                      <a:pt x="34354" y="41510"/>
                      <a:pt x="21507" y="45387"/>
                      <a:pt x="11182" y="39858"/>
                    </a:cubicBezTo>
                    <a:cubicBezTo>
                      <a:pt x="867" y="34328"/>
                      <a:pt x="-3012" y="21489"/>
                      <a:pt x="2521" y="11182"/>
                    </a:cubicBezTo>
                    <a:cubicBezTo>
                      <a:pt x="7917" y="1118"/>
                      <a:pt x="20309" y="-2855"/>
                      <a:pt x="30559" y="2177"/>
                    </a:cubicBezTo>
                    <a:cubicBezTo>
                      <a:pt x="41065" y="7336"/>
                      <a:pt x="45400" y="20038"/>
                      <a:pt x="40227" y="30535"/>
                    </a:cubicBezTo>
                    <a:cubicBezTo>
                      <a:pt x="40121" y="30758"/>
                      <a:pt x="40005" y="30980"/>
                      <a:pt x="39888" y="31203"/>
                    </a:cubicBezTo>
                    <a:close/>
                  </a:path>
                </a:pathLst>
              </a:custGeom>
              <a:solidFill>
                <a:srgbClr val="3A3A3A">
                  <a:alpha val="1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2" name="Freeform 391">
                <a:extLst>
                  <a:ext uri="{FF2B5EF4-FFF2-40B4-BE49-F238E27FC236}">
                    <a16:creationId xmlns:a16="http://schemas.microsoft.com/office/drawing/2014/main" id="{49F0CF99-2143-1847-B395-AD13F4579EEC}"/>
                  </a:ext>
                </a:extLst>
              </p:cNvPr>
              <p:cNvSpPr/>
              <p:nvPr/>
            </p:nvSpPr>
            <p:spPr>
              <a:xfrm>
                <a:off x="7876113" y="3987436"/>
                <a:ext cx="42409" cy="42384"/>
              </a:xfrm>
              <a:custGeom>
                <a:avLst/>
                <a:gdLst>
                  <a:gd name="connsiteX0" fmla="*/ 40064 w 42409"/>
                  <a:gd name="connsiteY0" fmla="*/ 30869 h 42384"/>
                  <a:gd name="connsiteX1" fmla="*/ 11517 w 42409"/>
                  <a:gd name="connsiteY1" fmla="*/ 40043 h 42384"/>
                  <a:gd name="connsiteX2" fmla="*/ 2348 w 42409"/>
                  <a:gd name="connsiteY2" fmla="*/ 11515 h 42384"/>
                  <a:gd name="connsiteX3" fmla="*/ 30736 w 42409"/>
                  <a:gd name="connsiteY3" fmla="*/ 2267 h 42384"/>
                  <a:gd name="connsiteX4" fmla="*/ 40139 w 42409"/>
                  <a:gd name="connsiteY4" fmla="*/ 30721 h 42384"/>
                  <a:gd name="connsiteX5" fmla="*/ 40064 w 42409"/>
                  <a:gd name="connsiteY5" fmla="*/ 30869 h 4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09" h="42384">
                    <a:moveTo>
                      <a:pt x="40064" y="30869"/>
                    </a:moveTo>
                    <a:cubicBezTo>
                      <a:pt x="34711" y="41282"/>
                      <a:pt x="21937" y="45382"/>
                      <a:pt x="11517" y="40043"/>
                    </a:cubicBezTo>
                    <a:cubicBezTo>
                      <a:pt x="1107" y="34693"/>
                      <a:pt x="-3006" y="21928"/>
                      <a:pt x="2348" y="11515"/>
                    </a:cubicBezTo>
                    <a:cubicBezTo>
                      <a:pt x="7659" y="1166"/>
                      <a:pt x="20337" y="-2966"/>
                      <a:pt x="30736" y="2267"/>
                    </a:cubicBezTo>
                    <a:cubicBezTo>
                      <a:pt x="41199" y="7532"/>
                      <a:pt x="45407" y="20265"/>
                      <a:pt x="40139" y="30721"/>
                    </a:cubicBezTo>
                    <a:cubicBezTo>
                      <a:pt x="40118" y="30763"/>
                      <a:pt x="40086" y="30816"/>
                      <a:pt x="40064" y="30869"/>
                    </a:cubicBezTo>
                    <a:close/>
                  </a:path>
                </a:pathLst>
              </a:custGeom>
              <a:solidFill>
                <a:srgbClr val="3A3A3A">
                  <a:alpha val="1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3" name="Freeform 392">
                <a:extLst>
                  <a:ext uri="{FF2B5EF4-FFF2-40B4-BE49-F238E27FC236}">
                    <a16:creationId xmlns:a16="http://schemas.microsoft.com/office/drawing/2014/main" id="{0E861BBF-1FED-DA4E-836D-E309271D99E1}"/>
                  </a:ext>
                </a:extLst>
              </p:cNvPr>
              <p:cNvSpPr/>
              <p:nvPr/>
            </p:nvSpPr>
            <p:spPr>
              <a:xfrm>
                <a:off x="7875711" y="3987495"/>
                <a:ext cx="42408" cy="42381"/>
              </a:xfrm>
              <a:custGeom>
                <a:avLst/>
                <a:gdLst>
                  <a:gd name="connsiteX0" fmla="*/ 40149 w 42408"/>
                  <a:gd name="connsiteY0" fmla="*/ 30704 h 42381"/>
                  <a:gd name="connsiteX1" fmla="*/ 11686 w 42408"/>
                  <a:gd name="connsiteY1" fmla="*/ 40121 h 42381"/>
                  <a:gd name="connsiteX2" fmla="*/ 2262 w 42408"/>
                  <a:gd name="connsiteY2" fmla="*/ 11678 h 42381"/>
                  <a:gd name="connsiteX3" fmla="*/ 30725 w 42408"/>
                  <a:gd name="connsiteY3" fmla="*/ 2261 h 42381"/>
                  <a:gd name="connsiteX4" fmla="*/ 31032 w 42408"/>
                  <a:gd name="connsiteY4" fmla="*/ 2420 h 42381"/>
                  <a:gd name="connsiteX5" fmla="*/ 40149 w 42408"/>
                  <a:gd name="connsiteY5" fmla="*/ 30704 h 4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08" h="42381">
                    <a:moveTo>
                      <a:pt x="40149" y="30704"/>
                    </a:moveTo>
                    <a:cubicBezTo>
                      <a:pt x="34891" y="41159"/>
                      <a:pt x="22149" y="45375"/>
                      <a:pt x="11686" y="40121"/>
                    </a:cubicBezTo>
                    <a:cubicBezTo>
                      <a:pt x="1224" y="34867"/>
                      <a:pt x="-2996" y="22134"/>
                      <a:pt x="2262" y="11678"/>
                    </a:cubicBezTo>
                    <a:cubicBezTo>
                      <a:pt x="7520" y="1223"/>
                      <a:pt x="20262" y="-2994"/>
                      <a:pt x="30725" y="2261"/>
                    </a:cubicBezTo>
                    <a:cubicBezTo>
                      <a:pt x="30831" y="2314"/>
                      <a:pt x="30926" y="2367"/>
                      <a:pt x="31032" y="2420"/>
                    </a:cubicBezTo>
                    <a:cubicBezTo>
                      <a:pt x="41283" y="7780"/>
                      <a:pt x="45343" y="20365"/>
                      <a:pt x="40149" y="30704"/>
                    </a:cubicBezTo>
                    <a:close/>
                  </a:path>
                </a:pathLst>
              </a:custGeom>
              <a:solidFill>
                <a:srgbClr val="3A3A3A">
                  <a:alpha val="1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4" name="Freeform 393">
                <a:extLst>
                  <a:ext uri="{FF2B5EF4-FFF2-40B4-BE49-F238E27FC236}">
                    <a16:creationId xmlns:a16="http://schemas.microsoft.com/office/drawing/2014/main" id="{B38583B0-6180-7249-BFFA-6C1C7D44104A}"/>
                  </a:ext>
                </a:extLst>
              </p:cNvPr>
              <p:cNvSpPr/>
              <p:nvPr/>
            </p:nvSpPr>
            <p:spPr>
              <a:xfrm>
                <a:off x="7875355" y="3987681"/>
                <a:ext cx="42408" cy="42381"/>
              </a:xfrm>
              <a:custGeom>
                <a:avLst/>
                <a:gdLst>
                  <a:gd name="connsiteX0" fmla="*/ 40293 w 42408"/>
                  <a:gd name="connsiteY0" fmla="*/ 30412 h 42381"/>
                  <a:gd name="connsiteX1" fmla="*/ 11979 w 42408"/>
                  <a:gd name="connsiteY1" fmla="*/ 40264 h 42381"/>
                  <a:gd name="connsiteX2" fmla="*/ 2121 w 42408"/>
                  <a:gd name="connsiteY2" fmla="*/ 11969 h 42381"/>
                  <a:gd name="connsiteX3" fmla="*/ 30435 w 42408"/>
                  <a:gd name="connsiteY3" fmla="*/ 2117 h 42381"/>
                  <a:gd name="connsiteX4" fmla="*/ 31283 w 42408"/>
                  <a:gd name="connsiteY4" fmla="*/ 2552 h 42381"/>
                  <a:gd name="connsiteX5" fmla="*/ 40293 w 42408"/>
                  <a:gd name="connsiteY5" fmla="*/ 30412 h 4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08" h="42381">
                    <a:moveTo>
                      <a:pt x="40293" y="30412"/>
                    </a:moveTo>
                    <a:cubicBezTo>
                      <a:pt x="35194" y="40942"/>
                      <a:pt x="22516" y="45359"/>
                      <a:pt x="11979" y="40264"/>
                    </a:cubicBezTo>
                    <a:cubicBezTo>
                      <a:pt x="1432" y="35179"/>
                      <a:pt x="-2978" y="22510"/>
                      <a:pt x="2121" y="11969"/>
                    </a:cubicBezTo>
                    <a:cubicBezTo>
                      <a:pt x="7209" y="1439"/>
                      <a:pt x="19887" y="-2978"/>
                      <a:pt x="30435" y="2117"/>
                    </a:cubicBezTo>
                    <a:cubicBezTo>
                      <a:pt x="30721" y="2255"/>
                      <a:pt x="31007" y="2403"/>
                      <a:pt x="31283" y="2552"/>
                    </a:cubicBezTo>
                    <a:cubicBezTo>
                      <a:pt x="41258" y="7933"/>
                      <a:pt x="45222" y="20211"/>
                      <a:pt x="40293" y="30412"/>
                    </a:cubicBezTo>
                    <a:close/>
                  </a:path>
                </a:pathLst>
              </a:custGeom>
              <a:solidFill>
                <a:srgbClr val="3A3A3A">
                  <a:alpha val="2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5" name="Freeform 394">
                <a:extLst>
                  <a:ext uri="{FF2B5EF4-FFF2-40B4-BE49-F238E27FC236}">
                    <a16:creationId xmlns:a16="http://schemas.microsoft.com/office/drawing/2014/main" id="{DD317282-E371-B740-8B9D-95C853CB0FB3}"/>
                  </a:ext>
                </a:extLst>
              </p:cNvPr>
              <p:cNvSpPr/>
              <p:nvPr/>
            </p:nvSpPr>
            <p:spPr>
              <a:xfrm>
                <a:off x="7876687" y="3988163"/>
                <a:ext cx="40959" cy="40897"/>
              </a:xfrm>
              <a:custGeom>
                <a:avLst/>
                <a:gdLst>
                  <a:gd name="connsiteX0" fmla="*/ 38643 w 40959"/>
                  <a:gd name="connsiteY0" fmla="*/ 29824 h 40897"/>
                  <a:gd name="connsiteX1" fmla="*/ 11081 w 40959"/>
                  <a:gd name="connsiteY1" fmla="*/ 38616 h 40897"/>
                  <a:gd name="connsiteX2" fmla="*/ 2283 w 40959"/>
                  <a:gd name="connsiteY2" fmla="*/ 11074 h 40897"/>
                  <a:gd name="connsiteX3" fmla="*/ 29844 w 40959"/>
                  <a:gd name="connsiteY3" fmla="*/ 2281 h 40897"/>
                  <a:gd name="connsiteX4" fmla="*/ 29844 w 40959"/>
                  <a:gd name="connsiteY4" fmla="*/ 2281 h 40897"/>
                  <a:gd name="connsiteX5" fmla="*/ 38738 w 40959"/>
                  <a:gd name="connsiteY5" fmla="*/ 29633 h 40897"/>
                  <a:gd name="connsiteX6" fmla="*/ 38643 w 40959"/>
                  <a:gd name="connsiteY6" fmla="*/ 29824 h 4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59" h="40897">
                    <a:moveTo>
                      <a:pt x="38643" y="29824"/>
                    </a:moveTo>
                    <a:cubicBezTo>
                      <a:pt x="33459" y="39856"/>
                      <a:pt x="21120" y="43796"/>
                      <a:pt x="11081" y="38616"/>
                    </a:cubicBezTo>
                    <a:cubicBezTo>
                      <a:pt x="1043" y="33436"/>
                      <a:pt x="-2901" y="21106"/>
                      <a:pt x="2283" y="11074"/>
                    </a:cubicBezTo>
                    <a:cubicBezTo>
                      <a:pt x="7456" y="1042"/>
                      <a:pt x="19806" y="-2899"/>
                      <a:pt x="29844" y="2281"/>
                    </a:cubicBezTo>
                    <a:cubicBezTo>
                      <a:pt x="29844" y="2281"/>
                      <a:pt x="29844" y="2281"/>
                      <a:pt x="29844" y="2281"/>
                    </a:cubicBezTo>
                    <a:cubicBezTo>
                      <a:pt x="39862" y="7377"/>
                      <a:pt x="43837" y="19633"/>
                      <a:pt x="38738" y="29633"/>
                    </a:cubicBezTo>
                    <a:cubicBezTo>
                      <a:pt x="38706" y="29697"/>
                      <a:pt x="38675" y="29760"/>
                      <a:pt x="38643" y="29824"/>
                    </a:cubicBezTo>
                    <a:close/>
                  </a:path>
                </a:pathLst>
              </a:custGeom>
              <a:solidFill>
                <a:srgbClr val="3A3A3A">
                  <a:alpha val="2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6" name="Freeform 395">
                <a:extLst>
                  <a:ext uri="{FF2B5EF4-FFF2-40B4-BE49-F238E27FC236}">
                    <a16:creationId xmlns:a16="http://schemas.microsoft.com/office/drawing/2014/main" id="{8A22858C-7A5F-234C-8569-8312374C53C6}"/>
                  </a:ext>
                </a:extLst>
              </p:cNvPr>
              <p:cNvSpPr/>
              <p:nvPr/>
            </p:nvSpPr>
            <p:spPr>
              <a:xfrm>
                <a:off x="7877004" y="3988554"/>
                <a:ext cx="40291" cy="40261"/>
              </a:xfrm>
              <a:custGeom>
                <a:avLst/>
                <a:gdLst>
                  <a:gd name="connsiteX0" fmla="*/ 38113 w 40291"/>
                  <a:gd name="connsiteY0" fmla="*/ 29221 h 40261"/>
                  <a:gd name="connsiteX1" fmla="*/ 11050 w 40291"/>
                  <a:gd name="connsiteY1" fmla="*/ 38087 h 40261"/>
                  <a:gd name="connsiteX2" fmla="*/ 2178 w 40291"/>
                  <a:gd name="connsiteY2" fmla="*/ 11032 h 40261"/>
                  <a:gd name="connsiteX3" fmla="*/ 29241 w 40291"/>
                  <a:gd name="connsiteY3" fmla="*/ 2176 h 40261"/>
                  <a:gd name="connsiteX4" fmla="*/ 29315 w 40291"/>
                  <a:gd name="connsiteY4" fmla="*/ 2208 h 40261"/>
                  <a:gd name="connsiteX5" fmla="*/ 38113 w 40291"/>
                  <a:gd name="connsiteY5" fmla="*/ 29221 h 40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291" h="40261">
                    <a:moveTo>
                      <a:pt x="38113" y="29221"/>
                    </a:moveTo>
                    <a:cubicBezTo>
                      <a:pt x="33089" y="39136"/>
                      <a:pt x="20972" y="43109"/>
                      <a:pt x="11050" y="38087"/>
                    </a:cubicBezTo>
                    <a:cubicBezTo>
                      <a:pt x="1118" y="33066"/>
                      <a:pt x="-2847" y="20948"/>
                      <a:pt x="2178" y="11032"/>
                    </a:cubicBezTo>
                    <a:cubicBezTo>
                      <a:pt x="7202" y="1117"/>
                      <a:pt x="19319" y="-2845"/>
                      <a:pt x="29241" y="2176"/>
                    </a:cubicBezTo>
                    <a:cubicBezTo>
                      <a:pt x="29272" y="2187"/>
                      <a:pt x="29294" y="2198"/>
                      <a:pt x="29315" y="2208"/>
                    </a:cubicBezTo>
                    <a:cubicBezTo>
                      <a:pt x="39195" y="7251"/>
                      <a:pt x="43127" y="19327"/>
                      <a:pt x="38113" y="29221"/>
                    </a:cubicBezTo>
                    <a:close/>
                  </a:path>
                </a:pathLst>
              </a:custGeom>
              <a:solidFill>
                <a:srgbClr val="3A3A3A">
                  <a:alpha val="3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7" name="Freeform 396">
                <a:extLst>
                  <a:ext uri="{FF2B5EF4-FFF2-40B4-BE49-F238E27FC236}">
                    <a16:creationId xmlns:a16="http://schemas.microsoft.com/office/drawing/2014/main" id="{C7D5B7EB-3322-B44E-B49D-BACBB17DC0CC}"/>
                  </a:ext>
                </a:extLst>
              </p:cNvPr>
              <p:cNvSpPr/>
              <p:nvPr/>
            </p:nvSpPr>
            <p:spPr>
              <a:xfrm>
                <a:off x="7877348" y="3988792"/>
                <a:ext cx="39651" cy="39627"/>
              </a:xfrm>
              <a:custGeom>
                <a:avLst/>
                <a:gdLst>
                  <a:gd name="connsiteX0" fmla="*/ 37451 w 39651"/>
                  <a:gd name="connsiteY0" fmla="*/ 28878 h 39627"/>
                  <a:gd name="connsiteX1" fmla="*/ 10759 w 39651"/>
                  <a:gd name="connsiteY1" fmla="*/ 37426 h 39627"/>
                  <a:gd name="connsiteX2" fmla="*/ 2205 w 39651"/>
                  <a:gd name="connsiteY2" fmla="*/ 10753 h 39627"/>
                  <a:gd name="connsiteX3" fmla="*/ 28865 w 39651"/>
                  <a:gd name="connsiteY3" fmla="*/ 2183 h 39627"/>
                  <a:gd name="connsiteX4" fmla="*/ 37473 w 39651"/>
                  <a:gd name="connsiteY4" fmla="*/ 28846 h 39627"/>
                  <a:gd name="connsiteX5" fmla="*/ 37451 w 39651"/>
                  <a:gd name="connsiteY5" fmla="*/ 28878 h 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51" h="39627">
                    <a:moveTo>
                      <a:pt x="37451" y="28878"/>
                    </a:moveTo>
                    <a:cubicBezTo>
                      <a:pt x="32437" y="38602"/>
                      <a:pt x="20491" y="42437"/>
                      <a:pt x="10759" y="37426"/>
                    </a:cubicBezTo>
                    <a:cubicBezTo>
                      <a:pt x="1017" y="32416"/>
                      <a:pt x="-2809" y="20477"/>
                      <a:pt x="2205" y="10753"/>
                    </a:cubicBezTo>
                    <a:cubicBezTo>
                      <a:pt x="7208" y="1028"/>
                      <a:pt x="19134" y="-2796"/>
                      <a:pt x="28865" y="2183"/>
                    </a:cubicBezTo>
                    <a:cubicBezTo>
                      <a:pt x="38607" y="7172"/>
                      <a:pt x="42455" y="19111"/>
                      <a:pt x="37473" y="28846"/>
                    </a:cubicBezTo>
                    <a:cubicBezTo>
                      <a:pt x="37462" y="28856"/>
                      <a:pt x="37462" y="28867"/>
                      <a:pt x="37451" y="28878"/>
                    </a:cubicBezTo>
                    <a:close/>
                  </a:path>
                </a:pathLst>
              </a:custGeom>
              <a:solidFill>
                <a:srgbClr val="3A3A3A">
                  <a:alpha val="3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8" name="Freeform 397">
                <a:extLst>
                  <a:ext uri="{FF2B5EF4-FFF2-40B4-BE49-F238E27FC236}">
                    <a16:creationId xmlns:a16="http://schemas.microsoft.com/office/drawing/2014/main" id="{38680525-9B4A-D340-87CC-BA85645029EB}"/>
                  </a:ext>
                </a:extLst>
              </p:cNvPr>
              <p:cNvSpPr/>
              <p:nvPr/>
            </p:nvSpPr>
            <p:spPr>
              <a:xfrm>
                <a:off x="7877729" y="3989158"/>
                <a:ext cx="38984" cy="38990"/>
              </a:xfrm>
              <a:custGeom>
                <a:avLst/>
                <a:gdLst>
                  <a:gd name="connsiteX0" fmla="*/ 36858 w 38984"/>
                  <a:gd name="connsiteY0" fmla="*/ 28405 h 38990"/>
                  <a:gd name="connsiteX1" fmla="*/ 10590 w 38984"/>
                  <a:gd name="connsiteY1" fmla="*/ 36827 h 38990"/>
                  <a:gd name="connsiteX2" fmla="*/ 2163 w 38984"/>
                  <a:gd name="connsiteY2" fmla="*/ 10587 h 38990"/>
                  <a:gd name="connsiteX3" fmla="*/ 28378 w 38984"/>
                  <a:gd name="connsiteY3" fmla="*/ 2134 h 38990"/>
                  <a:gd name="connsiteX4" fmla="*/ 36858 w 38984"/>
                  <a:gd name="connsiteY4" fmla="*/ 28405 h 38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84" h="38990">
                    <a:moveTo>
                      <a:pt x="36858" y="28405"/>
                    </a:moveTo>
                    <a:cubicBezTo>
                      <a:pt x="31929" y="37982"/>
                      <a:pt x="20173" y="41753"/>
                      <a:pt x="10590" y="36827"/>
                    </a:cubicBezTo>
                    <a:cubicBezTo>
                      <a:pt x="1018" y="31912"/>
                      <a:pt x="-2766" y="20164"/>
                      <a:pt x="2163" y="10587"/>
                    </a:cubicBezTo>
                    <a:cubicBezTo>
                      <a:pt x="7081" y="1032"/>
                      <a:pt x="18806" y="-2750"/>
                      <a:pt x="28378" y="2134"/>
                    </a:cubicBezTo>
                    <a:cubicBezTo>
                      <a:pt x="37940" y="7081"/>
                      <a:pt x="41735" y="18808"/>
                      <a:pt x="36858" y="28405"/>
                    </a:cubicBezTo>
                    <a:close/>
                  </a:path>
                </a:pathLst>
              </a:custGeom>
              <a:solidFill>
                <a:srgbClr val="3A3A3A">
                  <a:alpha val="3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9" name="Freeform 398">
                <a:extLst>
                  <a:ext uri="{FF2B5EF4-FFF2-40B4-BE49-F238E27FC236}">
                    <a16:creationId xmlns:a16="http://schemas.microsoft.com/office/drawing/2014/main" id="{2599AE3F-263A-794B-B12B-CB0F8A8B67E0}"/>
                  </a:ext>
                </a:extLst>
              </p:cNvPr>
              <p:cNvSpPr/>
              <p:nvPr/>
            </p:nvSpPr>
            <p:spPr>
              <a:xfrm>
                <a:off x="7877826" y="3989338"/>
                <a:ext cx="38631" cy="38564"/>
              </a:xfrm>
              <a:custGeom>
                <a:avLst/>
                <a:gdLst>
                  <a:gd name="connsiteX0" fmla="*/ 36444 w 38631"/>
                  <a:gd name="connsiteY0" fmla="*/ 28120 h 38564"/>
                  <a:gd name="connsiteX1" fmla="*/ 10452 w 38631"/>
                  <a:gd name="connsiteY1" fmla="*/ 36414 h 38564"/>
                  <a:gd name="connsiteX2" fmla="*/ 2151 w 38631"/>
                  <a:gd name="connsiteY2" fmla="*/ 10450 h 38564"/>
                  <a:gd name="connsiteX3" fmla="*/ 28144 w 38631"/>
                  <a:gd name="connsiteY3" fmla="*/ 2145 h 38564"/>
                  <a:gd name="connsiteX4" fmla="*/ 28176 w 38631"/>
                  <a:gd name="connsiteY4" fmla="*/ 2166 h 38564"/>
                  <a:gd name="connsiteX5" fmla="*/ 36518 w 38631"/>
                  <a:gd name="connsiteY5" fmla="*/ 27971 h 38564"/>
                  <a:gd name="connsiteX6" fmla="*/ 36444 w 38631"/>
                  <a:gd name="connsiteY6" fmla="*/ 28120 h 38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31" h="38564">
                    <a:moveTo>
                      <a:pt x="36444" y="28120"/>
                    </a:moveTo>
                    <a:cubicBezTo>
                      <a:pt x="31557" y="37579"/>
                      <a:pt x="19928" y="41298"/>
                      <a:pt x="10452" y="36414"/>
                    </a:cubicBezTo>
                    <a:cubicBezTo>
                      <a:pt x="985" y="31541"/>
                      <a:pt x="-2736" y="19910"/>
                      <a:pt x="2151" y="10450"/>
                    </a:cubicBezTo>
                    <a:cubicBezTo>
                      <a:pt x="7038" y="980"/>
                      <a:pt x="18667" y="-2728"/>
                      <a:pt x="28144" y="2145"/>
                    </a:cubicBezTo>
                    <a:cubicBezTo>
                      <a:pt x="28154" y="2155"/>
                      <a:pt x="28165" y="2155"/>
                      <a:pt x="28176" y="2166"/>
                    </a:cubicBezTo>
                    <a:cubicBezTo>
                      <a:pt x="37610" y="6986"/>
                      <a:pt x="41352" y="18543"/>
                      <a:pt x="36518" y="27971"/>
                    </a:cubicBezTo>
                    <a:cubicBezTo>
                      <a:pt x="36497" y="28014"/>
                      <a:pt x="36465" y="28067"/>
                      <a:pt x="36444" y="28120"/>
                    </a:cubicBezTo>
                    <a:close/>
                  </a:path>
                </a:pathLst>
              </a:custGeom>
              <a:solidFill>
                <a:srgbClr val="3A3A3A">
                  <a:alpha val="4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0" name="Freeform 399">
                <a:extLst>
                  <a:ext uri="{FF2B5EF4-FFF2-40B4-BE49-F238E27FC236}">
                    <a16:creationId xmlns:a16="http://schemas.microsoft.com/office/drawing/2014/main" id="{1390EC83-61D7-4C4D-AF8D-7150F77E6264}"/>
                  </a:ext>
                </a:extLst>
              </p:cNvPr>
              <p:cNvSpPr/>
              <p:nvPr/>
            </p:nvSpPr>
            <p:spPr>
              <a:xfrm>
                <a:off x="7878188" y="3989641"/>
                <a:ext cx="37956" cy="37930"/>
              </a:xfrm>
              <a:custGeom>
                <a:avLst/>
                <a:gdLst>
                  <a:gd name="connsiteX0" fmla="*/ 35870 w 37956"/>
                  <a:gd name="connsiteY0" fmla="*/ 27605 h 37930"/>
                  <a:gd name="connsiteX1" fmla="*/ 10333 w 37956"/>
                  <a:gd name="connsiteY1" fmla="*/ 35847 h 37930"/>
                  <a:gd name="connsiteX2" fmla="*/ 2086 w 37956"/>
                  <a:gd name="connsiteY2" fmla="*/ 10328 h 37930"/>
                  <a:gd name="connsiteX3" fmla="*/ 27601 w 37956"/>
                  <a:gd name="connsiteY3" fmla="*/ 2075 h 37930"/>
                  <a:gd name="connsiteX4" fmla="*/ 35880 w 37956"/>
                  <a:gd name="connsiteY4" fmla="*/ 27584 h 37930"/>
                  <a:gd name="connsiteX5" fmla="*/ 35870 w 37956"/>
                  <a:gd name="connsiteY5" fmla="*/ 27605 h 3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56" h="37930">
                    <a:moveTo>
                      <a:pt x="35870" y="27605"/>
                    </a:moveTo>
                    <a:cubicBezTo>
                      <a:pt x="31099" y="36927"/>
                      <a:pt x="19661" y="40613"/>
                      <a:pt x="10333" y="35847"/>
                    </a:cubicBezTo>
                    <a:cubicBezTo>
                      <a:pt x="1004" y="31080"/>
                      <a:pt x="-2685" y="19650"/>
                      <a:pt x="2086" y="10328"/>
                    </a:cubicBezTo>
                    <a:cubicBezTo>
                      <a:pt x="6856" y="1016"/>
                      <a:pt x="18273" y="-2681"/>
                      <a:pt x="27601" y="2075"/>
                    </a:cubicBezTo>
                    <a:cubicBezTo>
                      <a:pt x="36940" y="6832"/>
                      <a:pt x="40640" y="18251"/>
                      <a:pt x="35880" y="27584"/>
                    </a:cubicBezTo>
                    <a:cubicBezTo>
                      <a:pt x="35880" y="27595"/>
                      <a:pt x="35870" y="27595"/>
                      <a:pt x="35870" y="27605"/>
                    </a:cubicBezTo>
                    <a:close/>
                  </a:path>
                </a:pathLst>
              </a:custGeom>
              <a:solidFill>
                <a:srgbClr val="3A3A3A">
                  <a:alpha val="4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1" name="Freeform 400">
                <a:extLst>
                  <a:ext uri="{FF2B5EF4-FFF2-40B4-BE49-F238E27FC236}">
                    <a16:creationId xmlns:a16="http://schemas.microsoft.com/office/drawing/2014/main" id="{F90EDE61-FDEE-D84F-ABE9-769A628A6AF2}"/>
                  </a:ext>
                </a:extLst>
              </p:cNvPr>
              <p:cNvSpPr/>
              <p:nvPr/>
            </p:nvSpPr>
            <p:spPr>
              <a:xfrm>
                <a:off x="7878494" y="3989916"/>
                <a:ext cx="37417" cy="37391"/>
              </a:xfrm>
              <a:custGeom>
                <a:avLst/>
                <a:gdLst>
                  <a:gd name="connsiteX0" fmla="*/ 35352 w 37417"/>
                  <a:gd name="connsiteY0" fmla="*/ 27224 h 37391"/>
                  <a:gd name="connsiteX1" fmla="*/ 10175 w 37417"/>
                  <a:gd name="connsiteY1" fmla="*/ 35327 h 37391"/>
                  <a:gd name="connsiteX2" fmla="*/ 2066 w 37417"/>
                  <a:gd name="connsiteY2" fmla="*/ 10168 h 37391"/>
                  <a:gd name="connsiteX3" fmla="*/ 27242 w 37417"/>
                  <a:gd name="connsiteY3" fmla="*/ 2065 h 37391"/>
                  <a:gd name="connsiteX4" fmla="*/ 35352 w 37417"/>
                  <a:gd name="connsiteY4" fmla="*/ 27224 h 37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17" h="37391">
                    <a:moveTo>
                      <a:pt x="35352" y="27224"/>
                    </a:moveTo>
                    <a:cubicBezTo>
                      <a:pt x="30634" y="36408"/>
                      <a:pt x="19366" y="40041"/>
                      <a:pt x="10175" y="35327"/>
                    </a:cubicBezTo>
                    <a:cubicBezTo>
                      <a:pt x="985" y="30613"/>
                      <a:pt x="-2651" y="19353"/>
                      <a:pt x="2066" y="10168"/>
                    </a:cubicBezTo>
                    <a:cubicBezTo>
                      <a:pt x="6783" y="984"/>
                      <a:pt x="18051" y="-2650"/>
                      <a:pt x="27242" y="2065"/>
                    </a:cubicBezTo>
                    <a:cubicBezTo>
                      <a:pt x="36433" y="6778"/>
                      <a:pt x="40069" y="18039"/>
                      <a:pt x="35352" y="27224"/>
                    </a:cubicBezTo>
                    <a:close/>
                  </a:path>
                </a:pathLst>
              </a:custGeom>
              <a:solidFill>
                <a:srgbClr val="3A3A3A">
                  <a:alpha val="5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2" name="Freeform 401">
                <a:extLst>
                  <a:ext uri="{FF2B5EF4-FFF2-40B4-BE49-F238E27FC236}">
                    <a16:creationId xmlns:a16="http://schemas.microsoft.com/office/drawing/2014/main" id="{B5F46D84-2511-7B4B-87F7-FF11BE1A9F5A}"/>
                  </a:ext>
                </a:extLst>
              </p:cNvPr>
              <p:cNvSpPr/>
              <p:nvPr/>
            </p:nvSpPr>
            <p:spPr>
              <a:xfrm>
                <a:off x="7878666" y="3990187"/>
                <a:ext cx="36932" cy="36871"/>
              </a:xfrm>
              <a:custGeom>
                <a:avLst/>
                <a:gdLst>
                  <a:gd name="connsiteX0" fmla="*/ 34862 w 36932"/>
                  <a:gd name="connsiteY0" fmla="*/ 26847 h 36871"/>
                  <a:gd name="connsiteX1" fmla="*/ 10036 w 36932"/>
                  <a:gd name="connsiteY1" fmla="*/ 34834 h 36871"/>
                  <a:gd name="connsiteX2" fmla="*/ 2032 w 36932"/>
                  <a:gd name="connsiteY2" fmla="*/ 10025 h 36871"/>
                  <a:gd name="connsiteX3" fmla="*/ 26869 w 36932"/>
                  <a:gd name="connsiteY3" fmla="*/ 2038 h 36871"/>
                  <a:gd name="connsiteX4" fmla="*/ 26911 w 36932"/>
                  <a:gd name="connsiteY4" fmla="*/ 2059 h 36871"/>
                  <a:gd name="connsiteX5" fmla="*/ 34936 w 36932"/>
                  <a:gd name="connsiteY5" fmla="*/ 26709 h 36871"/>
                  <a:gd name="connsiteX6" fmla="*/ 34862 w 36932"/>
                  <a:gd name="connsiteY6" fmla="*/ 26847 h 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32" h="36871">
                    <a:moveTo>
                      <a:pt x="34862" y="26847"/>
                    </a:moveTo>
                    <a:cubicBezTo>
                      <a:pt x="30219" y="35904"/>
                      <a:pt x="19099" y="39485"/>
                      <a:pt x="10036" y="34834"/>
                    </a:cubicBezTo>
                    <a:cubicBezTo>
                      <a:pt x="972" y="30195"/>
                      <a:pt x="-2611" y="19082"/>
                      <a:pt x="2032" y="10025"/>
                    </a:cubicBezTo>
                    <a:cubicBezTo>
                      <a:pt x="6686" y="968"/>
                      <a:pt x="17806" y="-2613"/>
                      <a:pt x="26869" y="2038"/>
                    </a:cubicBezTo>
                    <a:cubicBezTo>
                      <a:pt x="26880" y="2038"/>
                      <a:pt x="26901" y="2048"/>
                      <a:pt x="26911" y="2059"/>
                    </a:cubicBezTo>
                    <a:cubicBezTo>
                      <a:pt x="35933" y="6646"/>
                      <a:pt x="39526" y="17684"/>
                      <a:pt x="34936" y="26709"/>
                    </a:cubicBezTo>
                    <a:cubicBezTo>
                      <a:pt x="34915" y="26752"/>
                      <a:pt x="34883" y="26805"/>
                      <a:pt x="34862" y="26847"/>
                    </a:cubicBezTo>
                    <a:close/>
                  </a:path>
                </a:pathLst>
              </a:custGeom>
              <a:solidFill>
                <a:srgbClr val="3A3A3A">
                  <a:alpha val="5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3" name="Freeform 402">
                <a:extLst>
                  <a:ext uri="{FF2B5EF4-FFF2-40B4-BE49-F238E27FC236}">
                    <a16:creationId xmlns:a16="http://schemas.microsoft.com/office/drawing/2014/main" id="{82170486-CACC-8E4E-93A6-8870C05EB0B7}"/>
                  </a:ext>
                </a:extLst>
              </p:cNvPr>
              <p:cNvSpPr/>
              <p:nvPr/>
            </p:nvSpPr>
            <p:spPr>
              <a:xfrm>
                <a:off x="7879049" y="3990555"/>
                <a:ext cx="36263" cy="36236"/>
              </a:xfrm>
              <a:custGeom>
                <a:avLst/>
                <a:gdLst>
                  <a:gd name="connsiteX0" fmla="*/ 34267 w 36263"/>
                  <a:gd name="connsiteY0" fmla="*/ 26373 h 36236"/>
                  <a:gd name="connsiteX1" fmla="*/ 9875 w 36263"/>
                  <a:gd name="connsiteY1" fmla="*/ 34244 h 36236"/>
                  <a:gd name="connsiteX2" fmla="*/ 1999 w 36263"/>
                  <a:gd name="connsiteY2" fmla="*/ 9858 h 36236"/>
                  <a:gd name="connsiteX3" fmla="*/ 26391 w 36263"/>
                  <a:gd name="connsiteY3" fmla="*/ 1998 h 36236"/>
                  <a:gd name="connsiteX4" fmla="*/ 26422 w 36263"/>
                  <a:gd name="connsiteY4" fmla="*/ 2008 h 36236"/>
                  <a:gd name="connsiteX5" fmla="*/ 34267 w 36263"/>
                  <a:gd name="connsiteY5" fmla="*/ 26373 h 3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263" h="36236">
                    <a:moveTo>
                      <a:pt x="34267" y="26373"/>
                    </a:moveTo>
                    <a:cubicBezTo>
                      <a:pt x="29709" y="35282"/>
                      <a:pt x="18779" y="38799"/>
                      <a:pt x="9875" y="34244"/>
                    </a:cubicBezTo>
                    <a:cubicBezTo>
                      <a:pt x="960" y="29678"/>
                      <a:pt x="-2570" y="18767"/>
                      <a:pt x="1999" y="9858"/>
                    </a:cubicBezTo>
                    <a:cubicBezTo>
                      <a:pt x="6557" y="960"/>
                      <a:pt x="17486" y="-2568"/>
                      <a:pt x="26391" y="1998"/>
                    </a:cubicBezTo>
                    <a:cubicBezTo>
                      <a:pt x="26401" y="1998"/>
                      <a:pt x="26412" y="2008"/>
                      <a:pt x="26422" y="2008"/>
                    </a:cubicBezTo>
                    <a:cubicBezTo>
                      <a:pt x="35316" y="6574"/>
                      <a:pt x="38825" y="17474"/>
                      <a:pt x="34267" y="26373"/>
                    </a:cubicBezTo>
                    <a:close/>
                  </a:path>
                </a:pathLst>
              </a:custGeom>
              <a:solidFill>
                <a:srgbClr val="3A3A3A">
                  <a:alpha val="5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4" name="Freeform 403">
                <a:extLst>
                  <a:ext uri="{FF2B5EF4-FFF2-40B4-BE49-F238E27FC236}">
                    <a16:creationId xmlns:a16="http://schemas.microsoft.com/office/drawing/2014/main" id="{EAE10BD8-4DC5-DE45-8A00-469BCD407617}"/>
                  </a:ext>
                </a:extLst>
              </p:cNvPr>
              <p:cNvSpPr/>
              <p:nvPr/>
            </p:nvSpPr>
            <p:spPr>
              <a:xfrm>
                <a:off x="7879327" y="3990812"/>
                <a:ext cx="35664" cy="35600"/>
              </a:xfrm>
              <a:custGeom>
                <a:avLst/>
                <a:gdLst>
                  <a:gd name="connsiteX0" fmla="*/ 33671 w 35664"/>
                  <a:gd name="connsiteY0" fmla="*/ 25904 h 35600"/>
                  <a:gd name="connsiteX1" fmla="*/ 9703 w 35664"/>
                  <a:gd name="connsiteY1" fmla="*/ 33648 h 35600"/>
                  <a:gd name="connsiteX2" fmla="*/ 1954 w 35664"/>
                  <a:gd name="connsiteY2" fmla="*/ 9707 h 35600"/>
                  <a:gd name="connsiteX3" fmla="*/ 25922 w 35664"/>
                  <a:gd name="connsiteY3" fmla="*/ 1953 h 35600"/>
                  <a:gd name="connsiteX4" fmla="*/ 25933 w 35664"/>
                  <a:gd name="connsiteY4" fmla="*/ 1963 h 35600"/>
                  <a:gd name="connsiteX5" fmla="*/ 33766 w 35664"/>
                  <a:gd name="connsiteY5" fmla="*/ 25724 h 35600"/>
                  <a:gd name="connsiteX6" fmla="*/ 33671 w 35664"/>
                  <a:gd name="connsiteY6" fmla="*/ 25904 h 3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64" h="35600">
                    <a:moveTo>
                      <a:pt x="33671" y="25904"/>
                    </a:moveTo>
                    <a:cubicBezTo>
                      <a:pt x="29198" y="34654"/>
                      <a:pt x="18470" y="38118"/>
                      <a:pt x="9703" y="33648"/>
                    </a:cubicBezTo>
                    <a:cubicBezTo>
                      <a:pt x="947" y="29177"/>
                      <a:pt x="-2519" y="18457"/>
                      <a:pt x="1954" y="9707"/>
                    </a:cubicBezTo>
                    <a:cubicBezTo>
                      <a:pt x="6438" y="946"/>
                      <a:pt x="17166" y="-2518"/>
                      <a:pt x="25922" y="1953"/>
                    </a:cubicBezTo>
                    <a:cubicBezTo>
                      <a:pt x="25922" y="1963"/>
                      <a:pt x="25933" y="1963"/>
                      <a:pt x="25933" y="1963"/>
                    </a:cubicBezTo>
                    <a:cubicBezTo>
                      <a:pt x="34657" y="6370"/>
                      <a:pt x="38166" y="17006"/>
                      <a:pt x="33766" y="25724"/>
                    </a:cubicBezTo>
                    <a:cubicBezTo>
                      <a:pt x="33735" y="25787"/>
                      <a:pt x="33703" y="25840"/>
                      <a:pt x="33671" y="25904"/>
                    </a:cubicBezTo>
                    <a:close/>
                  </a:path>
                </a:pathLst>
              </a:custGeom>
              <a:solidFill>
                <a:srgbClr val="3A3A3A">
                  <a:alpha val="6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5" name="Freeform 404">
                <a:extLst>
                  <a:ext uri="{FF2B5EF4-FFF2-40B4-BE49-F238E27FC236}">
                    <a16:creationId xmlns:a16="http://schemas.microsoft.com/office/drawing/2014/main" id="{9A1A8F0F-22D9-C948-AABF-44C92ECCFF89}"/>
                  </a:ext>
                </a:extLst>
              </p:cNvPr>
              <p:cNvSpPr/>
              <p:nvPr/>
            </p:nvSpPr>
            <p:spPr>
              <a:xfrm>
                <a:off x="7879712" y="3991180"/>
                <a:ext cx="34950" cy="34969"/>
              </a:xfrm>
              <a:custGeom>
                <a:avLst/>
                <a:gdLst>
                  <a:gd name="connsiteX0" fmla="*/ 33074 w 34950"/>
                  <a:gd name="connsiteY0" fmla="*/ 25430 h 34969"/>
                  <a:gd name="connsiteX1" fmla="*/ 9541 w 34950"/>
                  <a:gd name="connsiteY1" fmla="*/ 33057 h 34969"/>
                  <a:gd name="connsiteX2" fmla="*/ 1919 w 34950"/>
                  <a:gd name="connsiteY2" fmla="*/ 9540 h 34969"/>
                  <a:gd name="connsiteX3" fmla="*/ 25442 w 34950"/>
                  <a:gd name="connsiteY3" fmla="*/ 1913 h 34969"/>
                  <a:gd name="connsiteX4" fmla="*/ 33074 w 34950"/>
                  <a:gd name="connsiteY4" fmla="*/ 25430 h 34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50" h="34969">
                    <a:moveTo>
                      <a:pt x="33074" y="25430"/>
                    </a:moveTo>
                    <a:cubicBezTo>
                      <a:pt x="28685" y="34032"/>
                      <a:pt x="18148" y="37443"/>
                      <a:pt x="9541" y="33057"/>
                    </a:cubicBezTo>
                    <a:cubicBezTo>
                      <a:pt x="944" y="28661"/>
                      <a:pt x="-2480" y="18131"/>
                      <a:pt x="1919" y="9540"/>
                    </a:cubicBezTo>
                    <a:cubicBezTo>
                      <a:pt x="6308" y="938"/>
                      <a:pt x="16834" y="-2473"/>
                      <a:pt x="25442" y="1913"/>
                    </a:cubicBezTo>
                    <a:cubicBezTo>
                      <a:pt x="33996" y="6341"/>
                      <a:pt x="37399" y="16828"/>
                      <a:pt x="33074" y="25430"/>
                    </a:cubicBezTo>
                    <a:close/>
                  </a:path>
                </a:pathLst>
              </a:custGeom>
              <a:solidFill>
                <a:srgbClr val="3A3A3A">
                  <a:alpha val="6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6" name="Freeform 405">
                <a:extLst>
                  <a:ext uri="{FF2B5EF4-FFF2-40B4-BE49-F238E27FC236}">
                    <a16:creationId xmlns:a16="http://schemas.microsoft.com/office/drawing/2014/main" id="{37F20EEC-64CC-C643-94BD-9CE11D1709D0}"/>
                  </a:ext>
                </a:extLst>
              </p:cNvPr>
              <p:cNvSpPr/>
              <p:nvPr/>
            </p:nvSpPr>
            <p:spPr>
              <a:xfrm>
                <a:off x="7880056" y="3991422"/>
                <a:ext cx="34349" cy="34332"/>
              </a:xfrm>
              <a:custGeom>
                <a:avLst/>
                <a:gdLst>
                  <a:gd name="connsiteX0" fmla="*/ 32411 w 34349"/>
                  <a:gd name="connsiteY0" fmla="*/ 25083 h 34332"/>
                  <a:gd name="connsiteX1" fmla="*/ 9249 w 34349"/>
                  <a:gd name="connsiteY1" fmla="*/ 32392 h 34332"/>
                  <a:gd name="connsiteX2" fmla="*/ 1935 w 34349"/>
                  <a:gd name="connsiteY2" fmla="*/ 9246 h 34332"/>
                  <a:gd name="connsiteX3" fmla="*/ 24991 w 34349"/>
                  <a:gd name="connsiteY3" fmla="*/ 1884 h 34332"/>
                  <a:gd name="connsiteX4" fmla="*/ 32464 w 34349"/>
                  <a:gd name="connsiteY4" fmla="*/ 24977 h 34332"/>
                  <a:gd name="connsiteX5" fmla="*/ 32411 w 34349"/>
                  <a:gd name="connsiteY5" fmla="*/ 25083 h 3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349" h="34332">
                    <a:moveTo>
                      <a:pt x="32411" y="25083"/>
                    </a:moveTo>
                    <a:cubicBezTo>
                      <a:pt x="28033" y="33494"/>
                      <a:pt x="17666" y="36767"/>
                      <a:pt x="9249" y="32392"/>
                    </a:cubicBezTo>
                    <a:cubicBezTo>
                      <a:pt x="843" y="28017"/>
                      <a:pt x="-2432" y="17657"/>
                      <a:pt x="1935" y="9246"/>
                    </a:cubicBezTo>
                    <a:cubicBezTo>
                      <a:pt x="6292" y="877"/>
                      <a:pt x="16585" y="-2407"/>
                      <a:pt x="24991" y="1884"/>
                    </a:cubicBezTo>
                    <a:cubicBezTo>
                      <a:pt x="33440" y="6195"/>
                      <a:pt x="36779" y="16534"/>
                      <a:pt x="32464" y="24977"/>
                    </a:cubicBezTo>
                    <a:cubicBezTo>
                      <a:pt x="32454" y="25008"/>
                      <a:pt x="32433" y="25051"/>
                      <a:pt x="32411" y="25083"/>
                    </a:cubicBezTo>
                    <a:close/>
                  </a:path>
                </a:pathLst>
              </a:custGeom>
              <a:solidFill>
                <a:srgbClr val="3A3A3A">
                  <a:alpha val="6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7" name="Freeform 406">
                <a:extLst>
                  <a:ext uri="{FF2B5EF4-FFF2-40B4-BE49-F238E27FC236}">
                    <a16:creationId xmlns:a16="http://schemas.microsoft.com/office/drawing/2014/main" id="{8CD78852-D2FB-E64F-9209-B780312A5DD2}"/>
                  </a:ext>
                </a:extLst>
              </p:cNvPr>
              <p:cNvSpPr/>
              <p:nvPr/>
            </p:nvSpPr>
            <p:spPr>
              <a:xfrm>
                <a:off x="7880232" y="3991645"/>
                <a:ext cx="33931" cy="33905"/>
              </a:xfrm>
              <a:custGeom>
                <a:avLst/>
                <a:gdLst>
                  <a:gd name="connsiteX0" fmla="*/ 32023 w 33931"/>
                  <a:gd name="connsiteY0" fmla="*/ 24753 h 33905"/>
                  <a:gd name="connsiteX1" fmla="*/ 9158 w 33931"/>
                  <a:gd name="connsiteY1" fmla="*/ 31999 h 33905"/>
                  <a:gd name="connsiteX2" fmla="*/ 1907 w 33931"/>
                  <a:gd name="connsiteY2" fmla="*/ 9150 h 33905"/>
                  <a:gd name="connsiteX3" fmla="*/ 24709 w 33931"/>
                  <a:gd name="connsiteY3" fmla="*/ 1872 h 33905"/>
                  <a:gd name="connsiteX4" fmla="*/ 32055 w 33931"/>
                  <a:gd name="connsiteY4" fmla="*/ 24690 h 33905"/>
                  <a:gd name="connsiteX5" fmla="*/ 32023 w 33931"/>
                  <a:gd name="connsiteY5" fmla="*/ 24753 h 33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31" h="33905">
                    <a:moveTo>
                      <a:pt x="32023" y="24753"/>
                    </a:moveTo>
                    <a:cubicBezTo>
                      <a:pt x="27709" y="33058"/>
                      <a:pt x="17479" y="36311"/>
                      <a:pt x="9158" y="31999"/>
                    </a:cubicBezTo>
                    <a:cubicBezTo>
                      <a:pt x="847" y="27688"/>
                      <a:pt x="-2407" y="17465"/>
                      <a:pt x="1907" y="9150"/>
                    </a:cubicBezTo>
                    <a:cubicBezTo>
                      <a:pt x="6211" y="865"/>
                      <a:pt x="16398" y="-2387"/>
                      <a:pt x="24709" y="1872"/>
                    </a:cubicBezTo>
                    <a:cubicBezTo>
                      <a:pt x="33041" y="6141"/>
                      <a:pt x="36338" y="16364"/>
                      <a:pt x="32055" y="24690"/>
                    </a:cubicBezTo>
                    <a:cubicBezTo>
                      <a:pt x="32045" y="24711"/>
                      <a:pt x="32034" y="24732"/>
                      <a:pt x="32023" y="24753"/>
                    </a:cubicBezTo>
                    <a:close/>
                  </a:path>
                </a:pathLst>
              </a:custGeom>
              <a:solidFill>
                <a:srgbClr val="3A3A3A">
                  <a:alpha val="7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8" name="Freeform 407">
                <a:extLst>
                  <a:ext uri="{FF2B5EF4-FFF2-40B4-BE49-F238E27FC236}">
                    <a16:creationId xmlns:a16="http://schemas.microsoft.com/office/drawing/2014/main" id="{2CD06EB7-D2D2-CB49-9701-FB9E521E3E10}"/>
                  </a:ext>
                </a:extLst>
              </p:cNvPr>
              <p:cNvSpPr/>
              <p:nvPr/>
            </p:nvSpPr>
            <p:spPr>
              <a:xfrm>
                <a:off x="7880535" y="3991956"/>
                <a:ext cx="33335" cy="33312"/>
              </a:xfrm>
              <a:custGeom>
                <a:avLst/>
                <a:gdLst>
                  <a:gd name="connsiteX0" fmla="*/ 31509 w 33335"/>
                  <a:gd name="connsiteY0" fmla="*/ 24230 h 33312"/>
                  <a:gd name="connsiteX1" fmla="*/ 9088 w 33335"/>
                  <a:gd name="connsiteY1" fmla="*/ 31487 h 33312"/>
                  <a:gd name="connsiteX2" fmla="*/ 1827 w 33335"/>
                  <a:gd name="connsiteY2" fmla="*/ 9082 h 33312"/>
                  <a:gd name="connsiteX3" fmla="*/ 24247 w 33335"/>
                  <a:gd name="connsiteY3" fmla="*/ 1826 h 33312"/>
                  <a:gd name="connsiteX4" fmla="*/ 31509 w 33335"/>
                  <a:gd name="connsiteY4" fmla="*/ 24230 h 33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5" h="33312">
                    <a:moveTo>
                      <a:pt x="31509" y="24230"/>
                    </a:moveTo>
                    <a:cubicBezTo>
                      <a:pt x="27321" y="32419"/>
                      <a:pt x="17283" y="35671"/>
                      <a:pt x="9088" y="31487"/>
                    </a:cubicBezTo>
                    <a:cubicBezTo>
                      <a:pt x="894" y="27303"/>
                      <a:pt x="-2360" y="17271"/>
                      <a:pt x="1827" y="9082"/>
                    </a:cubicBezTo>
                    <a:cubicBezTo>
                      <a:pt x="6014" y="894"/>
                      <a:pt x="16053" y="-2358"/>
                      <a:pt x="24247" y="1826"/>
                    </a:cubicBezTo>
                    <a:cubicBezTo>
                      <a:pt x="32441" y="6010"/>
                      <a:pt x="35696" y="16042"/>
                      <a:pt x="31509" y="24230"/>
                    </a:cubicBezTo>
                    <a:close/>
                  </a:path>
                </a:pathLst>
              </a:custGeom>
              <a:solidFill>
                <a:srgbClr val="3A3A3A">
                  <a:alpha val="7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9" name="Freeform 408">
                <a:extLst>
                  <a:ext uri="{FF2B5EF4-FFF2-40B4-BE49-F238E27FC236}">
                    <a16:creationId xmlns:a16="http://schemas.microsoft.com/office/drawing/2014/main" id="{2CA15052-9A37-2547-B499-9F23262D4891}"/>
                  </a:ext>
                </a:extLst>
              </p:cNvPr>
              <p:cNvSpPr/>
              <p:nvPr/>
            </p:nvSpPr>
            <p:spPr>
              <a:xfrm>
                <a:off x="7880648" y="3992210"/>
                <a:ext cx="32903" cy="32850"/>
              </a:xfrm>
              <a:custGeom>
                <a:avLst/>
                <a:gdLst>
                  <a:gd name="connsiteX0" fmla="*/ 31078 w 32903"/>
                  <a:gd name="connsiteY0" fmla="*/ 23870 h 32850"/>
                  <a:gd name="connsiteX1" fmla="*/ 8986 w 32903"/>
                  <a:gd name="connsiteY1" fmla="*/ 31063 h 32850"/>
                  <a:gd name="connsiteX2" fmla="*/ 1788 w 32903"/>
                  <a:gd name="connsiteY2" fmla="*/ 8976 h 32850"/>
                  <a:gd name="connsiteX3" fmla="*/ 23880 w 32903"/>
                  <a:gd name="connsiteY3" fmla="*/ 1794 h 32850"/>
                  <a:gd name="connsiteX4" fmla="*/ 23975 w 32903"/>
                  <a:gd name="connsiteY4" fmla="*/ 1836 h 32850"/>
                  <a:gd name="connsiteX5" fmla="*/ 31131 w 32903"/>
                  <a:gd name="connsiteY5" fmla="*/ 23775 h 32850"/>
                  <a:gd name="connsiteX6" fmla="*/ 31078 w 32903"/>
                  <a:gd name="connsiteY6" fmla="*/ 23870 h 3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03" h="32850">
                    <a:moveTo>
                      <a:pt x="31078" y="23870"/>
                    </a:moveTo>
                    <a:cubicBezTo>
                      <a:pt x="26965" y="31953"/>
                      <a:pt x="17074" y="35173"/>
                      <a:pt x="8986" y="31063"/>
                    </a:cubicBezTo>
                    <a:cubicBezTo>
                      <a:pt x="898" y="26942"/>
                      <a:pt x="-2325" y="17059"/>
                      <a:pt x="1788" y="8976"/>
                    </a:cubicBezTo>
                    <a:cubicBezTo>
                      <a:pt x="5901" y="893"/>
                      <a:pt x="15802" y="-2327"/>
                      <a:pt x="23880" y="1794"/>
                    </a:cubicBezTo>
                    <a:cubicBezTo>
                      <a:pt x="23912" y="1804"/>
                      <a:pt x="23943" y="1826"/>
                      <a:pt x="23975" y="1836"/>
                    </a:cubicBezTo>
                    <a:cubicBezTo>
                      <a:pt x="32010" y="5915"/>
                      <a:pt x="35212" y="15745"/>
                      <a:pt x="31131" y="23775"/>
                    </a:cubicBezTo>
                    <a:cubicBezTo>
                      <a:pt x="31109" y="23807"/>
                      <a:pt x="31099" y="23838"/>
                      <a:pt x="31078" y="23870"/>
                    </a:cubicBezTo>
                    <a:close/>
                  </a:path>
                </a:pathLst>
              </a:custGeom>
              <a:solidFill>
                <a:srgbClr val="3A3A3A">
                  <a:alpha val="8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0" name="Freeform 409">
                <a:extLst>
                  <a:ext uri="{FF2B5EF4-FFF2-40B4-BE49-F238E27FC236}">
                    <a16:creationId xmlns:a16="http://schemas.microsoft.com/office/drawing/2014/main" id="{F8E68AF4-A217-EA48-BD90-3D81E655BE34}"/>
                  </a:ext>
                </a:extLst>
              </p:cNvPr>
              <p:cNvSpPr/>
              <p:nvPr/>
            </p:nvSpPr>
            <p:spPr>
              <a:xfrm rot="-3649798">
                <a:off x="7881181" y="3992883"/>
                <a:ext cx="32225" cy="32203"/>
              </a:xfrm>
              <a:custGeom>
                <a:avLst/>
                <a:gdLst>
                  <a:gd name="connsiteX0" fmla="*/ 32226 w 32225"/>
                  <a:gd name="connsiteY0" fmla="*/ 16102 h 32203"/>
                  <a:gd name="connsiteX1" fmla="*/ 16113 w 32225"/>
                  <a:gd name="connsiteY1" fmla="*/ 32203 h 32203"/>
                  <a:gd name="connsiteX2" fmla="*/ 0 w 32225"/>
                  <a:gd name="connsiteY2" fmla="*/ 16102 h 32203"/>
                  <a:gd name="connsiteX3" fmla="*/ 16113 w 32225"/>
                  <a:gd name="connsiteY3" fmla="*/ 0 h 32203"/>
                  <a:gd name="connsiteX4" fmla="*/ 32226 w 32225"/>
                  <a:gd name="connsiteY4" fmla="*/ 16102 h 322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25" h="32203">
                    <a:moveTo>
                      <a:pt x="32226" y="16102"/>
                    </a:moveTo>
                    <a:cubicBezTo>
                      <a:pt x="32226" y="24995"/>
                      <a:pt x="25012" y="32203"/>
                      <a:pt x="16113" y="32203"/>
                    </a:cubicBezTo>
                    <a:cubicBezTo>
                      <a:pt x="7214" y="32203"/>
                      <a:pt x="0" y="24994"/>
                      <a:pt x="0" y="16102"/>
                    </a:cubicBezTo>
                    <a:cubicBezTo>
                      <a:pt x="0" y="7209"/>
                      <a:pt x="7214" y="0"/>
                      <a:pt x="16113" y="0"/>
                    </a:cubicBezTo>
                    <a:cubicBezTo>
                      <a:pt x="25012" y="0"/>
                      <a:pt x="32226" y="7209"/>
                      <a:pt x="32226" y="16102"/>
                    </a:cubicBezTo>
                    <a:close/>
                  </a:path>
                </a:pathLst>
              </a:custGeom>
              <a:solidFill>
                <a:srgbClr val="3A3A3A">
                  <a:alpha val="8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1" name="Freeform 410">
                <a:extLst>
                  <a:ext uri="{FF2B5EF4-FFF2-40B4-BE49-F238E27FC236}">
                    <a16:creationId xmlns:a16="http://schemas.microsoft.com/office/drawing/2014/main" id="{0132A2C9-FA7B-3342-8241-8F6B093B5393}"/>
                  </a:ext>
                </a:extLst>
              </p:cNvPr>
              <p:cNvSpPr/>
              <p:nvPr/>
            </p:nvSpPr>
            <p:spPr>
              <a:xfrm rot="-3574202">
                <a:off x="7881475" y="3993142"/>
                <a:ext cx="31589" cy="31567"/>
              </a:xfrm>
              <a:custGeom>
                <a:avLst/>
                <a:gdLst>
                  <a:gd name="connsiteX0" fmla="*/ 31590 w 31589"/>
                  <a:gd name="connsiteY0" fmla="*/ 15784 h 31567"/>
                  <a:gd name="connsiteX1" fmla="*/ 15795 w 31589"/>
                  <a:gd name="connsiteY1" fmla="*/ 31568 h 31567"/>
                  <a:gd name="connsiteX2" fmla="*/ 0 w 31589"/>
                  <a:gd name="connsiteY2" fmla="*/ 15784 h 31567"/>
                  <a:gd name="connsiteX3" fmla="*/ 15795 w 31589"/>
                  <a:gd name="connsiteY3" fmla="*/ 0 h 31567"/>
                  <a:gd name="connsiteX4" fmla="*/ 31590 w 31589"/>
                  <a:gd name="connsiteY4" fmla="*/ 15784 h 315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9" h="31567">
                    <a:moveTo>
                      <a:pt x="31590" y="15784"/>
                    </a:moveTo>
                    <a:cubicBezTo>
                      <a:pt x="31590" y="24501"/>
                      <a:pt x="24518" y="31568"/>
                      <a:pt x="15795" y="31568"/>
                    </a:cubicBezTo>
                    <a:cubicBezTo>
                      <a:pt x="7071" y="31568"/>
                      <a:pt x="0" y="24501"/>
                      <a:pt x="0" y="15784"/>
                    </a:cubicBezTo>
                    <a:cubicBezTo>
                      <a:pt x="0" y="7067"/>
                      <a:pt x="7071" y="0"/>
                      <a:pt x="15795" y="0"/>
                    </a:cubicBezTo>
                    <a:cubicBezTo>
                      <a:pt x="24518" y="0"/>
                      <a:pt x="31590" y="7067"/>
                      <a:pt x="31590" y="15784"/>
                    </a:cubicBezTo>
                    <a:close/>
                  </a:path>
                </a:pathLst>
              </a:custGeom>
              <a:solidFill>
                <a:srgbClr val="3A3A3A">
                  <a:alpha val="8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2" name="Freeform 411">
                <a:extLst>
                  <a:ext uri="{FF2B5EF4-FFF2-40B4-BE49-F238E27FC236}">
                    <a16:creationId xmlns:a16="http://schemas.microsoft.com/office/drawing/2014/main" id="{3D7DC8B4-BD68-764C-B55A-38840B1D55A1}"/>
                  </a:ext>
                </a:extLst>
              </p:cNvPr>
              <p:cNvSpPr/>
              <p:nvPr/>
            </p:nvSpPr>
            <p:spPr>
              <a:xfrm rot="-3512591">
                <a:off x="7866955" y="3995913"/>
                <a:ext cx="30843" cy="30822"/>
              </a:xfrm>
              <a:custGeom>
                <a:avLst/>
                <a:gdLst>
                  <a:gd name="connsiteX0" fmla="*/ 30842 w 30843"/>
                  <a:gd name="connsiteY0" fmla="*/ 15411 h 30822"/>
                  <a:gd name="connsiteX1" fmla="*/ 15420 w 30843"/>
                  <a:gd name="connsiteY1" fmla="*/ 30822 h 30822"/>
                  <a:gd name="connsiteX2" fmla="*/ -2 w 30843"/>
                  <a:gd name="connsiteY2" fmla="*/ 15411 h 30822"/>
                  <a:gd name="connsiteX3" fmla="*/ 15420 w 30843"/>
                  <a:gd name="connsiteY3" fmla="*/ 0 h 30822"/>
                  <a:gd name="connsiteX4" fmla="*/ 30842 w 30843"/>
                  <a:gd name="connsiteY4" fmla="*/ 15411 h 30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43" h="30822">
                    <a:moveTo>
                      <a:pt x="30842" y="15411"/>
                    </a:moveTo>
                    <a:cubicBezTo>
                      <a:pt x="30842" y="23923"/>
                      <a:pt x="23937" y="30822"/>
                      <a:pt x="15420" y="30822"/>
                    </a:cubicBezTo>
                    <a:cubicBezTo>
                      <a:pt x="6903" y="30822"/>
                      <a:pt x="-2" y="23923"/>
                      <a:pt x="-2" y="15411"/>
                    </a:cubicBezTo>
                    <a:cubicBezTo>
                      <a:pt x="-2" y="6900"/>
                      <a:pt x="6903" y="0"/>
                      <a:pt x="15420" y="0"/>
                    </a:cubicBezTo>
                    <a:cubicBezTo>
                      <a:pt x="23937" y="0"/>
                      <a:pt x="30842" y="6900"/>
                      <a:pt x="30842" y="15411"/>
                    </a:cubicBezTo>
                    <a:close/>
                  </a:path>
                </a:pathLst>
              </a:custGeom>
              <a:solidFill>
                <a:srgbClr val="3A3A3A">
                  <a:alpha val="92000"/>
                </a:srgbClr>
              </a:solidFill>
              <a:ln w="1054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3" name="Freeform 412">
                <a:extLst>
                  <a:ext uri="{FF2B5EF4-FFF2-40B4-BE49-F238E27FC236}">
                    <a16:creationId xmlns:a16="http://schemas.microsoft.com/office/drawing/2014/main" id="{10226753-44E9-CA48-99AF-D6CE400ACC4F}"/>
                  </a:ext>
                </a:extLst>
              </p:cNvPr>
              <p:cNvSpPr/>
              <p:nvPr/>
            </p:nvSpPr>
            <p:spPr>
              <a:xfrm rot="-3462599">
                <a:off x="7882091" y="3993697"/>
                <a:ext cx="30317" cy="30296"/>
              </a:xfrm>
              <a:custGeom>
                <a:avLst/>
                <a:gdLst>
                  <a:gd name="connsiteX0" fmla="*/ 30317 w 30317"/>
                  <a:gd name="connsiteY0" fmla="*/ 15148 h 30296"/>
                  <a:gd name="connsiteX1" fmla="*/ 15159 w 30317"/>
                  <a:gd name="connsiteY1" fmla="*/ 30297 h 30296"/>
                  <a:gd name="connsiteX2" fmla="*/ 0 w 30317"/>
                  <a:gd name="connsiteY2" fmla="*/ 15148 h 30296"/>
                  <a:gd name="connsiteX3" fmla="*/ 15159 w 30317"/>
                  <a:gd name="connsiteY3" fmla="*/ 0 h 30296"/>
                  <a:gd name="connsiteX4" fmla="*/ 30317 w 30317"/>
                  <a:gd name="connsiteY4" fmla="*/ 15148 h 30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17" h="30296">
                    <a:moveTo>
                      <a:pt x="30317" y="15148"/>
                    </a:moveTo>
                    <a:cubicBezTo>
                      <a:pt x="30317" y="23515"/>
                      <a:pt x="23531" y="30297"/>
                      <a:pt x="15159" y="30297"/>
                    </a:cubicBezTo>
                    <a:cubicBezTo>
                      <a:pt x="6787" y="30297"/>
                      <a:pt x="0" y="23515"/>
                      <a:pt x="0" y="15148"/>
                    </a:cubicBezTo>
                    <a:cubicBezTo>
                      <a:pt x="0" y="6782"/>
                      <a:pt x="6787" y="0"/>
                      <a:pt x="15159" y="0"/>
                    </a:cubicBezTo>
                    <a:cubicBezTo>
                      <a:pt x="23531" y="0"/>
                      <a:pt x="30317" y="6782"/>
                      <a:pt x="30317" y="15148"/>
                    </a:cubicBezTo>
                    <a:close/>
                  </a:path>
                </a:pathLst>
              </a:custGeom>
              <a:solidFill>
                <a:srgbClr val="3A3A3A">
                  <a:alpha val="9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4" name="Freeform 413">
                <a:extLst>
                  <a:ext uri="{FF2B5EF4-FFF2-40B4-BE49-F238E27FC236}">
                    <a16:creationId xmlns:a16="http://schemas.microsoft.com/office/drawing/2014/main" id="{D8960F5D-91B6-C049-BB63-775B95021354}"/>
                  </a:ext>
                </a:extLst>
              </p:cNvPr>
              <p:cNvSpPr/>
              <p:nvPr/>
            </p:nvSpPr>
            <p:spPr>
              <a:xfrm rot="-3435886">
                <a:off x="7874314" y="3975605"/>
                <a:ext cx="29851" cy="29831"/>
              </a:xfrm>
              <a:custGeom>
                <a:avLst/>
                <a:gdLst>
                  <a:gd name="connsiteX0" fmla="*/ 29851 w 29851"/>
                  <a:gd name="connsiteY0" fmla="*/ 14914 h 29831"/>
                  <a:gd name="connsiteX1" fmla="*/ 14925 w 29851"/>
                  <a:gd name="connsiteY1" fmla="*/ 29829 h 29831"/>
                  <a:gd name="connsiteX2" fmla="*/ -1 w 29851"/>
                  <a:gd name="connsiteY2" fmla="*/ 14914 h 29831"/>
                  <a:gd name="connsiteX3" fmla="*/ 14925 w 29851"/>
                  <a:gd name="connsiteY3" fmla="*/ -2 h 29831"/>
                  <a:gd name="connsiteX4" fmla="*/ 29851 w 29851"/>
                  <a:gd name="connsiteY4" fmla="*/ 14914 h 29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1" h="29831">
                    <a:moveTo>
                      <a:pt x="29851" y="14914"/>
                    </a:moveTo>
                    <a:cubicBezTo>
                      <a:pt x="29851" y="23151"/>
                      <a:pt x="23168" y="29829"/>
                      <a:pt x="14925" y="29829"/>
                    </a:cubicBezTo>
                    <a:cubicBezTo>
                      <a:pt x="6682" y="29829"/>
                      <a:pt x="-1" y="23151"/>
                      <a:pt x="-1" y="14914"/>
                    </a:cubicBezTo>
                    <a:cubicBezTo>
                      <a:pt x="-1" y="6676"/>
                      <a:pt x="6682" y="-2"/>
                      <a:pt x="14925" y="-2"/>
                    </a:cubicBezTo>
                    <a:cubicBezTo>
                      <a:pt x="23168" y="-2"/>
                      <a:pt x="29851" y="6676"/>
                      <a:pt x="29851" y="14914"/>
                    </a:cubicBezTo>
                    <a:close/>
                  </a:path>
                </a:pathLst>
              </a:custGeom>
              <a:solidFill>
                <a:srgbClr val="3A3A3A"/>
              </a:solidFill>
              <a:ln w="1057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15" name="Graphic 2">
              <a:extLst>
                <a:ext uri="{FF2B5EF4-FFF2-40B4-BE49-F238E27FC236}">
                  <a16:creationId xmlns:a16="http://schemas.microsoft.com/office/drawing/2014/main" id="{99F800C7-7D23-624F-A159-320126836269}"/>
                </a:ext>
              </a:extLst>
            </p:cNvPr>
            <p:cNvGrpSpPr/>
            <p:nvPr/>
          </p:nvGrpSpPr>
          <p:grpSpPr>
            <a:xfrm>
              <a:off x="8003568" y="3772814"/>
              <a:ext cx="58901" cy="45657"/>
              <a:chOff x="8003568" y="3772814"/>
              <a:chExt cx="58901" cy="45657"/>
            </a:xfrm>
            <a:solidFill>
              <a:schemeClr val="accent1"/>
            </a:solidFill>
          </p:grpSpPr>
          <p:sp>
            <p:nvSpPr>
              <p:cNvPr id="416" name="Freeform 415">
                <a:extLst>
                  <a:ext uri="{FF2B5EF4-FFF2-40B4-BE49-F238E27FC236}">
                    <a16:creationId xmlns:a16="http://schemas.microsoft.com/office/drawing/2014/main" id="{99BFC220-3A3E-544A-8E59-942C0BAB3964}"/>
                  </a:ext>
                </a:extLst>
              </p:cNvPr>
              <p:cNvSpPr/>
              <p:nvPr/>
            </p:nvSpPr>
            <p:spPr>
              <a:xfrm>
                <a:off x="8017003" y="3773022"/>
                <a:ext cx="45030" cy="44928"/>
              </a:xfrm>
              <a:custGeom>
                <a:avLst/>
                <a:gdLst>
                  <a:gd name="connsiteX0" fmla="*/ 42494 w 45030"/>
                  <a:gd name="connsiteY0" fmla="*/ 32676 h 44928"/>
                  <a:gd name="connsiteX1" fmla="*/ 12261 w 45030"/>
                  <a:gd name="connsiteY1" fmla="*/ 42464 h 44928"/>
                  <a:gd name="connsiteX2" fmla="*/ 2466 w 45030"/>
                  <a:gd name="connsiteY2" fmla="*/ 12253 h 44928"/>
                  <a:gd name="connsiteX3" fmla="*/ 32699 w 45030"/>
                  <a:gd name="connsiteY3" fmla="*/ 2464 h 44928"/>
                  <a:gd name="connsiteX4" fmla="*/ 32741 w 45030"/>
                  <a:gd name="connsiteY4" fmla="*/ 2486 h 44928"/>
                  <a:gd name="connsiteX5" fmla="*/ 42663 w 45030"/>
                  <a:gd name="connsiteY5" fmla="*/ 32337 h 44928"/>
                  <a:gd name="connsiteX6" fmla="*/ 42494 w 45030"/>
                  <a:gd name="connsiteY6" fmla="*/ 32676 h 44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30" h="44928">
                    <a:moveTo>
                      <a:pt x="42494" y="32676"/>
                    </a:moveTo>
                    <a:cubicBezTo>
                      <a:pt x="36854" y="43725"/>
                      <a:pt x="23317" y="48111"/>
                      <a:pt x="12261" y="42464"/>
                    </a:cubicBezTo>
                    <a:cubicBezTo>
                      <a:pt x="1204" y="36829"/>
                      <a:pt x="-3184" y="23301"/>
                      <a:pt x="2466" y="12253"/>
                    </a:cubicBezTo>
                    <a:cubicBezTo>
                      <a:pt x="8105" y="1204"/>
                      <a:pt x="21642" y="-3182"/>
                      <a:pt x="32699" y="2464"/>
                    </a:cubicBezTo>
                    <a:cubicBezTo>
                      <a:pt x="32709" y="2475"/>
                      <a:pt x="32731" y="2475"/>
                      <a:pt x="32741" y="2486"/>
                    </a:cubicBezTo>
                    <a:cubicBezTo>
                      <a:pt x="43734" y="7994"/>
                      <a:pt x="48175" y="21363"/>
                      <a:pt x="42663" y="32337"/>
                    </a:cubicBezTo>
                    <a:cubicBezTo>
                      <a:pt x="42610" y="32454"/>
                      <a:pt x="42547" y="32570"/>
                      <a:pt x="42494" y="32676"/>
                    </a:cubicBezTo>
                    <a:close/>
                  </a:path>
                </a:pathLst>
              </a:custGeom>
              <a:solidFill>
                <a:srgbClr val="3A3A3A">
                  <a:alpha val="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7" name="Freeform 416">
                <a:extLst>
                  <a:ext uri="{FF2B5EF4-FFF2-40B4-BE49-F238E27FC236}">
                    <a16:creationId xmlns:a16="http://schemas.microsoft.com/office/drawing/2014/main" id="{30C66F65-B83C-8C48-B52F-6D6BF088D9D9}"/>
                  </a:ext>
                </a:extLst>
              </p:cNvPr>
              <p:cNvSpPr/>
              <p:nvPr/>
            </p:nvSpPr>
            <p:spPr>
              <a:xfrm>
                <a:off x="8017387" y="3773390"/>
                <a:ext cx="44321" cy="44291"/>
              </a:xfrm>
              <a:custGeom>
                <a:avLst/>
                <a:gdLst>
                  <a:gd name="connsiteX0" fmla="*/ 41897 w 44321"/>
                  <a:gd name="connsiteY0" fmla="*/ 32202 h 44291"/>
                  <a:gd name="connsiteX1" fmla="*/ 12100 w 44321"/>
                  <a:gd name="connsiteY1" fmla="*/ 41874 h 44291"/>
                  <a:gd name="connsiteX2" fmla="*/ 2421 w 44321"/>
                  <a:gd name="connsiteY2" fmla="*/ 12085 h 44291"/>
                  <a:gd name="connsiteX3" fmla="*/ 32219 w 44321"/>
                  <a:gd name="connsiteY3" fmla="*/ 2424 h 44291"/>
                  <a:gd name="connsiteX4" fmla="*/ 32251 w 44321"/>
                  <a:gd name="connsiteY4" fmla="*/ 2435 h 44291"/>
                  <a:gd name="connsiteX5" fmla="*/ 41897 w 44321"/>
                  <a:gd name="connsiteY5" fmla="*/ 32202 h 44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321" h="44291">
                    <a:moveTo>
                      <a:pt x="41897" y="32202"/>
                    </a:moveTo>
                    <a:cubicBezTo>
                      <a:pt x="36343" y="43092"/>
                      <a:pt x="22997" y="47424"/>
                      <a:pt x="12100" y="41874"/>
                    </a:cubicBezTo>
                    <a:cubicBezTo>
                      <a:pt x="1191" y="36312"/>
                      <a:pt x="-3133" y="22986"/>
                      <a:pt x="2421" y="12085"/>
                    </a:cubicBezTo>
                    <a:cubicBezTo>
                      <a:pt x="7976" y="1196"/>
                      <a:pt x="21322" y="-3137"/>
                      <a:pt x="32219" y="2424"/>
                    </a:cubicBezTo>
                    <a:cubicBezTo>
                      <a:pt x="32230" y="2424"/>
                      <a:pt x="32241" y="2435"/>
                      <a:pt x="32251" y="2435"/>
                    </a:cubicBezTo>
                    <a:cubicBezTo>
                      <a:pt x="43138" y="7997"/>
                      <a:pt x="47452" y="21323"/>
                      <a:pt x="41897" y="32202"/>
                    </a:cubicBezTo>
                    <a:close/>
                  </a:path>
                </a:pathLst>
              </a:custGeom>
              <a:solidFill>
                <a:srgbClr val="3A3A3A">
                  <a:alpha val="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8" name="Freeform 417">
                <a:extLst>
                  <a:ext uri="{FF2B5EF4-FFF2-40B4-BE49-F238E27FC236}">
                    <a16:creationId xmlns:a16="http://schemas.microsoft.com/office/drawing/2014/main" id="{058AF2A2-6799-104B-A71B-45E5CC599A96}"/>
                  </a:ext>
                </a:extLst>
              </p:cNvPr>
              <p:cNvSpPr/>
              <p:nvPr/>
            </p:nvSpPr>
            <p:spPr>
              <a:xfrm>
                <a:off x="8017731" y="3773633"/>
                <a:ext cx="43719" cy="43652"/>
              </a:xfrm>
              <a:custGeom>
                <a:avLst/>
                <a:gdLst>
                  <a:gd name="connsiteX0" fmla="*/ 41236 w 43719"/>
                  <a:gd name="connsiteY0" fmla="*/ 31853 h 43652"/>
                  <a:gd name="connsiteX1" fmla="*/ 11809 w 43719"/>
                  <a:gd name="connsiteY1" fmla="*/ 41207 h 43652"/>
                  <a:gd name="connsiteX2" fmla="*/ 2449 w 43719"/>
                  <a:gd name="connsiteY2" fmla="*/ 11800 h 43652"/>
                  <a:gd name="connsiteX3" fmla="*/ 31802 w 43719"/>
                  <a:gd name="connsiteY3" fmla="*/ 2404 h 43652"/>
                  <a:gd name="connsiteX4" fmla="*/ 41374 w 43719"/>
                  <a:gd name="connsiteY4" fmla="*/ 31588 h 43652"/>
                  <a:gd name="connsiteX5" fmla="*/ 41236 w 43719"/>
                  <a:gd name="connsiteY5" fmla="*/ 31853 h 43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19" h="43652">
                    <a:moveTo>
                      <a:pt x="41236" y="31853"/>
                    </a:moveTo>
                    <a:cubicBezTo>
                      <a:pt x="35692" y="42552"/>
                      <a:pt x="22515" y="46747"/>
                      <a:pt x="11809" y="41207"/>
                    </a:cubicBezTo>
                    <a:cubicBezTo>
                      <a:pt x="1092" y="35667"/>
                      <a:pt x="-3095" y="22499"/>
                      <a:pt x="2449" y="11800"/>
                    </a:cubicBezTo>
                    <a:cubicBezTo>
                      <a:pt x="7971" y="1122"/>
                      <a:pt x="21095" y="-3073"/>
                      <a:pt x="31802" y="2404"/>
                    </a:cubicBezTo>
                    <a:cubicBezTo>
                      <a:pt x="42508" y="7817"/>
                      <a:pt x="46791" y="20889"/>
                      <a:pt x="41374" y="31588"/>
                    </a:cubicBezTo>
                    <a:cubicBezTo>
                      <a:pt x="41331" y="31673"/>
                      <a:pt x="41279" y="31768"/>
                      <a:pt x="41236" y="31853"/>
                    </a:cubicBezTo>
                    <a:close/>
                  </a:path>
                </a:pathLst>
              </a:custGeom>
              <a:solidFill>
                <a:srgbClr val="3A3A3A">
                  <a:alpha val="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9" name="Freeform 418">
                <a:extLst>
                  <a:ext uri="{FF2B5EF4-FFF2-40B4-BE49-F238E27FC236}">
                    <a16:creationId xmlns:a16="http://schemas.microsoft.com/office/drawing/2014/main" id="{0BBA3DA3-CD76-904A-8A18-AEDA23EB3DB8}"/>
                  </a:ext>
                </a:extLst>
              </p:cNvPr>
              <p:cNvSpPr/>
              <p:nvPr/>
            </p:nvSpPr>
            <p:spPr>
              <a:xfrm>
                <a:off x="8018867" y="3774178"/>
                <a:ext cx="42410" cy="42376"/>
              </a:xfrm>
              <a:custGeom>
                <a:avLst/>
                <a:gdLst>
                  <a:gd name="connsiteX0" fmla="*/ 39888 w 42410"/>
                  <a:gd name="connsiteY0" fmla="*/ 31203 h 42376"/>
                  <a:gd name="connsiteX1" fmla="*/ 11182 w 42410"/>
                  <a:gd name="connsiteY1" fmla="*/ 39858 h 42376"/>
                  <a:gd name="connsiteX2" fmla="*/ 2521 w 42410"/>
                  <a:gd name="connsiteY2" fmla="*/ 11182 h 42376"/>
                  <a:gd name="connsiteX3" fmla="*/ 30559 w 42410"/>
                  <a:gd name="connsiteY3" fmla="*/ 2177 h 42376"/>
                  <a:gd name="connsiteX4" fmla="*/ 40227 w 42410"/>
                  <a:gd name="connsiteY4" fmla="*/ 30535 h 42376"/>
                  <a:gd name="connsiteX5" fmla="*/ 39888 w 42410"/>
                  <a:gd name="connsiteY5" fmla="*/ 31203 h 4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10" h="42376">
                    <a:moveTo>
                      <a:pt x="39888" y="31203"/>
                    </a:moveTo>
                    <a:cubicBezTo>
                      <a:pt x="34354" y="41510"/>
                      <a:pt x="21506" y="45387"/>
                      <a:pt x="11182" y="39858"/>
                    </a:cubicBezTo>
                    <a:cubicBezTo>
                      <a:pt x="867" y="34328"/>
                      <a:pt x="-3012" y="21489"/>
                      <a:pt x="2521" y="11182"/>
                    </a:cubicBezTo>
                    <a:cubicBezTo>
                      <a:pt x="7917" y="1118"/>
                      <a:pt x="20309" y="-2855"/>
                      <a:pt x="30559" y="2177"/>
                    </a:cubicBezTo>
                    <a:cubicBezTo>
                      <a:pt x="41064" y="7336"/>
                      <a:pt x="45400" y="20038"/>
                      <a:pt x="40227" y="30535"/>
                    </a:cubicBezTo>
                    <a:cubicBezTo>
                      <a:pt x="40121" y="30758"/>
                      <a:pt x="40005" y="30980"/>
                      <a:pt x="39888" y="31203"/>
                    </a:cubicBezTo>
                    <a:close/>
                  </a:path>
                </a:pathLst>
              </a:custGeom>
              <a:solidFill>
                <a:srgbClr val="3A3A3A">
                  <a:alpha val="1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0" name="Freeform 419">
                <a:extLst>
                  <a:ext uri="{FF2B5EF4-FFF2-40B4-BE49-F238E27FC236}">
                    <a16:creationId xmlns:a16="http://schemas.microsoft.com/office/drawing/2014/main" id="{CD79DBC5-8FA5-8D4B-9746-9276FAFA9153}"/>
                  </a:ext>
                </a:extLst>
              </p:cNvPr>
              <p:cNvSpPr/>
              <p:nvPr/>
            </p:nvSpPr>
            <p:spPr>
              <a:xfrm>
                <a:off x="8017830" y="3774176"/>
                <a:ext cx="42627" cy="42598"/>
              </a:xfrm>
              <a:custGeom>
                <a:avLst/>
                <a:gdLst>
                  <a:gd name="connsiteX0" fmla="*/ 40289 w 42627"/>
                  <a:gd name="connsiteY0" fmla="*/ 30992 h 42598"/>
                  <a:gd name="connsiteX1" fmla="*/ 11615 w 42627"/>
                  <a:gd name="connsiteY1" fmla="*/ 40261 h 42598"/>
                  <a:gd name="connsiteX2" fmla="*/ 2339 w 42627"/>
                  <a:gd name="connsiteY2" fmla="*/ 11606 h 42598"/>
                  <a:gd name="connsiteX3" fmla="*/ 31013 w 42627"/>
                  <a:gd name="connsiteY3" fmla="*/ 2337 h 42598"/>
                  <a:gd name="connsiteX4" fmla="*/ 40289 w 42627"/>
                  <a:gd name="connsiteY4" fmla="*/ 30992 h 42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27" h="42598">
                    <a:moveTo>
                      <a:pt x="40289" y="30992"/>
                    </a:moveTo>
                    <a:cubicBezTo>
                      <a:pt x="34936" y="41469"/>
                      <a:pt x="22098" y="45611"/>
                      <a:pt x="11615" y="40261"/>
                    </a:cubicBezTo>
                    <a:cubicBezTo>
                      <a:pt x="1131" y="34912"/>
                      <a:pt x="-3014" y="22083"/>
                      <a:pt x="2339" y="11606"/>
                    </a:cubicBezTo>
                    <a:cubicBezTo>
                      <a:pt x="7692" y="1130"/>
                      <a:pt x="20529" y="-3012"/>
                      <a:pt x="31013" y="2337"/>
                    </a:cubicBezTo>
                    <a:cubicBezTo>
                      <a:pt x="41497" y="7687"/>
                      <a:pt x="45642" y="20515"/>
                      <a:pt x="40289" y="30992"/>
                    </a:cubicBezTo>
                    <a:close/>
                  </a:path>
                </a:pathLst>
              </a:custGeom>
              <a:solidFill>
                <a:srgbClr val="3A3A3A">
                  <a:alpha val="1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1" name="Freeform 420">
                <a:extLst>
                  <a:ext uri="{FF2B5EF4-FFF2-40B4-BE49-F238E27FC236}">
                    <a16:creationId xmlns:a16="http://schemas.microsoft.com/office/drawing/2014/main" id="{8971723E-8264-2F4F-9367-8B62FDD24935}"/>
                  </a:ext>
                </a:extLst>
              </p:cNvPr>
              <p:cNvSpPr/>
              <p:nvPr/>
            </p:nvSpPr>
            <p:spPr>
              <a:xfrm>
                <a:off x="8017926" y="3774442"/>
                <a:ext cx="42414" cy="42385"/>
              </a:xfrm>
              <a:custGeom>
                <a:avLst/>
                <a:gdLst>
                  <a:gd name="connsiteX0" fmla="*/ 40193 w 42414"/>
                  <a:gd name="connsiteY0" fmla="*/ 30621 h 42385"/>
                  <a:gd name="connsiteX1" fmla="*/ 11773 w 42414"/>
                  <a:gd name="connsiteY1" fmla="*/ 40165 h 42385"/>
                  <a:gd name="connsiteX2" fmla="*/ 2222 w 42414"/>
                  <a:gd name="connsiteY2" fmla="*/ 11765 h 42385"/>
                  <a:gd name="connsiteX3" fmla="*/ 30642 w 42414"/>
                  <a:gd name="connsiteY3" fmla="*/ 2220 h 42385"/>
                  <a:gd name="connsiteX4" fmla="*/ 31076 w 42414"/>
                  <a:gd name="connsiteY4" fmla="*/ 2442 h 42385"/>
                  <a:gd name="connsiteX5" fmla="*/ 40193 w 42414"/>
                  <a:gd name="connsiteY5" fmla="*/ 30621 h 42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14" h="42385">
                    <a:moveTo>
                      <a:pt x="40193" y="30621"/>
                    </a:moveTo>
                    <a:cubicBezTo>
                      <a:pt x="34977" y="41097"/>
                      <a:pt x="22257" y="45377"/>
                      <a:pt x="11773" y="40165"/>
                    </a:cubicBezTo>
                    <a:cubicBezTo>
                      <a:pt x="1289" y="34964"/>
                      <a:pt x="-2994" y="22241"/>
                      <a:pt x="2222" y="11765"/>
                    </a:cubicBezTo>
                    <a:cubicBezTo>
                      <a:pt x="7426" y="1288"/>
                      <a:pt x="20157" y="-2992"/>
                      <a:pt x="30642" y="2220"/>
                    </a:cubicBezTo>
                    <a:cubicBezTo>
                      <a:pt x="30790" y="2294"/>
                      <a:pt x="30928" y="2368"/>
                      <a:pt x="31076" y="2442"/>
                    </a:cubicBezTo>
                    <a:cubicBezTo>
                      <a:pt x="41274" y="7803"/>
                      <a:pt x="45323" y="20313"/>
                      <a:pt x="40193" y="30621"/>
                    </a:cubicBezTo>
                    <a:close/>
                  </a:path>
                </a:pathLst>
              </a:custGeom>
              <a:solidFill>
                <a:srgbClr val="3A3A3A">
                  <a:alpha val="1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2" name="Freeform 421">
                <a:extLst>
                  <a:ext uri="{FF2B5EF4-FFF2-40B4-BE49-F238E27FC236}">
                    <a16:creationId xmlns:a16="http://schemas.microsoft.com/office/drawing/2014/main" id="{DA284FF0-02AE-FA4B-8742-CCDFC1677809}"/>
                  </a:ext>
                </a:extLst>
              </p:cNvPr>
              <p:cNvSpPr/>
              <p:nvPr/>
            </p:nvSpPr>
            <p:spPr>
              <a:xfrm>
                <a:off x="8017826" y="3774545"/>
                <a:ext cx="42408" cy="42381"/>
              </a:xfrm>
              <a:custGeom>
                <a:avLst/>
                <a:gdLst>
                  <a:gd name="connsiteX0" fmla="*/ 40293 w 42408"/>
                  <a:gd name="connsiteY0" fmla="*/ 30412 h 42381"/>
                  <a:gd name="connsiteX1" fmla="*/ 11979 w 42408"/>
                  <a:gd name="connsiteY1" fmla="*/ 40264 h 42381"/>
                  <a:gd name="connsiteX2" fmla="*/ 2121 w 42408"/>
                  <a:gd name="connsiteY2" fmla="*/ 11969 h 42381"/>
                  <a:gd name="connsiteX3" fmla="*/ 30435 w 42408"/>
                  <a:gd name="connsiteY3" fmla="*/ 2117 h 42381"/>
                  <a:gd name="connsiteX4" fmla="*/ 31283 w 42408"/>
                  <a:gd name="connsiteY4" fmla="*/ 2552 h 42381"/>
                  <a:gd name="connsiteX5" fmla="*/ 40293 w 42408"/>
                  <a:gd name="connsiteY5" fmla="*/ 30412 h 4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08" h="42381">
                    <a:moveTo>
                      <a:pt x="40293" y="30412"/>
                    </a:moveTo>
                    <a:cubicBezTo>
                      <a:pt x="35195" y="40942"/>
                      <a:pt x="22516" y="45359"/>
                      <a:pt x="11979" y="40264"/>
                    </a:cubicBezTo>
                    <a:cubicBezTo>
                      <a:pt x="1432" y="35179"/>
                      <a:pt x="-2978" y="22510"/>
                      <a:pt x="2121" y="11969"/>
                    </a:cubicBezTo>
                    <a:cubicBezTo>
                      <a:pt x="7209" y="1439"/>
                      <a:pt x="19887" y="-2978"/>
                      <a:pt x="30435" y="2117"/>
                    </a:cubicBezTo>
                    <a:cubicBezTo>
                      <a:pt x="30721" y="2255"/>
                      <a:pt x="31007" y="2403"/>
                      <a:pt x="31283" y="2552"/>
                    </a:cubicBezTo>
                    <a:cubicBezTo>
                      <a:pt x="41258" y="7933"/>
                      <a:pt x="45222" y="20211"/>
                      <a:pt x="40293" y="30412"/>
                    </a:cubicBezTo>
                    <a:close/>
                  </a:path>
                </a:pathLst>
              </a:custGeom>
              <a:solidFill>
                <a:srgbClr val="3A3A3A">
                  <a:alpha val="2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3" name="Freeform 422">
                <a:extLst>
                  <a:ext uri="{FF2B5EF4-FFF2-40B4-BE49-F238E27FC236}">
                    <a16:creationId xmlns:a16="http://schemas.microsoft.com/office/drawing/2014/main" id="{80CDF46F-FFF3-454E-B7D3-580963F030DC}"/>
                  </a:ext>
                </a:extLst>
              </p:cNvPr>
              <p:cNvSpPr/>
              <p:nvPr/>
            </p:nvSpPr>
            <p:spPr>
              <a:xfrm>
                <a:off x="8019476" y="3775027"/>
                <a:ext cx="40964" cy="40897"/>
              </a:xfrm>
              <a:custGeom>
                <a:avLst/>
                <a:gdLst>
                  <a:gd name="connsiteX0" fmla="*/ 38643 w 40964"/>
                  <a:gd name="connsiteY0" fmla="*/ 29824 h 40897"/>
                  <a:gd name="connsiteX1" fmla="*/ 11081 w 40964"/>
                  <a:gd name="connsiteY1" fmla="*/ 38616 h 40897"/>
                  <a:gd name="connsiteX2" fmla="*/ 2283 w 40964"/>
                  <a:gd name="connsiteY2" fmla="*/ 11074 h 40897"/>
                  <a:gd name="connsiteX3" fmla="*/ 29844 w 40964"/>
                  <a:gd name="connsiteY3" fmla="*/ 2281 h 40897"/>
                  <a:gd name="connsiteX4" fmla="*/ 29844 w 40964"/>
                  <a:gd name="connsiteY4" fmla="*/ 2281 h 40897"/>
                  <a:gd name="connsiteX5" fmla="*/ 38738 w 40964"/>
                  <a:gd name="connsiteY5" fmla="*/ 29633 h 40897"/>
                  <a:gd name="connsiteX6" fmla="*/ 38643 w 40964"/>
                  <a:gd name="connsiteY6" fmla="*/ 29824 h 4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64" h="40897">
                    <a:moveTo>
                      <a:pt x="38643" y="29824"/>
                    </a:moveTo>
                    <a:cubicBezTo>
                      <a:pt x="33459" y="39856"/>
                      <a:pt x="21120" y="43796"/>
                      <a:pt x="11081" y="38616"/>
                    </a:cubicBezTo>
                    <a:cubicBezTo>
                      <a:pt x="1043" y="33436"/>
                      <a:pt x="-2901" y="21106"/>
                      <a:pt x="2283" y="11074"/>
                    </a:cubicBezTo>
                    <a:cubicBezTo>
                      <a:pt x="7456" y="1042"/>
                      <a:pt x="19805" y="-2899"/>
                      <a:pt x="29844" y="2281"/>
                    </a:cubicBezTo>
                    <a:cubicBezTo>
                      <a:pt x="29844" y="2281"/>
                      <a:pt x="29844" y="2281"/>
                      <a:pt x="29844" y="2281"/>
                    </a:cubicBezTo>
                    <a:cubicBezTo>
                      <a:pt x="39862" y="7376"/>
                      <a:pt x="43847" y="19633"/>
                      <a:pt x="38738" y="29633"/>
                    </a:cubicBezTo>
                    <a:cubicBezTo>
                      <a:pt x="38706" y="29697"/>
                      <a:pt x="38674" y="29760"/>
                      <a:pt x="38643" y="29824"/>
                    </a:cubicBezTo>
                    <a:close/>
                  </a:path>
                </a:pathLst>
              </a:custGeom>
              <a:solidFill>
                <a:srgbClr val="3A3A3A">
                  <a:alpha val="2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4" name="Freeform 423">
                <a:extLst>
                  <a:ext uri="{FF2B5EF4-FFF2-40B4-BE49-F238E27FC236}">
                    <a16:creationId xmlns:a16="http://schemas.microsoft.com/office/drawing/2014/main" id="{5B001CCC-403E-3E4E-A989-BC69DA3EE6D1}"/>
                  </a:ext>
                </a:extLst>
              </p:cNvPr>
              <p:cNvSpPr/>
              <p:nvPr/>
            </p:nvSpPr>
            <p:spPr>
              <a:xfrm>
                <a:off x="8019369" y="3775418"/>
                <a:ext cx="40291" cy="40261"/>
              </a:xfrm>
              <a:custGeom>
                <a:avLst/>
                <a:gdLst>
                  <a:gd name="connsiteX0" fmla="*/ 38113 w 40291"/>
                  <a:gd name="connsiteY0" fmla="*/ 29221 h 40261"/>
                  <a:gd name="connsiteX1" fmla="*/ 11050 w 40291"/>
                  <a:gd name="connsiteY1" fmla="*/ 38087 h 40261"/>
                  <a:gd name="connsiteX2" fmla="*/ 2177 w 40291"/>
                  <a:gd name="connsiteY2" fmla="*/ 11032 h 40261"/>
                  <a:gd name="connsiteX3" fmla="*/ 29241 w 40291"/>
                  <a:gd name="connsiteY3" fmla="*/ 2176 h 40261"/>
                  <a:gd name="connsiteX4" fmla="*/ 29315 w 40291"/>
                  <a:gd name="connsiteY4" fmla="*/ 2208 h 40261"/>
                  <a:gd name="connsiteX5" fmla="*/ 38113 w 40291"/>
                  <a:gd name="connsiteY5" fmla="*/ 29221 h 40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291" h="40261">
                    <a:moveTo>
                      <a:pt x="38113" y="29221"/>
                    </a:moveTo>
                    <a:cubicBezTo>
                      <a:pt x="33089" y="39136"/>
                      <a:pt x="20972" y="43109"/>
                      <a:pt x="11050" y="38087"/>
                    </a:cubicBezTo>
                    <a:cubicBezTo>
                      <a:pt x="1118" y="33066"/>
                      <a:pt x="-2847" y="20948"/>
                      <a:pt x="2177" y="11032"/>
                    </a:cubicBezTo>
                    <a:cubicBezTo>
                      <a:pt x="7202" y="1117"/>
                      <a:pt x="19319" y="-2845"/>
                      <a:pt x="29241" y="2176"/>
                    </a:cubicBezTo>
                    <a:cubicBezTo>
                      <a:pt x="29272" y="2187"/>
                      <a:pt x="29294" y="2197"/>
                      <a:pt x="29315" y="2208"/>
                    </a:cubicBezTo>
                    <a:cubicBezTo>
                      <a:pt x="39195" y="7251"/>
                      <a:pt x="43127" y="19327"/>
                      <a:pt x="38113" y="29221"/>
                    </a:cubicBezTo>
                    <a:close/>
                  </a:path>
                </a:pathLst>
              </a:custGeom>
              <a:solidFill>
                <a:srgbClr val="3A3A3A">
                  <a:alpha val="3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5" name="Freeform 424">
                <a:extLst>
                  <a:ext uri="{FF2B5EF4-FFF2-40B4-BE49-F238E27FC236}">
                    <a16:creationId xmlns:a16="http://schemas.microsoft.com/office/drawing/2014/main" id="{62A20BC6-63D8-2D4F-8D07-AF7A1D81AAAB}"/>
                  </a:ext>
                </a:extLst>
              </p:cNvPr>
              <p:cNvSpPr/>
              <p:nvPr/>
            </p:nvSpPr>
            <p:spPr>
              <a:xfrm>
                <a:off x="8019713" y="3775655"/>
                <a:ext cx="39690" cy="39627"/>
              </a:xfrm>
              <a:custGeom>
                <a:avLst/>
                <a:gdLst>
                  <a:gd name="connsiteX0" fmla="*/ 37452 w 39690"/>
                  <a:gd name="connsiteY0" fmla="*/ 28878 h 39627"/>
                  <a:gd name="connsiteX1" fmla="*/ 10759 w 39690"/>
                  <a:gd name="connsiteY1" fmla="*/ 37427 h 39627"/>
                  <a:gd name="connsiteX2" fmla="*/ 2205 w 39690"/>
                  <a:gd name="connsiteY2" fmla="*/ 10753 h 39627"/>
                  <a:gd name="connsiteX3" fmla="*/ 28865 w 39690"/>
                  <a:gd name="connsiteY3" fmla="*/ 2182 h 39627"/>
                  <a:gd name="connsiteX4" fmla="*/ 37568 w 39690"/>
                  <a:gd name="connsiteY4" fmla="*/ 28655 h 39627"/>
                  <a:gd name="connsiteX5" fmla="*/ 37452 w 39690"/>
                  <a:gd name="connsiteY5" fmla="*/ 28878 h 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0" h="39627">
                    <a:moveTo>
                      <a:pt x="37452" y="28878"/>
                    </a:moveTo>
                    <a:cubicBezTo>
                      <a:pt x="32438" y="38602"/>
                      <a:pt x="20491" y="42437"/>
                      <a:pt x="10759" y="37427"/>
                    </a:cubicBezTo>
                    <a:cubicBezTo>
                      <a:pt x="1017" y="32416"/>
                      <a:pt x="-2809" y="20477"/>
                      <a:pt x="2205" y="10753"/>
                    </a:cubicBezTo>
                    <a:cubicBezTo>
                      <a:pt x="7208" y="1028"/>
                      <a:pt x="19134" y="-2796"/>
                      <a:pt x="28865" y="2182"/>
                    </a:cubicBezTo>
                    <a:cubicBezTo>
                      <a:pt x="38586" y="7087"/>
                      <a:pt x="42476" y="18941"/>
                      <a:pt x="37568" y="28655"/>
                    </a:cubicBezTo>
                    <a:cubicBezTo>
                      <a:pt x="37526" y="28729"/>
                      <a:pt x="37494" y="28803"/>
                      <a:pt x="37452" y="28878"/>
                    </a:cubicBezTo>
                    <a:close/>
                  </a:path>
                </a:pathLst>
              </a:custGeom>
              <a:solidFill>
                <a:srgbClr val="3A3A3A">
                  <a:alpha val="3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6" name="Freeform 425">
                <a:extLst>
                  <a:ext uri="{FF2B5EF4-FFF2-40B4-BE49-F238E27FC236}">
                    <a16:creationId xmlns:a16="http://schemas.microsoft.com/office/drawing/2014/main" id="{FCFA8703-024B-6340-893A-24681F9CBC0D}"/>
                  </a:ext>
                </a:extLst>
              </p:cNvPr>
              <p:cNvSpPr/>
              <p:nvPr/>
            </p:nvSpPr>
            <p:spPr>
              <a:xfrm>
                <a:off x="8020095" y="3776022"/>
                <a:ext cx="39059" cy="38990"/>
              </a:xfrm>
              <a:custGeom>
                <a:avLst/>
                <a:gdLst>
                  <a:gd name="connsiteX0" fmla="*/ 36858 w 39059"/>
                  <a:gd name="connsiteY0" fmla="*/ 28405 h 38990"/>
                  <a:gd name="connsiteX1" fmla="*/ 10590 w 39059"/>
                  <a:gd name="connsiteY1" fmla="*/ 36827 h 38990"/>
                  <a:gd name="connsiteX2" fmla="*/ 2163 w 39059"/>
                  <a:gd name="connsiteY2" fmla="*/ 10587 h 38990"/>
                  <a:gd name="connsiteX3" fmla="*/ 28378 w 39059"/>
                  <a:gd name="connsiteY3" fmla="*/ 2134 h 38990"/>
                  <a:gd name="connsiteX4" fmla="*/ 36986 w 39059"/>
                  <a:gd name="connsiteY4" fmla="*/ 28161 h 38990"/>
                  <a:gd name="connsiteX5" fmla="*/ 36858 w 39059"/>
                  <a:gd name="connsiteY5" fmla="*/ 28405 h 38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59" h="38990">
                    <a:moveTo>
                      <a:pt x="36858" y="28405"/>
                    </a:moveTo>
                    <a:cubicBezTo>
                      <a:pt x="31929" y="37981"/>
                      <a:pt x="20173" y="41753"/>
                      <a:pt x="10590" y="36827"/>
                    </a:cubicBezTo>
                    <a:cubicBezTo>
                      <a:pt x="1018" y="31911"/>
                      <a:pt x="-2766" y="20164"/>
                      <a:pt x="2163" y="10587"/>
                    </a:cubicBezTo>
                    <a:cubicBezTo>
                      <a:pt x="7081" y="1032"/>
                      <a:pt x="18806" y="-2750"/>
                      <a:pt x="28378" y="2134"/>
                    </a:cubicBezTo>
                    <a:cubicBezTo>
                      <a:pt x="37950" y="6954"/>
                      <a:pt x="41798" y="18606"/>
                      <a:pt x="36986" y="28161"/>
                    </a:cubicBezTo>
                    <a:cubicBezTo>
                      <a:pt x="36943" y="28246"/>
                      <a:pt x="36901" y="28331"/>
                      <a:pt x="36858" y="28405"/>
                    </a:cubicBezTo>
                    <a:close/>
                  </a:path>
                </a:pathLst>
              </a:custGeom>
              <a:solidFill>
                <a:srgbClr val="3A3A3A">
                  <a:alpha val="3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7" name="Freeform 426">
                <a:extLst>
                  <a:ext uri="{FF2B5EF4-FFF2-40B4-BE49-F238E27FC236}">
                    <a16:creationId xmlns:a16="http://schemas.microsoft.com/office/drawing/2014/main" id="{FEF6EA8F-224A-2248-8DA4-A7C42293C750}"/>
                  </a:ext>
                </a:extLst>
              </p:cNvPr>
              <p:cNvSpPr/>
              <p:nvPr/>
            </p:nvSpPr>
            <p:spPr>
              <a:xfrm>
                <a:off x="8020275" y="3776243"/>
                <a:ext cx="38557" cy="38570"/>
              </a:xfrm>
              <a:custGeom>
                <a:avLst/>
                <a:gdLst>
                  <a:gd name="connsiteX0" fmla="*/ 36465 w 38557"/>
                  <a:gd name="connsiteY0" fmla="*/ 28077 h 38570"/>
                  <a:gd name="connsiteX1" fmla="*/ 10494 w 38557"/>
                  <a:gd name="connsiteY1" fmla="*/ 36446 h 38570"/>
                  <a:gd name="connsiteX2" fmla="*/ 2131 w 38557"/>
                  <a:gd name="connsiteY2" fmla="*/ 10493 h 38570"/>
                  <a:gd name="connsiteX3" fmla="*/ 28091 w 38557"/>
                  <a:gd name="connsiteY3" fmla="*/ 2124 h 38570"/>
                  <a:gd name="connsiteX4" fmla="*/ 36465 w 38557"/>
                  <a:gd name="connsiteY4" fmla="*/ 28077 h 38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57" h="38570">
                    <a:moveTo>
                      <a:pt x="36465" y="28077"/>
                    </a:moveTo>
                    <a:cubicBezTo>
                      <a:pt x="31610" y="37559"/>
                      <a:pt x="19982" y="41298"/>
                      <a:pt x="10494" y="36446"/>
                    </a:cubicBezTo>
                    <a:cubicBezTo>
                      <a:pt x="1017" y="31584"/>
                      <a:pt x="-2735" y="19963"/>
                      <a:pt x="2131" y="10493"/>
                    </a:cubicBezTo>
                    <a:cubicBezTo>
                      <a:pt x="6985" y="1012"/>
                      <a:pt x="18614" y="-2728"/>
                      <a:pt x="28091" y="2124"/>
                    </a:cubicBezTo>
                    <a:cubicBezTo>
                      <a:pt x="37526" y="7018"/>
                      <a:pt x="41268" y="18597"/>
                      <a:pt x="36465" y="28077"/>
                    </a:cubicBezTo>
                    <a:close/>
                  </a:path>
                </a:pathLst>
              </a:custGeom>
              <a:solidFill>
                <a:srgbClr val="3A3A3A">
                  <a:alpha val="4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8" name="Freeform 427">
                <a:extLst>
                  <a:ext uri="{FF2B5EF4-FFF2-40B4-BE49-F238E27FC236}">
                    <a16:creationId xmlns:a16="http://schemas.microsoft.com/office/drawing/2014/main" id="{6B81DCC2-9192-1949-9F8D-CC703E70AAA3}"/>
                  </a:ext>
                </a:extLst>
              </p:cNvPr>
              <p:cNvSpPr/>
              <p:nvPr/>
            </p:nvSpPr>
            <p:spPr>
              <a:xfrm>
                <a:off x="8020884" y="3776549"/>
                <a:ext cx="37625" cy="37382"/>
              </a:xfrm>
              <a:custGeom>
                <a:avLst/>
                <a:gdLst>
                  <a:gd name="connsiteX0" fmla="*/ 35539 w 37625"/>
                  <a:gd name="connsiteY0" fmla="*/ 27666 h 37382"/>
                  <a:gd name="connsiteX1" fmla="*/ 9716 w 37625"/>
                  <a:gd name="connsiteY1" fmla="*/ 34965 h 37382"/>
                  <a:gd name="connsiteX2" fmla="*/ 1829 w 37625"/>
                  <a:gd name="connsiteY2" fmla="*/ 10293 h 37382"/>
                  <a:gd name="connsiteX3" fmla="*/ 27037 w 37625"/>
                  <a:gd name="connsiteY3" fmla="*/ 2020 h 37382"/>
                  <a:gd name="connsiteX4" fmla="*/ 27271 w 37625"/>
                  <a:gd name="connsiteY4" fmla="*/ 2137 h 37382"/>
                  <a:gd name="connsiteX5" fmla="*/ 35550 w 37625"/>
                  <a:gd name="connsiteY5" fmla="*/ 27645 h 37382"/>
                  <a:gd name="connsiteX6" fmla="*/ 35539 w 37625"/>
                  <a:gd name="connsiteY6" fmla="*/ 27666 h 37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25" h="37382">
                    <a:moveTo>
                      <a:pt x="35539" y="27666"/>
                    </a:moveTo>
                    <a:cubicBezTo>
                      <a:pt x="30430" y="36808"/>
                      <a:pt x="18864" y="40082"/>
                      <a:pt x="9716" y="34965"/>
                    </a:cubicBezTo>
                    <a:cubicBezTo>
                      <a:pt x="1003" y="30103"/>
                      <a:pt x="-2443" y="19308"/>
                      <a:pt x="1829" y="10293"/>
                    </a:cubicBezTo>
                    <a:cubicBezTo>
                      <a:pt x="6504" y="1056"/>
                      <a:pt x="17794" y="-2652"/>
                      <a:pt x="27037" y="2020"/>
                    </a:cubicBezTo>
                    <a:cubicBezTo>
                      <a:pt x="27112" y="2052"/>
                      <a:pt x="27197" y="2094"/>
                      <a:pt x="27271" y="2137"/>
                    </a:cubicBezTo>
                    <a:cubicBezTo>
                      <a:pt x="36610" y="6893"/>
                      <a:pt x="40309" y="18313"/>
                      <a:pt x="35550" y="27645"/>
                    </a:cubicBezTo>
                    <a:cubicBezTo>
                      <a:pt x="35550" y="27656"/>
                      <a:pt x="35539" y="27656"/>
                      <a:pt x="35539" y="27666"/>
                    </a:cubicBezTo>
                    <a:close/>
                  </a:path>
                </a:pathLst>
              </a:custGeom>
              <a:solidFill>
                <a:srgbClr val="3A3A3A">
                  <a:alpha val="4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9" name="Freeform 428">
                <a:extLst>
                  <a:ext uri="{FF2B5EF4-FFF2-40B4-BE49-F238E27FC236}">
                    <a16:creationId xmlns:a16="http://schemas.microsoft.com/office/drawing/2014/main" id="{C014DF28-CF8F-0E4D-8492-C3CD11387EE5}"/>
                  </a:ext>
                </a:extLst>
              </p:cNvPr>
              <p:cNvSpPr/>
              <p:nvPr/>
            </p:nvSpPr>
            <p:spPr>
              <a:xfrm>
                <a:off x="8020936" y="3776869"/>
                <a:ext cx="37285" cy="37300"/>
              </a:xfrm>
              <a:custGeom>
                <a:avLst/>
                <a:gdLst>
                  <a:gd name="connsiteX0" fmla="*/ 35274 w 37285"/>
                  <a:gd name="connsiteY0" fmla="*/ 27135 h 37300"/>
                  <a:gd name="connsiteX1" fmla="*/ 10172 w 37285"/>
                  <a:gd name="connsiteY1" fmla="*/ 35249 h 37300"/>
                  <a:gd name="connsiteX2" fmla="*/ 2052 w 37285"/>
                  <a:gd name="connsiteY2" fmla="*/ 10164 h 37300"/>
                  <a:gd name="connsiteX3" fmla="*/ 27112 w 37285"/>
                  <a:gd name="connsiteY3" fmla="*/ 2029 h 37300"/>
                  <a:gd name="connsiteX4" fmla="*/ 35274 w 37285"/>
                  <a:gd name="connsiteY4" fmla="*/ 27135 h 37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85" h="37300">
                    <a:moveTo>
                      <a:pt x="35274" y="27135"/>
                    </a:moveTo>
                    <a:cubicBezTo>
                      <a:pt x="30589" y="36309"/>
                      <a:pt x="19342" y="39942"/>
                      <a:pt x="10172" y="35249"/>
                    </a:cubicBezTo>
                    <a:cubicBezTo>
                      <a:pt x="992" y="30567"/>
                      <a:pt x="-2644" y="19338"/>
                      <a:pt x="2052" y="10164"/>
                    </a:cubicBezTo>
                    <a:cubicBezTo>
                      <a:pt x="6727" y="1012"/>
                      <a:pt x="17942" y="-2633"/>
                      <a:pt x="27112" y="2029"/>
                    </a:cubicBezTo>
                    <a:cubicBezTo>
                      <a:pt x="36271" y="6743"/>
                      <a:pt x="39907" y="17950"/>
                      <a:pt x="35274" y="27135"/>
                    </a:cubicBezTo>
                    <a:close/>
                  </a:path>
                </a:pathLst>
              </a:custGeom>
              <a:solidFill>
                <a:srgbClr val="3A3A3A">
                  <a:alpha val="5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0" name="Freeform 429">
                <a:extLst>
                  <a:ext uri="{FF2B5EF4-FFF2-40B4-BE49-F238E27FC236}">
                    <a16:creationId xmlns:a16="http://schemas.microsoft.com/office/drawing/2014/main" id="{DDE210DF-AD54-6E4A-BE9F-14A7CA1468AA}"/>
                  </a:ext>
                </a:extLst>
              </p:cNvPr>
              <p:cNvSpPr/>
              <p:nvPr/>
            </p:nvSpPr>
            <p:spPr>
              <a:xfrm>
                <a:off x="8021818" y="3775985"/>
                <a:ext cx="36766" cy="36558"/>
              </a:xfrm>
              <a:custGeom>
                <a:avLst/>
                <a:gdLst>
                  <a:gd name="connsiteX0" fmla="*/ 34074 w 36766"/>
                  <a:gd name="connsiteY0" fmla="*/ 27913 h 36558"/>
                  <a:gd name="connsiteX1" fmla="*/ 8654 w 36766"/>
                  <a:gd name="connsiteY1" fmla="*/ 33739 h 36558"/>
                  <a:gd name="connsiteX2" fmla="*/ 1319 w 36766"/>
                  <a:gd name="connsiteY2" fmla="*/ 11281 h 36558"/>
                  <a:gd name="connsiteX3" fmla="*/ 25477 w 36766"/>
                  <a:gd name="connsiteY3" fmla="*/ 1451 h 36558"/>
                  <a:gd name="connsiteX4" fmla="*/ 35315 w 36766"/>
                  <a:gd name="connsiteY4" fmla="*/ 25593 h 36558"/>
                  <a:gd name="connsiteX5" fmla="*/ 34074 w 36766"/>
                  <a:gd name="connsiteY5" fmla="*/ 28019 h 36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766" h="36558">
                    <a:moveTo>
                      <a:pt x="34074" y="27913"/>
                    </a:moveTo>
                    <a:cubicBezTo>
                      <a:pt x="28668" y="36536"/>
                      <a:pt x="17283" y="39152"/>
                      <a:pt x="8654" y="33739"/>
                    </a:cubicBezTo>
                    <a:cubicBezTo>
                      <a:pt x="1096" y="29015"/>
                      <a:pt x="-1989" y="19555"/>
                      <a:pt x="1319" y="11281"/>
                    </a:cubicBezTo>
                    <a:cubicBezTo>
                      <a:pt x="5273" y="1896"/>
                      <a:pt x="16096" y="-2500"/>
                      <a:pt x="25477" y="1451"/>
                    </a:cubicBezTo>
                    <a:cubicBezTo>
                      <a:pt x="34869" y="5402"/>
                      <a:pt x="39269" y="16218"/>
                      <a:pt x="35315" y="25593"/>
                    </a:cubicBezTo>
                    <a:cubicBezTo>
                      <a:pt x="34965" y="26430"/>
                      <a:pt x="34551" y="27245"/>
                      <a:pt x="34074" y="28019"/>
                    </a:cubicBezTo>
                    <a:close/>
                  </a:path>
                </a:pathLst>
              </a:custGeom>
              <a:solidFill>
                <a:srgbClr val="3A3A3A">
                  <a:alpha val="5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1" name="Freeform 430">
                <a:extLst>
                  <a:ext uri="{FF2B5EF4-FFF2-40B4-BE49-F238E27FC236}">
                    <a16:creationId xmlns:a16="http://schemas.microsoft.com/office/drawing/2014/main" id="{BFF4BC92-3276-9340-9C8E-324971623589}"/>
                  </a:ext>
                </a:extLst>
              </p:cNvPr>
              <p:cNvSpPr/>
              <p:nvPr/>
            </p:nvSpPr>
            <p:spPr>
              <a:xfrm>
                <a:off x="8021414" y="3777419"/>
                <a:ext cx="36263" cy="36236"/>
              </a:xfrm>
              <a:custGeom>
                <a:avLst/>
                <a:gdLst>
                  <a:gd name="connsiteX0" fmla="*/ 34267 w 36263"/>
                  <a:gd name="connsiteY0" fmla="*/ 26373 h 36236"/>
                  <a:gd name="connsiteX1" fmla="*/ 9875 w 36263"/>
                  <a:gd name="connsiteY1" fmla="*/ 34244 h 36236"/>
                  <a:gd name="connsiteX2" fmla="*/ 1999 w 36263"/>
                  <a:gd name="connsiteY2" fmla="*/ 9858 h 36236"/>
                  <a:gd name="connsiteX3" fmla="*/ 26391 w 36263"/>
                  <a:gd name="connsiteY3" fmla="*/ 1998 h 36236"/>
                  <a:gd name="connsiteX4" fmla="*/ 26422 w 36263"/>
                  <a:gd name="connsiteY4" fmla="*/ 2008 h 36236"/>
                  <a:gd name="connsiteX5" fmla="*/ 34267 w 36263"/>
                  <a:gd name="connsiteY5" fmla="*/ 26373 h 3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263" h="36236">
                    <a:moveTo>
                      <a:pt x="34267" y="26373"/>
                    </a:moveTo>
                    <a:cubicBezTo>
                      <a:pt x="29708" y="35282"/>
                      <a:pt x="18779" y="38799"/>
                      <a:pt x="9875" y="34244"/>
                    </a:cubicBezTo>
                    <a:cubicBezTo>
                      <a:pt x="960" y="29678"/>
                      <a:pt x="-2570" y="18767"/>
                      <a:pt x="1999" y="9858"/>
                    </a:cubicBezTo>
                    <a:cubicBezTo>
                      <a:pt x="6557" y="960"/>
                      <a:pt x="17486" y="-2568"/>
                      <a:pt x="26391" y="1998"/>
                    </a:cubicBezTo>
                    <a:cubicBezTo>
                      <a:pt x="26401" y="1998"/>
                      <a:pt x="26412" y="2008"/>
                      <a:pt x="26422" y="2008"/>
                    </a:cubicBezTo>
                    <a:cubicBezTo>
                      <a:pt x="35316" y="6574"/>
                      <a:pt x="38825" y="17474"/>
                      <a:pt x="34267" y="26373"/>
                    </a:cubicBezTo>
                    <a:close/>
                  </a:path>
                </a:pathLst>
              </a:custGeom>
              <a:solidFill>
                <a:srgbClr val="3A3A3A">
                  <a:alpha val="5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2" name="Freeform 431">
                <a:extLst>
                  <a:ext uri="{FF2B5EF4-FFF2-40B4-BE49-F238E27FC236}">
                    <a16:creationId xmlns:a16="http://schemas.microsoft.com/office/drawing/2014/main" id="{59E64071-1E3D-A348-B1C5-C30CBB153E3C}"/>
                  </a:ext>
                </a:extLst>
              </p:cNvPr>
              <p:cNvSpPr/>
              <p:nvPr/>
            </p:nvSpPr>
            <p:spPr>
              <a:xfrm>
                <a:off x="8021587" y="3777666"/>
                <a:ext cx="35750" cy="35725"/>
              </a:xfrm>
              <a:custGeom>
                <a:avLst/>
                <a:gdLst>
                  <a:gd name="connsiteX0" fmla="*/ 33776 w 35750"/>
                  <a:gd name="connsiteY0" fmla="*/ 26020 h 35725"/>
                  <a:gd name="connsiteX1" fmla="*/ 9713 w 35750"/>
                  <a:gd name="connsiteY1" fmla="*/ 33753 h 35725"/>
                  <a:gd name="connsiteX2" fmla="*/ 1974 w 35750"/>
                  <a:gd name="connsiteY2" fmla="*/ 9706 h 35725"/>
                  <a:gd name="connsiteX3" fmla="*/ 26038 w 35750"/>
                  <a:gd name="connsiteY3" fmla="*/ 1973 h 35725"/>
                  <a:gd name="connsiteX4" fmla="*/ 33776 w 35750"/>
                  <a:gd name="connsiteY4" fmla="*/ 26020 h 3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50" h="35725">
                    <a:moveTo>
                      <a:pt x="33776" y="26020"/>
                    </a:moveTo>
                    <a:cubicBezTo>
                      <a:pt x="29271" y="34791"/>
                      <a:pt x="18490" y="38255"/>
                      <a:pt x="9713" y="33753"/>
                    </a:cubicBezTo>
                    <a:cubicBezTo>
                      <a:pt x="936" y="29251"/>
                      <a:pt x="-2531" y="18477"/>
                      <a:pt x="1974" y="9706"/>
                    </a:cubicBezTo>
                    <a:cubicBezTo>
                      <a:pt x="6480" y="935"/>
                      <a:pt x="17260" y="-2529"/>
                      <a:pt x="26038" y="1973"/>
                    </a:cubicBezTo>
                    <a:cubicBezTo>
                      <a:pt x="34815" y="6475"/>
                      <a:pt x="38281" y="17248"/>
                      <a:pt x="33776" y="26020"/>
                    </a:cubicBezTo>
                    <a:close/>
                  </a:path>
                </a:pathLst>
              </a:custGeom>
              <a:solidFill>
                <a:srgbClr val="3A3A3A">
                  <a:alpha val="6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3" name="Freeform 432">
                <a:extLst>
                  <a:ext uri="{FF2B5EF4-FFF2-40B4-BE49-F238E27FC236}">
                    <a16:creationId xmlns:a16="http://schemas.microsoft.com/office/drawing/2014/main" id="{CF666DF5-EF86-CE40-AD44-CD48D3D70D20}"/>
                  </a:ext>
                </a:extLst>
              </p:cNvPr>
              <p:cNvSpPr/>
              <p:nvPr/>
            </p:nvSpPr>
            <p:spPr>
              <a:xfrm>
                <a:off x="8022077" y="3778044"/>
                <a:ext cx="34987" cy="34969"/>
              </a:xfrm>
              <a:custGeom>
                <a:avLst/>
                <a:gdLst>
                  <a:gd name="connsiteX0" fmla="*/ 33074 w 34987"/>
                  <a:gd name="connsiteY0" fmla="*/ 25430 h 34969"/>
                  <a:gd name="connsiteX1" fmla="*/ 9541 w 34987"/>
                  <a:gd name="connsiteY1" fmla="*/ 33057 h 34969"/>
                  <a:gd name="connsiteX2" fmla="*/ 1919 w 34987"/>
                  <a:gd name="connsiteY2" fmla="*/ 9540 h 34969"/>
                  <a:gd name="connsiteX3" fmla="*/ 25441 w 34987"/>
                  <a:gd name="connsiteY3" fmla="*/ 1913 h 34969"/>
                  <a:gd name="connsiteX4" fmla="*/ 33074 w 34987"/>
                  <a:gd name="connsiteY4" fmla="*/ 25430 h 34969"/>
                  <a:gd name="connsiteX5" fmla="*/ 33074 w 34987"/>
                  <a:gd name="connsiteY5" fmla="*/ 25430 h 34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87" h="34969">
                    <a:moveTo>
                      <a:pt x="33074" y="25430"/>
                    </a:moveTo>
                    <a:cubicBezTo>
                      <a:pt x="28685" y="34032"/>
                      <a:pt x="18148" y="37443"/>
                      <a:pt x="9541" y="33057"/>
                    </a:cubicBezTo>
                    <a:cubicBezTo>
                      <a:pt x="944" y="28661"/>
                      <a:pt x="-2480" y="18131"/>
                      <a:pt x="1919" y="9540"/>
                    </a:cubicBezTo>
                    <a:cubicBezTo>
                      <a:pt x="6308" y="938"/>
                      <a:pt x="16834" y="-2473"/>
                      <a:pt x="25441" y="1913"/>
                    </a:cubicBezTo>
                    <a:cubicBezTo>
                      <a:pt x="34049" y="6298"/>
                      <a:pt x="37463" y="16828"/>
                      <a:pt x="33074" y="25430"/>
                    </a:cubicBezTo>
                    <a:cubicBezTo>
                      <a:pt x="33074" y="25430"/>
                      <a:pt x="33074" y="25430"/>
                      <a:pt x="33074" y="25430"/>
                    </a:cubicBezTo>
                    <a:close/>
                  </a:path>
                </a:pathLst>
              </a:custGeom>
              <a:solidFill>
                <a:srgbClr val="3A3A3A">
                  <a:alpha val="6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4" name="Freeform 433">
                <a:extLst>
                  <a:ext uri="{FF2B5EF4-FFF2-40B4-BE49-F238E27FC236}">
                    <a16:creationId xmlns:a16="http://schemas.microsoft.com/office/drawing/2014/main" id="{E306624B-9245-714F-A09E-2D10E4B23E2A}"/>
                  </a:ext>
                </a:extLst>
              </p:cNvPr>
              <p:cNvSpPr/>
              <p:nvPr/>
            </p:nvSpPr>
            <p:spPr>
              <a:xfrm>
                <a:off x="8022254" y="3778267"/>
                <a:ext cx="34565" cy="34542"/>
              </a:xfrm>
              <a:custGeom>
                <a:avLst/>
                <a:gdLst>
                  <a:gd name="connsiteX0" fmla="*/ 32685 w 34565"/>
                  <a:gd name="connsiteY0" fmla="*/ 25101 h 34542"/>
                  <a:gd name="connsiteX1" fmla="*/ 9449 w 34565"/>
                  <a:gd name="connsiteY1" fmla="*/ 32665 h 34542"/>
                  <a:gd name="connsiteX2" fmla="*/ 1880 w 34565"/>
                  <a:gd name="connsiteY2" fmla="*/ 9444 h 34542"/>
                  <a:gd name="connsiteX3" fmla="*/ 25116 w 34565"/>
                  <a:gd name="connsiteY3" fmla="*/ 1880 h 34542"/>
                  <a:gd name="connsiteX4" fmla="*/ 25159 w 34565"/>
                  <a:gd name="connsiteY4" fmla="*/ 1901 h 34542"/>
                  <a:gd name="connsiteX5" fmla="*/ 32685 w 34565"/>
                  <a:gd name="connsiteY5" fmla="*/ 25101 h 34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65" h="34542">
                    <a:moveTo>
                      <a:pt x="32685" y="25101"/>
                    </a:moveTo>
                    <a:cubicBezTo>
                      <a:pt x="28360" y="33597"/>
                      <a:pt x="17950" y="36986"/>
                      <a:pt x="9449" y="32665"/>
                    </a:cubicBezTo>
                    <a:cubicBezTo>
                      <a:pt x="947" y="28342"/>
                      <a:pt x="-2445" y="17940"/>
                      <a:pt x="1880" y="9444"/>
                    </a:cubicBezTo>
                    <a:cubicBezTo>
                      <a:pt x="6216" y="938"/>
                      <a:pt x="16614" y="-2442"/>
                      <a:pt x="25116" y="1880"/>
                    </a:cubicBezTo>
                    <a:cubicBezTo>
                      <a:pt x="25137" y="1891"/>
                      <a:pt x="25148" y="1891"/>
                      <a:pt x="25159" y="1901"/>
                    </a:cubicBezTo>
                    <a:cubicBezTo>
                      <a:pt x="33639" y="6234"/>
                      <a:pt x="36999" y="16616"/>
                      <a:pt x="32685" y="25101"/>
                    </a:cubicBezTo>
                    <a:close/>
                  </a:path>
                </a:pathLst>
              </a:custGeom>
              <a:solidFill>
                <a:srgbClr val="3A3A3A">
                  <a:alpha val="6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5" name="Freeform 434">
                <a:extLst>
                  <a:ext uri="{FF2B5EF4-FFF2-40B4-BE49-F238E27FC236}">
                    <a16:creationId xmlns:a16="http://schemas.microsoft.com/office/drawing/2014/main" id="{9AA56614-4FC0-9D44-ACF1-AC175332024B}"/>
                  </a:ext>
                </a:extLst>
              </p:cNvPr>
              <p:cNvSpPr/>
              <p:nvPr/>
            </p:nvSpPr>
            <p:spPr>
              <a:xfrm>
                <a:off x="8021628" y="3778072"/>
                <a:ext cx="34856" cy="34361"/>
              </a:xfrm>
              <a:custGeom>
                <a:avLst/>
                <a:gdLst>
                  <a:gd name="connsiteX0" fmla="*/ 32993 w 34856"/>
                  <a:gd name="connsiteY0" fmla="*/ 25190 h 34361"/>
                  <a:gd name="connsiteX1" fmla="*/ 10202 w 34856"/>
                  <a:gd name="connsiteY1" fmla="*/ 32500 h 34361"/>
                  <a:gd name="connsiteX2" fmla="*/ 1414 w 34856"/>
                  <a:gd name="connsiteY2" fmla="*/ 10201 h 34361"/>
                  <a:gd name="connsiteX3" fmla="*/ 23728 w 34856"/>
                  <a:gd name="connsiteY3" fmla="*/ 1408 h 34361"/>
                  <a:gd name="connsiteX4" fmla="*/ 25679 w 34856"/>
                  <a:gd name="connsiteY4" fmla="*/ 2414 h 34361"/>
                  <a:gd name="connsiteX5" fmla="*/ 32993 w 34856"/>
                  <a:gd name="connsiteY5" fmla="*/ 25190 h 34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856" h="34361">
                    <a:moveTo>
                      <a:pt x="32993" y="25190"/>
                    </a:moveTo>
                    <a:cubicBezTo>
                      <a:pt x="28710" y="33485"/>
                      <a:pt x="18512" y="36747"/>
                      <a:pt x="10202" y="32500"/>
                    </a:cubicBezTo>
                    <a:cubicBezTo>
                      <a:pt x="1615" y="28771"/>
                      <a:pt x="-2328" y="18781"/>
                      <a:pt x="1414" y="10201"/>
                    </a:cubicBezTo>
                    <a:cubicBezTo>
                      <a:pt x="5145" y="1609"/>
                      <a:pt x="15141" y="-2321"/>
                      <a:pt x="23728" y="1408"/>
                    </a:cubicBezTo>
                    <a:cubicBezTo>
                      <a:pt x="24396" y="1705"/>
                      <a:pt x="25053" y="2044"/>
                      <a:pt x="25679" y="2414"/>
                    </a:cubicBezTo>
                    <a:cubicBezTo>
                      <a:pt x="33979" y="6694"/>
                      <a:pt x="37244" y="16885"/>
                      <a:pt x="32993" y="25190"/>
                    </a:cubicBezTo>
                    <a:close/>
                  </a:path>
                </a:pathLst>
              </a:custGeom>
              <a:solidFill>
                <a:srgbClr val="3A3A3A">
                  <a:alpha val="7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6" name="Freeform 435">
                <a:extLst>
                  <a:ext uri="{FF2B5EF4-FFF2-40B4-BE49-F238E27FC236}">
                    <a16:creationId xmlns:a16="http://schemas.microsoft.com/office/drawing/2014/main" id="{C9D7F321-02A8-254D-8983-D2E94240D498}"/>
                  </a:ext>
                </a:extLst>
              </p:cNvPr>
              <p:cNvSpPr/>
              <p:nvPr/>
            </p:nvSpPr>
            <p:spPr>
              <a:xfrm rot="-3535799">
                <a:off x="8022982" y="3779011"/>
                <a:ext cx="33285" cy="33262"/>
              </a:xfrm>
              <a:custGeom>
                <a:avLst/>
                <a:gdLst>
                  <a:gd name="connsiteX0" fmla="*/ 33286 w 33285"/>
                  <a:gd name="connsiteY0" fmla="*/ 16631 h 33262"/>
                  <a:gd name="connsiteX1" fmla="*/ 16643 w 33285"/>
                  <a:gd name="connsiteY1" fmla="*/ 33263 h 33262"/>
                  <a:gd name="connsiteX2" fmla="*/ 0 w 33285"/>
                  <a:gd name="connsiteY2" fmla="*/ 16631 h 33262"/>
                  <a:gd name="connsiteX3" fmla="*/ 16643 w 33285"/>
                  <a:gd name="connsiteY3" fmla="*/ 0 h 33262"/>
                  <a:gd name="connsiteX4" fmla="*/ 33286 w 33285"/>
                  <a:gd name="connsiteY4" fmla="*/ 16631 h 33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85" h="33262">
                    <a:moveTo>
                      <a:pt x="33286" y="16631"/>
                    </a:moveTo>
                    <a:cubicBezTo>
                      <a:pt x="33286" y="25817"/>
                      <a:pt x="25834" y="33263"/>
                      <a:pt x="16643" y="33263"/>
                    </a:cubicBezTo>
                    <a:cubicBezTo>
                      <a:pt x="7451" y="33263"/>
                      <a:pt x="0" y="25817"/>
                      <a:pt x="0" y="16631"/>
                    </a:cubicBezTo>
                    <a:cubicBezTo>
                      <a:pt x="0" y="7446"/>
                      <a:pt x="7451" y="0"/>
                      <a:pt x="16643" y="0"/>
                    </a:cubicBezTo>
                    <a:cubicBezTo>
                      <a:pt x="25834" y="0"/>
                      <a:pt x="33286" y="7446"/>
                      <a:pt x="33286" y="16631"/>
                    </a:cubicBezTo>
                    <a:close/>
                  </a:path>
                </a:pathLst>
              </a:custGeom>
              <a:solidFill>
                <a:srgbClr val="3A3A3A">
                  <a:alpha val="7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7" name="Freeform 436">
                <a:extLst>
                  <a:ext uri="{FF2B5EF4-FFF2-40B4-BE49-F238E27FC236}">
                    <a16:creationId xmlns:a16="http://schemas.microsoft.com/office/drawing/2014/main" id="{727B908D-0A4A-164E-990B-44820AE347CF}"/>
                  </a:ext>
                </a:extLst>
              </p:cNvPr>
              <p:cNvSpPr/>
              <p:nvPr/>
            </p:nvSpPr>
            <p:spPr>
              <a:xfrm rot="-3528000">
                <a:off x="8023237" y="3779179"/>
                <a:ext cx="32649" cy="32627"/>
              </a:xfrm>
              <a:custGeom>
                <a:avLst/>
                <a:gdLst>
                  <a:gd name="connsiteX0" fmla="*/ 32650 w 32649"/>
                  <a:gd name="connsiteY0" fmla="*/ 16314 h 32627"/>
                  <a:gd name="connsiteX1" fmla="*/ 16325 w 32649"/>
                  <a:gd name="connsiteY1" fmla="*/ 32627 h 32627"/>
                  <a:gd name="connsiteX2" fmla="*/ 0 w 32649"/>
                  <a:gd name="connsiteY2" fmla="*/ 16314 h 32627"/>
                  <a:gd name="connsiteX3" fmla="*/ 16325 w 32649"/>
                  <a:gd name="connsiteY3" fmla="*/ 0 h 32627"/>
                  <a:gd name="connsiteX4" fmla="*/ 32650 w 32649"/>
                  <a:gd name="connsiteY4" fmla="*/ 16314 h 32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49" h="32627">
                    <a:moveTo>
                      <a:pt x="32650" y="16314"/>
                    </a:moveTo>
                    <a:cubicBezTo>
                      <a:pt x="32650" y="25323"/>
                      <a:pt x="25341" y="32627"/>
                      <a:pt x="16325" y="32627"/>
                    </a:cubicBezTo>
                    <a:cubicBezTo>
                      <a:pt x="7309" y="32627"/>
                      <a:pt x="0" y="25323"/>
                      <a:pt x="0" y="16314"/>
                    </a:cubicBezTo>
                    <a:cubicBezTo>
                      <a:pt x="0" y="7304"/>
                      <a:pt x="7309" y="0"/>
                      <a:pt x="16325" y="0"/>
                    </a:cubicBezTo>
                    <a:cubicBezTo>
                      <a:pt x="25341" y="0"/>
                      <a:pt x="32650" y="7304"/>
                      <a:pt x="32650" y="16314"/>
                    </a:cubicBezTo>
                    <a:close/>
                  </a:path>
                </a:pathLst>
              </a:custGeom>
              <a:solidFill>
                <a:srgbClr val="3A3A3A">
                  <a:alpha val="8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8" name="Freeform 437">
                <a:extLst>
                  <a:ext uri="{FF2B5EF4-FFF2-40B4-BE49-F238E27FC236}">
                    <a16:creationId xmlns:a16="http://schemas.microsoft.com/office/drawing/2014/main" id="{15BF759F-FD66-8441-B05C-0284BC488BD4}"/>
                  </a:ext>
                </a:extLst>
              </p:cNvPr>
              <p:cNvSpPr/>
              <p:nvPr/>
            </p:nvSpPr>
            <p:spPr>
              <a:xfrm rot="-3522001">
                <a:off x="8023476" y="3779326"/>
                <a:ext cx="32225" cy="32203"/>
              </a:xfrm>
              <a:custGeom>
                <a:avLst/>
                <a:gdLst>
                  <a:gd name="connsiteX0" fmla="*/ 32225 w 32225"/>
                  <a:gd name="connsiteY0" fmla="*/ 16102 h 32203"/>
                  <a:gd name="connsiteX1" fmla="*/ 16113 w 32225"/>
                  <a:gd name="connsiteY1" fmla="*/ 32203 h 32203"/>
                  <a:gd name="connsiteX2" fmla="*/ 0 w 32225"/>
                  <a:gd name="connsiteY2" fmla="*/ 16102 h 32203"/>
                  <a:gd name="connsiteX3" fmla="*/ 16113 w 32225"/>
                  <a:gd name="connsiteY3" fmla="*/ 0 h 32203"/>
                  <a:gd name="connsiteX4" fmla="*/ 32225 w 32225"/>
                  <a:gd name="connsiteY4" fmla="*/ 16102 h 322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25" h="32203">
                    <a:moveTo>
                      <a:pt x="32225" y="16102"/>
                    </a:moveTo>
                    <a:cubicBezTo>
                      <a:pt x="32225" y="24995"/>
                      <a:pt x="25011" y="32203"/>
                      <a:pt x="16113" y="32203"/>
                    </a:cubicBezTo>
                    <a:cubicBezTo>
                      <a:pt x="7214" y="32203"/>
                      <a:pt x="0" y="24994"/>
                      <a:pt x="0" y="16102"/>
                    </a:cubicBezTo>
                    <a:cubicBezTo>
                      <a:pt x="0" y="7209"/>
                      <a:pt x="7214" y="0"/>
                      <a:pt x="16113" y="0"/>
                    </a:cubicBezTo>
                    <a:cubicBezTo>
                      <a:pt x="25012" y="0"/>
                      <a:pt x="32225" y="7209"/>
                      <a:pt x="32225" y="16102"/>
                    </a:cubicBezTo>
                    <a:close/>
                  </a:path>
                </a:pathLst>
              </a:custGeom>
              <a:solidFill>
                <a:srgbClr val="3A3A3A">
                  <a:alpha val="8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9" name="Freeform 438">
                <a:extLst>
                  <a:ext uri="{FF2B5EF4-FFF2-40B4-BE49-F238E27FC236}">
                    <a16:creationId xmlns:a16="http://schemas.microsoft.com/office/drawing/2014/main" id="{8F43D401-F74C-FE41-A4CD-A882A998FC02}"/>
                  </a:ext>
                </a:extLst>
              </p:cNvPr>
              <p:cNvSpPr/>
              <p:nvPr/>
            </p:nvSpPr>
            <p:spPr>
              <a:xfrm rot="-3517200">
                <a:off x="8023745" y="3779532"/>
                <a:ext cx="31589" cy="31567"/>
              </a:xfrm>
              <a:custGeom>
                <a:avLst/>
                <a:gdLst>
                  <a:gd name="connsiteX0" fmla="*/ 31589 w 31589"/>
                  <a:gd name="connsiteY0" fmla="*/ 15784 h 31567"/>
                  <a:gd name="connsiteX1" fmla="*/ 15795 w 31589"/>
                  <a:gd name="connsiteY1" fmla="*/ 31568 h 31567"/>
                  <a:gd name="connsiteX2" fmla="*/ 0 w 31589"/>
                  <a:gd name="connsiteY2" fmla="*/ 15784 h 31567"/>
                  <a:gd name="connsiteX3" fmla="*/ 15795 w 31589"/>
                  <a:gd name="connsiteY3" fmla="*/ 0 h 31567"/>
                  <a:gd name="connsiteX4" fmla="*/ 31589 w 31589"/>
                  <a:gd name="connsiteY4" fmla="*/ 15784 h 315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9" h="31567">
                    <a:moveTo>
                      <a:pt x="31589" y="15784"/>
                    </a:moveTo>
                    <a:cubicBezTo>
                      <a:pt x="31589" y="24501"/>
                      <a:pt x="24518" y="31568"/>
                      <a:pt x="15795" y="31568"/>
                    </a:cubicBezTo>
                    <a:cubicBezTo>
                      <a:pt x="7072" y="31568"/>
                      <a:pt x="0" y="24501"/>
                      <a:pt x="0" y="15784"/>
                    </a:cubicBezTo>
                    <a:cubicBezTo>
                      <a:pt x="0" y="7067"/>
                      <a:pt x="7072" y="0"/>
                      <a:pt x="15795" y="0"/>
                    </a:cubicBezTo>
                    <a:cubicBezTo>
                      <a:pt x="24518" y="0"/>
                      <a:pt x="31589" y="7067"/>
                      <a:pt x="31589" y="15784"/>
                    </a:cubicBezTo>
                    <a:close/>
                  </a:path>
                </a:pathLst>
              </a:custGeom>
              <a:solidFill>
                <a:srgbClr val="3A3A3A">
                  <a:alpha val="8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 name="Freeform 439">
                <a:extLst>
                  <a:ext uri="{FF2B5EF4-FFF2-40B4-BE49-F238E27FC236}">
                    <a16:creationId xmlns:a16="http://schemas.microsoft.com/office/drawing/2014/main" id="{DF86AA4C-5E21-554C-9A9B-781102BB0D42}"/>
                  </a:ext>
                </a:extLst>
              </p:cNvPr>
              <p:cNvSpPr/>
              <p:nvPr/>
            </p:nvSpPr>
            <p:spPr>
              <a:xfrm rot="-3513001">
                <a:off x="8024075" y="3780083"/>
                <a:ext cx="30953" cy="30932"/>
              </a:xfrm>
              <a:custGeom>
                <a:avLst/>
                <a:gdLst>
                  <a:gd name="connsiteX0" fmla="*/ 30953 w 30953"/>
                  <a:gd name="connsiteY0" fmla="*/ 15466 h 30932"/>
                  <a:gd name="connsiteX1" fmla="*/ 15477 w 30953"/>
                  <a:gd name="connsiteY1" fmla="*/ 30932 h 30932"/>
                  <a:gd name="connsiteX2" fmla="*/ 0 w 30953"/>
                  <a:gd name="connsiteY2" fmla="*/ 15466 h 30932"/>
                  <a:gd name="connsiteX3" fmla="*/ 15477 w 30953"/>
                  <a:gd name="connsiteY3" fmla="*/ 0 h 30932"/>
                  <a:gd name="connsiteX4" fmla="*/ 30953 w 30953"/>
                  <a:gd name="connsiteY4" fmla="*/ 15466 h 30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53" h="30932">
                    <a:moveTo>
                      <a:pt x="30953" y="15466"/>
                    </a:moveTo>
                    <a:cubicBezTo>
                      <a:pt x="30953" y="24008"/>
                      <a:pt x="24024" y="30932"/>
                      <a:pt x="15477" y="30932"/>
                    </a:cubicBezTo>
                    <a:cubicBezTo>
                      <a:pt x="6929" y="30932"/>
                      <a:pt x="0" y="24008"/>
                      <a:pt x="0" y="15466"/>
                    </a:cubicBezTo>
                    <a:cubicBezTo>
                      <a:pt x="0" y="6924"/>
                      <a:pt x="6929" y="0"/>
                      <a:pt x="15477" y="0"/>
                    </a:cubicBezTo>
                    <a:cubicBezTo>
                      <a:pt x="24024" y="0"/>
                      <a:pt x="30953" y="6924"/>
                      <a:pt x="30953" y="15466"/>
                    </a:cubicBezTo>
                    <a:close/>
                  </a:path>
                </a:pathLst>
              </a:custGeom>
              <a:solidFill>
                <a:srgbClr val="3A3A3A">
                  <a:alpha val="9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1" name="Freeform 440">
                <a:extLst>
                  <a:ext uri="{FF2B5EF4-FFF2-40B4-BE49-F238E27FC236}">
                    <a16:creationId xmlns:a16="http://schemas.microsoft.com/office/drawing/2014/main" id="{F0C0E457-FCCD-F941-8985-EFA6CE5ED142}"/>
                  </a:ext>
                </a:extLst>
              </p:cNvPr>
              <p:cNvSpPr/>
              <p:nvPr/>
            </p:nvSpPr>
            <p:spPr>
              <a:xfrm rot="-3512591">
                <a:off x="8009230" y="3779725"/>
                <a:ext cx="30209" cy="30188"/>
              </a:xfrm>
              <a:custGeom>
                <a:avLst/>
                <a:gdLst>
                  <a:gd name="connsiteX0" fmla="*/ 30208 w 30209"/>
                  <a:gd name="connsiteY0" fmla="*/ 15094 h 30188"/>
                  <a:gd name="connsiteX1" fmla="*/ 15103 w 30209"/>
                  <a:gd name="connsiteY1" fmla="*/ 30189 h 30188"/>
                  <a:gd name="connsiteX2" fmla="*/ -1 w 30209"/>
                  <a:gd name="connsiteY2" fmla="*/ 15094 h 30188"/>
                  <a:gd name="connsiteX3" fmla="*/ 15103 w 30209"/>
                  <a:gd name="connsiteY3" fmla="*/ 0 h 30188"/>
                  <a:gd name="connsiteX4" fmla="*/ 30208 w 30209"/>
                  <a:gd name="connsiteY4" fmla="*/ 15094 h 3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09" h="30188">
                    <a:moveTo>
                      <a:pt x="30208" y="15094"/>
                    </a:moveTo>
                    <a:cubicBezTo>
                      <a:pt x="30208" y="23431"/>
                      <a:pt x="23446" y="30189"/>
                      <a:pt x="15103" y="30189"/>
                    </a:cubicBezTo>
                    <a:cubicBezTo>
                      <a:pt x="6761" y="30189"/>
                      <a:pt x="-1" y="23431"/>
                      <a:pt x="-1" y="15094"/>
                    </a:cubicBezTo>
                    <a:cubicBezTo>
                      <a:pt x="-1" y="6758"/>
                      <a:pt x="6761" y="0"/>
                      <a:pt x="15103" y="0"/>
                    </a:cubicBezTo>
                    <a:cubicBezTo>
                      <a:pt x="23446" y="0"/>
                      <a:pt x="30208" y="6758"/>
                      <a:pt x="30208" y="15094"/>
                    </a:cubicBezTo>
                    <a:close/>
                  </a:path>
                </a:pathLst>
              </a:custGeom>
              <a:solidFill>
                <a:srgbClr val="3A3A3A">
                  <a:alpha val="96000"/>
                </a:srgbClr>
              </a:solidFill>
              <a:ln w="1054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2" name="Freeform 441">
                <a:extLst>
                  <a:ext uri="{FF2B5EF4-FFF2-40B4-BE49-F238E27FC236}">
                    <a16:creationId xmlns:a16="http://schemas.microsoft.com/office/drawing/2014/main" id="{DF455F09-8369-584F-AE97-12F8ABF43762}"/>
                  </a:ext>
                </a:extLst>
              </p:cNvPr>
              <p:cNvSpPr/>
              <p:nvPr/>
            </p:nvSpPr>
            <p:spPr>
              <a:xfrm rot="-3507002">
                <a:off x="8024600" y="3780449"/>
                <a:ext cx="29893" cy="29873"/>
              </a:xfrm>
              <a:custGeom>
                <a:avLst/>
                <a:gdLst>
                  <a:gd name="connsiteX0" fmla="*/ 29894 w 29893"/>
                  <a:gd name="connsiteY0" fmla="*/ 14936 h 29873"/>
                  <a:gd name="connsiteX1" fmla="*/ 14947 w 29893"/>
                  <a:gd name="connsiteY1" fmla="*/ 29873 h 29873"/>
                  <a:gd name="connsiteX2" fmla="*/ 0 w 29893"/>
                  <a:gd name="connsiteY2" fmla="*/ 14936 h 29873"/>
                  <a:gd name="connsiteX3" fmla="*/ 14947 w 29893"/>
                  <a:gd name="connsiteY3" fmla="*/ 0 h 29873"/>
                  <a:gd name="connsiteX4" fmla="*/ 29894 w 29893"/>
                  <a:gd name="connsiteY4" fmla="*/ 14936 h 29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 h="29873">
                    <a:moveTo>
                      <a:pt x="29894" y="14936"/>
                    </a:moveTo>
                    <a:cubicBezTo>
                      <a:pt x="29894" y="23186"/>
                      <a:pt x="23202" y="29873"/>
                      <a:pt x="14947" y="29873"/>
                    </a:cubicBezTo>
                    <a:cubicBezTo>
                      <a:pt x="6692" y="29873"/>
                      <a:pt x="0" y="23186"/>
                      <a:pt x="0" y="14936"/>
                    </a:cubicBezTo>
                    <a:cubicBezTo>
                      <a:pt x="0" y="6687"/>
                      <a:pt x="6692" y="0"/>
                      <a:pt x="14947" y="0"/>
                    </a:cubicBezTo>
                    <a:cubicBezTo>
                      <a:pt x="23202" y="0"/>
                      <a:pt x="29894" y="6687"/>
                      <a:pt x="29894" y="14936"/>
                    </a:cubicBezTo>
                    <a:close/>
                  </a:path>
                </a:pathLst>
              </a:custGeom>
              <a:solidFill>
                <a:srgbClr val="3A3A3A"/>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43" name="Graphic 2">
              <a:extLst>
                <a:ext uri="{FF2B5EF4-FFF2-40B4-BE49-F238E27FC236}">
                  <a16:creationId xmlns:a16="http://schemas.microsoft.com/office/drawing/2014/main" id="{99F800C7-7D23-624F-A159-320126836269}"/>
                </a:ext>
              </a:extLst>
            </p:cNvPr>
            <p:cNvGrpSpPr/>
            <p:nvPr/>
          </p:nvGrpSpPr>
          <p:grpSpPr>
            <a:xfrm>
              <a:off x="8102549" y="3680437"/>
              <a:ext cx="44958" cy="44928"/>
              <a:chOff x="8102549" y="3680437"/>
              <a:chExt cx="44958" cy="44928"/>
            </a:xfrm>
            <a:solidFill>
              <a:schemeClr val="accent1"/>
            </a:solidFill>
          </p:grpSpPr>
          <p:sp>
            <p:nvSpPr>
              <p:cNvPr id="444" name="Freeform 443">
                <a:extLst>
                  <a:ext uri="{FF2B5EF4-FFF2-40B4-BE49-F238E27FC236}">
                    <a16:creationId xmlns:a16="http://schemas.microsoft.com/office/drawing/2014/main" id="{CC328731-E578-1440-872A-2384BADC3528}"/>
                  </a:ext>
                </a:extLst>
              </p:cNvPr>
              <p:cNvSpPr/>
              <p:nvPr/>
            </p:nvSpPr>
            <p:spPr>
              <a:xfrm>
                <a:off x="8102549" y="3680437"/>
                <a:ext cx="44958" cy="44928"/>
              </a:xfrm>
              <a:custGeom>
                <a:avLst/>
                <a:gdLst>
                  <a:gd name="connsiteX0" fmla="*/ 42494 w 44958"/>
                  <a:gd name="connsiteY0" fmla="*/ 32676 h 44928"/>
                  <a:gd name="connsiteX1" fmla="*/ 12261 w 44958"/>
                  <a:gd name="connsiteY1" fmla="*/ 42465 h 44928"/>
                  <a:gd name="connsiteX2" fmla="*/ 2466 w 44958"/>
                  <a:gd name="connsiteY2" fmla="*/ 12252 h 44928"/>
                  <a:gd name="connsiteX3" fmla="*/ 32699 w 44958"/>
                  <a:gd name="connsiteY3" fmla="*/ 2464 h 44928"/>
                  <a:gd name="connsiteX4" fmla="*/ 32741 w 44958"/>
                  <a:gd name="connsiteY4" fmla="*/ 2486 h 44928"/>
                  <a:gd name="connsiteX5" fmla="*/ 42494 w 44958"/>
                  <a:gd name="connsiteY5" fmla="*/ 32676 h 44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958" h="44928">
                    <a:moveTo>
                      <a:pt x="42494" y="32676"/>
                    </a:moveTo>
                    <a:cubicBezTo>
                      <a:pt x="36854" y="43725"/>
                      <a:pt x="23317" y="48111"/>
                      <a:pt x="12261" y="42465"/>
                    </a:cubicBezTo>
                    <a:cubicBezTo>
                      <a:pt x="1205" y="36829"/>
                      <a:pt x="-3184" y="23301"/>
                      <a:pt x="2466" y="12252"/>
                    </a:cubicBezTo>
                    <a:cubicBezTo>
                      <a:pt x="8105" y="1204"/>
                      <a:pt x="21642" y="-3182"/>
                      <a:pt x="32699" y="2464"/>
                    </a:cubicBezTo>
                    <a:cubicBezTo>
                      <a:pt x="32709" y="2475"/>
                      <a:pt x="32730" y="2475"/>
                      <a:pt x="32741" y="2486"/>
                    </a:cubicBezTo>
                    <a:cubicBezTo>
                      <a:pt x="43766" y="8142"/>
                      <a:pt x="48133" y="21649"/>
                      <a:pt x="42494" y="32676"/>
                    </a:cubicBezTo>
                    <a:close/>
                  </a:path>
                </a:pathLst>
              </a:custGeom>
              <a:solidFill>
                <a:srgbClr val="3A3A3A">
                  <a:alpha val="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5" name="Freeform 444">
                <a:extLst>
                  <a:ext uri="{FF2B5EF4-FFF2-40B4-BE49-F238E27FC236}">
                    <a16:creationId xmlns:a16="http://schemas.microsoft.com/office/drawing/2014/main" id="{3DA8B1C1-5111-1F49-88FF-C823403B33F9}"/>
                  </a:ext>
                </a:extLst>
              </p:cNvPr>
              <p:cNvSpPr/>
              <p:nvPr/>
            </p:nvSpPr>
            <p:spPr>
              <a:xfrm>
                <a:off x="8102851" y="3680869"/>
                <a:ext cx="44357" cy="44286"/>
              </a:xfrm>
              <a:custGeom>
                <a:avLst/>
                <a:gdLst>
                  <a:gd name="connsiteX0" fmla="*/ 41874 w 44357"/>
                  <a:gd name="connsiteY0" fmla="*/ 32244 h 44286"/>
                  <a:gd name="connsiteX1" fmla="*/ 12055 w 44357"/>
                  <a:gd name="connsiteY1" fmla="*/ 41842 h 44286"/>
                  <a:gd name="connsiteX2" fmla="*/ 2440 w 44357"/>
                  <a:gd name="connsiteY2" fmla="*/ 12043 h 44286"/>
                  <a:gd name="connsiteX3" fmla="*/ 32270 w 44357"/>
                  <a:gd name="connsiteY3" fmla="*/ 2445 h 44286"/>
                  <a:gd name="connsiteX4" fmla="*/ 32333 w 44357"/>
                  <a:gd name="connsiteY4" fmla="*/ 2477 h 44286"/>
                  <a:gd name="connsiteX5" fmla="*/ 41937 w 44357"/>
                  <a:gd name="connsiteY5" fmla="*/ 32128 h 44286"/>
                  <a:gd name="connsiteX6" fmla="*/ 41874 w 44357"/>
                  <a:gd name="connsiteY6" fmla="*/ 32244 h 4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57" h="44286">
                    <a:moveTo>
                      <a:pt x="41874" y="32244"/>
                    </a:moveTo>
                    <a:cubicBezTo>
                      <a:pt x="36287" y="43123"/>
                      <a:pt x="22941" y="47424"/>
                      <a:pt x="12055" y="41842"/>
                    </a:cubicBezTo>
                    <a:cubicBezTo>
                      <a:pt x="1168" y="36270"/>
                      <a:pt x="-3136" y="22922"/>
                      <a:pt x="2440" y="12043"/>
                    </a:cubicBezTo>
                    <a:cubicBezTo>
                      <a:pt x="8026" y="1164"/>
                      <a:pt x="21372" y="-3137"/>
                      <a:pt x="32270" y="2445"/>
                    </a:cubicBezTo>
                    <a:cubicBezTo>
                      <a:pt x="32291" y="2456"/>
                      <a:pt x="32312" y="2466"/>
                      <a:pt x="32333" y="2477"/>
                    </a:cubicBezTo>
                    <a:cubicBezTo>
                      <a:pt x="43178" y="8017"/>
                      <a:pt x="47482" y="21291"/>
                      <a:pt x="41937" y="32128"/>
                    </a:cubicBezTo>
                    <a:cubicBezTo>
                      <a:pt x="41916" y="32159"/>
                      <a:pt x="41895" y="32202"/>
                      <a:pt x="41874" y="32244"/>
                    </a:cubicBezTo>
                    <a:close/>
                  </a:path>
                </a:pathLst>
              </a:custGeom>
              <a:solidFill>
                <a:srgbClr val="3A3A3A">
                  <a:alpha val="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6" name="Freeform 445">
                <a:extLst>
                  <a:ext uri="{FF2B5EF4-FFF2-40B4-BE49-F238E27FC236}">
                    <a16:creationId xmlns:a16="http://schemas.microsoft.com/office/drawing/2014/main" id="{183733FD-DE79-CE4E-A419-B14404764833}"/>
                  </a:ext>
                </a:extLst>
              </p:cNvPr>
              <p:cNvSpPr/>
              <p:nvPr/>
            </p:nvSpPr>
            <p:spPr>
              <a:xfrm>
                <a:off x="8103256" y="3681301"/>
                <a:ext cx="43683" cy="43655"/>
              </a:xfrm>
              <a:custGeom>
                <a:avLst/>
                <a:gdLst>
                  <a:gd name="connsiteX0" fmla="*/ 41257 w 43683"/>
                  <a:gd name="connsiteY0" fmla="*/ 31812 h 43655"/>
                  <a:gd name="connsiteX1" fmla="*/ 11852 w 43683"/>
                  <a:gd name="connsiteY1" fmla="*/ 41229 h 43655"/>
                  <a:gd name="connsiteX2" fmla="*/ 2428 w 43683"/>
                  <a:gd name="connsiteY2" fmla="*/ 11844 h 43655"/>
                  <a:gd name="connsiteX3" fmla="*/ 31717 w 43683"/>
                  <a:gd name="connsiteY3" fmla="*/ 2363 h 43655"/>
                  <a:gd name="connsiteX4" fmla="*/ 41321 w 43683"/>
                  <a:gd name="connsiteY4" fmla="*/ 31696 h 43655"/>
                  <a:gd name="connsiteX5" fmla="*/ 41257 w 43683"/>
                  <a:gd name="connsiteY5" fmla="*/ 31812 h 43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683" h="43655">
                    <a:moveTo>
                      <a:pt x="41257" y="31812"/>
                    </a:moveTo>
                    <a:cubicBezTo>
                      <a:pt x="35734" y="42532"/>
                      <a:pt x="22569" y="46748"/>
                      <a:pt x="11852" y="41229"/>
                    </a:cubicBezTo>
                    <a:cubicBezTo>
                      <a:pt x="1124" y="35710"/>
                      <a:pt x="-3095" y="22553"/>
                      <a:pt x="2428" y="11844"/>
                    </a:cubicBezTo>
                    <a:cubicBezTo>
                      <a:pt x="7919" y="1166"/>
                      <a:pt x="21010" y="-3061"/>
                      <a:pt x="31717" y="2363"/>
                    </a:cubicBezTo>
                    <a:cubicBezTo>
                      <a:pt x="42477" y="7818"/>
                      <a:pt x="46770" y="20943"/>
                      <a:pt x="41321" y="31696"/>
                    </a:cubicBezTo>
                    <a:cubicBezTo>
                      <a:pt x="41300" y="31738"/>
                      <a:pt x="41279" y="31770"/>
                      <a:pt x="41257" y="31812"/>
                    </a:cubicBezTo>
                    <a:close/>
                  </a:path>
                </a:pathLst>
              </a:custGeom>
              <a:solidFill>
                <a:srgbClr val="3A3A3A">
                  <a:alpha val="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7" name="Freeform 446">
                <a:extLst>
                  <a:ext uri="{FF2B5EF4-FFF2-40B4-BE49-F238E27FC236}">
                    <a16:creationId xmlns:a16="http://schemas.microsoft.com/office/drawing/2014/main" id="{7F4A1546-4A71-A04F-A0EE-CBD2A7D2BFD9}"/>
                  </a:ext>
                </a:extLst>
              </p:cNvPr>
              <p:cNvSpPr/>
              <p:nvPr/>
            </p:nvSpPr>
            <p:spPr>
              <a:xfrm>
                <a:off x="8104307" y="3681910"/>
                <a:ext cx="42410" cy="42376"/>
              </a:xfrm>
              <a:custGeom>
                <a:avLst/>
                <a:gdLst>
                  <a:gd name="connsiteX0" fmla="*/ 39888 w 42410"/>
                  <a:gd name="connsiteY0" fmla="*/ 31203 h 42376"/>
                  <a:gd name="connsiteX1" fmla="*/ 11182 w 42410"/>
                  <a:gd name="connsiteY1" fmla="*/ 39857 h 42376"/>
                  <a:gd name="connsiteX2" fmla="*/ 2521 w 42410"/>
                  <a:gd name="connsiteY2" fmla="*/ 11181 h 42376"/>
                  <a:gd name="connsiteX3" fmla="*/ 30559 w 42410"/>
                  <a:gd name="connsiteY3" fmla="*/ 2177 h 42376"/>
                  <a:gd name="connsiteX4" fmla="*/ 40227 w 42410"/>
                  <a:gd name="connsiteY4" fmla="*/ 30535 h 42376"/>
                  <a:gd name="connsiteX5" fmla="*/ 39888 w 42410"/>
                  <a:gd name="connsiteY5" fmla="*/ 31203 h 4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10" h="42376">
                    <a:moveTo>
                      <a:pt x="39888" y="31203"/>
                    </a:moveTo>
                    <a:cubicBezTo>
                      <a:pt x="34354" y="41510"/>
                      <a:pt x="21506" y="45387"/>
                      <a:pt x="11182" y="39857"/>
                    </a:cubicBezTo>
                    <a:cubicBezTo>
                      <a:pt x="867" y="34328"/>
                      <a:pt x="-3012" y="21489"/>
                      <a:pt x="2521" y="11181"/>
                    </a:cubicBezTo>
                    <a:cubicBezTo>
                      <a:pt x="7917" y="1118"/>
                      <a:pt x="20309" y="-2855"/>
                      <a:pt x="30559" y="2177"/>
                    </a:cubicBezTo>
                    <a:cubicBezTo>
                      <a:pt x="41064" y="7336"/>
                      <a:pt x="45400" y="20038"/>
                      <a:pt x="40227" y="30535"/>
                    </a:cubicBezTo>
                    <a:cubicBezTo>
                      <a:pt x="40121" y="30758"/>
                      <a:pt x="40005" y="30980"/>
                      <a:pt x="39888" y="31203"/>
                    </a:cubicBezTo>
                    <a:close/>
                  </a:path>
                </a:pathLst>
              </a:custGeom>
              <a:solidFill>
                <a:srgbClr val="3A3A3A">
                  <a:alpha val="1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8" name="Freeform 447">
                <a:extLst>
                  <a:ext uri="{FF2B5EF4-FFF2-40B4-BE49-F238E27FC236}">
                    <a16:creationId xmlns:a16="http://schemas.microsoft.com/office/drawing/2014/main" id="{42A0A95E-F1E6-904D-85A6-FA0736B7B2B9}"/>
                  </a:ext>
                </a:extLst>
              </p:cNvPr>
              <p:cNvSpPr/>
              <p:nvPr/>
            </p:nvSpPr>
            <p:spPr>
              <a:xfrm>
                <a:off x="8103983" y="3682121"/>
                <a:ext cx="42412" cy="42382"/>
              </a:xfrm>
              <a:custGeom>
                <a:avLst/>
                <a:gdLst>
                  <a:gd name="connsiteX0" fmla="*/ 40000 w 42412"/>
                  <a:gd name="connsiteY0" fmla="*/ 30993 h 42382"/>
                  <a:gd name="connsiteX1" fmla="*/ 11400 w 42412"/>
                  <a:gd name="connsiteY1" fmla="*/ 39976 h 42382"/>
                  <a:gd name="connsiteX2" fmla="*/ 2411 w 42412"/>
                  <a:gd name="connsiteY2" fmla="*/ 11384 h 42382"/>
                  <a:gd name="connsiteX3" fmla="*/ 30778 w 42412"/>
                  <a:gd name="connsiteY3" fmla="*/ 2285 h 42382"/>
                  <a:gd name="connsiteX4" fmla="*/ 40127 w 42412"/>
                  <a:gd name="connsiteY4" fmla="*/ 30759 h 42382"/>
                  <a:gd name="connsiteX5" fmla="*/ 40000 w 42412"/>
                  <a:gd name="connsiteY5" fmla="*/ 30993 h 42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12" h="42382">
                    <a:moveTo>
                      <a:pt x="40000" y="30993"/>
                    </a:moveTo>
                    <a:cubicBezTo>
                      <a:pt x="34583" y="41363"/>
                      <a:pt x="21778" y="45389"/>
                      <a:pt x="11400" y="39976"/>
                    </a:cubicBezTo>
                    <a:cubicBezTo>
                      <a:pt x="1011" y="34552"/>
                      <a:pt x="-3006" y="21755"/>
                      <a:pt x="2411" y="11384"/>
                    </a:cubicBezTo>
                    <a:cubicBezTo>
                      <a:pt x="7785" y="1109"/>
                      <a:pt x="20421" y="-2948"/>
                      <a:pt x="30778" y="2285"/>
                    </a:cubicBezTo>
                    <a:cubicBezTo>
                      <a:pt x="41230" y="7571"/>
                      <a:pt x="45406" y="20315"/>
                      <a:pt x="40127" y="30759"/>
                    </a:cubicBezTo>
                    <a:cubicBezTo>
                      <a:pt x="40085" y="30833"/>
                      <a:pt x="40043" y="30918"/>
                      <a:pt x="40000" y="30993"/>
                    </a:cubicBezTo>
                    <a:close/>
                  </a:path>
                </a:pathLst>
              </a:custGeom>
              <a:solidFill>
                <a:srgbClr val="3A3A3A">
                  <a:alpha val="1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9" name="Freeform 448">
                <a:extLst>
                  <a:ext uri="{FF2B5EF4-FFF2-40B4-BE49-F238E27FC236}">
                    <a16:creationId xmlns:a16="http://schemas.microsoft.com/office/drawing/2014/main" id="{E124CA1B-7EB9-BC4E-92A5-3A9FBE6D9323}"/>
                  </a:ext>
                </a:extLst>
              </p:cNvPr>
              <p:cNvSpPr/>
              <p:nvPr/>
            </p:nvSpPr>
            <p:spPr>
              <a:xfrm>
                <a:off x="8103578" y="3682492"/>
                <a:ext cx="42414" cy="42385"/>
              </a:xfrm>
              <a:custGeom>
                <a:avLst/>
                <a:gdLst>
                  <a:gd name="connsiteX0" fmla="*/ 40192 w 42414"/>
                  <a:gd name="connsiteY0" fmla="*/ 30621 h 42385"/>
                  <a:gd name="connsiteX1" fmla="*/ 11772 w 42414"/>
                  <a:gd name="connsiteY1" fmla="*/ 40165 h 42385"/>
                  <a:gd name="connsiteX2" fmla="*/ 2221 w 42414"/>
                  <a:gd name="connsiteY2" fmla="*/ 11765 h 42385"/>
                  <a:gd name="connsiteX3" fmla="*/ 30641 w 42414"/>
                  <a:gd name="connsiteY3" fmla="*/ 2220 h 42385"/>
                  <a:gd name="connsiteX4" fmla="*/ 31076 w 42414"/>
                  <a:gd name="connsiteY4" fmla="*/ 2442 h 42385"/>
                  <a:gd name="connsiteX5" fmla="*/ 40192 w 42414"/>
                  <a:gd name="connsiteY5" fmla="*/ 30621 h 42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14" h="42385">
                    <a:moveTo>
                      <a:pt x="40192" y="30621"/>
                    </a:moveTo>
                    <a:cubicBezTo>
                      <a:pt x="34977" y="41097"/>
                      <a:pt x="22256" y="45377"/>
                      <a:pt x="11772" y="40165"/>
                    </a:cubicBezTo>
                    <a:cubicBezTo>
                      <a:pt x="1289" y="34964"/>
                      <a:pt x="-2994" y="22241"/>
                      <a:pt x="2221" y="11765"/>
                    </a:cubicBezTo>
                    <a:cubicBezTo>
                      <a:pt x="7427" y="1288"/>
                      <a:pt x="20158" y="-2992"/>
                      <a:pt x="30641" y="2220"/>
                    </a:cubicBezTo>
                    <a:cubicBezTo>
                      <a:pt x="30790" y="2294"/>
                      <a:pt x="30928" y="2368"/>
                      <a:pt x="31076" y="2442"/>
                    </a:cubicBezTo>
                    <a:cubicBezTo>
                      <a:pt x="41274" y="7803"/>
                      <a:pt x="45323" y="20313"/>
                      <a:pt x="40192" y="30621"/>
                    </a:cubicBezTo>
                    <a:close/>
                  </a:path>
                </a:pathLst>
              </a:custGeom>
              <a:solidFill>
                <a:srgbClr val="3A3A3A">
                  <a:alpha val="1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 name="Freeform 449">
                <a:extLst>
                  <a:ext uri="{FF2B5EF4-FFF2-40B4-BE49-F238E27FC236}">
                    <a16:creationId xmlns:a16="http://schemas.microsoft.com/office/drawing/2014/main" id="{F8CD2CF4-81C2-0A49-AE32-24E77AD74134}"/>
                  </a:ext>
                </a:extLst>
              </p:cNvPr>
              <p:cNvSpPr/>
              <p:nvPr/>
            </p:nvSpPr>
            <p:spPr>
              <a:xfrm>
                <a:off x="8103160" y="3682701"/>
                <a:ext cx="42408" cy="42381"/>
              </a:xfrm>
              <a:custGeom>
                <a:avLst/>
                <a:gdLst>
                  <a:gd name="connsiteX0" fmla="*/ 40293 w 42408"/>
                  <a:gd name="connsiteY0" fmla="*/ 30412 h 42381"/>
                  <a:gd name="connsiteX1" fmla="*/ 11979 w 42408"/>
                  <a:gd name="connsiteY1" fmla="*/ 40264 h 42381"/>
                  <a:gd name="connsiteX2" fmla="*/ 2121 w 42408"/>
                  <a:gd name="connsiteY2" fmla="*/ 11969 h 42381"/>
                  <a:gd name="connsiteX3" fmla="*/ 30435 w 42408"/>
                  <a:gd name="connsiteY3" fmla="*/ 2118 h 42381"/>
                  <a:gd name="connsiteX4" fmla="*/ 31283 w 42408"/>
                  <a:gd name="connsiteY4" fmla="*/ 2552 h 42381"/>
                  <a:gd name="connsiteX5" fmla="*/ 40293 w 42408"/>
                  <a:gd name="connsiteY5" fmla="*/ 30412 h 4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08" h="42381">
                    <a:moveTo>
                      <a:pt x="40293" y="30412"/>
                    </a:moveTo>
                    <a:cubicBezTo>
                      <a:pt x="35194" y="40942"/>
                      <a:pt x="22516" y="45359"/>
                      <a:pt x="11979" y="40264"/>
                    </a:cubicBezTo>
                    <a:cubicBezTo>
                      <a:pt x="1432" y="35179"/>
                      <a:pt x="-2978" y="22509"/>
                      <a:pt x="2121" y="11969"/>
                    </a:cubicBezTo>
                    <a:cubicBezTo>
                      <a:pt x="7209" y="1440"/>
                      <a:pt x="19887" y="-2978"/>
                      <a:pt x="30435" y="2118"/>
                    </a:cubicBezTo>
                    <a:cubicBezTo>
                      <a:pt x="30721" y="2255"/>
                      <a:pt x="31007" y="2403"/>
                      <a:pt x="31283" y="2552"/>
                    </a:cubicBezTo>
                    <a:cubicBezTo>
                      <a:pt x="41258" y="7933"/>
                      <a:pt x="45223" y="20211"/>
                      <a:pt x="40293" y="30412"/>
                    </a:cubicBezTo>
                    <a:close/>
                  </a:path>
                </a:pathLst>
              </a:custGeom>
              <a:solidFill>
                <a:srgbClr val="3A3A3A">
                  <a:alpha val="2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1" name="Freeform 450">
                <a:extLst>
                  <a:ext uri="{FF2B5EF4-FFF2-40B4-BE49-F238E27FC236}">
                    <a16:creationId xmlns:a16="http://schemas.microsoft.com/office/drawing/2014/main" id="{023F2191-E605-024B-9801-4BA4709A2DE8}"/>
                  </a:ext>
                </a:extLst>
              </p:cNvPr>
              <p:cNvSpPr/>
              <p:nvPr/>
            </p:nvSpPr>
            <p:spPr>
              <a:xfrm>
                <a:off x="8104210" y="3683418"/>
                <a:ext cx="40927" cy="40894"/>
              </a:xfrm>
              <a:custGeom>
                <a:avLst/>
                <a:gdLst>
                  <a:gd name="connsiteX0" fmla="*/ 38713 w 40927"/>
                  <a:gd name="connsiteY0" fmla="*/ 29695 h 40894"/>
                  <a:gd name="connsiteX1" fmla="*/ 11215 w 40927"/>
                  <a:gd name="connsiteY1" fmla="*/ 38678 h 40894"/>
                  <a:gd name="connsiteX2" fmla="*/ 2215 w 40927"/>
                  <a:gd name="connsiteY2" fmla="*/ 11199 h 40894"/>
                  <a:gd name="connsiteX3" fmla="*/ 29724 w 40927"/>
                  <a:gd name="connsiteY3" fmla="*/ 2216 h 40894"/>
                  <a:gd name="connsiteX4" fmla="*/ 29809 w 40927"/>
                  <a:gd name="connsiteY4" fmla="*/ 2258 h 40894"/>
                  <a:gd name="connsiteX5" fmla="*/ 38713 w 40927"/>
                  <a:gd name="connsiteY5" fmla="*/ 29695 h 40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27" h="40894">
                    <a:moveTo>
                      <a:pt x="38713" y="29695"/>
                    </a:moveTo>
                    <a:cubicBezTo>
                      <a:pt x="33604" y="39769"/>
                      <a:pt x="21286" y="43784"/>
                      <a:pt x="11215" y="38678"/>
                    </a:cubicBezTo>
                    <a:cubicBezTo>
                      <a:pt x="1134" y="33572"/>
                      <a:pt x="-2894" y="21273"/>
                      <a:pt x="2215" y="11199"/>
                    </a:cubicBezTo>
                    <a:cubicBezTo>
                      <a:pt x="7336" y="1125"/>
                      <a:pt x="19643" y="-2890"/>
                      <a:pt x="29724" y="2216"/>
                    </a:cubicBezTo>
                    <a:cubicBezTo>
                      <a:pt x="29745" y="2227"/>
                      <a:pt x="29777" y="2248"/>
                      <a:pt x="29809" y="2258"/>
                    </a:cubicBezTo>
                    <a:cubicBezTo>
                      <a:pt x="39826" y="7396"/>
                      <a:pt x="43801" y="19663"/>
                      <a:pt x="38713" y="29695"/>
                    </a:cubicBezTo>
                    <a:close/>
                  </a:path>
                </a:pathLst>
              </a:custGeom>
              <a:solidFill>
                <a:srgbClr val="3A3A3A">
                  <a:alpha val="2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2" name="Freeform 451">
                <a:extLst>
                  <a:ext uri="{FF2B5EF4-FFF2-40B4-BE49-F238E27FC236}">
                    <a16:creationId xmlns:a16="http://schemas.microsoft.com/office/drawing/2014/main" id="{91DC6467-C1A1-6E43-8793-3A6CDEBADD89}"/>
                  </a:ext>
                </a:extLst>
              </p:cNvPr>
              <p:cNvSpPr/>
              <p:nvPr/>
            </p:nvSpPr>
            <p:spPr>
              <a:xfrm>
                <a:off x="8104872" y="3683124"/>
                <a:ext cx="40329" cy="40265"/>
              </a:xfrm>
              <a:custGeom>
                <a:avLst/>
                <a:gdLst>
                  <a:gd name="connsiteX0" fmla="*/ 38051 w 40329"/>
                  <a:gd name="connsiteY0" fmla="*/ 29353 h 40265"/>
                  <a:gd name="connsiteX1" fmla="*/ 10925 w 40329"/>
                  <a:gd name="connsiteY1" fmla="*/ 38029 h 40265"/>
                  <a:gd name="connsiteX2" fmla="*/ 2243 w 40329"/>
                  <a:gd name="connsiteY2" fmla="*/ 10910 h 40265"/>
                  <a:gd name="connsiteX3" fmla="*/ 29359 w 40329"/>
                  <a:gd name="connsiteY3" fmla="*/ 2235 h 40265"/>
                  <a:gd name="connsiteX4" fmla="*/ 38157 w 40329"/>
                  <a:gd name="connsiteY4" fmla="*/ 29152 h 40265"/>
                  <a:gd name="connsiteX5" fmla="*/ 38051 w 40329"/>
                  <a:gd name="connsiteY5" fmla="*/ 29353 h 40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29" h="40265">
                    <a:moveTo>
                      <a:pt x="38051" y="29353"/>
                    </a:moveTo>
                    <a:cubicBezTo>
                      <a:pt x="32953" y="39237"/>
                      <a:pt x="20815" y="43114"/>
                      <a:pt x="10925" y="38029"/>
                    </a:cubicBezTo>
                    <a:cubicBezTo>
                      <a:pt x="1034" y="32934"/>
                      <a:pt x="-2856" y="20794"/>
                      <a:pt x="2243" y="10910"/>
                    </a:cubicBezTo>
                    <a:cubicBezTo>
                      <a:pt x="7341" y="1037"/>
                      <a:pt x="19469" y="-2850"/>
                      <a:pt x="29359" y="2235"/>
                    </a:cubicBezTo>
                    <a:cubicBezTo>
                      <a:pt x="39228" y="7234"/>
                      <a:pt x="43161" y="19290"/>
                      <a:pt x="38157" y="29152"/>
                    </a:cubicBezTo>
                    <a:cubicBezTo>
                      <a:pt x="38125" y="29216"/>
                      <a:pt x="38083" y="29290"/>
                      <a:pt x="38051" y="29353"/>
                    </a:cubicBezTo>
                    <a:close/>
                  </a:path>
                </a:pathLst>
              </a:custGeom>
              <a:solidFill>
                <a:srgbClr val="3A3A3A">
                  <a:alpha val="3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3" name="Freeform 452">
                <a:extLst>
                  <a:ext uri="{FF2B5EF4-FFF2-40B4-BE49-F238E27FC236}">
                    <a16:creationId xmlns:a16="http://schemas.microsoft.com/office/drawing/2014/main" id="{91D64634-0A3A-B44F-98B8-6687D605B9DB}"/>
                  </a:ext>
                </a:extLst>
              </p:cNvPr>
              <p:cNvSpPr/>
              <p:nvPr/>
            </p:nvSpPr>
            <p:spPr>
              <a:xfrm>
                <a:off x="8105472" y="3683388"/>
                <a:ext cx="39615" cy="39627"/>
              </a:xfrm>
              <a:custGeom>
                <a:avLst/>
                <a:gdLst>
                  <a:gd name="connsiteX0" fmla="*/ 37452 w 39615"/>
                  <a:gd name="connsiteY0" fmla="*/ 28878 h 39627"/>
                  <a:gd name="connsiteX1" fmla="*/ 10759 w 39615"/>
                  <a:gd name="connsiteY1" fmla="*/ 37426 h 39627"/>
                  <a:gd name="connsiteX2" fmla="*/ 2205 w 39615"/>
                  <a:gd name="connsiteY2" fmla="*/ 10753 h 39627"/>
                  <a:gd name="connsiteX3" fmla="*/ 28865 w 39615"/>
                  <a:gd name="connsiteY3" fmla="*/ 2183 h 39627"/>
                  <a:gd name="connsiteX4" fmla="*/ 37452 w 39615"/>
                  <a:gd name="connsiteY4" fmla="*/ 28878 h 39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5" h="39627">
                    <a:moveTo>
                      <a:pt x="37452" y="28878"/>
                    </a:moveTo>
                    <a:cubicBezTo>
                      <a:pt x="32438" y="38603"/>
                      <a:pt x="20491" y="42437"/>
                      <a:pt x="10759" y="37426"/>
                    </a:cubicBezTo>
                    <a:cubicBezTo>
                      <a:pt x="1017" y="32416"/>
                      <a:pt x="-2809" y="20477"/>
                      <a:pt x="2205" y="10753"/>
                    </a:cubicBezTo>
                    <a:cubicBezTo>
                      <a:pt x="7208" y="1028"/>
                      <a:pt x="19134" y="-2796"/>
                      <a:pt x="28865" y="2183"/>
                    </a:cubicBezTo>
                    <a:cubicBezTo>
                      <a:pt x="38575" y="7215"/>
                      <a:pt x="42402" y="19132"/>
                      <a:pt x="37452" y="28878"/>
                    </a:cubicBezTo>
                    <a:close/>
                  </a:path>
                </a:pathLst>
              </a:custGeom>
              <a:solidFill>
                <a:srgbClr val="3A3A3A">
                  <a:alpha val="3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4" name="Freeform 453">
                <a:extLst>
                  <a:ext uri="{FF2B5EF4-FFF2-40B4-BE49-F238E27FC236}">
                    <a16:creationId xmlns:a16="http://schemas.microsoft.com/office/drawing/2014/main" id="{B1ED4CD7-3329-294D-9FAE-E1C77D888DA6}"/>
                  </a:ext>
                </a:extLst>
              </p:cNvPr>
              <p:cNvSpPr/>
              <p:nvPr/>
            </p:nvSpPr>
            <p:spPr>
              <a:xfrm>
                <a:off x="8106065" y="3683754"/>
                <a:ext cx="39059" cy="38990"/>
              </a:xfrm>
              <a:custGeom>
                <a:avLst/>
                <a:gdLst>
                  <a:gd name="connsiteX0" fmla="*/ 36858 w 39059"/>
                  <a:gd name="connsiteY0" fmla="*/ 28405 h 38990"/>
                  <a:gd name="connsiteX1" fmla="*/ 10590 w 39059"/>
                  <a:gd name="connsiteY1" fmla="*/ 36827 h 38990"/>
                  <a:gd name="connsiteX2" fmla="*/ 2163 w 39059"/>
                  <a:gd name="connsiteY2" fmla="*/ 10587 h 38990"/>
                  <a:gd name="connsiteX3" fmla="*/ 28378 w 39059"/>
                  <a:gd name="connsiteY3" fmla="*/ 2134 h 38990"/>
                  <a:gd name="connsiteX4" fmla="*/ 36985 w 39059"/>
                  <a:gd name="connsiteY4" fmla="*/ 28162 h 38990"/>
                  <a:gd name="connsiteX5" fmla="*/ 36858 w 39059"/>
                  <a:gd name="connsiteY5" fmla="*/ 28405 h 38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59" h="38990">
                    <a:moveTo>
                      <a:pt x="36858" y="28405"/>
                    </a:moveTo>
                    <a:cubicBezTo>
                      <a:pt x="31929" y="37982"/>
                      <a:pt x="20173" y="41753"/>
                      <a:pt x="10590" y="36827"/>
                    </a:cubicBezTo>
                    <a:cubicBezTo>
                      <a:pt x="1018" y="31912"/>
                      <a:pt x="-2766" y="20164"/>
                      <a:pt x="2163" y="10587"/>
                    </a:cubicBezTo>
                    <a:cubicBezTo>
                      <a:pt x="7082" y="1032"/>
                      <a:pt x="18806" y="-2750"/>
                      <a:pt x="28378" y="2134"/>
                    </a:cubicBezTo>
                    <a:cubicBezTo>
                      <a:pt x="37950" y="6954"/>
                      <a:pt x="41798" y="18606"/>
                      <a:pt x="36985" y="28162"/>
                    </a:cubicBezTo>
                    <a:cubicBezTo>
                      <a:pt x="36943" y="28246"/>
                      <a:pt x="36901" y="28331"/>
                      <a:pt x="36858" y="28405"/>
                    </a:cubicBezTo>
                    <a:close/>
                  </a:path>
                </a:pathLst>
              </a:custGeom>
              <a:solidFill>
                <a:srgbClr val="3A3A3A">
                  <a:alpha val="3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5" name="Freeform 454">
                <a:extLst>
                  <a:ext uri="{FF2B5EF4-FFF2-40B4-BE49-F238E27FC236}">
                    <a16:creationId xmlns:a16="http://schemas.microsoft.com/office/drawing/2014/main" id="{F85DD056-876D-2942-B031-B1950C80CE19}"/>
                  </a:ext>
                </a:extLst>
              </p:cNvPr>
              <p:cNvSpPr/>
              <p:nvPr/>
            </p:nvSpPr>
            <p:spPr>
              <a:xfrm>
                <a:off x="8105715" y="3683976"/>
                <a:ext cx="38591" cy="38570"/>
              </a:xfrm>
              <a:custGeom>
                <a:avLst/>
                <a:gdLst>
                  <a:gd name="connsiteX0" fmla="*/ 36465 w 38591"/>
                  <a:gd name="connsiteY0" fmla="*/ 28077 h 38570"/>
                  <a:gd name="connsiteX1" fmla="*/ 10494 w 38591"/>
                  <a:gd name="connsiteY1" fmla="*/ 36446 h 38570"/>
                  <a:gd name="connsiteX2" fmla="*/ 2131 w 38591"/>
                  <a:gd name="connsiteY2" fmla="*/ 10493 h 38570"/>
                  <a:gd name="connsiteX3" fmla="*/ 28091 w 38591"/>
                  <a:gd name="connsiteY3" fmla="*/ 2124 h 38570"/>
                  <a:gd name="connsiteX4" fmla="*/ 36465 w 38591"/>
                  <a:gd name="connsiteY4" fmla="*/ 28077 h 38570"/>
                  <a:gd name="connsiteX5" fmla="*/ 36465 w 38591"/>
                  <a:gd name="connsiteY5" fmla="*/ 28077 h 38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91" h="38570">
                    <a:moveTo>
                      <a:pt x="36465" y="28077"/>
                    </a:moveTo>
                    <a:cubicBezTo>
                      <a:pt x="31610" y="37559"/>
                      <a:pt x="19982" y="41298"/>
                      <a:pt x="10494" y="36446"/>
                    </a:cubicBezTo>
                    <a:cubicBezTo>
                      <a:pt x="1017" y="31584"/>
                      <a:pt x="-2735" y="19963"/>
                      <a:pt x="2131" y="10493"/>
                    </a:cubicBezTo>
                    <a:cubicBezTo>
                      <a:pt x="6985" y="1012"/>
                      <a:pt x="18614" y="-2728"/>
                      <a:pt x="28091" y="2124"/>
                    </a:cubicBezTo>
                    <a:cubicBezTo>
                      <a:pt x="37579" y="6976"/>
                      <a:pt x="41321" y="18597"/>
                      <a:pt x="36465" y="28077"/>
                    </a:cubicBezTo>
                    <a:cubicBezTo>
                      <a:pt x="36465" y="28077"/>
                      <a:pt x="36465" y="28077"/>
                      <a:pt x="36465" y="28077"/>
                    </a:cubicBezTo>
                    <a:close/>
                  </a:path>
                </a:pathLst>
              </a:custGeom>
              <a:solidFill>
                <a:srgbClr val="3A3A3A">
                  <a:alpha val="4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6" name="Freeform 455">
                <a:extLst>
                  <a:ext uri="{FF2B5EF4-FFF2-40B4-BE49-F238E27FC236}">
                    <a16:creationId xmlns:a16="http://schemas.microsoft.com/office/drawing/2014/main" id="{AF9D0545-50BE-6542-8C38-2545838C2C5B}"/>
                  </a:ext>
                </a:extLst>
              </p:cNvPr>
              <p:cNvSpPr/>
              <p:nvPr/>
            </p:nvSpPr>
            <p:spPr>
              <a:xfrm>
                <a:off x="8106100" y="3684343"/>
                <a:ext cx="37956" cy="37930"/>
              </a:xfrm>
              <a:custGeom>
                <a:avLst/>
                <a:gdLst>
                  <a:gd name="connsiteX0" fmla="*/ 35869 w 37956"/>
                  <a:gd name="connsiteY0" fmla="*/ 27605 h 37930"/>
                  <a:gd name="connsiteX1" fmla="*/ 10333 w 37956"/>
                  <a:gd name="connsiteY1" fmla="*/ 35847 h 37930"/>
                  <a:gd name="connsiteX2" fmla="*/ 2086 w 37956"/>
                  <a:gd name="connsiteY2" fmla="*/ 10327 h 37930"/>
                  <a:gd name="connsiteX3" fmla="*/ 27601 w 37956"/>
                  <a:gd name="connsiteY3" fmla="*/ 2075 h 37930"/>
                  <a:gd name="connsiteX4" fmla="*/ 35880 w 37956"/>
                  <a:gd name="connsiteY4" fmla="*/ 27584 h 37930"/>
                  <a:gd name="connsiteX5" fmla="*/ 35869 w 37956"/>
                  <a:gd name="connsiteY5" fmla="*/ 27605 h 3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56" h="37930">
                    <a:moveTo>
                      <a:pt x="35869" y="27605"/>
                    </a:moveTo>
                    <a:cubicBezTo>
                      <a:pt x="31099" y="36927"/>
                      <a:pt x="19661" y="40614"/>
                      <a:pt x="10333" y="35847"/>
                    </a:cubicBezTo>
                    <a:cubicBezTo>
                      <a:pt x="1004" y="31079"/>
                      <a:pt x="-2685" y="19650"/>
                      <a:pt x="2086" y="10327"/>
                    </a:cubicBezTo>
                    <a:cubicBezTo>
                      <a:pt x="6856" y="1016"/>
                      <a:pt x="18273" y="-2681"/>
                      <a:pt x="27601" y="2075"/>
                    </a:cubicBezTo>
                    <a:cubicBezTo>
                      <a:pt x="36940" y="6831"/>
                      <a:pt x="40640" y="18251"/>
                      <a:pt x="35880" y="27584"/>
                    </a:cubicBezTo>
                    <a:cubicBezTo>
                      <a:pt x="35880" y="27595"/>
                      <a:pt x="35869" y="27595"/>
                      <a:pt x="35869" y="27605"/>
                    </a:cubicBezTo>
                    <a:close/>
                  </a:path>
                </a:pathLst>
              </a:custGeom>
              <a:solidFill>
                <a:srgbClr val="3A3A3A">
                  <a:alpha val="4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7" name="Freeform 456">
                <a:extLst>
                  <a:ext uri="{FF2B5EF4-FFF2-40B4-BE49-F238E27FC236}">
                    <a16:creationId xmlns:a16="http://schemas.microsoft.com/office/drawing/2014/main" id="{2CFE881A-609B-9D43-A581-EC94E2AC2CEC}"/>
                  </a:ext>
                </a:extLst>
              </p:cNvPr>
              <p:cNvSpPr/>
              <p:nvPr/>
            </p:nvSpPr>
            <p:spPr>
              <a:xfrm>
                <a:off x="8106400" y="3684560"/>
                <a:ext cx="37322" cy="37296"/>
              </a:xfrm>
              <a:custGeom>
                <a:avLst/>
                <a:gdLst>
                  <a:gd name="connsiteX0" fmla="*/ 35251 w 37322"/>
                  <a:gd name="connsiteY0" fmla="*/ 27176 h 37296"/>
                  <a:gd name="connsiteX1" fmla="*/ 10128 w 37322"/>
                  <a:gd name="connsiteY1" fmla="*/ 35227 h 37296"/>
                  <a:gd name="connsiteX2" fmla="*/ 2071 w 37322"/>
                  <a:gd name="connsiteY2" fmla="*/ 10121 h 37296"/>
                  <a:gd name="connsiteX3" fmla="*/ 27194 w 37322"/>
                  <a:gd name="connsiteY3" fmla="*/ 2070 h 37296"/>
                  <a:gd name="connsiteX4" fmla="*/ 27194 w 37322"/>
                  <a:gd name="connsiteY4" fmla="*/ 2070 h 37296"/>
                  <a:gd name="connsiteX5" fmla="*/ 35251 w 37322"/>
                  <a:gd name="connsiteY5" fmla="*/ 27176 h 37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322" h="37296">
                    <a:moveTo>
                      <a:pt x="35251" y="27176"/>
                    </a:moveTo>
                    <a:cubicBezTo>
                      <a:pt x="30534" y="36329"/>
                      <a:pt x="19286" y="39941"/>
                      <a:pt x="10128" y="35227"/>
                    </a:cubicBezTo>
                    <a:cubicBezTo>
                      <a:pt x="969" y="30523"/>
                      <a:pt x="-2646" y="19273"/>
                      <a:pt x="2071" y="10121"/>
                    </a:cubicBezTo>
                    <a:cubicBezTo>
                      <a:pt x="6778" y="968"/>
                      <a:pt x="18025" y="-2644"/>
                      <a:pt x="27194" y="2070"/>
                    </a:cubicBezTo>
                    <a:cubicBezTo>
                      <a:pt x="27194" y="2070"/>
                      <a:pt x="27194" y="2070"/>
                      <a:pt x="27194" y="2070"/>
                    </a:cubicBezTo>
                    <a:cubicBezTo>
                      <a:pt x="36353" y="6784"/>
                      <a:pt x="39968" y="18023"/>
                      <a:pt x="35251" y="27176"/>
                    </a:cubicBezTo>
                    <a:close/>
                  </a:path>
                </a:pathLst>
              </a:custGeom>
              <a:solidFill>
                <a:srgbClr val="3A3A3A">
                  <a:alpha val="5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8" name="Freeform 457">
                <a:extLst>
                  <a:ext uri="{FF2B5EF4-FFF2-40B4-BE49-F238E27FC236}">
                    <a16:creationId xmlns:a16="http://schemas.microsoft.com/office/drawing/2014/main" id="{0169863B-B489-4E42-AC6C-6B1CCD5D9682}"/>
                  </a:ext>
                </a:extLst>
              </p:cNvPr>
              <p:cNvSpPr/>
              <p:nvPr/>
            </p:nvSpPr>
            <p:spPr>
              <a:xfrm>
                <a:off x="8106510" y="3684913"/>
                <a:ext cx="36898" cy="36865"/>
              </a:xfrm>
              <a:custGeom>
                <a:avLst/>
                <a:gdLst>
                  <a:gd name="connsiteX0" fmla="*/ 34929 w 36898"/>
                  <a:gd name="connsiteY0" fmla="*/ 26717 h 36865"/>
                  <a:gd name="connsiteX1" fmla="*/ 10166 w 36898"/>
                  <a:gd name="connsiteY1" fmla="*/ 34895 h 36865"/>
                  <a:gd name="connsiteX2" fmla="*/ 1972 w 36898"/>
                  <a:gd name="connsiteY2" fmla="*/ 10149 h 36865"/>
                  <a:gd name="connsiteX3" fmla="*/ 26735 w 36898"/>
                  <a:gd name="connsiteY3" fmla="*/ 1971 h 36865"/>
                  <a:gd name="connsiteX4" fmla="*/ 26873 w 36898"/>
                  <a:gd name="connsiteY4" fmla="*/ 2034 h 36865"/>
                  <a:gd name="connsiteX5" fmla="*/ 34929 w 36898"/>
                  <a:gd name="connsiteY5" fmla="*/ 26717 h 36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898" h="36865">
                    <a:moveTo>
                      <a:pt x="34929" y="26717"/>
                    </a:moveTo>
                    <a:cubicBezTo>
                      <a:pt x="30350" y="35806"/>
                      <a:pt x="19261" y="39471"/>
                      <a:pt x="10166" y="34895"/>
                    </a:cubicBezTo>
                    <a:cubicBezTo>
                      <a:pt x="1060" y="30329"/>
                      <a:pt x="-2608" y="19248"/>
                      <a:pt x="1972" y="10149"/>
                    </a:cubicBezTo>
                    <a:cubicBezTo>
                      <a:pt x="6551" y="1060"/>
                      <a:pt x="17640" y="-2605"/>
                      <a:pt x="26735" y="1971"/>
                    </a:cubicBezTo>
                    <a:cubicBezTo>
                      <a:pt x="26788" y="1992"/>
                      <a:pt x="26830" y="2013"/>
                      <a:pt x="26873" y="2034"/>
                    </a:cubicBezTo>
                    <a:cubicBezTo>
                      <a:pt x="35883" y="6653"/>
                      <a:pt x="39477" y="17670"/>
                      <a:pt x="34929" y="26717"/>
                    </a:cubicBezTo>
                    <a:close/>
                  </a:path>
                </a:pathLst>
              </a:custGeom>
              <a:solidFill>
                <a:srgbClr val="3A3A3A">
                  <a:alpha val="5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9" name="Freeform 458">
                <a:extLst>
                  <a:ext uri="{FF2B5EF4-FFF2-40B4-BE49-F238E27FC236}">
                    <a16:creationId xmlns:a16="http://schemas.microsoft.com/office/drawing/2014/main" id="{62E8FA8D-C5CF-A84C-92A3-8096A599C0AC}"/>
                  </a:ext>
                </a:extLst>
              </p:cNvPr>
              <p:cNvSpPr/>
              <p:nvPr/>
            </p:nvSpPr>
            <p:spPr>
              <a:xfrm>
                <a:off x="8106854" y="3685151"/>
                <a:ext cx="36263" cy="36236"/>
              </a:xfrm>
              <a:custGeom>
                <a:avLst/>
                <a:gdLst>
                  <a:gd name="connsiteX0" fmla="*/ 34267 w 36263"/>
                  <a:gd name="connsiteY0" fmla="*/ 26373 h 36236"/>
                  <a:gd name="connsiteX1" fmla="*/ 9875 w 36263"/>
                  <a:gd name="connsiteY1" fmla="*/ 34243 h 36236"/>
                  <a:gd name="connsiteX2" fmla="*/ 1999 w 36263"/>
                  <a:gd name="connsiteY2" fmla="*/ 9858 h 36236"/>
                  <a:gd name="connsiteX3" fmla="*/ 26391 w 36263"/>
                  <a:gd name="connsiteY3" fmla="*/ 1998 h 36236"/>
                  <a:gd name="connsiteX4" fmla="*/ 26422 w 36263"/>
                  <a:gd name="connsiteY4" fmla="*/ 2008 h 36236"/>
                  <a:gd name="connsiteX5" fmla="*/ 34267 w 36263"/>
                  <a:gd name="connsiteY5" fmla="*/ 26373 h 3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263" h="36236">
                    <a:moveTo>
                      <a:pt x="34267" y="26373"/>
                    </a:moveTo>
                    <a:cubicBezTo>
                      <a:pt x="29708" y="35282"/>
                      <a:pt x="18779" y="38799"/>
                      <a:pt x="9875" y="34243"/>
                    </a:cubicBezTo>
                    <a:cubicBezTo>
                      <a:pt x="960" y="29678"/>
                      <a:pt x="-2570" y="18767"/>
                      <a:pt x="1999" y="9858"/>
                    </a:cubicBezTo>
                    <a:cubicBezTo>
                      <a:pt x="6557" y="959"/>
                      <a:pt x="17486" y="-2568"/>
                      <a:pt x="26391" y="1998"/>
                    </a:cubicBezTo>
                    <a:cubicBezTo>
                      <a:pt x="26401" y="1998"/>
                      <a:pt x="26412" y="2008"/>
                      <a:pt x="26422" y="2008"/>
                    </a:cubicBezTo>
                    <a:cubicBezTo>
                      <a:pt x="35316" y="6574"/>
                      <a:pt x="38825" y="17474"/>
                      <a:pt x="34267" y="26373"/>
                    </a:cubicBezTo>
                    <a:close/>
                  </a:path>
                </a:pathLst>
              </a:custGeom>
              <a:solidFill>
                <a:srgbClr val="3A3A3A">
                  <a:alpha val="5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 name="Freeform 459">
                <a:extLst>
                  <a:ext uri="{FF2B5EF4-FFF2-40B4-BE49-F238E27FC236}">
                    <a16:creationId xmlns:a16="http://schemas.microsoft.com/office/drawing/2014/main" id="{1489CA9A-D811-AD4B-9E08-5A389A4BF5CC}"/>
                  </a:ext>
                </a:extLst>
              </p:cNvPr>
              <p:cNvSpPr/>
              <p:nvPr/>
            </p:nvSpPr>
            <p:spPr>
              <a:xfrm>
                <a:off x="8107283" y="3685431"/>
                <a:ext cx="35588" cy="35603"/>
              </a:xfrm>
              <a:custGeom>
                <a:avLst/>
                <a:gdLst>
                  <a:gd name="connsiteX0" fmla="*/ 33626 w 35588"/>
                  <a:gd name="connsiteY0" fmla="*/ 25987 h 35603"/>
                  <a:gd name="connsiteX1" fmla="*/ 9626 w 35588"/>
                  <a:gd name="connsiteY1" fmla="*/ 33604 h 35603"/>
                  <a:gd name="connsiteX2" fmla="*/ 1994 w 35588"/>
                  <a:gd name="connsiteY2" fmla="*/ 9621 h 35603"/>
                  <a:gd name="connsiteX3" fmla="*/ 25887 w 35588"/>
                  <a:gd name="connsiteY3" fmla="*/ 1941 h 35603"/>
                  <a:gd name="connsiteX4" fmla="*/ 33626 w 35588"/>
                  <a:gd name="connsiteY4" fmla="*/ 25987 h 35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88" h="35603">
                    <a:moveTo>
                      <a:pt x="33626" y="25987"/>
                    </a:moveTo>
                    <a:cubicBezTo>
                      <a:pt x="29099" y="34716"/>
                      <a:pt x="18350" y="38127"/>
                      <a:pt x="9626" y="33604"/>
                    </a:cubicBezTo>
                    <a:cubicBezTo>
                      <a:pt x="891" y="29080"/>
                      <a:pt x="-2522" y="18349"/>
                      <a:pt x="1994" y="9621"/>
                    </a:cubicBezTo>
                    <a:cubicBezTo>
                      <a:pt x="6499" y="934"/>
                      <a:pt x="17163" y="-2498"/>
                      <a:pt x="25887" y="1941"/>
                    </a:cubicBezTo>
                    <a:cubicBezTo>
                      <a:pt x="34654" y="6464"/>
                      <a:pt x="38110" y="17205"/>
                      <a:pt x="33626" y="25987"/>
                    </a:cubicBezTo>
                    <a:close/>
                  </a:path>
                </a:pathLst>
              </a:custGeom>
              <a:solidFill>
                <a:srgbClr val="3A3A3A">
                  <a:alpha val="6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1" name="Freeform 460">
                <a:extLst>
                  <a:ext uri="{FF2B5EF4-FFF2-40B4-BE49-F238E27FC236}">
                    <a16:creationId xmlns:a16="http://schemas.microsoft.com/office/drawing/2014/main" id="{032B8717-F6E7-1E46-998C-330EBC251602}"/>
                  </a:ext>
                </a:extLst>
              </p:cNvPr>
              <p:cNvSpPr/>
              <p:nvPr/>
            </p:nvSpPr>
            <p:spPr>
              <a:xfrm>
                <a:off x="8107539" y="3685735"/>
                <a:ext cx="35023" cy="34965"/>
              </a:xfrm>
              <a:custGeom>
                <a:avLst/>
                <a:gdLst>
                  <a:gd name="connsiteX0" fmla="*/ 33052 w 35023"/>
                  <a:gd name="connsiteY0" fmla="*/ 25472 h 34965"/>
                  <a:gd name="connsiteX1" fmla="*/ 9498 w 35023"/>
                  <a:gd name="connsiteY1" fmla="*/ 33025 h 34965"/>
                  <a:gd name="connsiteX2" fmla="*/ 1940 w 35023"/>
                  <a:gd name="connsiteY2" fmla="*/ 9497 h 34965"/>
                  <a:gd name="connsiteX3" fmla="*/ 25494 w 35023"/>
                  <a:gd name="connsiteY3" fmla="*/ 1933 h 34965"/>
                  <a:gd name="connsiteX4" fmla="*/ 25526 w 35023"/>
                  <a:gd name="connsiteY4" fmla="*/ 1955 h 34965"/>
                  <a:gd name="connsiteX5" fmla="*/ 33126 w 35023"/>
                  <a:gd name="connsiteY5" fmla="*/ 25323 h 34965"/>
                  <a:gd name="connsiteX6" fmla="*/ 33052 w 35023"/>
                  <a:gd name="connsiteY6" fmla="*/ 25472 h 34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23" h="34965">
                    <a:moveTo>
                      <a:pt x="33052" y="25472"/>
                    </a:moveTo>
                    <a:cubicBezTo>
                      <a:pt x="28632" y="34063"/>
                      <a:pt x="18095" y="37442"/>
                      <a:pt x="9498" y="33025"/>
                    </a:cubicBezTo>
                    <a:cubicBezTo>
                      <a:pt x="911" y="28618"/>
                      <a:pt x="-2481" y="18078"/>
                      <a:pt x="1940" y="9497"/>
                    </a:cubicBezTo>
                    <a:cubicBezTo>
                      <a:pt x="6349" y="906"/>
                      <a:pt x="16897" y="-2473"/>
                      <a:pt x="25494" y="1933"/>
                    </a:cubicBezTo>
                    <a:cubicBezTo>
                      <a:pt x="25505" y="1944"/>
                      <a:pt x="25515" y="1944"/>
                      <a:pt x="25526" y="1955"/>
                    </a:cubicBezTo>
                    <a:cubicBezTo>
                      <a:pt x="34081" y="6308"/>
                      <a:pt x="37483" y="16764"/>
                      <a:pt x="33126" y="25323"/>
                    </a:cubicBezTo>
                    <a:cubicBezTo>
                      <a:pt x="33105" y="25366"/>
                      <a:pt x="33074" y="25419"/>
                      <a:pt x="33052" y="25472"/>
                    </a:cubicBezTo>
                    <a:close/>
                  </a:path>
                </a:pathLst>
              </a:custGeom>
              <a:solidFill>
                <a:srgbClr val="3A3A3A">
                  <a:alpha val="6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2" name="Freeform 461">
                <a:extLst>
                  <a:ext uri="{FF2B5EF4-FFF2-40B4-BE49-F238E27FC236}">
                    <a16:creationId xmlns:a16="http://schemas.microsoft.com/office/drawing/2014/main" id="{8CE559C0-C7C9-1A41-A71C-2EB2B216D11C}"/>
                  </a:ext>
                </a:extLst>
              </p:cNvPr>
              <p:cNvSpPr/>
              <p:nvPr/>
            </p:nvSpPr>
            <p:spPr>
              <a:xfrm>
                <a:off x="8107694" y="3685999"/>
                <a:ext cx="34565" cy="34543"/>
              </a:xfrm>
              <a:custGeom>
                <a:avLst/>
                <a:gdLst>
                  <a:gd name="connsiteX0" fmla="*/ 32685 w 34565"/>
                  <a:gd name="connsiteY0" fmla="*/ 25101 h 34543"/>
                  <a:gd name="connsiteX1" fmla="*/ 9448 w 34565"/>
                  <a:gd name="connsiteY1" fmla="*/ 32664 h 34543"/>
                  <a:gd name="connsiteX2" fmla="*/ 1880 w 34565"/>
                  <a:gd name="connsiteY2" fmla="*/ 9444 h 34543"/>
                  <a:gd name="connsiteX3" fmla="*/ 25116 w 34565"/>
                  <a:gd name="connsiteY3" fmla="*/ 1881 h 34543"/>
                  <a:gd name="connsiteX4" fmla="*/ 25158 w 34565"/>
                  <a:gd name="connsiteY4" fmla="*/ 1902 h 34543"/>
                  <a:gd name="connsiteX5" fmla="*/ 32685 w 34565"/>
                  <a:gd name="connsiteY5" fmla="*/ 25101 h 34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65" h="34543">
                    <a:moveTo>
                      <a:pt x="32685" y="25101"/>
                    </a:moveTo>
                    <a:cubicBezTo>
                      <a:pt x="28360" y="33597"/>
                      <a:pt x="17950" y="36987"/>
                      <a:pt x="9448" y="32664"/>
                    </a:cubicBezTo>
                    <a:cubicBezTo>
                      <a:pt x="947" y="28342"/>
                      <a:pt x="-2445" y="17940"/>
                      <a:pt x="1880" y="9444"/>
                    </a:cubicBezTo>
                    <a:cubicBezTo>
                      <a:pt x="6215" y="938"/>
                      <a:pt x="16614" y="-2442"/>
                      <a:pt x="25116" y="1881"/>
                    </a:cubicBezTo>
                    <a:cubicBezTo>
                      <a:pt x="25137" y="1891"/>
                      <a:pt x="25148" y="1891"/>
                      <a:pt x="25158" y="1902"/>
                    </a:cubicBezTo>
                    <a:cubicBezTo>
                      <a:pt x="33639" y="6234"/>
                      <a:pt x="36999" y="16616"/>
                      <a:pt x="32685" y="25101"/>
                    </a:cubicBezTo>
                    <a:close/>
                  </a:path>
                </a:pathLst>
              </a:custGeom>
              <a:solidFill>
                <a:srgbClr val="3A3A3A">
                  <a:alpha val="6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3" name="Freeform 462">
                <a:extLst>
                  <a:ext uri="{FF2B5EF4-FFF2-40B4-BE49-F238E27FC236}">
                    <a16:creationId xmlns:a16="http://schemas.microsoft.com/office/drawing/2014/main" id="{3DEF89C3-6C44-0542-A8DF-6A70050FDA60}"/>
                  </a:ext>
                </a:extLst>
              </p:cNvPr>
              <p:cNvSpPr/>
              <p:nvPr/>
            </p:nvSpPr>
            <p:spPr>
              <a:xfrm>
                <a:off x="8107997" y="3686326"/>
                <a:ext cx="33963" cy="33903"/>
              </a:xfrm>
              <a:custGeom>
                <a:avLst/>
                <a:gdLst>
                  <a:gd name="connsiteX0" fmla="*/ 32064 w 33963"/>
                  <a:gd name="connsiteY0" fmla="*/ 24669 h 33903"/>
                  <a:gd name="connsiteX1" fmla="*/ 9240 w 33963"/>
                  <a:gd name="connsiteY1" fmla="*/ 32042 h 33903"/>
                  <a:gd name="connsiteX2" fmla="*/ 1863 w 33963"/>
                  <a:gd name="connsiteY2" fmla="*/ 9234 h 33903"/>
                  <a:gd name="connsiteX3" fmla="*/ 24685 w 33963"/>
                  <a:gd name="connsiteY3" fmla="*/ 1861 h 33903"/>
                  <a:gd name="connsiteX4" fmla="*/ 24749 w 33963"/>
                  <a:gd name="connsiteY4" fmla="*/ 1893 h 33903"/>
                  <a:gd name="connsiteX5" fmla="*/ 32127 w 33963"/>
                  <a:gd name="connsiteY5" fmla="*/ 24542 h 33903"/>
                  <a:gd name="connsiteX6" fmla="*/ 32064 w 33963"/>
                  <a:gd name="connsiteY6" fmla="*/ 24669 h 33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63" h="33903">
                    <a:moveTo>
                      <a:pt x="32064" y="24669"/>
                    </a:moveTo>
                    <a:cubicBezTo>
                      <a:pt x="27802" y="33006"/>
                      <a:pt x="17583" y="36300"/>
                      <a:pt x="9240" y="32042"/>
                    </a:cubicBezTo>
                    <a:cubicBezTo>
                      <a:pt x="898" y="27783"/>
                      <a:pt x="-2399" y="17571"/>
                      <a:pt x="1863" y="9234"/>
                    </a:cubicBezTo>
                    <a:cubicBezTo>
                      <a:pt x="6124" y="897"/>
                      <a:pt x="16343" y="-2397"/>
                      <a:pt x="24685" y="1861"/>
                    </a:cubicBezTo>
                    <a:cubicBezTo>
                      <a:pt x="24707" y="1872"/>
                      <a:pt x="24728" y="1882"/>
                      <a:pt x="24749" y="1893"/>
                    </a:cubicBezTo>
                    <a:cubicBezTo>
                      <a:pt x="33049" y="6109"/>
                      <a:pt x="36346" y="16247"/>
                      <a:pt x="32127" y="24542"/>
                    </a:cubicBezTo>
                    <a:cubicBezTo>
                      <a:pt x="32106" y="24584"/>
                      <a:pt x="32085" y="24626"/>
                      <a:pt x="32064" y="24669"/>
                    </a:cubicBezTo>
                    <a:close/>
                  </a:path>
                </a:pathLst>
              </a:custGeom>
              <a:solidFill>
                <a:srgbClr val="3A3A3A">
                  <a:alpha val="7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4" name="Freeform 463">
                <a:extLst>
                  <a:ext uri="{FF2B5EF4-FFF2-40B4-BE49-F238E27FC236}">
                    <a16:creationId xmlns:a16="http://schemas.microsoft.com/office/drawing/2014/main" id="{BC1D259F-3203-B643-9DF7-BBF666D1F06A}"/>
                  </a:ext>
                </a:extLst>
              </p:cNvPr>
              <p:cNvSpPr/>
              <p:nvPr/>
            </p:nvSpPr>
            <p:spPr>
              <a:xfrm>
                <a:off x="8108425" y="3686606"/>
                <a:ext cx="33288" cy="33269"/>
              </a:xfrm>
              <a:custGeom>
                <a:avLst/>
                <a:gdLst>
                  <a:gd name="connsiteX0" fmla="*/ 31423 w 33288"/>
                  <a:gd name="connsiteY0" fmla="*/ 24283 h 33269"/>
                  <a:gd name="connsiteX1" fmla="*/ 8993 w 33288"/>
                  <a:gd name="connsiteY1" fmla="*/ 31401 h 33269"/>
                  <a:gd name="connsiteX2" fmla="*/ 1869 w 33288"/>
                  <a:gd name="connsiteY2" fmla="*/ 8986 h 33269"/>
                  <a:gd name="connsiteX3" fmla="*/ 24215 w 33288"/>
                  <a:gd name="connsiteY3" fmla="*/ 1825 h 33269"/>
                  <a:gd name="connsiteX4" fmla="*/ 31466 w 33288"/>
                  <a:gd name="connsiteY4" fmla="*/ 24198 h 33269"/>
                  <a:gd name="connsiteX5" fmla="*/ 31423 w 33288"/>
                  <a:gd name="connsiteY5" fmla="*/ 24283 h 3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288" h="33269">
                    <a:moveTo>
                      <a:pt x="31423" y="24283"/>
                    </a:moveTo>
                    <a:cubicBezTo>
                      <a:pt x="27194" y="32439"/>
                      <a:pt x="17155" y="35628"/>
                      <a:pt x="8993" y="31401"/>
                    </a:cubicBezTo>
                    <a:cubicBezTo>
                      <a:pt x="830" y="27185"/>
                      <a:pt x="-2360" y="17143"/>
                      <a:pt x="1869" y="8986"/>
                    </a:cubicBezTo>
                    <a:cubicBezTo>
                      <a:pt x="6078" y="861"/>
                      <a:pt x="16063" y="-2338"/>
                      <a:pt x="24215" y="1825"/>
                    </a:cubicBezTo>
                    <a:cubicBezTo>
                      <a:pt x="32399" y="5999"/>
                      <a:pt x="35643" y="16020"/>
                      <a:pt x="31466" y="24198"/>
                    </a:cubicBezTo>
                    <a:cubicBezTo>
                      <a:pt x="31455" y="24230"/>
                      <a:pt x="31434" y="24251"/>
                      <a:pt x="31423" y="24283"/>
                    </a:cubicBezTo>
                    <a:close/>
                  </a:path>
                </a:pathLst>
              </a:custGeom>
              <a:solidFill>
                <a:srgbClr val="3A3A3A">
                  <a:alpha val="7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5" name="Freeform 464">
                <a:extLst>
                  <a:ext uri="{FF2B5EF4-FFF2-40B4-BE49-F238E27FC236}">
                    <a16:creationId xmlns:a16="http://schemas.microsoft.com/office/drawing/2014/main" id="{E3906C74-CBA1-764C-B267-9B5F878C668A}"/>
                  </a:ext>
                </a:extLst>
              </p:cNvPr>
              <p:cNvSpPr/>
              <p:nvPr/>
            </p:nvSpPr>
            <p:spPr>
              <a:xfrm>
                <a:off x="8108767" y="3686952"/>
                <a:ext cx="32655" cy="32635"/>
              </a:xfrm>
              <a:custGeom>
                <a:avLst/>
                <a:gdLst>
                  <a:gd name="connsiteX0" fmla="*/ 30870 w 32655"/>
                  <a:gd name="connsiteY0" fmla="*/ 23725 h 32635"/>
                  <a:gd name="connsiteX1" fmla="*/ 8917 w 32655"/>
                  <a:gd name="connsiteY1" fmla="*/ 30854 h 32635"/>
                  <a:gd name="connsiteX2" fmla="*/ 1783 w 32655"/>
                  <a:gd name="connsiteY2" fmla="*/ 8905 h 32635"/>
                  <a:gd name="connsiteX3" fmla="*/ 23736 w 32655"/>
                  <a:gd name="connsiteY3" fmla="*/ 1786 h 32635"/>
                  <a:gd name="connsiteX4" fmla="*/ 23768 w 32655"/>
                  <a:gd name="connsiteY4" fmla="*/ 1797 h 32635"/>
                  <a:gd name="connsiteX5" fmla="*/ 30870 w 32655"/>
                  <a:gd name="connsiteY5" fmla="*/ 23725 h 32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5" h="32635">
                    <a:moveTo>
                      <a:pt x="30870" y="23725"/>
                    </a:moveTo>
                    <a:cubicBezTo>
                      <a:pt x="26778" y="31755"/>
                      <a:pt x="16941" y="34943"/>
                      <a:pt x="8917" y="30854"/>
                    </a:cubicBezTo>
                    <a:cubicBezTo>
                      <a:pt x="881" y="26754"/>
                      <a:pt x="-2309" y="16935"/>
                      <a:pt x="1783" y="8905"/>
                    </a:cubicBezTo>
                    <a:cubicBezTo>
                      <a:pt x="5874" y="886"/>
                      <a:pt x="15712" y="-2313"/>
                      <a:pt x="23736" y="1786"/>
                    </a:cubicBezTo>
                    <a:cubicBezTo>
                      <a:pt x="23747" y="1786"/>
                      <a:pt x="23758" y="1797"/>
                      <a:pt x="23768" y="1797"/>
                    </a:cubicBezTo>
                    <a:cubicBezTo>
                      <a:pt x="31782" y="5896"/>
                      <a:pt x="34962" y="15706"/>
                      <a:pt x="30870" y="23725"/>
                    </a:cubicBezTo>
                    <a:close/>
                  </a:path>
                </a:pathLst>
              </a:custGeom>
              <a:solidFill>
                <a:srgbClr val="3A3A3A">
                  <a:alpha val="8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6" name="Freeform 465">
                <a:extLst>
                  <a:ext uri="{FF2B5EF4-FFF2-40B4-BE49-F238E27FC236}">
                    <a16:creationId xmlns:a16="http://schemas.microsoft.com/office/drawing/2014/main" id="{65C7FCC5-0DF4-5B42-9D4C-640AF802BAD7}"/>
                  </a:ext>
                </a:extLst>
              </p:cNvPr>
              <p:cNvSpPr/>
              <p:nvPr/>
            </p:nvSpPr>
            <p:spPr>
              <a:xfrm>
                <a:off x="8108670" y="3687513"/>
                <a:ext cx="32265" cy="32207"/>
              </a:xfrm>
              <a:custGeom>
                <a:avLst/>
                <a:gdLst>
                  <a:gd name="connsiteX0" fmla="*/ 30649 w 32265"/>
                  <a:gd name="connsiteY0" fmla="*/ 23058 h 32207"/>
                  <a:gd name="connsiteX1" fmla="*/ 9161 w 32265"/>
                  <a:gd name="connsiteY1" fmla="*/ 30622 h 32207"/>
                  <a:gd name="connsiteX2" fmla="*/ 1582 w 32265"/>
                  <a:gd name="connsiteY2" fmla="*/ 9149 h 32207"/>
                  <a:gd name="connsiteX3" fmla="*/ 23080 w 32265"/>
                  <a:gd name="connsiteY3" fmla="*/ 1586 h 32207"/>
                  <a:gd name="connsiteX4" fmla="*/ 23652 w 32265"/>
                  <a:gd name="connsiteY4" fmla="*/ 1872 h 32207"/>
                  <a:gd name="connsiteX5" fmla="*/ 30649 w 32265"/>
                  <a:gd name="connsiteY5" fmla="*/ 23058 h 3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65" h="32207">
                    <a:moveTo>
                      <a:pt x="30649" y="23058"/>
                    </a:moveTo>
                    <a:cubicBezTo>
                      <a:pt x="26800" y="31077"/>
                      <a:pt x="17186" y="34467"/>
                      <a:pt x="9161" y="30622"/>
                    </a:cubicBezTo>
                    <a:cubicBezTo>
                      <a:pt x="1126" y="26787"/>
                      <a:pt x="-2256" y="17168"/>
                      <a:pt x="1582" y="9149"/>
                    </a:cubicBezTo>
                    <a:cubicBezTo>
                      <a:pt x="5430" y="1130"/>
                      <a:pt x="15044" y="-2260"/>
                      <a:pt x="23080" y="1586"/>
                    </a:cubicBezTo>
                    <a:cubicBezTo>
                      <a:pt x="23270" y="1670"/>
                      <a:pt x="23461" y="1776"/>
                      <a:pt x="23652" y="1872"/>
                    </a:cubicBezTo>
                    <a:cubicBezTo>
                      <a:pt x="31338" y="5876"/>
                      <a:pt x="34444" y="15272"/>
                      <a:pt x="30649" y="23058"/>
                    </a:cubicBezTo>
                    <a:close/>
                  </a:path>
                </a:pathLst>
              </a:custGeom>
              <a:solidFill>
                <a:srgbClr val="3A3A3A">
                  <a:alpha val="8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7" name="Freeform 466">
                <a:extLst>
                  <a:ext uri="{FF2B5EF4-FFF2-40B4-BE49-F238E27FC236}">
                    <a16:creationId xmlns:a16="http://schemas.microsoft.com/office/drawing/2014/main" id="{563A6781-3E8A-C240-BE3A-328730F8EF9E}"/>
                  </a:ext>
                </a:extLst>
              </p:cNvPr>
              <p:cNvSpPr/>
              <p:nvPr/>
            </p:nvSpPr>
            <p:spPr>
              <a:xfrm>
                <a:off x="8109220" y="3687539"/>
                <a:ext cx="31524" cy="31573"/>
              </a:xfrm>
              <a:custGeom>
                <a:avLst/>
                <a:gdLst>
                  <a:gd name="connsiteX0" fmla="*/ 29887 w 31524"/>
                  <a:gd name="connsiteY0" fmla="*/ 22925 h 31573"/>
                  <a:gd name="connsiteX1" fmla="*/ 8654 w 31524"/>
                  <a:gd name="connsiteY1" fmla="*/ 29864 h 31573"/>
                  <a:gd name="connsiteX2" fmla="*/ 1710 w 31524"/>
                  <a:gd name="connsiteY2" fmla="*/ 8656 h 31573"/>
                  <a:gd name="connsiteX3" fmla="*/ 22943 w 31524"/>
                  <a:gd name="connsiteY3" fmla="*/ 1707 h 31573"/>
                  <a:gd name="connsiteX4" fmla="*/ 22996 w 31524"/>
                  <a:gd name="connsiteY4" fmla="*/ 1739 h 31573"/>
                  <a:gd name="connsiteX5" fmla="*/ 29887 w 31524"/>
                  <a:gd name="connsiteY5" fmla="*/ 22925 h 31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24" h="31573">
                    <a:moveTo>
                      <a:pt x="29887" y="22925"/>
                    </a:moveTo>
                    <a:cubicBezTo>
                      <a:pt x="25943" y="30701"/>
                      <a:pt x="16435" y="33805"/>
                      <a:pt x="8654" y="29864"/>
                    </a:cubicBezTo>
                    <a:cubicBezTo>
                      <a:pt x="873" y="25923"/>
                      <a:pt x="-2233" y="16432"/>
                      <a:pt x="1710" y="8656"/>
                    </a:cubicBezTo>
                    <a:cubicBezTo>
                      <a:pt x="5654" y="881"/>
                      <a:pt x="15163" y="-2234"/>
                      <a:pt x="22943" y="1707"/>
                    </a:cubicBezTo>
                    <a:cubicBezTo>
                      <a:pt x="22954" y="1717"/>
                      <a:pt x="22975" y="1728"/>
                      <a:pt x="22996" y="1739"/>
                    </a:cubicBezTo>
                    <a:cubicBezTo>
                      <a:pt x="30650" y="5775"/>
                      <a:pt x="33692" y="15160"/>
                      <a:pt x="29887" y="22925"/>
                    </a:cubicBezTo>
                    <a:close/>
                  </a:path>
                </a:pathLst>
              </a:custGeom>
              <a:solidFill>
                <a:srgbClr val="3A3A3A">
                  <a:alpha val="8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8" name="Freeform 467">
                <a:extLst>
                  <a:ext uri="{FF2B5EF4-FFF2-40B4-BE49-F238E27FC236}">
                    <a16:creationId xmlns:a16="http://schemas.microsoft.com/office/drawing/2014/main" id="{4204A3C6-C115-F149-BD50-037C8FE80852}"/>
                  </a:ext>
                </a:extLst>
              </p:cNvPr>
              <p:cNvSpPr/>
              <p:nvPr/>
            </p:nvSpPr>
            <p:spPr>
              <a:xfrm>
                <a:off x="8109697" y="3687532"/>
                <a:ext cx="30998" cy="30934"/>
              </a:xfrm>
              <a:custGeom>
                <a:avLst/>
                <a:gdLst>
                  <a:gd name="connsiteX0" fmla="*/ 29091 w 30998"/>
                  <a:gd name="connsiteY0" fmla="*/ 22827 h 30934"/>
                  <a:gd name="connsiteX1" fmla="*/ 8113 w 30998"/>
                  <a:gd name="connsiteY1" fmla="*/ 29067 h 30934"/>
                  <a:gd name="connsiteX2" fmla="*/ 1869 w 30998"/>
                  <a:gd name="connsiteY2" fmla="*/ 8113 h 30934"/>
                  <a:gd name="connsiteX3" fmla="*/ 22413 w 30998"/>
                  <a:gd name="connsiteY3" fmla="*/ 1641 h 30934"/>
                  <a:gd name="connsiteX4" fmla="*/ 29420 w 30998"/>
                  <a:gd name="connsiteY4" fmla="*/ 22202 h 30934"/>
                  <a:gd name="connsiteX5" fmla="*/ 29091 w 30998"/>
                  <a:gd name="connsiteY5" fmla="*/ 22827 h 3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98" h="30934">
                    <a:moveTo>
                      <a:pt x="29091" y="22827"/>
                    </a:moveTo>
                    <a:cubicBezTo>
                      <a:pt x="25021" y="30338"/>
                      <a:pt x="15629" y="33135"/>
                      <a:pt x="8113" y="29067"/>
                    </a:cubicBezTo>
                    <a:cubicBezTo>
                      <a:pt x="597" y="25010"/>
                      <a:pt x="-2201" y="15624"/>
                      <a:pt x="1869" y="8113"/>
                    </a:cubicBezTo>
                    <a:cubicBezTo>
                      <a:pt x="5845" y="762"/>
                      <a:pt x="14940" y="-2099"/>
                      <a:pt x="22413" y="1641"/>
                    </a:cubicBezTo>
                    <a:cubicBezTo>
                      <a:pt x="30024" y="5391"/>
                      <a:pt x="33162" y="14596"/>
                      <a:pt x="29420" y="22202"/>
                    </a:cubicBezTo>
                    <a:cubicBezTo>
                      <a:pt x="29314" y="22414"/>
                      <a:pt x="29208" y="22626"/>
                      <a:pt x="29091" y="22827"/>
                    </a:cubicBezTo>
                    <a:close/>
                  </a:path>
                </a:pathLst>
              </a:custGeom>
              <a:solidFill>
                <a:srgbClr val="3A3A3A">
                  <a:alpha val="9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9" name="Freeform 468">
                <a:extLst>
                  <a:ext uri="{FF2B5EF4-FFF2-40B4-BE49-F238E27FC236}">
                    <a16:creationId xmlns:a16="http://schemas.microsoft.com/office/drawing/2014/main" id="{BEC4EC3D-75C6-5F4B-8176-93B585780D5F}"/>
                  </a:ext>
                </a:extLst>
              </p:cNvPr>
              <p:cNvSpPr/>
              <p:nvPr/>
            </p:nvSpPr>
            <p:spPr>
              <a:xfrm>
                <a:off x="8109948" y="3688042"/>
                <a:ext cx="30320" cy="30305"/>
              </a:xfrm>
              <a:custGeom>
                <a:avLst/>
                <a:gdLst>
                  <a:gd name="connsiteX0" fmla="*/ 28629 w 30320"/>
                  <a:gd name="connsiteY0" fmla="*/ 22105 h 30305"/>
                  <a:gd name="connsiteX1" fmla="*/ 8201 w 30320"/>
                  <a:gd name="connsiteY1" fmla="*/ 28610 h 30305"/>
                  <a:gd name="connsiteX2" fmla="*/ 1693 w 30320"/>
                  <a:gd name="connsiteY2" fmla="*/ 8196 h 30305"/>
                  <a:gd name="connsiteX3" fmla="*/ 22056 w 30320"/>
                  <a:gd name="connsiteY3" fmla="*/ 1660 h 30305"/>
                  <a:gd name="connsiteX4" fmla="*/ 28660 w 30320"/>
                  <a:gd name="connsiteY4" fmla="*/ 22042 h 30305"/>
                  <a:gd name="connsiteX5" fmla="*/ 28629 w 30320"/>
                  <a:gd name="connsiteY5" fmla="*/ 22105 h 30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20" h="30305">
                    <a:moveTo>
                      <a:pt x="28629" y="22105"/>
                    </a:moveTo>
                    <a:cubicBezTo>
                      <a:pt x="24781" y="29542"/>
                      <a:pt x="15643" y="32455"/>
                      <a:pt x="8201" y="28610"/>
                    </a:cubicBezTo>
                    <a:cubicBezTo>
                      <a:pt x="760" y="24764"/>
                      <a:pt x="-2144" y="15633"/>
                      <a:pt x="1693" y="8196"/>
                    </a:cubicBezTo>
                    <a:cubicBezTo>
                      <a:pt x="5530" y="792"/>
                      <a:pt x="14626" y="-2132"/>
                      <a:pt x="22056" y="1660"/>
                    </a:cubicBezTo>
                    <a:cubicBezTo>
                      <a:pt x="29509" y="5463"/>
                      <a:pt x="32466" y="14594"/>
                      <a:pt x="28660" y="22042"/>
                    </a:cubicBezTo>
                    <a:cubicBezTo>
                      <a:pt x="28650" y="22063"/>
                      <a:pt x="28639" y="22084"/>
                      <a:pt x="28629" y="22105"/>
                    </a:cubicBezTo>
                    <a:close/>
                  </a:path>
                </a:pathLst>
              </a:custGeom>
              <a:solidFill>
                <a:srgbClr val="3A3A3A">
                  <a:alpha val="9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0" name="Freeform 469">
                <a:extLst>
                  <a:ext uri="{FF2B5EF4-FFF2-40B4-BE49-F238E27FC236}">
                    <a16:creationId xmlns:a16="http://schemas.microsoft.com/office/drawing/2014/main" id="{4848B6C7-E92A-8144-B0D7-B00B0617A606}"/>
                  </a:ext>
                </a:extLst>
              </p:cNvPr>
              <p:cNvSpPr/>
              <p:nvPr/>
            </p:nvSpPr>
            <p:spPr>
              <a:xfrm>
                <a:off x="8110227" y="3688406"/>
                <a:ext cx="29685" cy="29668"/>
              </a:xfrm>
              <a:custGeom>
                <a:avLst/>
                <a:gdLst>
                  <a:gd name="connsiteX0" fmla="*/ 28032 w 29685"/>
                  <a:gd name="connsiteY0" fmla="*/ 21635 h 29668"/>
                  <a:gd name="connsiteX1" fmla="*/ 8039 w 29685"/>
                  <a:gd name="connsiteY1" fmla="*/ 28012 h 29668"/>
                  <a:gd name="connsiteX2" fmla="*/ 1657 w 29685"/>
                  <a:gd name="connsiteY2" fmla="*/ 8033 h 29668"/>
                  <a:gd name="connsiteX3" fmla="*/ 21565 w 29685"/>
                  <a:gd name="connsiteY3" fmla="*/ 1614 h 29668"/>
                  <a:gd name="connsiteX4" fmla="*/ 28074 w 29685"/>
                  <a:gd name="connsiteY4" fmla="*/ 21550 h 29668"/>
                  <a:gd name="connsiteX5" fmla="*/ 28032 w 29685"/>
                  <a:gd name="connsiteY5" fmla="*/ 21635 h 2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85" h="29668">
                    <a:moveTo>
                      <a:pt x="28032" y="21635"/>
                    </a:moveTo>
                    <a:cubicBezTo>
                      <a:pt x="24279" y="28912"/>
                      <a:pt x="15322" y="31772"/>
                      <a:pt x="8039" y="28012"/>
                    </a:cubicBezTo>
                    <a:cubicBezTo>
                      <a:pt x="757" y="24262"/>
                      <a:pt x="-2106" y="15311"/>
                      <a:pt x="1657" y="8033"/>
                    </a:cubicBezTo>
                    <a:cubicBezTo>
                      <a:pt x="5399" y="787"/>
                      <a:pt x="14293" y="-2084"/>
                      <a:pt x="21565" y="1614"/>
                    </a:cubicBezTo>
                    <a:cubicBezTo>
                      <a:pt x="28869" y="5321"/>
                      <a:pt x="31784" y="14251"/>
                      <a:pt x="28074" y="21550"/>
                    </a:cubicBezTo>
                    <a:cubicBezTo>
                      <a:pt x="28063" y="21582"/>
                      <a:pt x="28042" y="21603"/>
                      <a:pt x="28032" y="21635"/>
                    </a:cubicBezTo>
                    <a:close/>
                  </a:path>
                </a:pathLst>
              </a:custGeom>
              <a:solidFill>
                <a:srgbClr val="3A3A3A"/>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71" name="Graphic 2">
              <a:extLst>
                <a:ext uri="{FF2B5EF4-FFF2-40B4-BE49-F238E27FC236}">
                  <a16:creationId xmlns:a16="http://schemas.microsoft.com/office/drawing/2014/main" id="{99F800C7-7D23-624F-A159-320126836269}"/>
                </a:ext>
              </a:extLst>
            </p:cNvPr>
            <p:cNvGrpSpPr/>
            <p:nvPr/>
          </p:nvGrpSpPr>
          <p:grpSpPr>
            <a:xfrm>
              <a:off x="8411767" y="3087849"/>
              <a:ext cx="44922" cy="44928"/>
              <a:chOff x="8411767" y="3087849"/>
              <a:chExt cx="44922" cy="44928"/>
            </a:xfrm>
            <a:solidFill>
              <a:schemeClr val="accent1"/>
            </a:solidFill>
          </p:grpSpPr>
          <p:sp>
            <p:nvSpPr>
              <p:cNvPr id="472" name="Freeform 471">
                <a:extLst>
                  <a:ext uri="{FF2B5EF4-FFF2-40B4-BE49-F238E27FC236}">
                    <a16:creationId xmlns:a16="http://schemas.microsoft.com/office/drawing/2014/main" id="{4154419F-72C8-8D49-BCE7-8BD99D7D3DB2}"/>
                  </a:ext>
                </a:extLst>
              </p:cNvPr>
              <p:cNvSpPr/>
              <p:nvPr/>
            </p:nvSpPr>
            <p:spPr>
              <a:xfrm>
                <a:off x="8411767" y="3087849"/>
                <a:ext cx="44922" cy="44928"/>
              </a:xfrm>
              <a:custGeom>
                <a:avLst/>
                <a:gdLst>
                  <a:gd name="connsiteX0" fmla="*/ 42494 w 44922"/>
                  <a:gd name="connsiteY0" fmla="*/ 32676 h 44928"/>
                  <a:gd name="connsiteX1" fmla="*/ 12261 w 44922"/>
                  <a:gd name="connsiteY1" fmla="*/ 42464 h 44928"/>
                  <a:gd name="connsiteX2" fmla="*/ 2466 w 44922"/>
                  <a:gd name="connsiteY2" fmla="*/ 12253 h 44928"/>
                  <a:gd name="connsiteX3" fmla="*/ 32699 w 44922"/>
                  <a:gd name="connsiteY3" fmla="*/ 2464 h 44928"/>
                  <a:gd name="connsiteX4" fmla="*/ 32741 w 44922"/>
                  <a:gd name="connsiteY4" fmla="*/ 2486 h 44928"/>
                  <a:gd name="connsiteX5" fmla="*/ 42494 w 44922"/>
                  <a:gd name="connsiteY5" fmla="*/ 32676 h 44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922" h="44928">
                    <a:moveTo>
                      <a:pt x="42494" y="32676"/>
                    </a:moveTo>
                    <a:cubicBezTo>
                      <a:pt x="36854" y="43725"/>
                      <a:pt x="23317" y="48111"/>
                      <a:pt x="12261" y="42464"/>
                    </a:cubicBezTo>
                    <a:cubicBezTo>
                      <a:pt x="1205" y="36829"/>
                      <a:pt x="-3184" y="23301"/>
                      <a:pt x="2466" y="12253"/>
                    </a:cubicBezTo>
                    <a:cubicBezTo>
                      <a:pt x="8106" y="1204"/>
                      <a:pt x="21643" y="-3182"/>
                      <a:pt x="32699" y="2464"/>
                    </a:cubicBezTo>
                    <a:cubicBezTo>
                      <a:pt x="32709" y="2475"/>
                      <a:pt x="32731" y="2475"/>
                      <a:pt x="32741" y="2486"/>
                    </a:cubicBezTo>
                    <a:cubicBezTo>
                      <a:pt x="43723" y="8185"/>
                      <a:pt x="48069" y="21638"/>
                      <a:pt x="42494" y="32676"/>
                    </a:cubicBezTo>
                    <a:close/>
                  </a:path>
                </a:pathLst>
              </a:custGeom>
              <a:solidFill>
                <a:srgbClr val="3A3A3A">
                  <a:alpha val="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3" name="Freeform 472">
                <a:extLst>
                  <a:ext uri="{FF2B5EF4-FFF2-40B4-BE49-F238E27FC236}">
                    <a16:creationId xmlns:a16="http://schemas.microsoft.com/office/drawing/2014/main" id="{3E56CACF-BAB7-264B-AD68-4512D76748AB}"/>
                  </a:ext>
                </a:extLst>
              </p:cNvPr>
              <p:cNvSpPr/>
              <p:nvPr/>
            </p:nvSpPr>
            <p:spPr>
              <a:xfrm>
                <a:off x="8412090" y="3088132"/>
                <a:ext cx="44317" cy="44291"/>
              </a:xfrm>
              <a:custGeom>
                <a:avLst/>
                <a:gdLst>
                  <a:gd name="connsiteX0" fmla="*/ 41852 w 44317"/>
                  <a:gd name="connsiteY0" fmla="*/ 32287 h 44291"/>
                  <a:gd name="connsiteX1" fmla="*/ 12012 w 44317"/>
                  <a:gd name="connsiteY1" fmla="*/ 41832 h 44291"/>
                  <a:gd name="connsiteX2" fmla="*/ 2461 w 44317"/>
                  <a:gd name="connsiteY2" fmla="*/ 12001 h 44291"/>
                  <a:gd name="connsiteX3" fmla="*/ 32206 w 44317"/>
                  <a:gd name="connsiteY3" fmla="*/ 2414 h 44291"/>
                  <a:gd name="connsiteX4" fmla="*/ 41906 w 44317"/>
                  <a:gd name="connsiteY4" fmla="*/ 32192 h 44291"/>
                  <a:gd name="connsiteX5" fmla="*/ 41852 w 44317"/>
                  <a:gd name="connsiteY5" fmla="*/ 32287 h 44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317" h="44291">
                    <a:moveTo>
                      <a:pt x="41852" y="32287"/>
                    </a:moveTo>
                    <a:cubicBezTo>
                      <a:pt x="36245" y="43156"/>
                      <a:pt x="22888" y="47425"/>
                      <a:pt x="12012" y="41832"/>
                    </a:cubicBezTo>
                    <a:cubicBezTo>
                      <a:pt x="1136" y="36228"/>
                      <a:pt x="-3136" y="22870"/>
                      <a:pt x="2461" y="12001"/>
                    </a:cubicBezTo>
                    <a:cubicBezTo>
                      <a:pt x="8047" y="1175"/>
                      <a:pt x="21340" y="-3115"/>
                      <a:pt x="32206" y="2414"/>
                    </a:cubicBezTo>
                    <a:cubicBezTo>
                      <a:pt x="43114" y="7965"/>
                      <a:pt x="47450" y="21292"/>
                      <a:pt x="41906" y="32192"/>
                    </a:cubicBezTo>
                    <a:cubicBezTo>
                      <a:pt x="41884" y="32224"/>
                      <a:pt x="41874" y="32256"/>
                      <a:pt x="41852" y="32287"/>
                    </a:cubicBezTo>
                    <a:close/>
                  </a:path>
                </a:pathLst>
              </a:custGeom>
              <a:solidFill>
                <a:srgbClr val="3A3A3A">
                  <a:alpha val="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4" name="Freeform 473">
                <a:extLst>
                  <a:ext uri="{FF2B5EF4-FFF2-40B4-BE49-F238E27FC236}">
                    <a16:creationId xmlns:a16="http://schemas.microsoft.com/office/drawing/2014/main" id="{4CDC19B7-82CB-B64F-9509-6E25E447D3D5}"/>
                  </a:ext>
                </a:extLst>
              </p:cNvPr>
              <p:cNvSpPr/>
              <p:nvPr/>
            </p:nvSpPr>
            <p:spPr>
              <a:xfrm>
                <a:off x="8412182" y="3088101"/>
                <a:ext cx="43930" cy="43868"/>
              </a:xfrm>
              <a:custGeom>
                <a:avLst/>
                <a:gdLst>
                  <a:gd name="connsiteX0" fmla="*/ 41549 w 43930"/>
                  <a:gd name="connsiteY0" fmla="*/ 31789 h 43868"/>
                  <a:gd name="connsiteX1" fmla="*/ 12079 w 43930"/>
                  <a:gd name="connsiteY1" fmla="*/ 41524 h 43868"/>
                  <a:gd name="connsiteX2" fmla="*/ 2348 w 43930"/>
                  <a:gd name="connsiteY2" fmla="*/ 12075 h 43868"/>
                  <a:gd name="connsiteX3" fmla="*/ 31807 w 43930"/>
                  <a:gd name="connsiteY3" fmla="*/ 2340 h 43868"/>
                  <a:gd name="connsiteX4" fmla="*/ 32008 w 43930"/>
                  <a:gd name="connsiteY4" fmla="*/ 2445 h 43868"/>
                  <a:gd name="connsiteX5" fmla="*/ 41549 w 43930"/>
                  <a:gd name="connsiteY5" fmla="*/ 31789 h 4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30" h="43868">
                    <a:moveTo>
                      <a:pt x="41549" y="31789"/>
                    </a:moveTo>
                    <a:cubicBezTo>
                      <a:pt x="36100" y="42605"/>
                      <a:pt x="22913" y="46969"/>
                      <a:pt x="12079" y="41524"/>
                    </a:cubicBezTo>
                    <a:cubicBezTo>
                      <a:pt x="1256" y="36079"/>
                      <a:pt x="-3101" y="22891"/>
                      <a:pt x="2348" y="12075"/>
                    </a:cubicBezTo>
                    <a:cubicBezTo>
                      <a:pt x="7796" y="1259"/>
                      <a:pt x="20984" y="-3095"/>
                      <a:pt x="31807" y="2340"/>
                    </a:cubicBezTo>
                    <a:cubicBezTo>
                      <a:pt x="31881" y="2382"/>
                      <a:pt x="31945" y="2414"/>
                      <a:pt x="32008" y="2445"/>
                    </a:cubicBezTo>
                    <a:cubicBezTo>
                      <a:pt x="42747" y="7922"/>
                      <a:pt x="47019" y="21058"/>
                      <a:pt x="41549" y="31789"/>
                    </a:cubicBezTo>
                    <a:close/>
                  </a:path>
                </a:pathLst>
              </a:custGeom>
              <a:solidFill>
                <a:srgbClr val="3A3A3A">
                  <a:alpha val="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5" name="Freeform 474">
                <a:extLst>
                  <a:ext uri="{FF2B5EF4-FFF2-40B4-BE49-F238E27FC236}">
                    <a16:creationId xmlns:a16="http://schemas.microsoft.com/office/drawing/2014/main" id="{EE742175-FAB1-D344-848C-7E775D6046B4}"/>
                  </a:ext>
                </a:extLst>
              </p:cNvPr>
              <p:cNvSpPr/>
              <p:nvPr/>
            </p:nvSpPr>
            <p:spPr>
              <a:xfrm>
                <a:off x="8413525" y="3088687"/>
                <a:ext cx="42410" cy="42377"/>
              </a:xfrm>
              <a:custGeom>
                <a:avLst/>
                <a:gdLst>
                  <a:gd name="connsiteX0" fmla="*/ 39888 w 42410"/>
                  <a:gd name="connsiteY0" fmla="*/ 31203 h 42377"/>
                  <a:gd name="connsiteX1" fmla="*/ 11182 w 42410"/>
                  <a:gd name="connsiteY1" fmla="*/ 39858 h 42377"/>
                  <a:gd name="connsiteX2" fmla="*/ 2521 w 42410"/>
                  <a:gd name="connsiteY2" fmla="*/ 11171 h 42377"/>
                  <a:gd name="connsiteX3" fmla="*/ 30559 w 42410"/>
                  <a:gd name="connsiteY3" fmla="*/ 2177 h 42377"/>
                  <a:gd name="connsiteX4" fmla="*/ 40227 w 42410"/>
                  <a:gd name="connsiteY4" fmla="*/ 30536 h 42377"/>
                  <a:gd name="connsiteX5" fmla="*/ 39888 w 42410"/>
                  <a:gd name="connsiteY5" fmla="*/ 31203 h 42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10" h="42377">
                    <a:moveTo>
                      <a:pt x="39888" y="31203"/>
                    </a:moveTo>
                    <a:cubicBezTo>
                      <a:pt x="34354" y="41510"/>
                      <a:pt x="21506" y="45387"/>
                      <a:pt x="11182" y="39858"/>
                    </a:cubicBezTo>
                    <a:cubicBezTo>
                      <a:pt x="867" y="34328"/>
                      <a:pt x="-3012" y="21489"/>
                      <a:pt x="2521" y="11171"/>
                    </a:cubicBezTo>
                    <a:cubicBezTo>
                      <a:pt x="7916" y="1118"/>
                      <a:pt x="20309" y="-2854"/>
                      <a:pt x="30559" y="2177"/>
                    </a:cubicBezTo>
                    <a:cubicBezTo>
                      <a:pt x="41064" y="7336"/>
                      <a:pt x="45400" y="20038"/>
                      <a:pt x="40227" y="30536"/>
                    </a:cubicBezTo>
                    <a:cubicBezTo>
                      <a:pt x="40121" y="30758"/>
                      <a:pt x="40004" y="30981"/>
                      <a:pt x="39888" y="31203"/>
                    </a:cubicBezTo>
                    <a:close/>
                  </a:path>
                </a:pathLst>
              </a:custGeom>
              <a:solidFill>
                <a:srgbClr val="3A3A3A">
                  <a:alpha val="1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6" name="Freeform 475">
                <a:extLst>
                  <a:ext uri="{FF2B5EF4-FFF2-40B4-BE49-F238E27FC236}">
                    <a16:creationId xmlns:a16="http://schemas.microsoft.com/office/drawing/2014/main" id="{9F06614F-FC40-EF40-899A-1F9246D6079D}"/>
                  </a:ext>
                </a:extLst>
              </p:cNvPr>
              <p:cNvSpPr/>
              <p:nvPr/>
            </p:nvSpPr>
            <p:spPr>
              <a:xfrm>
                <a:off x="8413157" y="3088980"/>
                <a:ext cx="42406" cy="42380"/>
              </a:xfrm>
              <a:custGeom>
                <a:avLst/>
                <a:gdLst>
                  <a:gd name="connsiteX0" fmla="*/ 40043 w 42406"/>
                  <a:gd name="connsiteY0" fmla="*/ 30910 h 42380"/>
                  <a:gd name="connsiteX1" fmla="*/ 11475 w 42406"/>
                  <a:gd name="connsiteY1" fmla="*/ 40020 h 42380"/>
                  <a:gd name="connsiteX2" fmla="*/ 2369 w 42406"/>
                  <a:gd name="connsiteY2" fmla="*/ 11471 h 42380"/>
                  <a:gd name="connsiteX3" fmla="*/ 30820 w 42406"/>
                  <a:gd name="connsiteY3" fmla="*/ 2308 h 42380"/>
                  <a:gd name="connsiteX4" fmla="*/ 40096 w 42406"/>
                  <a:gd name="connsiteY4" fmla="*/ 30804 h 42380"/>
                  <a:gd name="connsiteX5" fmla="*/ 40043 w 42406"/>
                  <a:gd name="connsiteY5" fmla="*/ 30910 h 4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06" h="42380">
                    <a:moveTo>
                      <a:pt x="40043" y="30910"/>
                    </a:moveTo>
                    <a:cubicBezTo>
                      <a:pt x="34668" y="41302"/>
                      <a:pt x="21884" y="45381"/>
                      <a:pt x="11475" y="40020"/>
                    </a:cubicBezTo>
                    <a:cubicBezTo>
                      <a:pt x="1075" y="34650"/>
                      <a:pt x="-3006" y="21863"/>
                      <a:pt x="2369" y="11471"/>
                    </a:cubicBezTo>
                    <a:cubicBezTo>
                      <a:pt x="7711" y="1122"/>
                      <a:pt x="20432" y="-2978"/>
                      <a:pt x="30820" y="2308"/>
                    </a:cubicBezTo>
                    <a:cubicBezTo>
                      <a:pt x="41251" y="7616"/>
                      <a:pt x="45407" y="20370"/>
                      <a:pt x="40096" y="30804"/>
                    </a:cubicBezTo>
                    <a:cubicBezTo>
                      <a:pt x="40085" y="30836"/>
                      <a:pt x="40064" y="30878"/>
                      <a:pt x="40043" y="30910"/>
                    </a:cubicBezTo>
                    <a:close/>
                  </a:path>
                </a:pathLst>
              </a:custGeom>
              <a:solidFill>
                <a:srgbClr val="3A3A3A">
                  <a:alpha val="1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7" name="Freeform 476">
                <a:extLst>
                  <a:ext uri="{FF2B5EF4-FFF2-40B4-BE49-F238E27FC236}">
                    <a16:creationId xmlns:a16="http://schemas.microsoft.com/office/drawing/2014/main" id="{337CCC1F-2F97-9544-B681-A14E5E29B6AA}"/>
                  </a:ext>
                </a:extLst>
              </p:cNvPr>
              <p:cNvSpPr/>
              <p:nvPr/>
            </p:nvSpPr>
            <p:spPr>
              <a:xfrm>
                <a:off x="8412734" y="3089186"/>
                <a:ext cx="42408" cy="42381"/>
              </a:xfrm>
              <a:custGeom>
                <a:avLst/>
                <a:gdLst>
                  <a:gd name="connsiteX0" fmla="*/ 40148 w 42408"/>
                  <a:gd name="connsiteY0" fmla="*/ 30704 h 42381"/>
                  <a:gd name="connsiteX1" fmla="*/ 11686 w 42408"/>
                  <a:gd name="connsiteY1" fmla="*/ 40121 h 42381"/>
                  <a:gd name="connsiteX2" fmla="*/ 2262 w 42408"/>
                  <a:gd name="connsiteY2" fmla="*/ 11678 h 42381"/>
                  <a:gd name="connsiteX3" fmla="*/ 30725 w 42408"/>
                  <a:gd name="connsiteY3" fmla="*/ 2261 h 42381"/>
                  <a:gd name="connsiteX4" fmla="*/ 31032 w 42408"/>
                  <a:gd name="connsiteY4" fmla="*/ 2420 h 42381"/>
                  <a:gd name="connsiteX5" fmla="*/ 40148 w 42408"/>
                  <a:gd name="connsiteY5" fmla="*/ 30704 h 4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08" h="42381">
                    <a:moveTo>
                      <a:pt x="40148" y="30704"/>
                    </a:moveTo>
                    <a:cubicBezTo>
                      <a:pt x="34891" y="41159"/>
                      <a:pt x="22149" y="45375"/>
                      <a:pt x="11686" y="40121"/>
                    </a:cubicBezTo>
                    <a:cubicBezTo>
                      <a:pt x="1223" y="34867"/>
                      <a:pt x="-2995" y="22134"/>
                      <a:pt x="2262" y="11678"/>
                    </a:cubicBezTo>
                    <a:cubicBezTo>
                      <a:pt x="7520" y="1223"/>
                      <a:pt x="20262" y="-2994"/>
                      <a:pt x="30725" y="2261"/>
                    </a:cubicBezTo>
                    <a:cubicBezTo>
                      <a:pt x="30831" y="2314"/>
                      <a:pt x="30926" y="2367"/>
                      <a:pt x="31032" y="2420"/>
                    </a:cubicBezTo>
                    <a:cubicBezTo>
                      <a:pt x="41283" y="7780"/>
                      <a:pt x="45343" y="20365"/>
                      <a:pt x="40148" y="30704"/>
                    </a:cubicBezTo>
                    <a:close/>
                  </a:path>
                </a:pathLst>
              </a:custGeom>
              <a:solidFill>
                <a:srgbClr val="3A3A3A">
                  <a:alpha val="1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8" name="Freeform 477">
                <a:extLst>
                  <a:ext uri="{FF2B5EF4-FFF2-40B4-BE49-F238E27FC236}">
                    <a16:creationId xmlns:a16="http://schemas.microsoft.com/office/drawing/2014/main" id="{F3C7C210-9E6E-5740-8BC2-AC36D60B8C1E}"/>
                  </a:ext>
                </a:extLst>
              </p:cNvPr>
              <p:cNvSpPr/>
              <p:nvPr/>
            </p:nvSpPr>
            <p:spPr>
              <a:xfrm>
                <a:off x="8412377" y="3089478"/>
                <a:ext cx="42408" cy="42381"/>
              </a:xfrm>
              <a:custGeom>
                <a:avLst/>
                <a:gdLst>
                  <a:gd name="connsiteX0" fmla="*/ 40293 w 42408"/>
                  <a:gd name="connsiteY0" fmla="*/ 30412 h 42381"/>
                  <a:gd name="connsiteX1" fmla="*/ 11979 w 42408"/>
                  <a:gd name="connsiteY1" fmla="*/ 40264 h 42381"/>
                  <a:gd name="connsiteX2" fmla="*/ 2121 w 42408"/>
                  <a:gd name="connsiteY2" fmla="*/ 11969 h 42381"/>
                  <a:gd name="connsiteX3" fmla="*/ 30435 w 42408"/>
                  <a:gd name="connsiteY3" fmla="*/ 2117 h 42381"/>
                  <a:gd name="connsiteX4" fmla="*/ 31283 w 42408"/>
                  <a:gd name="connsiteY4" fmla="*/ 2552 h 42381"/>
                  <a:gd name="connsiteX5" fmla="*/ 40293 w 42408"/>
                  <a:gd name="connsiteY5" fmla="*/ 30412 h 4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08" h="42381">
                    <a:moveTo>
                      <a:pt x="40293" y="30412"/>
                    </a:moveTo>
                    <a:cubicBezTo>
                      <a:pt x="35195" y="40942"/>
                      <a:pt x="22516" y="45359"/>
                      <a:pt x="11979" y="40264"/>
                    </a:cubicBezTo>
                    <a:cubicBezTo>
                      <a:pt x="1432" y="35179"/>
                      <a:pt x="-2978" y="22509"/>
                      <a:pt x="2121" y="11969"/>
                    </a:cubicBezTo>
                    <a:cubicBezTo>
                      <a:pt x="7209" y="1439"/>
                      <a:pt x="19887" y="-2978"/>
                      <a:pt x="30435" y="2117"/>
                    </a:cubicBezTo>
                    <a:cubicBezTo>
                      <a:pt x="30721" y="2255"/>
                      <a:pt x="31007" y="2403"/>
                      <a:pt x="31283" y="2552"/>
                    </a:cubicBezTo>
                    <a:cubicBezTo>
                      <a:pt x="41258" y="7933"/>
                      <a:pt x="45222" y="20211"/>
                      <a:pt x="40293" y="30412"/>
                    </a:cubicBezTo>
                    <a:close/>
                  </a:path>
                </a:pathLst>
              </a:custGeom>
              <a:solidFill>
                <a:srgbClr val="3A3A3A">
                  <a:alpha val="2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9" name="Freeform 478">
                <a:extLst>
                  <a:ext uri="{FF2B5EF4-FFF2-40B4-BE49-F238E27FC236}">
                    <a16:creationId xmlns:a16="http://schemas.microsoft.com/office/drawing/2014/main" id="{1325995C-4006-324D-B6E0-B93D8149AB18}"/>
                  </a:ext>
                </a:extLst>
              </p:cNvPr>
              <p:cNvSpPr/>
              <p:nvPr/>
            </p:nvSpPr>
            <p:spPr>
              <a:xfrm>
                <a:off x="8413745" y="3090195"/>
                <a:ext cx="40896" cy="40894"/>
              </a:xfrm>
              <a:custGeom>
                <a:avLst/>
                <a:gdLst>
                  <a:gd name="connsiteX0" fmla="*/ 38713 w 40896"/>
                  <a:gd name="connsiteY0" fmla="*/ 29695 h 40894"/>
                  <a:gd name="connsiteX1" fmla="*/ 11215 w 40896"/>
                  <a:gd name="connsiteY1" fmla="*/ 38678 h 40894"/>
                  <a:gd name="connsiteX2" fmla="*/ 2215 w 40896"/>
                  <a:gd name="connsiteY2" fmla="*/ 11199 h 40894"/>
                  <a:gd name="connsiteX3" fmla="*/ 29724 w 40896"/>
                  <a:gd name="connsiteY3" fmla="*/ 2216 h 40894"/>
                  <a:gd name="connsiteX4" fmla="*/ 29809 w 40896"/>
                  <a:gd name="connsiteY4" fmla="*/ 2259 h 40894"/>
                  <a:gd name="connsiteX5" fmla="*/ 38713 w 40896"/>
                  <a:gd name="connsiteY5" fmla="*/ 29695 h 40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896" h="40894">
                    <a:moveTo>
                      <a:pt x="38713" y="29695"/>
                    </a:moveTo>
                    <a:cubicBezTo>
                      <a:pt x="33604" y="39769"/>
                      <a:pt x="21286" y="43784"/>
                      <a:pt x="11215" y="38678"/>
                    </a:cubicBezTo>
                    <a:cubicBezTo>
                      <a:pt x="1134" y="33572"/>
                      <a:pt x="-2894" y="21273"/>
                      <a:pt x="2215" y="11199"/>
                    </a:cubicBezTo>
                    <a:cubicBezTo>
                      <a:pt x="7335" y="1125"/>
                      <a:pt x="19643" y="-2890"/>
                      <a:pt x="29724" y="2216"/>
                    </a:cubicBezTo>
                    <a:cubicBezTo>
                      <a:pt x="29745" y="2227"/>
                      <a:pt x="29777" y="2248"/>
                      <a:pt x="29809" y="2259"/>
                    </a:cubicBezTo>
                    <a:cubicBezTo>
                      <a:pt x="39784" y="7439"/>
                      <a:pt x="43748" y="19653"/>
                      <a:pt x="38713" y="29695"/>
                    </a:cubicBezTo>
                    <a:close/>
                  </a:path>
                </a:pathLst>
              </a:custGeom>
              <a:solidFill>
                <a:srgbClr val="3A3A3A">
                  <a:alpha val="2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0" name="Freeform 479">
                <a:extLst>
                  <a:ext uri="{FF2B5EF4-FFF2-40B4-BE49-F238E27FC236}">
                    <a16:creationId xmlns:a16="http://schemas.microsoft.com/office/drawing/2014/main" id="{BE9D666F-EF57-BC45-A4D8-D4F4930EAB74}"/>
                  </a:ext>
                </a:extLst>
              </p:cNvPr>
              <p:cNvSpPr/>
              <p:nvPr/>
            </p:nvSpPr>
            <p:spPr>
              <a:xfrm>
                <a:off x="8414089" y="3090537"/>
                <a:ext cx="40295" cy="40265"/>
              </a:xfrm>
              <a:custGeom>
                <a:avLst/>
                <a:gdLst>
                  <a:gd name="connsiteX0" fmla="*/ 38051 w 40295"/>
                  <a:gd name="connsiteY0" fmla="*/ 29353 h 40265"/>
                  <a:gd name="connsiteX1" fmla="*/ 10924 w 40295"/>
                  <a:gd name="connsiteY1" fmla="*/ 38029 h 40265"/>
                  <a:gd name="connsiteX2" fmla="*/ 2243 w 40295"/>
                  <a:gd name="connsiteY2" fmla="*/ 10910 h 40265"/>
                  <a:gd name="connsiteX3" fmla="*/ 29359 w 40295"/>
                  <a:gd name="connsiteY3" fmla="*/ 2234 h 40265"/>
                  <a:gd name="connsiteX4" fmla="*/ 38062 w 40295"/>
                  <a:gd name="connsiteY4" fmla="*/ 29343 h 40265"/>
                  <a:gd name="connsiteX5" fmla="*/ 38051 w 40295"/>
                  <a:gd name="connsiteY5" fmla="*/ 29353 h 40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295" h="40265">
                    <a:moveTo>
                      <a:pt x="38051" y="29353"/>
                    </a:moveTo>
                    <a:cubicBezTo>
                      <a:pt x="32952" y="39237"/>
                      <a:pt x="20815" y="43114"/>
                      <a:pt x="10924" y="38029"/>
                    </a:cubicBezTo>
                    <a:cubicBezTo>
                      <a:pt x="1034" y="32934"/>
                      <a:pt x="-2856" y="20794"/>
                      <a:pt x="2243" y="10910"/>
                    </a:cubicBezTo>
                    <a:cubicBezTo>
                      <a:pt x="7342" y="1037"/>
                      <a:pt x="19468" y="-2850"/>
                      <a:pt x="29359" y="2234"/>
                    </a:cubicBezTo>
                    <a:cubicBezTo>
                      <a:pt x="39249" y="7319"/>
                      <a:pt x="43150" y="19449"/>
                      <a:pt x="38062" y="29343"/>
                    </a:cubicBezTo>
                    <a:cubicBezTo>
                      <a:pt x="38051" y="29343"/>
                      <a:pt x="38051" y="29353"/>
                      <a:pt x="38051" y="29353"/>
                    </a:cubicBezTo>
                    <a:close/>
                  </a:path>
                </a:pathLst>
              </a:custGeom>
              <a:solidFill>
                <a:srgbClr val="3A3A3A">
                  <a:alpha val="3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 name="Freeform 480">
                <a:extLst>
                  <a:ext uri="{FF2B5EF4-FFF2-40B4-BE49-F238E27FC236}">
                    <a16:creationId xmlns:a16="http://schemas.microsoft.com/office/drawing/2014/main" id="{2E632397-82C0-B046-833A-52219E009A03}"/>
                  </a:ext>
                </a:extLst>
              </p:cNvPr>
              <p:cNvSpPr/>
              <p:nvPr/>
            </p:nvSpPr>
            <p:spPr>
              <a:xfrm>
                <a:off x="8414209" y="3090990"/>
                <a:ext cx="39899" cy="39845"/>
              </a:xfrm>
              <a:custGeom>
                <a:avLst/>
                <a:gdLst>
                  <a:gd name="connsiteX0" fmla="*/ 37719 w 39899"/>
                  <a:gd name="connsiteY0" fmla="*/ 28901 h 39845"/>
                  <a:gd name="connsiteX1" fmla="*/ 10942 w 39899"/>
                  <a:gd name="connsiteY1" fmla="*/ 37704 h 39845"/>
                  <a:gd name="connsiteX2" fmla="*/ 2144 w 39899"/>
                  <a:gd name="connsiteY2" fmla="*/ 10945 h 39845"/>
                  <a:gd name="connsiteX3" fmla="*/ 28910 w 39899"/>
                  <a:gd name="connsiteY3" fmla="*/ 2142 h 39845"/>
                  <a:gd name="connsiteX4" fmla="*/ 29027 w 39899"/>
                  <a:gd name="connsiteY4" fmla="*/ 2205 h 39845"/>
                  <a:gd name="connsiteX5" fmla="*/ 37761 w 39899"/>
                  <a:gd name="connsiteY5" fmla="*/ 28826 h 39845"/>
                  <a:gd name="connsiteX6" fmla="*/ 37719 w 39899"/>
                  <a:gd name="connsiteY6" fmla="*/ 28901 h 3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899" h="39845">
                    <a:moveTo>
                      <a:pt x="37719" y="28901"/>
                    </a:moveTo>
                    <a:cubicBezTo>
                      <a:pt x="32758" y="38721"/>
                      <a:pt x="20769" y="42661"/>
                      <a:pt x="10942" y="37704"/>
                    </a:cubicBezTo>
                    <a:cubicBezTo>
                      <a:pt x="1126" y="32746"/>
                      <a:pt x="-2817" y="20765"/>
                      <a:pt x="2144" y="10945"/>
                    </a:cubicBezTo>
                    <a:cubicBezTo>
                      <a:pt x="7105" y="1125"/>
                      <a:pt x="19083" y="-2816"/>
                      <a:pt x="28910" y="2142"/>
                    </a:cubicBezTo>
                    <a:cubicBezTo>
                      <a:pt x="28952" y="2163"/>
                      <a:pt x="28984" y="2184"/>
                      <a:pt x="29027" y="2205"/>
                    </a:cubicBezTo>
                    <a:cubicBezTo>
                      <a:pt x="38790" y="7153"/>
                      <a:pt x="42701" y="19070"/>
                      <a:pt x="37761" y="28826"/>
                    </a:cubicBezTo>
                    <a:cubicBezTo>
                      <a:pt x="37740" y="28848"/>
                      <a:pt x="37730" y="28879"/>
                      <a:pt x="37719" y="28901"/>
                    </a:cubicBezTo>
                    <a:close/>
                  </a:path>
                </a:pathLst>
              </a:custGeom>
              <a:solidFill>
                <a:srgbClr val="3A3A3A">
                  <a:alpha val="3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2" name="Freeform 481">
                <a:extLst>
                  <a:ext uri="{FF2B5EF4-FFF2-40B4-BE49-F238E27FC236}">
                    <a16:creationId xmlns:a16="http://schemas.microsoft.com/office/drawing/2014/main" id="{8F2C0939-B850-C044-8300-D8FD115F02BE}"/>
                  </a:ext>
                </a:extLst>
              </p:cNvPr>
              <p:cNvSpPr/>
              <p:nvPr/>
            </p:nvSpPr>
            <p:spPr>
              <a:xfrm>
                <a:off x="8414752" y="3090743"/>
                <a:ext cx="39059" cy="38990"/>
              </a:xfrm>
              <a:custGeom>
                <a:avLst/>
                <a:gdLst>
                  <a:gd name="connsiteX0" fmla="*/ 36858 w 39059"/>
                  <a:gd name="connsiteY0" fmla="*/ 28405 h 38990"/>
                  <a:gd name="connsiteX1" fmla="*/ 10590 w 39059"/>
                  <a:gd name="connsiteY1" fmla="*/ 36827 h 38990"/>
                  <a:gd name="connsiteX2" fmla="*/ 2163 w 39059"/>
                  <a:gd name="connsiteY2" fmla="*/ 10587 h 38990"/>
                  <a:gd name="connsiteX3" fmla="*/ 28378 w 39059"/>
                  <a:gd name="connsiteY3" fmla="*/ 2134 h 38990"/>
                  <a:gd name="connsiteX4" fmla="*/ 36985 w 39059"/>
                  <a:gd name="connsiteY4" fmla="*/ 28162 h 38990"/>
                  <a:gd name="connsiteX5" fmla="*/ 36858 w 39059"/>
                  <a:gd name="connsiteY5" fmla="*/ 28405 h 38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59" h="38990">
                    <a:moveTo>
                      <a:pt x="36858" y="28405"/>
                    </a:moveTo>
                    <a:cubicBezTo>
                      <a:pt x="31929" y="37982"/>
                      <a:pt x="20173" y="41753"/>
                      <a:pt x="10590" y="36827"/>
                    </a:cubicBezTo>
                    <a:cubicBezTo>
                      <a:pt x="1018" y="31912"/>
                      <a:pt x="-2767" y="20164"/>
                      <a:pt x="2163" y="10587"/>
                    </a:cubicBezTo>
                    <a:cubicBezTo>
                      <a:pt x="7082" y="1032"/>
                      <a:pt x="18806" y="-2750"/>
                      <a:pt x="28378" y="2134"/>
                    </a:cubicBezTo>
                    <a:cubicBezTo>
                      <a:pt x="37950" y="6954"/>
                      <a:pt x="41798" y="18607"/>
                      <a:pt x="36985" y="28162"/>
                    </a:cubicBezTo>
                    <a:cubicBezTo>
                      <a:pt x="36943" y="28246"/>
                      <a:pt x="36901" y="28331"/>
                      <a:pt x="36858" y="28405"/>
                    </a:cubicBezTo>
                    <a:close/>
                  </a:path>
                </a:pathLst>
              </a:custGeom>
              <a:solidFill>
                <a:srgbClr val="3A3A3A">
                  <a:alpha val="3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3" name="Freeform 482">
                <a:extLst>
                  <a:ext uri="{FF2B5EF4-FFF2-40B4-BE49-F238E27FC236}">
                    <a16:creationId xmlns:a16="http://schemas.microsoft.com/office/drawing/2014/main" id="{CF531E05-9028-3A43-B0DD-71718BD5B0E8}"/>
                  </a:ext>
                </a:extLst>
              </p:cNvPr>
              <p:cNvSpPr/>
              <p:nvPr/>
            </p:nvSpPr>
            <p:spPr>
              <a:xfrm>
                <a:off x="8414887" y="3091049"/>
                <a:ext cx="38596" cy="38572"/>
              </a:xfrm>
              <a:custGeom>
                <a:avLst/>
                <a:gdLst>
                  <a:gd name="connsiteX0" fmla="*/ 36511 w 38596"/>
                  <a:gd name="connsiteY0" fmla="*/ 27994 h 38572"/>
                  <a:gd name="connsiteX1" fmla="*/ 10582 w 38596"/>
                  <a:gd name="connsiteY1" fmla="*/ 36490 h 38572"/>
                  <a:gd name="connsiteX2" fmla="*/ 2091 w 38596"/>
                  <a:gd name="connsiteY2" fmla="*/ 10578 h 38572"/>
                  <a:gd name="connsiteX3" fmla="*/ 28009 w 38596"/>
                  <a:gd name="connsiteY3" fmla="*/ 2083 h 38572"/>
                  <a:gd name="connsiteX4" fmla="*/ 28136 w 38596"/>
                  <a:gd name="connsiteY4" fmla="*/ 2146 h 38572"/>
                  <a:gd name="connsiteX5" fmla="*/ 36511 w 38596"/>
                  <a:gd name="connsiteY5" fmla="*/ 27994 h 38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96" h="38572">
                    <a:moveTo>
                      <a:pt x="36511" y="27994"/>
                    </a:moveTo>
                    <a:cubicBezTo>
                      <a:pt x="31698" y="37496"/>
                      <a:pt x="20091" y="41299"/>
                      <a:pt x="10582" y="36490"/>
                    </a:cubicBezTo>
                    <a:cubicBezTo>
                      <a:pt x="1073" y="31670"/>
                      <a:pt x="-2732" y="20070"/>
                      <a:pt x="2091" y="10578"/>
                    </a:cubicBezTo>
                    <a:cubicBezTo>
                      <a:pt x="6904" y="1076"/>
                      <a:pt x="18511" y="-2727"/>
                      <a:pt x="28009" y="2083"/>
                    </a:cubicBezTo>
                    <a:cubicBezTo>
                      <a:pt x="28052" y="2104"/>
                      <a:pt x="28094" y="2125"/>
                      <a:pt x="28136" y="2146"/>
                    </a:cubicBezTo>
                    <a:cubicBezTo>
                      <a:pt x="37560" y="6998"/>
                      <a:pt x="41302" y="18545"/>
                      <a:pt x="36511" y="27994"/>
                    </a:cubicBezTo>
                    <a:close/>
                  </a:path>
                </a:pathLst>
              </a:custGeom>
              <a:solidFill>
                <a:srgbClr val="3A3A3A">
                  <a:alpha val="4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4" name="Freeform 483">
                <a:extLst>
                  <a:ext uri="{FF2B5EF4-FFF2-40B4-BE49-F238E27FC236}">
                    <a16:creationId xmlns:a16="http://schemas.microsoft.com/office/drawing/2014/main" id="{DFD057D9-FE6A-2841-B87F-BEFE9E4CCC7B}"/>
                  </a:ext>
                </a:extLst>
              </p:cNvPr>
              <p:cNvSpPr/>
              <p:nvPr/>
            </p:nvSpPr>
            <p:spPr>
              <a:xfrm>
                <a:off x="8415232" y="3091287"/>
                <a:ext cx="37957" cy="37933"/>
              </a:xfrm>
              <a:custGeom>
                <a:avLst/>
                <a:gdLst>
                  <a:gd name="connsiteX0" fmla="*/ 35848 w 37957"/>
                  <a:gd name="connsiteY0" fmla="*/ 27650 h 37933"/>
                  <a:gd name="connsiteX1" fmla="*/ 10290 w 37957"/>
                  <a:gd name="connsiteY1" fmla="*/ 35828 h 37933"/>
                  <a:gd name="connsiteX2" fmla="*/ 2106 w 37957"/>
                  <a:gd name="connsiteY2" fmla="*/ 10288 h 37933"/>
                  <a:gd name="connsiteX3" fmla="*/ 27664 w 37957"/>
                  <a:gd name="connsiteY3" fmla="*/ 2110 h 37933"/>
                  <a:gd name="connsiteX4" fmla="*/ 27685 w 37957"/>
                  <a:gd name="connsiteY4" fmla="*/ 2120 h 37933"/>
                  <a:gd name="connsiteX5" fmla="*/ 35848 w 37957"/>
                  <a:gd name="connsiteY5" fmla="*/ 27650 h 37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57" h="37933">
                    <a:moveTo>
                      <a:pt x="35848" y="27650"/>
                    </a:moveTo>
                    <a:cubicBezTo>
                      <a:pt x="31046" y="36962"/>
                      <a:pt x="19608" y="40616"/>
                      <a:pt x="10290" y="35828"/>
                    </a:cubicBezTo>
                    <a:cubicBezTo>
                      <a:pt x="972" y="31029"/>
                      <a:pt x="-2685" y="19599"/>
                      <a:pt x="2106" y="10288"/>
                    </a:cubicBezTo>
                    <a:cubicBezTo>
                      <a:pt x="6909" y="976"/>
                      <a:pt x="18347" y="-2689"/>
                      <a:pt x="27664" y="2110"/>
                    </a:cubicBezTo>
                    <a:cubicBezTo>
                      <a:pt x="27675" y="2110"/>
                      <a:pt x="27675" y="2120"/>
                      <a:pt x="27685" y="2120"/>
                    </a:cubicBezTo>
                    <a:cubicBezTo>
                      <a:pt x="36993" y="6919"/>
                      <a:pt x="40639" y="18349"/>
                      <a:pt x="35848" y="27650"/>
                    </a:cubicBezTo>
                    <a:close/>
                  </a:path>
                </a:pathLst>
              </a:custGeom>
              <a:solidFill>
                <a:srgbClr val="3A3A3A">
                  <a:alpha val="4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5" name="Freeform 484">
                <a:extLst>
                  <a:ext uri="{FF2B5EF4-FFF2-40B4-BE49-F238E27FC236}">
                    <a16:creationId xmlns:a16="http://schemas.microsoft.com/office/drawing/2014/main" id="{253E6AF0-0A76-714F-A4F5-03CC8B0A6E81}"/>
                  </a:ext>
                </a:extLst>
              </p:cNvPr>
              <p:cNvSpPr/>
              <p:nvPr/>
            </p:nvSpPr>
            <p:spPr>
              <a:xfrm>
                <a:off x="8415639" y="3091614"/>
                <a:ext cx="37320" cy="37294"/>
              </a:xfrm>
              <a:custGeom>
                <a:avLst/>
                <a:gdLst>
                  <a:gd name="connsiteX0" fmla="*/ 35229 w 37320"/>
                  <a:gd name="connsiteY0" fmla="*/ 27217 h 37294"/>
                  <a:gd name="connsiteX1" fmla="*/ 10085 w 37320"/>
                  <a:gd name="connsiteY1" fmla="*/ 35204 h 37294"/>
                  <a:gd name="connsiteX2" fmla="*/ 2092 w 37320"/>
                  <a:gd name="connsiteY2" fmla="*/ 10077 h 37294"/>
                  <a:gd name="connsiteX3" fmla="*/ 27067 w 37320"/>
                  <a:gd name="connsiteY3" fmla="*/ 2005 h 37294"/>
                  <a:gd name="connsiteX4" fmla="*/ 35314 w 37320"/>
                  <a:gd name="connsiteY4" fmla="*/ 27047 h 37294"/>
                  <a:gd name="connsiteX5" fmla="*/ 35229 w 37320"/>
                  <a:gd name="connsiteY5" fmla="*/ 27217 h 37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320" h="37294">
                    <a:moveTo>
                      <a:pt x="35229" y="27217"/>
                    </a:moveTo>
                    <a:cubicBezTo>
                      <a:pt x="30491" y="36359"/>
                      <a:pt x="19233" y="39939"/>
                      <a:pt x="10085" y="35204"/>
                    </a:cubicBezTo>
                    <a:cubicBezTo>
                      <a:pt x="937" y="30480"/>
                      <a:pt x="-2646" y="19229"/>
                      <a:pt x="2092" y="10077"/>
                    </a:cubicBezTo>
                    <a:cubicBezTo>
                      <a:pt x="6788" y="999"/>
                      <a:pt x="17929" y="-2603"/>
                      <a:pt x="27067" y="2005"/>
                    </a:cubicBezTo>
                    <a:cubicBezTo>
                      <a:pt x="36268" y="6645"/>
                      <a:pt x="39957" y="17863"/>
                      <a:pt x="35314" y="27047"/>
                    </a:cubicBezTo>
                    <a:cubicBezTo>
                      <a:pt x="35282" y="27111"/>
                      <a:pt x="35261" y="27164"/>
                      <a:pt x="35229" y="27217"/>
                    </a:cubicBezTo>
                    <a:close/>
                  </a:path>
                </a:pathLst>
              </a:custGeom>
              <a:solidFill>
                <a:srgbClr val="3A3A3A">
                  <a:alpha val="5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6" name="Freeform 485">
                <a:extLst>
                  <a:ext uri="{FF2B5EF4-FFF2-40B4-BE49-F238E27FC236}">
                    <a16:creationId xmlns:a16="http://schemas.microsoft.com/office/drawing/2014/main" id="{D341D91F-3011-3345-BEFC-B948441E5B1E}"/>
                  </a:ext>
                </a:extLst>
              </p:cNvPr>
              <p:cNvSpPr/>
              <p:nvPr/>
            </p:nvSpPr>
            <p:spPr>
              <a:xfrm>
                <a:off x="8415683" y="3091918"/>
                <a:ext cx="36682" cy="36659"/>
              </a:xfrm>
              <a:custGeom>
                <a:avLst/>
                <a:gdLst>
                  <a:gd name="connsiteX0" fmla="*/ 34655 w 36682"/>
                  <a:gd name="connsiteY0" fmla="*/ 26701 h 36659"/>
                  <a:gd name="connsiteX1" fmla="*/ 9966 w 36682"/>
                  <a:gd name="connsiteY1" fmla="*/ 34635 h 36659"/>
                  <a:gd name="connsiteX2" fmla="*/ 2026 w 36682"/>
                  <a:gd name="connsiteY2" fmla="*/ 9953 h 36659"/>
                  <a:gd name="connsiteX3" fmla="*/ 26704 w 36682"/>
                  <a:gd name="connsiteY3" fmla="*/ 2018 h 36659"/>
                  <a:gd name="connsiteX4" fmla="*/ 34665 w 36682"/>
                  <a:gd name="connsiteY4" fmla="*/ 26690 h 36659"/>
                  <a:gd name="connsiteX5" fmla="*/ 34655 w 36682"/>
                  <a:gd name="connsiteY5" fmla="*/ 26701 h 3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2" h="36659">
                    <a:moveTo>
                      <a:pt x="34655" y="26701"/>
                    </a:moveTo>
                    <a:cubicBezTo>
                      <a:pt x="30033" y="35705"/>
                      <a:pt x="18977" y="39254"/>
                      <a:pt x="9966" y="34635"/>
                    </a:cubicBezTo>
                    <a:cubicBezTo>
                      <a:pt x="956" y="30006"/>
                      <a:pt x="-2596" y="18957"/>
                      <a:pt x="2026" y="9953"/>
                    </a:cubicBezTo>
                    <a:cubicBezTo>
                      <a:pt x="6648" y="959"/>
                      <a:pt x="17694" y="-2590"/>
                      <a:pt x="26704" y="2018"/>
                    </a:cubicBezTo>
                    <a:cubicBezTo>
                      <a:pt x="35715" y="6637"/>
                      <a:pt x="39277" y="17675"/>
                      <a:pt x="34665" y="26690"/>
                    </a:cubicBezTo>
                    <a:cubicBezTo>
                      <a:pt x="34655" y="26690"/>
                      <a:pt x="34655" y="26701"/>
                      <a:pt x="34655" y="26701"/>
                    </a:cubicBezTo>
                    <a:close/>
                  </a:path>
                </a:pathLst>
              </a:custGeom>
              <a:solidFill>
                <a:srgbClr val="3A3A3A">
                  <a:alpha val="5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7" name="Freeform 486">
                <a:extLst>
                  <a:ext uri="{FF2B5EF4-FFF2-40B4-BE49-F238E27FC236}">
                    <a16:creationId xmlns:a16="http://schemas.microsoft.com/office/drawing/2014/main" id="{1B58CBCE-CF9A-984F-B7C5-00BB1DDAF349}"/>
                  </a:ext>
                </a:extLst>
              </p:cNvPr>
              <p:cNvSpPr/>
              <p:nvPr/>
            </p:nvSpPr>
            <p:spPr>
              <a:xfrm>
                <a:off x="8416071" y="3092140"/>
                <a:ext cx="36263" cy="36236"/>
              </a:xfrm>
              <a:custGeom>
                <a:avLst/>
                <a:gdLst>
                  <a:gd name="connsiteX0" fmla="*/ 34267 w 36263"/>
                  <a:gd name="connsiteY0" fmla="*/ 26373 h 36236"/>
                  <a:gd name="connsiteX1" fmla="*/ 9875 w 36263"/>
                  <a:gd name="connsiteY1" fmla="*/ 34244 h 36236"/>
                  <a:gd name="connsiteX2" fmla="*/ 1999 w 36263"/>
                  <a:gd name="connsiteY2" fmla="*/ 9858 h 36236"/>
                  <a:gd name="connsiteX3" fmla="*/ 26390 w 36263"/>
                  <a:gd name="connsiteY3" fmla="*/ 1998 h 36236"/>
                  <a:gd name="connsiteX4" fmla="*/ 26423 w 36263"/>
                  <a:gd name="connsiteY4" fmla="*/ 2008 h 36236"/>
                  <a:gd name="connsiteX5" fmla="*/ 34267 w 36263"/>
                  <a:gd name="connsiteY5" fmla="*/ 26373 h 3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263" h="36236">
                    <a:moveTo>
                      <a:pt x="34267" y="26373"/>
                    </a:moveTo>
                    <a:cubicBezTo>
                      <a:pt x="29709" y="35282"/>
                      <a:pt x="18779" y="38799"/>
                      <a:pt x="9875" y="34244"/>
                    </a:cubicBezTo>
                    <a:cubicBezTo>
                      <a:pt x="960" y="29678"/>
                      <a:pt x="-2570" y="18767"/>
                      <a:pt x="1999" y="9858"/>
                    </a:cubicBezTo>
                    <a:cubicBezTo>
                      <a:pt x="6557" y="959"/>
                      <a:pt x="17486" y="-2568"/>
                      <a:pt x="26390" y="1998"/>
                    </a:cubicBezTo>
                    <a:cubicBezTo>
                      <a:pt x="26401" y="1998"/>
                      <a:pt x="26412" y="2008"/>
                      <a:pt x="26423" y="2008"/>
                    </a:cubicBezTo>
                    <a:cubicBezTo>
                      <a:pt x="35316" y="6574"/>
                      <a:pt x="38825" y="17474"/>
                      <a:pt x="34267" y="26373"/>
                    </a:cubicBezTo>
                    <a:close/>
                  </a:path>
                </a:pathLst>
              </a:custGeom>
              <a:solidFill>
                <a:srgbClr val="3A3A3A">
                  <a:alpha val="5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8" name="Freeform 487">
                <a:extLst>
                  <a:ext uri="{FF2B5EF4-FFF2-40B4-BE49-F238E27FC236}">
                    <a16:creationId xmlns:a16="http://schemas.microsoft.com/office/drawing/2014/main" id="{F1BC5131-6F84-D547-BAC0-FF39B960F095}"/>
                  </a:ext>
                </a:extLst>
              </p:cNvPr>
              <p:cNvSpPr/>
              <p:nvPr/>
            </p:nvSpPr>
            <p:spPr>
              <a:xfrm>
                <a:off x="8416667" y="3092503"/>
                <a:ext cx="35589" cy="35600"/>
              </a:xfrm>
              <a:custGeom>
                <a:avLst/>
                <a:gdLst>
                  <a:gd name="connsiteX0" fmla="*/ 33671 w 35589"/>
                  <a:gd name="connsiteY0" fmla="*/ 25904 h 35600"/>
                  <a:gd name="connsiteX1" fmla="*/ 9703 w 35589"/>
                  <a:gd name="connsiteY1" fmla="*/ 33648 h 35600"/>
                  <a:gd name="connsiteX2" fmla="*/ 1954 w 35589"/>
                  <a:gd name="connsiteY2" fmla="*/ 9707 h 35600"/>
                  <a:gd name="connsiteX3" fmla="*/ 25922 w 35589"/>
                  <a:gd name="connsiteY3" fmla="*/ 1953 h 35600"/>
                  <a:gd name="connsiteX4" fmla="*/ 25932 w 35589"/>
                  <a:gd name="connsiteY4" fmla="*/ 1963 h 35600"/>
                  <a:gd name="connsiteX5" fmla="*/ 33671 w 35589"/>
                  <a:gd name="connsiteY5" fmla="*/ 25904 h 3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89" h="35600">
                    <a:moveTo>
                      <a:pt x="33671" y="25904"/>
                    </a:moveTo>
                    <a:cubicBezTo>
                      <a:pt x="29198" y="34654"/>
                      <a:pt x="18470" y="38118"/>
                      <a:pt x="9703" y="33648"/>
                    </a:cubicBezTo>
                    <a:cubicBezTo>
                      <a:pt x="947" y="29177"/>
                      <a:pt x="-2519" y="18457"/>
                      <a:pt x="1954" y="9707"/>
                    </a:cubicBezTo>
                    <a:cubicBezTo>
                      <a:pt x="6438" y="946"/>
                      <a:pt x="17166" y="-2518"/>
                      <a:pt x="25922" y="1953"/>
                    </a:cubicBezTo>
                    <a:cubicBezTo>
                      <a:pt x="25922" y="1963"/>
                      <a:pt x="25932" y="1963"/>
                      <a:pt x="25932" y="1963"/>
                    </a:cubicBezTo>
                    <a:cubicBezTo>
                      <a:pt x="34636" y="6486"/>
                      <a:pt x="38081" y="17154"/>
                      <a:pt x="33671" y="25904"/>
                    </a:cubicBezTo>
                    <a:close/>
                  </a:path>
                </a:pathLst>
              </a:custGeom>
              <a:solidFill>
                <a:srgbClr val="3A3A3A">
                  <a:alpha val="6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9" name="Freeform 488">
                <a:extLst>
                  <a:ext uri="{FF2B5EF4-FFF2-40B4-BE49-F238E27FC236}">
                    <a16:creationId xmlns:a16="http://schemas.microsoft.com/office/drawing/2014/main" id="{D3BF3DA7-74D7-6C49-8ADC-D6D4DEEA0596}"/>
                  </a:ext>
                </a:extLst>
              </p:cNvPr>
              <p:cNvSpPr/>
              <p:nvPr/>
            </p:nvSpPr>
            <p:spPr>
              <a:xfrm>
                <a:off x="8417307" y="3092789"/>
                <a:ext cx="35030" cy="34964"/>
              </a:xfrm>
              <a:custGeom>
                <a:avLst/>
                <a:gdLst>
                  <a:gd name="connsiteX0" fmla="*/ 33031 w 35030"/>
                  <a:gd name="connsiteY0" fmla="*/ 25512 h 34964"/>
                  <a:gd name="connsiteX1" fmla="*/ 9455 w 35030"/>
                  <a:gd name="connsiteY1" fmla="*/ 33012 h 34964"/>
                  <a:gd name="connsiteX2" fmla="*/ 1961 w 35030"/>
                  <a:gd name="connsiteY2" fmla="*/ 9453 h 34964"/>
                  <a:gd name="connsiteX3" fmla="*/ 25399 w 35030"/>
                  <a:gd name="connsiteY3" fmla="*/ 1889 h 34964"/>
                  <a:gd name="connsiteX4" fmla="*/ 33200 w 35030"/>
                  <a:gd name="connsiteY4" fmla="*/ 25194 h 34964"/>
                  <a:gd name="connsiteX5" fmla="*/ 33031 w 35030"/>
                  <a:gd name="connsiteY5" fmla="*/ 25512 h 34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0" h="34964">
                    <a:moveTo>
                      <a:pt x="33031" y="25512"/>
                    </a:moveTo>
                    <a:cubicBezTo>
                      <a:pt x="28589" y="34082"/>
                      <a:pt x="18042" y="37440"/>
                      <a:pt x="9455" y="33012"/>
                    </a:cubicBezTo>
                    <a:cubicBezTo>
                      <a:pt x="880" y="28574"/>
                      <a:pt x="-2481" y="18023"/>
                      <a:pt x="1961" y="9453"/>
                    </a:cubicBezTo>
                    <a:cubicBezTo>
                      <a:pt x="6370" y="925"/>
                      <a:pt x="16833" y="-2444"/>
                      <a:pt x="25399" y="1889"/>
                    </a:cubicBezTo>
                    <a:cubicBezTo>
                      <a:pt x="33996" y="6169"/>
                      <a:pt x="37483" y="16603"/>
                      <a:pt x="33200" y="25194"/>
                    </a:cubicBezTo>
                    <a:cubicBezTo>
                      <a:pt x="33137" y="25300"/>
                      <a:pt x="33084" y="25406"/>
                      <a:pt x="33031" y="25512"/>
                    </a:cubicBezTo>
                    <a:close/>
                  </a:path>
                </a:pathLst>
              </a:custGeom>
              <a:solidFill>
                <a:srgbClr val="3A3A3A">
                  <a:alpha val="6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0" name="Freeform 489">
                <a:extLst>
                  <a:ext uri="{FF2B5EF4-FFF2-40B4-BE49-F238E27FC236}">
                    <a16:creationId xmlns:a16="http://schemas.microsoft.com/office/drawing/2014/main" id="{45608CC3-B7D8-7441-90A5-8078CA8B04AA}"/>
                  </a:ext>
                </a:extLst>
              </p:cNvPr>
              <p:cNvSpPr/>
              <p:nvPr/>
            </p:nvSpPr>
            <p:spPr>
              <a:xfrm>
                <a:off x="8416870" y="3093072"/>
                <a:ext cx="34566" cy="34542"/>
              </a:xfrm>
              <a:custGeom>
                <a:avLst/>
                <a:gdLst>
                  <a:gd name="connsiteX0" fmla="*/ 32726 w 34566"/>
                  <a:gd name="connsiteY0" fmla="*/ 25017 h 34542"/>
                  <a:gd name="connsiteX1" fmla="*/ 9532 w 34566"/>
                  <a:gd name="connsiteY1" fmla="*/ 32708 h 34542"/>
                  <a:gd name="connsiteX2" fmla="*/ 1836 w 34566"/>
                  <a:gd name="connsiteY2" fmla="*/ 9530 h 34542"/>
                  <a:gd name="connsiteX3" fmla="*/ 25030 w 34566"/>
                  <a:gd name="connsiteY3" fmla="*/ 1839 h 34542"/>
                  <a:gd name="connsiteX4" fmla="*/ 25199 w 34566"/>
                  <a:gd name="connsiteY4" fmla="*/ 1924 h 34542"/>
                  <a:gd name="connsiteX5" fmla="*/ 32726 w 34566"/>
                  <a:gd name="connsiteY5" fmla="*/ 25017 h 34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66" h="34542">
                    <a:moveTo>
                      <a:pt x="32726" y="25017"/>
                    </a:moveTo>
                    <a:cubicBezTo>
                      <a:pt x="28443" y="33545"/>
                      <a:pt x="18065" y="36977"/>
                      <a:pt x="9532" y="32708"/>
                    </a:cubicBezTo>
                    <a:cubicBezTo>
                      <a:pt x="999" y="28428"/>
                      <a:pt x="-2436" y="18047"/>
                      <a:pt x="1836" y="9530"/>
                    </a:cubicBezTo>
                    <a:cubicBezTo>
                      <a:pt x="6119" y="1002"/>
                      <a:pt x="16507" y="-2440"/>
                      <a:pt x="25030" y="1839"/>
                    </a:cubicBezTo>
                    <a:cubicBezTo>
                      <a:pt x="25093" y="1871"/>
                      <a:pt x="25146" y="1892"/>
                      <a:pt x="25199" y="1924"/>
                    </a:cubicBezTo>
                    <a:cubicBezTo>
                      <a:pt x="33616" y="6257"/>
                      <a:pt x="36977" y="16564"/>
                      <a:pt x="32726" y="25017"/>
                    </a:cubicBezTo>
                    <a:close/>
                  </a:path>
                </a:pathLst>
              </a:custGeom>
              <a:solidFill>
                <a:srgbClr val="3A3A3A">
                  <a:alpha val="6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 name="Freeform 490">
                <a:extLst>
                  <a:ext uri="{FF2B5EF4-FFF2-40B4-BE49-F238E27FC236}">
                    <a16:creationId xmlns:a16="http://schemas.microsoft.com/office/drawing/2014/main" id="{C5639B1C-A299-C440-A6C1-5E24F689FBB9}"/>
                  </a:ext>
                </a:extLst>
              </p:cNvPr>
              <p:cNvSpPr/>
              <p:nvPr/>
            </p:nvSpPr>
            <p:spPr>
              <a:xfrm>
                <a:off x="8417250" y="3093340"/>
                <a:ext cx="33927" cy="33900"/>
              </a:xfrm>
              <a:custGeom>
                <a:avLst/>
                <a:gdLst>
                  <a:gd name="connsiteX0" fmla="*/ 32028 w 33927"/>
                  <a:gd name="connsiteY0" fmla="*/ 24644 h 33900"/>
                  <a:gd name="connsiteX1" fmla="*/ 9237 w 33927"/>
                  <a:gd name="connsiteY1" fmla="*/ 32059 h 33900"/>
                  <a:gd name="connsiteX2" fmla="*/ 1869 w 33927"/>
                  <a:gd name="connsiteY2" fmla="*/ 9231 h 33900"/>
                  <a:gd name="connsiteX3" fmla="*/ 24714 w 33927"/>
                  <a:gd name="connsiteY3" fmla="*/ 1868 h 33900"/>
                  <a:gd name="connsiteX4" fmla="*/ 32092 w 33927"/>
                  <a:gd name="connsiteY4" fmla="*/ 24517 h 33900"/>
                  <a:gd name="connsiteX5" fmla="*/ 32028 w 33927"/>
                  <a:gd name="connsiteY5" fmla="*/ 24644 h 3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27" h="33900">
                    <a:moveTo>
                      <a:pt x="32028" y="24644"/>
                    </a:moveTo>
                    <a:cubicBezTo>
                      <a:pt x="27777" y="32970"/>
                      <a:pt x="17579" y="36296"/>
                      <a:pt x="9237" y="32059"/>
                    </a:cubicBezTo>
                    <a:cubicBezTo>
                      <a:pt x="894" y="27790"/>
                      <a:pt x="-2402" y="17567"/>
                      <a:pt x="1869" y="9231"/>
                    </a:cubicBezTo>
                    <a:cubicBezTo>
                      <a:pt x="6142" y="894"/>
                      <a:pt x="16371" y="-2401"/>
                      <a:pt x="24714" y="1868"/>
                    </a:cubicBezTo>
                    <a:cubicBezTo>
                      <a:pt x="33014" y="6084"/>
                      <a:pt x="36310" y="16222"/>
                      <a:pt x="32092" y="24517"/>
                    </a:cubicBezTo>
                    <a:cubicBezTo>
                      <a:pt x="32070" y="24559"/>
                      <a:pt x="32049" y="24601"/>
                      <a:pt x="32028" y="24644"/>
                    </a:cubicBezTo>
                    <a:close/>
                  </a:path>
                </a:pathLst>
              </a:custGeom>
              <a:solidFill>
                <a:srgbClr val="3A3A3A">
                  <a:alpha val="7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2" name="Freeform 491">
                <a:extLst>
                  <a:ext uri="{FF2B5EF4-FFF2-40B4-BE49-F238E27FC236}">
                    <a16:creationId xmlns:a16="http://schemas.microsoft.com/office/drawing/2014/main" id="{FBC8136B-6606-0041-A2FF-09ECA2C33564}"/>
                  </a:ext>
                </a:extLst>
              </p:cNvPr>
              <p:cNvSpPr/>
              <p:nvPr/>
            </p:nvSpPr>
            <p:spPr>
              <a:xfrm>
                <a:off x="8417643" y="3093595"/>
                <a:ext cx="33288" cy="33269"/>
              </a:xfrm>
              <a:custGeom>
                <a:avLst/>
                <a:gdLst>
                  <a:gd name="connsiteX0" fmla="*/ 31424 w 33288"/>
                  <a:gd name="connsiteY0" fmla="*/ 24283 h 33269"/>
                  <a:gd name="connsiteX1" fmla="*/ 8993 w 33288"/>
                  <a:gd name="connsiteY1" fmla="*/ 31401 h 33269"/>
                  <a:gd name="connsiteX2" fmla="*/ 1869 w 33288"/>
                  <a:gd name="connsiteY2" fmla="*/ 8986 h 33269"/>
                  <a:gd name="connsiteX3" fmla="*/ 24215 w 33288"/>
                  <a:gd name="connsiteY3" fmla="*/ 1825 h 33269"/>
                  <a:gd name="connsiteX4" fmla="*/ 31466 w 33288"/>
                  <a:gd name="connsiteY4" fmla="*/ 24198 h 33269"/>
                  <a:gd name="connsiteX5" fmla="*/ 31424 w 33288"/>
                  <a:gd name="connsiteY5" fmla="*/ 24283 h 3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288" h="33269">
                    <a:moveTo>
                      <a:pt x="31424" y="24283"/>
                    </a:moveTo>
                    <a:cubicBezTo>
                      <a:pt x="27194" y="32440"/>
                      <a:pt x="17155" y="35628"/>
                      <a:pt x="8993" y="31401"/>
                    </a:cubicBezTo>
                    <a:cubicBezTo>
                      <a:pt x="830" y="27185"/>
                      <a:pt x="-2360" y="17143"/>
                      <a:pt x="1869" y="8986"/>
                    </a:cubicBezTo>
                    <a:cubicBezTo>
                      <a:pt x="6078" y="861"/>
                      <a:pt x="16063" y="-2338"/>
                      <a:pt x="24215" y="1825"/>
                    </a:cubicBezTo>
                    <a:cubicBezTo>
                      <a:pt x="32399" y="5999"/>
                      <a:pt x="35643" y="16020"/>
                      <a:pt x="31466" y="24198"/>
                    </a:cubicBezTo>
                    <a:cubicBezTo>
                      <a:pt x="31455" y="24230"/>
                      <a:pt x="31434" y="24251"/>
                      <a:pt x="31424" y="24283"/>
                    </a:cubicBezTo>
                    <a:close/>
                  </a:path>
                </a:pathLst>
              </a:custGeom>
              <a:solidFill>
                <a:srgbClr val="3A3A3A">
                  <a:alpha val="7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3" name="Freeform 492">
                <a:extLst>
                  <a:ext uri="{FF2B5EF4-FFF2-40B4-BE49-F238E27FC236}">
                    <a16:creationId xmlns:a16="http://schemas.microsoft.com/office/drawing/2014/main" id="{112BAB0F-FB6D-D14B-A4D0-B7A5AB0C854D}"/>
                  </a:ext>
                </a:extLst>
              </p:cNvPr>
              <p:cNvSpPr/>
              <p:nvPr/>
            </p:nvSpPr>
            <p:spPr>
              <a:xfrm>
                <a:off x="8417916" y="3093961"/>
                <a:ext cx="32697" cy="32635"/>
              </a:xfrm>
              <a:custGeom>
                <a:avLst/>
                <a:gdLst>
                  <a:gd name="connsiteX0" fmla="*/ 30832 w 32697"/>
                  <a:gd name="connsiteY0" fmla="*/ 23810 h 32635"/>
                  <a:gd name="connsiteX1" fmla="*/ 8836 w 32697"/>
                  <a:gd name="connsiteY1" fmla="*/ 30812 h 32635"/>
                  <a:gd name="connsiteX2" fmla="*/ 1829 w 32697"/>
                  <a:gd name="connsiteY2" fmla="*/ 8821 h 32635"/>
                  <a:gd name="connsiteX3" fmla="*/ 23730 w 32697"/>
                  <a:gd name="connsiteY3" fmla="*/ 1776 h 32635"/>
                  <a:gd name="connsiteX4" fmla="*/ 30981 w 32697"/>
                  <a:gd name="connsiteY4" fmla="*/ 23524 h 32635"/>
                  <a:gd name="connsiteX5" fmla="*/ 30832 w 32697"/>
                  <a:gd name="connsiteY5" fmla="*/ 23810 h 32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97" h="32635">
                    <a:moveTo>
                      <a:pt x="30832" y="23810"/>
                    </a:moveTo>
                    <a:cubicBezTo>
                      <a:pt x="26687" y="31819"/>
                      <a:pt x="16839" y="34944"/>
                      <a:pt x="8836" y="30812"/>
                    </a:cubicBezTo>
                    <a:cubicBezTo>
                      <a:pt x="822" y="26670"/>
                      <a:pt x="-2316" y="16829"/>
                      <a:pt x="1829" y="8821"/>
                    </a:cubicBezTo>
                    <a:cubicBezTo>
                      <a:pt x="5952" y="865"/>
                      <a:pt x="15726" y="-2292"/>
                      <a:pt x="23730" y="1776"/>
                    </a:cubicBezTo>
                    <a:cubicBezTo>
                      <a:pt x="31744" y="5780"/>
                      <a:pt x="34987" y="15516"/>
                      <a:pt x="30981" y="23524"/>
                    </a:cubicBezTo>
                    <a:cubicBezTo>
                      <a:pt x="30928" y="23619"/>
                      <a:pt x="30885" y="23715"/>
                      <a:pt x="30832" y="23810"/>
                    </a:cubicBezTo>
                    <a:close/>
                  </a:path>
                </a:pathLst>
              </a:custGeom>
              <a:solidFill>
                <a:srgbClr val="3A3A3A">
                  <a:alpha val="8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4" name="Freeform 493">
                <a:extLst>
                  <a:ext uri="{FF2B5EF4-FFF2-40B4-BE49-F238E27FC236}">
                    <a16:creationId xmlns:a16="http://schemas.microsoft.com/office/drawing/2014/main" id="{1AFB239B-E6BE-474C-962F-B3BE298F07CC}"/>
                  </a:ext>
                </a:extLst>
              </p:cNvPr>
              <p:cNvSpPr/>
              <p:nvPr/>
            </p:nvSpPr>
            <p:spPr>
              <a:xfrm>
                <a:off x="8417888" y="3094501"/>
                <a:ext cx="32265" cy="32207"/>
              </a:xfrm>
              <a:custGeom>
                <a:avLst/>
                <a:gdLst>
                  <a:gd name="connsiteX0" fmla="*/ 30648 w 32265"/>
                  <a:gd name="connsiteY0" fmla="*/ 23058 h 32207"/>
                  <a:gd name="connsiteX1" fmla="*/ 9161 w 32265"/>
                  <a:gd name="connsiteY1" fmla="*/ 30622 h 32207"/>
                  <a:gd name="connsiteX2" fmla="*/ 1582 w 32265"/>
                  <a:gd name="connsiteY2" fmla="*/ 9149 h 32207"/>
                  <a:gd name="connsiteX3" fmla="*/ 23080 w 32265"/>
                  <a:gd name="connsiteY3" fmla="*/ 1586 h 32207"/>
                  <a:gd name="connsiteX4" fmla="*/ 23652 w 32265"/>
                  <a:gd name="connsiteY4" fmla="*/ 1872 h 32207"/>
                  <a:gd name="connsiteX5" fmla="*/ 30648 w 32265"/>
                  <a:gd name="connsiteY5" fmla="*/ 23058 h 3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65" h="32207">
                    <a:moveTo>
                      <a:pt x="30648" y="23058"/>
                    </a:moveTo>
                    <a:cubicBezTo>
                      <a:pt x="26800" y="31077"/>
                      <a:pt x="17186" y="34467"/>
                      <a:pt x="9161" y="30622"/>
                    </a:cubicBezTo>
                    <a:cubicBezTo>
                      <a:pt x="1126" y="26787"/>
                      <a:pt x="-2256" y="17168"/>
                      <a:pt x="1582" y="9149"/>
                    </a:cubicBezTo>
                    <a:cubicBezTo>
                      <a:pt x="5430" y="1130"/>
                      <a:pt x="15044" y="-2260"/>
                      <a:pt x="23080" y="1586"/>
                    </a:cubicBezTo>
                    <a:cubicBezTo>
                      <a:pt x="23270" y="1670"/>
                      <a:pt x="23461" y="1766"/>
                      <a:pt x="23652" y="1872"/>
                    </a:cubicBezTo>
                    <a:cubicBezTo>
                      <a:pt x="31337" y="5876"/>
                      <a:pt x="34443" y="15272"/>
                      <a:pt x="30648" y="23058"/>
                    </a:cubicBezTo>
                    <a:close/>
                  </a:path>
                </a:pathLst>
              </a:custGeom>
              <a:solidFill>
                <a:srgbClr val="3A3A3A">
                  <a:alpha val="8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5" name="Freeform 494">
                <a:extLst>
                  <a:ext uri="{FF2B5EF4-FFF2-40B4-BE49-F238E27FC236}">
                    <a16:creationId xmlns:a16="http://schemas.microsoft.com/office/drawing/2014/main" id="{B4B40B9E-5F75-374C-A24B-7974A0F7CC3D}"/>
                  </a:ext>
                </a:extLst>
              </p:cNvPr>
              <p:cNvSpPr/>
              <p:nvPr/>
            </p:nvSpPr>
            <p:spPr>
              <a:xfrm>
                <a:off x="8418469" y="3094473"/>
                <a:ext cx="31594" cy="31502"/>
              </a:xfrm>
              <a:custGeom>
                <a:avLst/>
                <a:gdLst>
                  <a:gd name="connsiteX0" fmla="*/ 29855 w 31594"/>
                  <a:gd name="connsiteY0" fmla="*/ 22981 h 31502"/>
                  <a:gd name="connsiteX1" fmla="*/ 8654 w 31594"/>
                  <a:gd name="connsiteY1" fmla="*/ 29866 h 31502"/>
                  <a:gd name="connsiteX2" fmla="*/ 1711 w 31594"/>
                  <a:gd name="connsiteY2" fmla="*/ 8648 h 31502"/>
                  <a:gd name="connsiteX3" fmla="*/ 22933 w 31594"/>
                  <a:gd name="connsiteY3" fmla="*/ 1709 h 31502"/>
                  <a:gd name="connsiteX4" fmla="*/ 29887 w 31594"/>
                  <a:gd name="connsiteY4" fmla="*/ 22928 h 31502"/>
                  <a:gd name="connsiteX5" fmla="*/ 29855 w 31594"/>
                  <a:gd name="connsiteY5" fmla="*/ 22981 h 3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94" h="31502">
                    <a:moveTo>
                      <a:pt x="29855" y="22981"/>
                    </a:moveTo>
                    <a:cubicBezTo>
                      <a:pt x="25816" y="30629"/>
                      <a:pt x="16424" y="33669"/>
                      <a:pt x="8654" y="29866"/>
                    </a:cubicBezTo>
                    <a:cubicBezTo>
                      <a:pt x="873" y="25926"/>
                      <a:pt x="-2233" y="16423"/>
                      <a:pt x="1711" y="8648"/>
                    </a:cubicBezTo>
                    <a:cubicBezTo>
                      <a:pt x="5654" y="872"/>
                      <a:pt x="15152" y="-2231"/>
                      <a:pt x="22933" y="1709"/>
                    </a:cubicBezTo>
                    <a:cubicBezTo>
                      <a:pt x="30713" y="5650"/>
                      <a:pt x="33830" y="15152"/>
                      <a:pt x="29887" y="22928"/>
                    </a:cubicBezTo>
                    <a:cubicBezTo>
                      <a:pt x="29876" y="22938"/>
                      <a:pt x="29866" y="22959"/>
                      <a:pt x="29855" y="22981"/>
                    </a:cubicBezTo>
                    <a:close/>
                  </a:path>
                </a:pathLst>
              </a:custGeom>
              <a:solidFill>
                <a:srgbClr val="3A3A3A">
                  <a:alpha val="8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6" name="Freeform 495">
                <a:extLst>
                  <a:ext uri="{FF2B5EF4-FFF2-40B4-BE49-F238E27FC236}">
                    <a16:creationId xmlns:a16="http://schemas.microsoft.com/office/drawing/2014/main" id="{ACF21D5D-43AD-7046-AC94-EAEA639178BC}"/>
                  </a:ext>
                </a:extLst>
              </p:cNvPr>
              <p:cNvSpPr/>
              <p:nvPr/>
            </p:nvSpPr>
            <p:spPr>
              <a:xfrm>
                <a:off x="8418915" y="3094521"/>
                <a:ext cx="30957" cy="30934"/>
              </a:xfrm>
              <a:custGeom>
                <a:avLst/>
                <a:gdLst>
                  <a:gd name="connsiteX0" fmla="*/ 29092 w 30957"/>
                  <a:gd name="connsiteY0" fmla="*/ 22827 h 30934"/>
                  <a:gd name="connsiteX1" fmla="*/ 8113 w 30957"/>
                  <a:gd name="connsiteY1" fmla="*/ 29067 h 30934"/>
                  <a:gd name="connsiteX2" fmla="*/ 1869 w 30957"/>
                  <a:gd name="connsiteY2" fmla="*/ 8113 h 30934"/>
                  <a:gd name="connsiteX3" fmla="*/ 22413 w 30957"/>
                  <a:gd name="connsiteY3" fmla="*/ 1641 h 30934"/>
                  <a:gd name="connsiteX4" fmla="*/ 29314 w 30957"/>
                  <a:gd name="connsiteY4" fmla="*/ 22393 h 30934"/>
                  <a:gd name="connsiteX5" fmla="*/ 29092 w 30957"/>
                  <a:gd name="connsiteY5" fmla="*/ 22827 h 3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57" h="30934">
                    <a:moveTo>
                      <a:pt x="29092" y="22827"/>
                    </a:moveTo>
                    <a:cubicBezTo>
                      <a:pt x="25021" y="30338"/>
                      <a:pt x="15629" y="33134"/>
                      <a:pt x="8113" y="29067"/>
                    </a:cubicBezTo>
                    <a:cubicBezTo>
                      <a:pt x="597" y="25009"/>
                      <a:pt x="-2201" y="15624"/>
                      <a:pt x="1869" y="8113"/>
                    </a:cubicBezTo>
                    <a:cubicBezTo>
                      <a:pt x="5845" y="761"/>
                      <a:pt x="14940" y="-2099"/>
                      <a:pt x="22413" y="1641"/>
                    </a:cubicBezTo>
                    <a:cubicBezTo>
                      <a:pt x="30056" y="5465"/>
                      <a:pt x="33141" y="14755"/>
                      <a:pt x="29314" y="22393"/>
                    </a:cubicBezTo>
                    <a:cubicBezTo>
                      <a:pt x="29240" y="22541"/>
                      <a:pt x="29166" y="22689"/>
                      <a:pt x="29092" y="22827"/>
                    </a:cubicBezTo>
                    <a:close/>
                  </a:path>
                </a:pathLst>
              </a:custGeom>
              <a:solidFill>
                <a:srgbClr val="3A3A3A">
                  <a:alpha val="9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7" name="Freeform 496">
                <a:extLst>
                  <a:ext uri="{FF2B5EF4-FFF2-40B4-BE49-F238E27FC236}">
                    <a16:creationId xmlns:a16="http://schemas.microsoft.com/office/drawing/2014/main" id="{49705953-41F4-664C-92D3-B7EB4B72B472}"/>
                  </a:ext>
                </a:extLst>
              </p:cNvPr>
              <p:cNvSpPr/>
              <p:nvPr/>
            </p:nvSpPr>
            <p:spPr>
              <a:xfrm>
                <a:off x="8419340" y="3095787"/>
                <a:ext cx="29771" cy="29032"/>
              </a:xfrm>
              <a:custGeom>
                <a:avLst/>
                <a:gdLst>
                  <a:gd name="connsiteX0" fmla="*/ 28454 w 29771"/>
                  <a:gd name="connsiteY0" fmla="*/ 21455 h 29032"/>
                  <a:gd name="connsiteX1" fmla="*/ 7582 w 29771"/>
                  <a:gd name="connsiteY1" fmla="*/ 26953 h 29032"/>
                  <a:gd name="connsiteX2" fmla="*/ 1317 w 29771"/>
                  <a:gd name="connsiteY2" fmla="*/ 7578 h 29032"/>
                  <a:gd name="connsiteX3" fmla="*/ 22190 w 29771"/>
                  <a:gd name="connsiteY3" fmla="*/ 2080 h 29032"/>
                  <a:gd name="connsiteX4" fmla="*/ 28454 w 29771"/>
                  <a:gd name="connsiteY4" fmla="*/ 21455 h 29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1" h="29032">
                    <a:moveTo>
                      <a:pt x="28454" y="21455"/>
                    </a:moveTo>
                    <a:cubicBezTo>
                      <a:pt x="24214" y="28732"/>
                      <a:pt x="14864" y="31201"/>
                      <a:pt x="7582" y="26953"/>
                    </a:cubicBezTo>
                    <a:cubicBezTo>
                      <a:pt x="851" y="23033"/>
                      <a:pt x="-1842" y="14686"/>
                      <a:pt x="1317" y="7578"/>
                    </a:cubicBezTo>
                    <a:cubicBezTo>
                      <a:pt x="5557" y="300"/>
                      <a:pt x="14907" y="-2168"/>
                      <a:pt x="22190" y="2080"/>
                    </a:cubicBezTo>
                    <a:cubicBezTo>
                      <a:pt x="28921" y="5999"/>
                      <a:pt x="31613" y="14347"/>
                      <a:pt x="28454" y="21455"/>
                    </a:cubicBezTo>
                    <a:close/>
                  </a:path>
                </a:pathLst>
              </a:custGeom>
              <a:solidFill>
                <a:srgbClr val="3A3A3A">
                  <a:alpha val="9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8" name="Freeform 497">
                <a:extLst>
                  <a:ext uri="{FF2B5EF4-FFF2-40B4-BE49-F238E27FC236}">
                    <a16:creationId xmlns:a16="http://schemas.microsoft.com/office/drawing/2014/main" id="{1EEC863C-F067-9342-B9FF-E091E0290C11}"/>
                  </a:ext>
                </a:extLst>
              </p:cNvPr>
              <p:cNvSpPr/>
              <p:nvPr/>
            </p:nvSpPr>
            <p:spPr>
              <a:xfrm>
                <a:off x="8419444" y="3095395"/>
                <a:ext cx="29685" cy="29668"/>
              </a:xfrm>
              <a:custGeom>
                <a:avLst/>
                <a:gdLst>
                  <a:gd name="connsiteX0" fmla="*/ 28032 w 29685"/>
                  <a:gd name="connsiteY0" fmla="*/ 21635 h 29668"/>
                  <a:gd name="connsiteX1" fmla="*/ 8039 w 29685"/>
                  <a:gd name="connsiteY1" fmla="*/ 28012 h 29668"/>
                  <a:gd name="connsiteX2" fmla="*/ 1658 w 29685"/>
                  <a:gd name="connsiteY2" fmla="*/ 8033 h 29668"/>
                  <a:gd name="connsiteX3" fmla="*/ 21565 w 29685"/>
                  <a:gd name="connsiteY3" fmla="*/ 1614 h 29668"/>
                  <a:gd name="connsiteX4" fmla="*/ 28074 w 29685"/>
                  <a:gd name="connsiteY4" fmla="*/ 21550 h 29668"/>
                  <a:gd name="connsiteX5" fmla="*/ 28032 w 29685"/>
                  <a:gd name="connsiteY5" fmla="*/ 21635 h 2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85" h="29668">
                    <a:moveTo>
                      <a:pt x="28032" y="21635"/>
                    </a:moveTo>
                    <a:cubicBezTo>
                      <a:pt x="24279" y="28912"/>
                      <a:pt x="15322" y="31773"/>
                      <a:pt x="8039" y="28012"/>
                    </a:cubicBezTo>
                    <a:cubicBezTo>
                      <a:pt x="757" y="24262"/>
                      <a:pt x="-2106" y="15311"/>
                      <a:pt x="1658" y="8033"/>
                    </a:cubicBezTo>
                    <a:cubicBezTo>
                      <a:pt x="5400" y="787"/>
                      <a:pt x="14293" y="-2084"/>
                      <a:pt x="21565" y="1614"/>
                    </a:cubicBezTo>
                    <a:cubicBezTo>
                      <a:pt x="28869" y="5321"/>
                      <a:pt x="31784" y="14251"/>
                      <a:pt x="28074" y="21550"/>
                    </a:cubicBezTo>
                    <a:cubicBezTo>
                      <a:pt x="28063" y="21582"/>
                      <a:pt x="28042" y="21603"/>
                      <a:pt x="28032" y="21635"/>
                    </a:cubicBezTo>
                    <a:close/>
                  </a:path>
                </a:pathLst>
              </a:custGeom>
              <a:solidFill>
                <a:srgbClr val="3A3A3A"/>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99" name="Graphic 2">
              <a:extLst>
                <a:ext uri="{FF2B5EF4-FFF2-40B4-BE49-F238E27FC236}">
                  <a16:creationId xmlns:a16="http://schemas.microsoft.com/office/drawing/2014/main" id="{99F800C7-7D23-624F-A159-320126836269}"/>
                </a:ext>
              </a:extLst>
            </p:cNvPr>
            <p:cNvGrpSpPr/>
            <p:nvPr/>
          </p:nvGrpSpPr>
          <p:grpSpPr>
            <a:xfrm>
              <a:off x="8419187" y="2845052"/>
              <a:ext cx="44958" cy="44928"/>
              <a:chOff x="8419187" y="2845052"/>
              <a:chExt cx="44958" cy="44928"/>
            </a:xfrm>
            <a:solidFill>
              <a:schemeClr val="accent1"/>
            </a:solidFill>
          </p:grpSpPr>
          <p:sp>
            <p:nvSpPr>
              <p:cNvPr id="500" name="Freeform 499">
                <a:extLst>
                  <a:ext uri="{FF2B5EF4-FFF2-40B4-BE49-F238E27FC236}">
                    <a16:creationId xmlns:a16="http://schemas.microsoft.com/office/drawing/2014/main" id="{6949EAE1-1E39-DA45-ADA1-3C7FF7ED89CF}"/>
                  </a:ext>
                </a:extLst>
              </p:cNvPr>
              <p:cNvSpPr/>
              <p:nvPr/>
            </p:nvSpPr>
            <p:spPr>
              <a:xfrm>
                <a:off x="8419187" y="2845052"/>
                <a:ext cx="44958" cy="44928"/>
              </a:xfrm>
              <a:custGeom>
                <a:avLst/>
                <a:gdLst>
                  <a:gd name="connsiteX0" fmla="*/ 42494 w 44958"/>
                  <a:gd name="connsiteY0" fmla="*/ 32676 h 44928"/>
                  <a:gd name="connsiteX1" fmla="*/ 12261 w 44958"/>
                  <a:gd name="connsiteY1" fmla="*/ 42464 h 44928"/>
                  <a:gd name="connsiteX2" fmla="*/ 2466 w 44958"/>
                  <a:gd name="connsiteY2" fmla="*/ 12253 h 44928"/>
                  <a:gd name="connsiteX3" fmla="*/ 32699 w 44958"/>
                  <a:gd name="connsiteY3" fmla="*/ 2464 h 44928"/>
                  <a:gd name="connsiteX4" fmla="*/ 32741 w 44958"/>
                  <a:gd name="connsiteY4" fmla="*/ 2485 h 44928"/>
                  <a:gd name="connsiteX5" fmla="*/ 42494 w 44958"/>
                  <a:gd name="connsiteY5" fmla="*/ 32676 h 44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958" h="44928">
                    <a:moveTo>
                      <a:pt x="42494" y="32676"/>
                    </a:moveTo>
                    <a:cubicBezTo>
                      <a:pt x="36854" y="43725"/>
                      <a:pt x="23317" y="48111"/>
                      <a:pt x="12261" y="42464"/>
                    </a:cubicBezTo>
                    <a:cubicBezTo>
                      <a:pt x="1205" y="36829"/>
                      <a:pt x="-3184" y="23301"/>
                      <a:pt x="2466" y="12253"/>
                    </a:cubicBezTo>
                    <a:cubicBezTo>
                      <a:pt x="8105" y="1204"/>
                      <a:pt x="21642" y="-3182"/>
                      <a:pt x="32699" y="2464"/>
                    </a:cubicBezTo>
                    <a:cubicBezTo>
                      <a:pt x="32709" y="2475"/>
                      <a:pt x="32730" y="2475"/>
                      <a:pt x="32741" y="2485"/>
                    </a:cubicBezTo>
                    <a:cubicBezTo>
                      <a:pt x="43766" y="8142"/>
                      <a:pt x="48133" y="21649"/>
                      <a:pt x="42494" y="32676"/>
                    </a:cubicBezTo>
                    <a:close/>
                  </a:path>
                </a:pathLst>
              </a:custGeom>
              <a:solidFill>
                <a:srgbClr val="3A3A3A">
                  <a:alpha val="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 name="Freeform 500">
                <a:extLst>
                  <a:ext uri="{FF2B5EF4-FFF2-40B4-BE49-F238E27FC236}">
                    <a16:creationId xmlns:a16="http://schemas.microsoft.com/office/drawing/2014/main" id="{BADE03F2-B226-6246-BCC8-19098A882A19}"/>
                  </a:ext>
                </a:extLst>
              </p:cNvPr>
              <p:cNvSpPr/>
              <p:nvPr/>
            </p:nvSpPr>
            <p:spPr>
              <a:xfrm>
                <a:off x="8419616" y="2845335"/>
                <a:ext cx="44283" cy="44291"/>
              </a:xfrm>
              <a:custGeom>
                <a:avLst/>
                <a:gdLst>
                  <a:gd name="connsiteX0" fmla="*/ 41852 w 44283"/>
                  <a:gd name="connsiteY0" fmla="*/ 32287 h 44291"/>
                  <a:gd name="connsiteX1" fmla="*/ 12012 w 44283"/>
                  <a:gd name="connsiteY1" fmla="*/ 41832 h 44291"/>
                  <a:gd name="connsiteX2" fmla="*/ 2461 w 44283"/>
                  <a:gd name="connsiteY2" fmla="*/ 12001 h 44291"/>
                  <a:gd name="connsiteX3" fmla="*/ 32206 w 44283"/>
                  <a:gd name="connsiteY3" fmla="*/ 2414 h 44291"/>
                  <a:gd name="connsiteX4" fmla="*/ 41852 w 44283"/>
                  <a:gd name="connsiteY4" fmla="*/ 32287 h 44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3" h="44291">
                    <a:moveTo>
                      <a:pt x="41852" y="32287"/>
                    </a:moveTo>
                    <a:cubicBezTo>
                      <a:pt x="36245" y="43156"/>
                      <a:pt x="22888" y="47425"/>
                      <a:pt x="12012" y="41832"/>
                    </a:cubicBezTo>
                    <a:cubicBezTo>
                      <a:pt x="1136" y="36228"/>
                      <a:pt x="-3136" y="22870"/>
                      <a:pt x="2461" y="12001"/>
                    </a:cubicBezTo>
                    <a:cubicBezTo>
                      <a:pt x="8047" y="1175"/>
                      <a:pt x="21340" y="-3115"/>
                      <a:pt x="32206" y="2414"/>
                    </a:cubicBezTo>
                    <a:cubicBezTo>
                      <a:pt x="43103" y="8018"/>
                      <a:pt x="47418" y="21376"/>
                      <a:pt x="41852" y="32287"/>
                    </a:cubicBezTo>
                    <a:close/>
                  </a:path>
                </a:pathLst>
              </a:custGeom>
              <a:solidFill>
                <a:srgbClr val="3A3A3A">
                  <a:alpha val="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2" name="Freeform 501">
                <a:extLst>
                  <a:ext uri="{FF2B5EF4-FFF2-40B4-BE49-F238E27FC236}">
                    <a16:creationId xmlns:a16="http://schemas.microsoft.com/office/drawing/2014/main" id="{99B78933-AF3F-0547-8DDC-78F86134F96A}"/>
                  </a:ext>
                </a:extLst>
              </p:cNvPr>
              <p:cNvSpPr/>
              <p:nvPr/>
            </p:nvSpPr>
            <p:spPr>
              <a:xfrm>
                <a:off x="8419660" y="2845640"/>
                <a:ext cx="43719" cy="43651"/>
              </a:xfrm>
              <a:custGeom>
                <a:avLst/>
                <a:gdLst>
                  <a:gd name="connsiteX0" fmla="*/ 41279 w 43719"/>
                  <a:gd name="connsiteY0" fmla="*/ 31770 h 43651"/>
                  <a:gd name="connsiteX1" fmla="*/ 11894 w 43719"/>
                  <a:gd name="connsiteY1" fmla="*/ 41251 h 43651"/>
                  <a:gd name="connsiteX2" fmla="*/ 2407 w 43719"/>
                  <a:gd name="connsiteY2" fmla="*/ 11876 h 43651"/>
                  <a:gd name="connsiteX3" fmla="*/ 31792 w 43719"/>
                  <a:gd name="connsiteY3" fmla="*/ 2405 h 43651"/>
                  <a:gd name="connsiteX4" fmla="*/ 31844 w 43719"/>
                  <a:gd name="connsiteY4" fmla="*/ 2427 h 43651"/>
                  <a:gd name="connsiteX5" fmla="*/ 41353 w 43719"/>
                  <a:gd name="connsiteY5" fmla="*/ 31632 h 43651"/>
                  <a:gd name="connsiteX6" fmla="*/ 41279 w 43719"/>
                  <a:gd name="connsiteY6" fmla="*/ 31770 h 43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719" h="43651">
                    <a:moveTo>
                      <a:pt x="41279" y="31770"/>
                    </a:moveTo>
                    <a:cubicBezTo>
                      <a:pt x="35788" y="42501"/>
                      <a:pt x="22622" y="46738"/>
                      <a:pt x="11894" y="41251"/>
                    </a:cubicBezTo>
                    <a:cubicBezTo>
                      <a:pt x="1156" y="35753"/>
                      <a:pt x="-3095" y="22607"/>
                      <a:pt x="2407" y="11876"/>
                    </a:cubicBezTo>
                    <a:cubicBezTo>
                      <a:pt x="7898" y="1155"/>
                      <a:pt x="21053" y="-3093"/>
                      <a:pt x="31792" y="2405"/>
                    </a:cubicBezTo>
                    <a:cubicBezTo>
                      <a:pt x="31813" y="2405"/>
                      <a:pt x="31823" y="2416"/>
                      <a:pt x="31844" y="2427"/>
                    </a:cubicBezTo>
                    <a:cubicBezTo>
                      <a:pt x="42540" y="7872"/>
                      <a:pt x="46791" y="20944"/>
                      <a:pt x="41353" y="31632"/>
                    </a:cubicBezTo>
                    <a:cubicBezTo>
                      <a:pt x="41321" y="31675"/>
                      <a:pt x="41300" y="31728"/>
                      <a:pt x="41279" y="31770"/>
                    </a:cubicBezTo>
                    <a:close/>
                  </a:path>
                </a:pathLst>
              </a:custGeom>
              <a:solidFill>
                <a:srgbClr val="3A3A3A">
                  <a:alpha val="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3" name="Freeform 502">
                <a:extLst>
                  <a:ext uri="{FF2B5EF4-FFF2-40B4-BE49-F238E27FC236}">
                    <a16:creationId xmlns:a16="http://schemas.microsoft.com/office/drawing/2014/main" id="{D2A5FBA7-CBC5-1247-8259-6DB9A6C64C71}"/>
                  </a:ext>
                </a:extLst>
              </p:cNvPr>
              <p:cNvSpPr/>
              <p:nvPr/>
            </p:nvSpPr>
            <p:spPr>
              <a:xfrm>
                <a:off x="8421051" y="2846101"/>
                <a:ext cx="42410" cy="42376"/>
              </a:xfrm>
              <a:custGeom>
                <a:avLst/>
                <a:gdLst>
                  <a:gd name="connsiteX0" fmla="*/ 39888 w 42410"/>
                  <a:gd name="connsiteY0" fmla="*/ 31203 h 42376"/>
                  <a:gd name="connsiteX1" fmla="*/ 11182 w 42410"/>
                  <a:gd name="connsiteY1" fmla="*/ 39858 h 42376"/>
                  <a:gd name="connsiteX2" fmla="*/ 2521 w 42410"/>
                  <a:gd name="connsiteY2" fmla="*/ 11182 h 42376"/>
                  <a:gd name="connsiteX3" fmla="*/ 30559 w 42410"/>
                  <a:gd name="connsiteY3" fmla="*/ 2177 h 42376"/>
                  <a:gd name="connsiteX4" fmla="*/ 40227 w 42410"/>
                  <a:gd name="connsiteY4" fmla="*/ 30535 h 42376"/>
                  <a:gd name="connsiteX5" fmla="*/ 39888 w 42410"/>
                  <a:gd name="connsiteY5" fmla="*/ 31203 h 4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10" h="42376">
                    <a:moveTo>
                      <a:pt x="39888" y="31203"/>
                    </a:moveTo>
                    <a:cubicBezTo>
                      <a:pt x="34354" y="41510"/>
                      <a:pt x="21506" y="45387"/>
                      <a:pt x="11182" y="39858"/>
                    </a:cubicBezTo>
                    <a:cubicBezTo>
                      <a:pt x="867" y="34328"/>
                      <a:pt x="-3012" y="21489"/>
                      <a:pt x="2521" y="11182"/>
                    </a:cubicBezTo>
                    <a:cubicBezTo>
                      <a:pt x="7917" y="1118"/>
                      <a:pt x="20309" y="-2855"/>
                      <a:pt x="30559" y="2177"/>
                    </a:cubicBezTo>
                    <a:cubicBezTo>
                      <a:pt x="41064" y="7336"/>
                      <a:pt x="45400" y="20038"/>
                      <a:pt x="40227" y="30535"/>
                    </a:cubicBezTo>
                    <a:cubicBezTo>
                      <a:pt x="40121" y="30758"/>
                      <a:pt x="40004" y="30980"/>
                      <a:pt x="39888" y="31203"/>
                    </a:cubicBezTo>
                    <a:close/>
                  </a:path>
                </a:pathLst>
              </a:custGeom>
              <a:solidFill>
                <a:srgbClr val="3A3A3A">
                  <a:alpha val="1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4" name="Freeform 503">
                <a:extLst>
                  <a:ext uri="{FF2B5EF4-FFF2-40B4-BE49-F238E27FC236}">
                    <a16:creationId xmlns:a16="http://schemas.microsoft.com/office/drawing/2014/main" id="{338A7160-1BDA-E24B-8B1E-73F7181484CE}"/>
                  </a:ext>
                </a:extLst>
              </p:cNvPr>
              <p:cNvSpPr/>
              <p:nvPr/>
            </p:nvSpPr>
            <p:spPr>
              <a:xfrm>
                <a:off x="8420896" y="2846288"/>
                <a:ext cx="42406" cy="42380"/>
              </a:xfrm>
              <a:custGeom>
                <a:avLst/>
                <a:gdLst>
                  <a:gd name="connsiteX0" fmla="*/ 40043 w 42406"/>
                  <a:gd name="connsiteY0" fmla="*/ 30910 h 42380"/>
                  <a:gd name="connsiteX1" fmla="*/ 11474 w 42406"/>
                  <a:gd name="connsiteY1" fmla="*/ 40020 h 42380"/>
                  <a:gd name="connsiteX2" fmla="*/ 2369 w 42406"/>
                  <a:gd name="connsiteY2" fmla="*/ 11472 h 42380"/>
                  <a:gd name="connsiteX3" fmla="*/ 30821 w 42406"/>
                  <a:gd name="connsiteY3" fmla="*/ 2308 h 42380"/>
                  <a:gd name="connsiteX4" fmla="*/ 40096 w 42406"/>
                  <a:gd name="connsiteY4" fmla="*/ 30804 h 42380"/>
                  <a:gd name="connsiteX5" fmla="*/ 40043 w 42406"/>
                  <a:gd name="connsiteY5" fmla="*/ 30910 h 4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06" h="42380">
                    <a:moveTo>
                      <a:pt x="40043" y="30910"/>
                    </a:moveTo>
                    <a:cubicBezTo>
                      <a:pt x="34669" y="41302"/>
                      <a:pt x="21884" y="45380"/>
                      <a:pt x="11474" y="40020"/>
                    </a:cubicBezTo>
                    <a:cubicBezTo>
                      <a:pt x="1075" y="34649"/>
                      <a:pt x="-3006" y="21863"/>
                      <a:pt x="2369" y="11472"/>
                    </a:cubicBezTo>
                    <a:cubicBezTo>
                      <a:pt x="7711" y="1122"/>
                      <a:pt x="20432" y="-2978"/>
                      <a:pt x="30821" y="2308"/>
                    </a:cubicBezTo>
                    <a:cubicBezTo>
                      <a:pt x="41252" y="7616"/>
                      <a:pt x="45407" y="20370"/>
                      <a:pt x="40096" y="30804"/>
                    </a:cubicBezTo>
                    <a:cubicBezTo>
                      <a:pt x="40085" y="30836"/>
                      <a:pt x="40064" y="30878"/>
                      <a:pt x="40043" y="30910"/>
                    </a:cubicBezTo>
                    <a:close/>
                  </a:path>
                </a:pathLst>
              </a:custGeom>
              <a:solidFill>
                <a:srgbClr val="3A3A3A">
                  <a:alpha val="1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5" name="Freeform 504">
                <a:extLst>
                  <a:ext uri="{FF2B5EF4-FFF2-40B4-BE49-F238E27FC236}">
                    <a16:creationId xmlns:a16="http://schemas.microsoft.com/office/drawing/2014/main" id="{2863B5CA-4E23-AE42-A143-01E702307F01}"/>
                  </a:ext>
                </a:extLst>
              </p:cNvPr>
              <p:cNvSpPr/>
              <p:nvPr/>
            </p:nvSpPr>
            <p:spPr>
              <a:xfrm>
                <a:off x="8420790" y="2846389"/>
                <a:ext cx="42408" cy="42381"/>
              </a:xfrm>
              <a:custGeom>
                <a:avLst/>
                <a:gdLst>
                  <a:gd name="connsiteX0" fmla="*/ 40149 w 42408"/>
                  <a:gd name="connsiteY0" fmla="*/ 30704 h 42381"/>
                  <a:gd name="connsiteX1" fmla="*/ 11686 w 42408"/>
                  <a:gd name="connsiteY1" fmla="*/ 40121 h 42381"/>
                  <a:gd name="connsiteX2" fmla="*/ 2262 w 42408"/>
                  <a:gd name="connsiteY2" fmla="*/ 11678 h 42381"/>
                  <a:gd name="connsiteX3" fmla="*/ 30725 w 42408"/>
                  <a:gd name="connsiteY3" fmla="*/ 2261 h 42381"/>
                  <a:gd name="connsiteX4" fmla="*/ 31032 w 42408"/>
                  <a:gd name="connsiteY4" fmla="*/ 2420 h 42381"/>
                  <a:gd name="connsiteX5" fmla="*/ 40149 w 42408"/>
                  <a:gd name="connsiteY5" fmla="*/ 30704 h 4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08" h="42381">
                    <a:moveTo>
                      <a:pt x="40149" y="30704"/>
                    </a:moveTo>
                    <a:cubicBezTo>
                      <a:pt x="34891" y="41159"/>
                      <a:pt x="22149" y="45375"/>
                      <a:pt x="11686" y="40121"/>
                    </a:cubicBezTo>
                    <a:cubicBezTo>
                      <a:pt x="1224" y="34867"/>
                      <a:pt x="-2996" y="22134"/>
                      <a:pt x="2262" y="11678"/>
                    </a:cubicBezTo>
                    <a:cubicBezTo>
                      <a:pt x="7520" y="1223"/>
                      <a:pt x="20262" y="-2994"/>
                      <a:pt x="30725" y="2261"/>
                    </a:cubicBezTo>
                    <a:cubicBezTo>
                      <a:pt x="30831" y="2314"/>
                      <a:pt x="30926" y="2367"/>
                      <a:pt x="31032" y="2420"/>
                    </a:cubicBezTo>
                    <a:cubicBezTo>
                      <a:pt x="41283" y="7780"/>
                      <a:pt x="45343" y="20365"/>
                      <a:pt x="40149" y="30704"/>
                    </a:cubicBezTo>
                    <a:close/>
                  </a:path>
                </a:pathLst>
              </a:custGeom>
              <a:solidFill>
                <a:srgbClr val="3A3A3A">
                  <a:alpha val="1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6" name="Freeform 505">
                <a:extLst>
                  <a:ext uri="{FF2B5EF4-FFF2-40B4-BE49-F238E27FC236}">
                    <a16:creationId xmlns:a16="http://schemas.microsoft.com/office/drawing/2014/main" id="{28B1F414-0D0F-0B4A-B13D-AD9F5492F721}"/>
                  </a:ext>
                </a:extLst>
              </p:cNvPr>
              <p:cNvSpPr/>
              <p:nvPr/>
            </p:nvSpPr>
            <p:spPr>
              <a:xfrm>
                <a:off x="8419903" y="2846469"/>
                <a:ext cx="42407" cy="42381"/>
              </a:xfrm>
              <a:custGeom>
                <a:avLst/>
                <a:gdLst>
                  <a:gd name="connsiteX0" fmla="*/ 40293 w 42407"/>
                  <a:gd name="connsiteY0" fmla="*/ 30412 h 42381"/>
                  <a:gd name="connsiteX1" fmla="*/ 11979 w 42407"/>
                  <a:gd name="connsiteY1" fmla="*/ 40264 h 42381"/>
                  <a:gd name="connsiteX2" fmla="*/ 2121 w 42407"/>
                  <a:gd name="connsiteY2" fmla="*/ 11969 h 42381"/>
                  <a:gd name="connsiteX3" fmla="*/ 30435 w 42407"/>
                  <a:gd name="connsiteY3" fmla="*/ 2117 h 42381"/>
                  <a:gd name="connsiteX4" fmla="*/ 31283 w 42407"/>
                  <a:gd name="connsiteY4" fmla="*/ 2552 h 42381"/>
                  <a:gd name="connsiteX5" fmla="*/ 40293 w 42407"/>
                  <a:gd name="connsiteY5" fmla="*/ 30412 h 4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07" h="42381">
                    <a:moveTo>
                      <a:pt x="40293" y="30412"/>
                    </a:moveTo>
                    <a:cubicBezTo>
                      <a:pt x="35194" y="40942"/>
                      <a:pt x="22516" y="45359"/>
                      <a:pt x="11979" y="40264"/>
                    </a:cubicBezTo>
                    <a:cubicBezTo>
                      <a:pt x="1432" y="35179"/>
                      <a:pt x="-2978" y="22509"/>
                      <a:pt x="2121" y="11969"/>
                    </a:cubicBezTo>
                    <a:cubicBezTo>
                      <a:pt x="7209" y="1439"/>
                      <a:pt x="19887" y="-2978"/>
                      <a:pt x="30435" y="2117"/>
                    </a:cubicBezTo>
                    <a:cubicBezTo>
                      <a:pt x="30721" y="2255"/>
                      <a:pt x="31007" y="2403"/>
                      <a:pt x="31283" y="2552"/>
                    </a:cubicBezTo>
                    <a:cubicBezTo>
                      <a:pt x="41258" y="7933"/>
                      <a:pt x="45222" y="20211"/>
                      <a:pt x="40293" y="30412"/>
                    </a:cubicBezTo>
                    <a:close/>
                  </a:path>
                </a:pathLst>
              </a:custGeom>
              <a:solidFill>
                <a:srgbClr val="3A3A3A">
                  <a:alpha val="2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7" name="Freeform 506">
                <a:extLst>
                  <a:ext uri="{FF2B5EF4-FFF2-40B4-BE49-F238E27FC236}">
                    <a16:creationId xmlns:a16="http://schemas.microsoft.com/office/drawing/2014/main" id="{EB9AEA47-5D3D-AD42-B525-AA7ED5132630}"/>
                  </a:ext>
                </a:extLst>
              </p:cNvPr>
              <p:cNvSpPr/>
              <p:nvPr/>
            </p:nvSpPr>
            <p:spPr>
              <a:xfrm>
                <a:off x="8421191" y="2847033"/>
                <a:ext cx="40925" cy="40900"/>
              </a:xfrm>
              <a:custGeom>
                <a:avLst/>
                <a:gdLst>
                  <a:gd name="connsiteX0" fmla="*/ 38688 w 40925"/>
                  <a:gd name="connsiteY0" fmla="*/ 29742 h 40900"/>
                  <a:gd name="connsiteX1" fmla="*/ 11169 w 40925"/>
                  <a:gd name="connsiteY1" fmla="*/ 38661 h 40900"/>
                  <a:gd name="connsiteX2" fmla="*/ 2243 w 40925"/>
                  <a:gd name="connsiteY2" fmla="*/ 11161 h 40900"/>
                  <a:gd name="connsiteX3" fmla="*/ 29762 w 40925"/>
                  <a:gd name="connsiteY3" fmla="*/ 2242 h 40900"/>
                  <a:gd name="connsiteX4" fmla="*/ 29889 w 40925"/>
                  <a:gd name="connsiteY4" fmla="*/ 2305 h 40900"/>
                  <a:gd name="connsiteX5" fmla="*/ 38688 w 40925"/>
                  <a:gd name="connsiteY5" fmla="*/ 29742 h 4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25" h="40900">
                    <a:moveTo>
                      <a:pt x="38688" y="29742"/>
                    </a:moveTo>
                    <a:cubicBezTo>
                      <a:pt x="33557" y="39795"/>
                      <a:pt x="21229" y="43799"/>
                      <a:pt x="11169" y="38661"/>
                    </a:cubicBezTo>
                    <a:cubicBezTo>
                      <a:pt x="1098" y="33534"/>
                      <a:pt x="-2898" y="21214"/>
                      <a:pt x="2243" y="11161"/>
                    </a:cubicBezTo>
                    <a:cubicBezTo>
                      <a:pt x="7374" y="1097"/>
                      <a:pt x="19692" y="-2896"/>
                      <a:pt x="29762" y="2242"/>
                    </a:cubicBezTo>
                    <a:cubicBezTo>
                      <a:pt x="29805" y="2263"/>
                      <a:pt x="29847" y="2284"/>
                      <a:pt x="29889" y="2305"/>
                    </a:cubicBezTo>
                    <a:cubicBezTo>
                      <a:pt x="39864" y="7485"/>
                      <a:pt x="43797" y="19731"/>
                      <a:pt x="38688" y="29742"/>
                    </a:cubicBezTo>
                    <a:close/>
                  </a:path>
                </a:pathLst>
              </a:custGeom>
              <a:solidFill>
                <a:srgbClr val="3A3A3A">
                  <a:alpha val="2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8" name="Freeform 507">
                <a:extLst>
                  <a:ext uri="{FF2B5EF4-FFF2-40B4-BE49-F238E27FC236}">
                    <a16:creationId xmlns:a16="http://schemas.microsoft.com/office/drawing/2014/main" id="{719AC9E6-32CC-CB4D-A026-F508FAC5A3F0}"/>
                  </a:ext>
                </a:extLst>
              </p:cNvPr>
              <p:cNvSpPr/>
              <p:nvPr/>
            </p:nvSpPr>
            <p:spPr>
              <a:xfrm>
                <a:off x="8421973" y="2846242"/>
                <a:ext cx="40289" cy="40259"/>
              </a:xfrm>
              <a:custGeom>
                <a:avLst/>
                <a:gdLst>
                  <a:gd name="connsiteX0" fmla="*/ 37694 w 40289"/>
                  <a:gd name="connsiteY0" fmla="*/ 30003 h 40259"/>
                  <a:gd name="connsiteX1" fmla="*/ 10260 w 40289"/>
                  <a:gd name="connsiteY1" fmla="*/ 37673 h 40259"/>
                  <a:gd name="connsiteX2" fmla="*/ 1864 w 40289"/>
                  <a:gd name="connsiteY2" fmla="*/ 11677 h 40259"/>
                  <a:gd name="connsiteX3" fmla="*/ 28599 w 40289"/>
                  <a:gd name="connsiteY3" fmla="*/ 1867 h 40259"/>
                  <a:gd name="connsiteX4" fmla="*/ 38426 w 40289"/>
                  <a:gd name="connsiteY4" fmla="*/ 28584 h 40259"/>
                  <a:gd name="connsiteX5" fmla="*/ 37694 w 40289"/>
                  <a:gd name="connsiteY5" fmla="*/ 30003 h 4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289" h="40259">
                    <a:moveTo>
                      <a:pt x="37694" y="30003"/>
                    </a:moveTo>
                    <a:cubicBezTo>
                      <a:pt x="32235" y="39685"/>
                      <a:pt x="19959" y="43118"/>
                      <a:pt x="10260" y="37673"/>
                    </a:cubicBezTo>
                    <a:cubicBezTo>
                      <a:pt x="1112" y="32514"/>
                      <a:pt x="-2545" y="21200"/>
                      <a:pt x="1864" y="11677"/>
                    </a:cubicBezTo>
                    <a:cubicBezTo>
                      <a:pt x="6539" y="1592"/>
                      <a:pt x="18507" y="-2804"/>
                      <a:pt x="28599" y="1867"/>
                    </a:cubicBezTo>
                    <a:cubicBezTo>
                      <a:pt x="38701" y="6528"/>
                      <a:pt x="43090" y="18499"/>
                      <a:pt x="38426" y="28584"/>
                    </a:cubicBezTo>
                    <a:cubicBezTo>
                      <a:pt x="38203" y="29060"/>
                      <a:pt x="37959" y="29537"/>
                      <a:pt x="37694" y="30003"/>
                    </a:cubicBezTo>
                    <a:close/>
                  </a:path>
                </a:pathLst>
              </a:custGeom>
              <a:solidFill>
                <a:srgbClr val="3A3A3A">
                  <a:alpha val="3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9" name="Freeform 508">
                <a:extLst>
                  <a:ext uri="{FF2B5EF4-FFF2-40B4-BE49-F238E27FC236}">
                    <a16:creationId xmlns:a16="http://schemas.microsoft.com/office/drawing/2014/main" id="{290128D2-19A1-434B-AC09-8A89CE103BB3}"/>
                  </a:ext>
                </a:extLst>
              </p:cNvPr>
              <p:cNvSpPr/>
              <p:nvPr/>
            </p:nvSpPr>
            <p:spPr>
              <a:xfrm>
                <a:off x="8421897" y="2847367"/>
                <a:ext cx="39656" cy="39627"/>
              </a:xfrm>
              <a:custGeom>
                <a:avLst/>
                <a:gdLst>
                  <a:gd name="connsiteX0" fmla="*/ 37452 w 39656"/>
                  <a:gd name="connsiteY0" fmla="*/ 28878 h 39627"/>
                  <a:gd name="connsiteX1" fmla="*/ 10759 w 39656"/>
                  <a:gd name="connsiteY1" fmla="*/ 37427 h 39627"/>
                  <a:gd name="connsiteX2" fmla="*/ 2205 w 39656"/>
                  <a:gd name="connsiteY2" fmla="*/ 10753 h 39627"/>
                  <a:gd name="connsiteX3" fmla="*/ 28865 w 39656"/>
                  <a:gd name="connsiteY3" fmla="*/ 2183 h 39627"/>
                  <a:gd name="connsiteX4" fmla="*/ 37473 w 39656"/>
                  <a:gd name="connsiteY4" fmla="*/ 28846 h 39627"/>
                  <a:gd name="connsiteX5" fmla="*/ 37452 w 39656"/>
                  <a:gd name="connsiteY5" fmla="*/ 28878 h 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56" h="39627">
                    <a:moveTo>
                      <a:pt x="37452" y="28878"/>
                    </a:moveTo>
                    <a:cubicBezTo>
                      <a:pt x="32438" y="38602"/>
                      <a:pt x="20491" y="42437"/>
                      <a:pt x="10759" y="37427"/>
                    </a:cubicBezTo>
                    <a:cubicBezTo>
                      <a:pt x="1017" y="32416"/>
                      <a:pt x="-2809" y="20477"/>
                      <a:pt x="2205" y="10753"/>
                    </a:cubicBezTo>
                    <a:cubicBezTo>
                      <a:pt x="7208" y="1028"/>
                      <a:pt x="19134" y="-2796"/>
                      <a:pt x="28865" y="2183"/>
                    </a:cubicBezTo>
                    <a:cubicBezTo>
                      <a:pt x="38607" y="7172"/>
                      <a:pt x="42465" y="19111"/>
                      <a:pt x="37473" y="28846"/>
                    </a:cubicBezTo>
                    <a:cubicBezTo>
                      <a:pt x="37462" y="28857"/>
                      <a:pt x="37462" y="28867"/>
                      <a:pt x="37452" y="28878"/>
                    </a:cubicBezTo>
                    <a:close/>
                  </a:path>
                </a:pathLst>
              </a:custGeom>
              <a:solidFill>
                <a:srgbClr val="3A3A3A">
                  <a:alpha val="3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0" name="Freeform 509">
                <a:extLst>
                  <a:ext uri="{FF2B5EF4-FFF2-40B4-BE49-F238E27FC236}">
                    <a16:creationId xmlns:a16="http://schemas.microsoft.com/office/drawing/2014/main" id="{8E8D970A-779F-4346-B5A9-E9354FB3F119}"/>
                  </a:ext>
                </a:extLst>
              </p:cNvPr>
              <p:cNvSpPr/>
              <p:nvPr/>
            </p:nvSpPr>
            <p:spPr>
              <a:xfrm>
                <a:off x="8422031" y="2847777"/>
                <a:ext cx="39232" cy="39203"/>
              </a:xfrm>
              <a:custGeom>
                <a:avLst/>
                <a:gdLst>
                  <a:gd name="connsiteX0" fmla="*/ 37106 w 39232"/>
                  <a:gd name="connsiteY0" fmla="*/ 28468 h 39203"/>
                  <a:gd name="connsiteX1" fmla="*/ 10742 w 39232"/>
                  <a:gd name="connsiteY1" fmla="*/ 37081 h 39203"/>
                  <a:gd name="connsiteX2" fmla="*/ 2124 w 39232"/>
                  <a:gd name="connsiteY2" fmla="*/ 10735 h 39203"/>
                  <a:gd name="connsiteX3" fmla="*/ 28488 w 39232"/>
                  <a:gd name="connsiteY3" fmla="*/ 2123 h 39203"/>
                  <a:gd name="connsiteX4" fmla="*/ 28626 w 39232"/>
                  <a:gd name="connsiteY4" fmla="*/ 2197 h 39203"/>
                  <a:gd name="connsiteX5" fmla="*/ 37106 w 39232"/>
                  <a:gd name="connsiteY5" fmla="*/ 28468 h 39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232" h="39203">
                    <a:moveTo>
                      <a:pt x="37106" y="28468"/>
                    </a:moveTo>
                    <a:cubicBezTo>
                      <a:pt x="32209" y="38119"/>
                      <a:pt x="20399" y="41975"/>
                      <a:pt x="10742" y="37081"/>
                    </a:cubicBezTo>
                    <a:cubicBezTo>
                      <a:pt x="1085" y="32186"/>
                      <a:pt x="-2773" y="20396"/>
                      <a:pt x="2124" y="10735"/>
                    </a:cubicBezTo>
                    <a:cubicBezTo>
                      <a:pt x="7022" y="1085"/>
                      <a:pt x="18831" y="-2771"/>
                      <a:pt x="28488" y="2123"/>
                    </a:cubicBezTo>
                    <a:cubicBezTo>
                      <a:pt x="28530" y="2155"/>
                      <a:pt x="28583" y="2176"/>
                      <a:pt x="28626" y="2197"/>
                    </a:cubicBezTo>
                    <a:cubicBezTo>
                      <a:pt x="38187" y="7144"/>
                      <a:pt x="41982" y="18871"/>
                      <a:pt x="37106" y="28468"/>
                    </a:cubicBezTo>
                    <a:close/>
                  </a:path>
                </a:pathLst>
              </a:custGeom>
              <a:solidFill>
                <a:srgbClr val="3A3A3A">
                  <a:alpha val="3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1" name="Freeform 510">
                <a:extLst>
                  <a:ext uri="{FF2B5EF4-FFF2-40B4-BE49-F238E27FC236}">
                    <a16:creationId xmlns:a16="http://schemas.microsoft.com/office/drawing/2014/main" id="{728A4712-5B50-F245-9E75-25A2FFD04B60}"/>
                  </a:ext>
                </a:extLst>
              </p:cNvPr>
              <p:cNvSpPr/>
              <p:nvPr/>
            </p:nvSpPr>
            <p:spPr>
              <a:xfrm>
                <a:off x="8422329" y="2848209"/>
                <a:ext cx="38665" cy="38567"/>
              </a:xfrm>
              <a:custGeom>
                <a:avLst/>
                <a:gdLst>
                  <a:gd name="connsiteX0" fmla="*/ 36489 w 38665"/>
                  <a:gd name="connsiteY0" fmla="*/ 28036 h 38567"/>
                  <a:gd name="connsiteX1" fmla="*/ 10539 w 38665"/>
                  <a:gd name="connsiteY1" fmla="*/ 36458 h 38567"/>
                  <a:gd name="connsiteX2" fmla="*/ 2112 w 38665"/>
                  <a:gd name="connsiteY2" fmla="*/ 10525 h 38567"/>
                  <a:gd name="connsiteX3" fmla="*/ 28062 w 38665"/>
                  <a:gd name="connsiteY3" fmla="*/ 2104 h 38567"/>
                  <a:gd name="connsiteX4" fmla="*/ 28221 w 38665"/>
                  <a:gd name="connsiteY4" fmla="*/ 2188 h 38567"/>
                  <a:gd name="connsiteX5" fmla="*/ 36595 w 38665"/>
                  <a:gd name="connsiteY5" fmla="*/ 27824 h 38567"/>
                  <a:gd name="connsiteX6" fmla="*/ 36489 w 38665"/>
                  <a:gd name="connsiteY6" fmla="*/ 28036 h 3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65" h="38567">
                    <a:moveTo>
                      <a:pt x="36489" y="28036"/>
                    </a:moveTo>
                    <a:cubicBezTo>
                      <a:pt x="31655" y="37527"/>
                      <a:pt x="20037" y="41299"/>
                      <a:pt x="10539" y="36458"/>
                    </a:cubicBezTo>
                    <a:cubicBezTo>
                      <a:pt x="1041" y="31627"/>
                      <a:pt x="-2733" y="20017"/>
                      <a:pt x="2112" y="10525"/>
                    </a:cubicBezTo>
                    <a:cubicBezTo>
                      <a:pt x="6945" y="1044"/>
                      <a:pt x="18564" y="-2727"/>
                      <a:pt x="28062" y="2104"/>
                    </a:cubicBezTo>
                    <a:cubicBezTo>
                      <a:pt x="28115" y="2135"/>
                      <a:pt x="28168" y="2157"/>
                      <a:pt x="28221" y="2188"/>
                    </a:cubicBezTo>
                    <a:cubicBezTo>
                      <a:pt x="37613" y="6955"/>
                      <a:pt x="41365" y="18428"/>
                      <a:pt x="36595" y="27824"/>
                    </a:cubicBezTo>
                    <a:cubicBezTo>
                      <a:pt x="36563" y="27898"/>
                      <a:pt x="36521" y="27962"/>
                      <a:pt x="36489" y="28036"/>
                    </a:cubicBezTo>
                    <a:close/>
                  </a:path>
                </a:pathLst>
              </a:custGeom>
              <a:solidFill>
                <a:srgbClr val="3A3A3A">
                  <a:alpha val="4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 name="Freeform 511">
                <a:extLst>
                  <a:ext uri="{FF2B5EF4-FFF2-40B4-BE49-F238E27FC236}">
                    <a16:creationId xmlns:a16="http://schemas.microsoft.com/office/drawing/2014/main" id="{177F5B68-B6AA-644F-929E-25F3C28169BF}"/>
                  </a:ext>
                </a:extLst>
              </p:cNvPr>
              <p:cNvSpPr/>
              <p:nvPr/>
            </p:nvSpPr>
            <p:spPr>
              <a:xfrm>
                <a:off x="8422737" y="2848640"/>
                <a:ext cx="37956" cy="37930"/>
              </a:xfrm>
              <a:custGeom>
                <a:avLst/>
                <a:gdLst>
                  <a:gd name="connsiteX0" fmla="*/ 35869 w 37956"/>
                  <a:gd name="connsiteY0" fmla="*/ 27605 h 37930"/>
                  <a:gd name="connsiteX1" fmla="*/ 10333 w 37956"/>
                  <a:gd name="connsiteY1" fmla="*/ 35847 h 37930"/>
                  <a:gd name="connsiteX2" fmla="*/ 2086 w 37956"/>
                  <a:gd name="connsiteY2" fmla="*/ 10327 h 37930"/>
                  <a:gd name="connsiteX3" fmla="*/ 27601 w 37956"/>
                  <a:gd name="connsiteY3" fmla="*/ 2075 h 37930"/>
                  <a:gd name="connsiteX4" fmla="*/ 35880 w 37956"/>
                  <a:gd name="connsiteY4" fmla="*/ 27584 h 37930"/>
                  <a:gd name="connsiteX5" fmla="*/ 35869 w 37956"/>
                  <a:gd name="connsiteY5" fmla="*/ 27605 h 3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56" h="37930">
                    <a:moveTo>
                      <a:pt x="35869" y="27605"/>
                    </a:moveTo>
                    <a:cubicBezTo>
                      <a:pt x="31099" y="36927"/>
                      <a:pt x="19661" y="40614"/>
                      <a:pt x="10333" y="35847"/>
                    </a:cubicBezTo>
                    <a:cubicBezTo>
                      <a:pt x="1004" y="31080"/>
                      <a:pt x="-2685" y="19649"/>
                      <a:pt x="2086" y="10327"/>
                    </a:cubicBezTo>
                    <a:cubicBezTo>
                      <a:pt x="6856" y="1016"/>
                      <a:pt x="18273" y="-2681"/>
                      <a:pt x="27601" y="2075"/>
                    </a:cubicBezTo>
                    <a:cubicBezTo>
                      <a:pt x="36940" y="6832"/>
                      <a:pt x="40640" y="18251"/>
                      <a:pt x="35880" y="27584"/>
                    </a:cubicBezTo>
                    <a:cubicBezTo>
                      <a:pt x="35880" y="27594"/>
                      <a:pt x="35869" y="27594"/>
                      <a:pt x="35869" y="27605"/>
                    </a:cubicBezTo>
                    <a:close/>
                  </a:path>
                </a:pathLst>
              </a:custGeom>
              <a:solidFill>
                <a:srgbClr val="3A3A3A">
                  <a:alpha val="4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3" name="Freeform 512">
                <a:extLst>
                  <a:ext uri="{FF2B5EF4-FFF2-40B4-BE49-F238E27FC236}">
                    <a16:creationId xmlns:a16="http://schemas.microsoft.com/office/drawing/2014/main" id="{BCC50AC0-01C4-454F-B8FC-A2905F403DAE}"/>
                  </a:ext>
                </a:extLst>
              </p:cNvPr>
              <p:cNvSpPr/>
              <p:nvPr/>
            </p:nvSpPr>
            <p:spPr>
              <a:xfrm>
                <a:off x="8423165" y="2849028"/>
                <a:ext cx="37283" cy="37295"/>
              </a:xfrm>
              <a:custGeom>
                <a:avLst/>
                <a:gdLst>
                  <a:gd name="connsiteX0" fmla="*/ 35230 w 37283"/>
                  <a:gd name="connsiteY0" fmla="*/ 27217 h 37295"/>
                  <a:gd name="connsiteX1" fmla="*/ 10085 w 37283"/>
                  <a:gd name="connsiteY1" fmla="*/ 35204 h 37295"/>
                  <a:gd name="connsiteX2" fmla="*/ 2092 w 37283"/>
                  <a:gd name="connsiteY2" fmla="*/ 10077 h 37295"/>
                  <a:gd name="connsiteX3" fmla="*/ 27067 w 37283"/>
                  <a:gd name="connsiteY3" fmla="*/ 2005 h 37295"/>
                  <a:gd name="connsiteX4" fmla="*/ 35230 w 37283"/>
                  <a:gd name="connsiteY4" fmla="*/ 27217 h 37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83" h="37295">
                    <a:moveTo>
                      <a:pt x="35230" y="27217"/>
                    </a:moveTo>
                    <a:cubicBezTo>
                      <a:pt x="30491" y="36359"/>
                      <a:pt x="19233" y="39940"/>
                      <a:pt x="10085" y="35204"/>
                    </a:cubicBezTo>
                    <a:cubicBezTo>
                      <a:pt x="937" y="30480"/>
                      <a:pt x="-2646" y="19230"/>
                      <a:pt x="2092" y="10077"/>
                    </a:cubicBezTo>
                    <a:cubicBezTo>
                      <a:pt x="6788" y="999"/>
                      <a:pt x="17929" y="-2603"/>
                      <a:pt x="27067" y="2005"/>
                    </a:cubicBezTo>
                    <a:cubicBezTo>
                      <a:pt x="36279" y="6719"/>
                      <a:pt x="39936" y="18001"/>
                      <a:pt x="35230" y="27217"/>
                    </a:cubicBezTo>
                    <a:close/>
                  </a:path>
                </a:pathLst>
              </a:custGeom>
              <a:solidFill>
                <a:srgbClr val="3A3A3A">
                  <a:alpha val="5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4" name="Freeform 513">
                <a:extLst>
                  <a:ext uri="{FF2B5EF4-FFF2-40B4-BE49-F238E27FC236}">
                    <a16:creationId xmlns:a16="http://schemas.microsoft.com/office/drawing/2014/main" id="{FB67E005-13F1-7641-90D7-7B25751A383D}"/>
                  </a:ext>
                </a:extLst>
              </p:cNvPr>
              <p:cNvSpPr/>
              <p:nvPr/>
            </p:nvSpPr>
            <p:spPr>
              <a:xfrm>
                <a:off x="8423169" y="2849486"/>
                <a:ext cx="36900" cy="36864"/>
              </a:xfrm>
              <a:custGeom>
                <a:avLst/>
                <a:gdLst>
                  <a:gd name="connsiteX0" fmla="*/ 34907 w 36900"/>
                  <a:gd name="connsiteY0" fmla="*/ 26758 h 36864"/>
                  <a:gd name="connsiteX1" fmla="*/ 10123 w 36900"/>
                  <a:gd name="connsiteY1" fmla="*/ 34873 h 36864"/>
                  <a:gd name="connsiteX2" fmla="*/ 1992 w 36900"/>
                  <a:gd name="connsiteY2" fmla="*/ 10106 h 36864"/>
                  <a:gd name="connsiteX3" fmla="*/ 26787 w 36900"/>
                  <a:gd name="connsiteY3" fmla="*/ 1991 h 36864"/>
                  <a:gd name="connsiteX4" fmla="*/ 26957 w 36900"/>
                  <a:gd name="connsiteY4" fmla="*/ 2076 h 36864"/>
                  <a:gd name="connsiteX5" fmla="*/ 34907 w 36900"/>
                  <a:gd name="connsiteY5" fmla="*/ 26758 h 36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00" h="36864">
                    <a:moveTo>
                      <a:pt x="34907" y="26758"/>
                    </a:moveTo>
                    <a:cubicBezTo>
                      <a:pt x="30306" y="35837"/>
                      <a:pt x="19208" y="39470"/>
                      <a:pt x="10123" y="34873"/>
                    </a:cubicBezTo>
                    <a:cubicBezTo>
                      <a:pt x="1028" y="30275"/>
                      <a:pt x="-2608" y="19184"/>
                      <a:pt x="1992" y="10106"/>
                    </a:cubicBezTo>
                    <a:cubicBezTo>
                      <a:pt x="6593" y="1027"/>
                      <a:pt x="17692" y="-2606"/>
                      <a:pt x="26787" y="1991"/>
                    </a:cubicBezTo>
                    <a:cubicBezTo>
                      <a:pt x="26840" y="2013"/>
                      <a:pt x="26904" y="2044"/>
                      <a:pt x="26957" y="2076"/>
                    </a:cubicBezTo>
                    <a:cubicBezTo>
                      <a:pt x="35925" y="6737"/>
                      <a:pt x="39476" y="17744"/>
                      <a:pt x="34907" y="26758"/>
                    </a:cubicBezTo>
                    <a:close/>
                  </a:path>
                </a:pathLst>
              </a:custGeom>
              <a:solidFill>
                <a:srgbClr val="3A3A3A">
                  <a:alpha val="5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5" name="Freeform 514">
                <a:extLst>
                  <a:ext uri="{FF2B5EF4-FFF2-40B4-BE49-F238E27FC236}">
                    <a16:creationId xmlns:a16="http://schemas.microsoft.com/office/drawing/2014/main" id="{D1DE0FF8-310F-C741-B8AA-38D89B6C2BAD}"/>
                  </a:ext>
                </a:extLst>
              </p:cNvPr>
              <p:cNvSpPr/>
              <p:nvPr/>
            </p:nvSpPr>
            <p:spPr>
              <a:xfrm>
                <a:off x="8423598" y="2849872"/>
                <a:ext cx="36263" cy="36236"/>
              </a:xfrm>
              <a:custGeom>
                <a:avLst/>
                <a:gdLst>
                  <a:gd name="connsiteX0" fmla="*/ 34267 w 36263"/>
                  <a:gd name="connsiteY0" fmla="*/ 26373 h 36236"/>
                  <a:gd name="connsiteX1" fmla="*/ 9875 w 36263"/>
                  <a:gd name="connsiteY1" fmla="*/ 34243 h 36236"/>
                  <a:gd name="connsiteX2" fmla="*/ 1999 w 36263"/>
                  <a:gd name="connsiteY2" fmla="*/ 9858 h 36236"/>
                  <a:gd name="connsiteX3" fmla="*/ 26391 w 36263"/>
                  <a:gd name="connsiteY3" fmla="*/ 1998 h 36236"/>
                  <a:gd name="connsiteX4" fmla="*/ 26423 w 36263"/>
                  <a:gd name="connsiteY4" fmla="*/ 2008 h 36236"/>
                  <a:gd name="connsiteX5" fmla="*/ 34267 w 36263"/>
                  <a:gd name="connsiteY5" fmla="*/ 26373 h 3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263" h="36236">
                    <a:moveTo>
                      <a:pt x="34267" y="26373"/>
                    </a:moveTo>
                    <a:cubicBezTo>
                      <a:pt x="29709" y="35282"/>
                      <a:pt x="18779" y="38799"/>
                      <a:pt x="9875" y="34243"/>
                    </a:cubicBezTo>
                    <a:cubicBezTo>
                      <a:pt x="960" y="29678"/>
                      <a:pt x="-2570" y="18767"/>
                      <a:pt x="1999" y="9858"/>
                    </a:cubicBezTo>
                    <a:cubicBezTo>
                      <a:pt x="6557" y="959"/>
                      <a:pt x="17486" y="-2568"/>
                      <a:pt x="26391" y="1998"/>
                    </a:cubicBezTo>
                    <a:cubicBezTo>
                      <a:pt x="26401" y="1998"/>
                      <a:pt x="26412" y="2008"/>
                      <a:pt x="26423" y="2008"/>
                    </a:cubicBezTo>
                    <a:cubicBezTo>
                      <a:pt x="35316" y="6574"/>
                      <a:pt x="38825" y="17474"/>
                      <a:pt x="34267" y="26373"/>
                    </a:cubicBezTo>
                    <a:close/>
                  </a:path>
                </a:pathLst>
              </a:custGeom>
              <a:solidFill>
                <a:srgbClr val="3A3A3A">
                  <a:alpha val="5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6" name="Freeform 515">
                <a:extLst>
                  <a:ext uri="{FF2B5EF4-FFF2-40B4-BE49-F238E27FC236}">
                    <a16:creationId xmlns:a16="http://schemas.microsoft.com/office/drawing/2014/main" id="{76170149-0528-7340-A31F-E681D6BDA506}"/>
                  </a:ext>
                </a:extLst>
              </p:cNvPr>
              <p:cNvSpPr/>
              <p:nvPr/>
            </p:nvSpPr>
            <p:spPr>
              <a:xfrm>
                <a:off x="8423875" y="2849705"/>
                <a:ext cx="35625" cy="35600"/>
              </a:xfrm>
              <a:custGeom>
                <a:avLst/>
                <a:gdLst>
                  <a:gd name="connsiteX0" fmla="*/ 33671 w 35625"/>
                  <a:gd name="connsiteY0" fmla="*/ 25904 h 35600"/>
                  <a:gd name="connsiteX1" fmla="*/ 9703 w 35625"/>
                  <a:gd name="connsiteY1" fmla="*/ 33648 h 35600"/>
                  <a:gd name="connsiteX2" fmla="*/ 1954 w 35625"/>
                  <a:gd name="connsiteY2" fmla="*/ 9707 h 35600"/>
                  <a:gd name="connsiteX3" fmla="*/ 25922 w 35625"/>
                  <a:gd name="connsiteY3" fmla="*/ 1953 h 35600"/>
                  <a:gd name="connsiteX4" fmla="*/ 25933 w 35625"/>
                  <a:gd name="connsiteY4" fmla="*/ 1963 h 35600"/>
                  <a:gd name="connsiteX5" fmla="*/ 33671 w 35625"/>
                  <a:gd name="connsiteY5" fmla="*/ 25904 h 3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25" h="35600">
                    <a:moveTo>
                      <a:pt x="33671" y="25904"/>
                    </a:moveTo>
                    <a:cubicBezTo>
                      <a:pt x="29198" y="34654"/>
                      <a:pt x="18470" y="38118"/>
                      <a:pt x="9703" y="33648"/>
                    </a:cubicBezTo>
                    <a:cubicBezTo>
                      <a:pt x="947" y="29177"/>
                      <a:pt x="-2519" y="18457"/>
                      <a:pt x="1954" y="9707"/>
                    </a:cubicBezTo>
                    <a:cubicBezTo>
                      <a:pt x="6438" y="946"/>
                      <a:pt x="17166" y="-2518"/>
                      <a:pt x="25922" y="1953"/>
                    </a:cubicBezTo>
                    <a:cubicBezTo>
                      <a:pt x="25922" y="1963"/>
                      <a:pt x="25933" y="1963"/>
                      <a:pt x="25933" y="1963"/>
                    </a:cubicBezTo>
                    <a:cubicBezTo>
                      <a:pt x="34678" y="6444"/>
                      <a:pt x="38144" y="17154"/>
                      <a:pt x="33671" y="25904"/>
                    </a:cubicBezTo>
                    <a:close/>
                  </a:path>
                </a:pathLst>
              </a:custGeom>
              <a:solidFill>
                <a:srgbClr val="3A3A3A">
                  <a:alpha val="6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7" name="Freeform 516">
                <a:extLst>
                  <a:ext uri="{FF2B5EF4-FFF2-40B4-BE49-F238E27FC236}">
                    <a16:creationId xmlns:a16="http://schemas.microsoft.com/office/drawing/2014/main" id="{0E71FE44-B805-0343-B487-D90195740FD9}"/>
                  </a:ext>
                </a:extLst>
              </p:cNvPr>
              <p:cNvSpPr/>
              <p:nvPr/>
            </p:nvSpPr>
            <p:spPr>
              <a:xfrm>
                <a:off x="8424056" y="2849930"/>
                <a:ext cx="35198" cy="35178"/>
              </a:xfrm>
              <a:custGeom>
                <a:avLst/>
                <a:gdLst>
                  <a:gd name="connsiteX0" fmla="*/ 33278 w 35198"/>
                  <a:gd name="connsiteY0" fmla="*/ 25573 h 35178"/>
                  <a:gd name="connsiteX1" fmla="*/ 9607 w 35198"/>
                  <a:gd name="connsiteY1" fmla="*/ 33253 h 35178"/>
                  <a:gd name="connsiteX2" fmla="*/ 1922 w 35198"/>
                  <a:gd name="connsiteY2" fmla="*/ 9609 h 35178"/>
                  <a:gd name="connsiteX3" fmla="*/ 25593 w 35198"/>
                  <a:gd name="connsiteY3" fmla="*/ 1918 h 35178"/>
                  <a:gd name="connsiteX4" fmla="*/ 25646 w 35198"/>
                  <a:gd name="connsiteY4" fmla="*/ 1950 h 35178"/>
                  <a:gd name="connsiteX5" fmla="*/ 33278 w 35198"/>
                  <a:gd name="connsiteY5" fmla="*/ 25573 h 35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198" h="35178">
                    <a:moveTo>
                      <a:pt x="33278" y="25573"/>
                    </a:moveTo>
                    <a:cubicBezTo>
                      <a:pt x="28868" y="34228"/>
                      <a:pt x="18268" y="37671"/>
                      <a:pt x="9607" y="33253"/>
                    </a:cubicBezTo>
                    <a:cubicBezTo>
                      <a:pt x="947" y="28846"/>
                      <a:pt x="-2488" y="18253"/>
                      <a:pt x="1922" y="9609"/>
                    </a:cubicBezTo>
                    <a:cubicBezTo>
                      <a:pt x="6332" y="954"/>
                      <a:pt x="16932" y="-2488"/>
                      <a:pt x="25593" y="1918"/>
                    </a:cubicBezTo>
                    <a:cubicBezTo>
                      <a:pt x="25604" y="1929"/>
                      <a:pt x="25625" y="1940"/>
                      <a:pt x="25646" y="1950"/>
                    </a:cubicBezTo>
                    <a:cubicBezTo>
                      <a:pt x="34264" y="6378"/>
                      <a:pt x="37678" y="16940"/>
                      <a:pt x="33278" y="25573"/>
                    </a:cubicBezTo>
                    <a:close/>
                  </a:path>
                </a:pathLst>
              </a:custGeom>
              <a:solidFill>
                <a:srgbClr val="3A3A3A">
                  <a:alpha val="6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 name="Freeform 517">
                <a:extLst>
                  <a:ext uri="{FF2B5EF4-FFF2-40B4-BE49-F238E27FC236}">
                    <a16:creationId xmlns:a16="http://schemas.microsoft.com/office/drawing/2014/main" id="{D4F04B61-31AA-B448-9CF8-6AFA034E507A}"/>
                  </a:ext>
                </a:extLst>
              </p:cNvPr>
              <p:cNvSpPr/>
              <p:nvPr/>
            </p:nvSpPr>
            <p:spPr>
              <a:xfrm>
                <a:off x="8424560" y="2850294"/>
                <a:ext cx="34315" cy="34327"/>
              </a:xfrm>
              <a:custGeom>
                <a:avLst/>
                <a:gdLst>
                  <a:gd name="connsiteX0" fmla="*/ 32456 w 34315"/>
                  <a:gd name="connsiteY0" fmla="*/ 24998 h 34327"/>
                  <a:gd name="connsiteX1" fmla="*/ 9337 w 34315"/>
                  <a:gd name="connsiteY1" fmla="*/ 32434 h 34327"/>
                  <a:gd name="connsiteX2" fmla="*/ 1895 w 34315"/>
                  <a:gd name="connsiteY2" fmla="*/ 9330 h 34327"/>
                  <a:gd name="connsiteX3" fmla="*/ 25015 w 34315"/>
                  <a:gd name="connsiteY3" fmla="*/ 1894 h 34327"/>
                  <a:gd name="connsiteX4" fmla="*/ 25036 w 34315"/>
                  <a:gd name="connsiteY4" fmla="*/ 1904 h 34327"/>
                  <a:gd name="connsiteX5" fmla="*/ 32456 w 34315"/>
                  <a:gd name="connsiteY5" fmla="*/ 24998 h 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315" h="34327">
                    <a:moveTo>
                      <a:pt x="32456" y="24998"/>
                    </a:moveTo>
                    <a:cubicBezTo>
                      <a:pt x="28131" y="33430"/>
                      <a:pt x="17774" y="36756"/>
                      <a:pt x="9337" y="32434"/>
                    </a:cubicBezTo>
                    <a:cubicBezTo>
                      <a:pt x="899" y="28101"/>
                      <a:pt x="-2430" y="17762"/>
                      <a:pt x="1895" y="9330"/>
                    </a:cubicBezTo>
                    <a:cubicBezTo>
                      <a:pt x="6231" y="898"/>
                      <a:pt x="16576" y="-2428"/>
                      <a:pt x="25015" y="1894"/>
                    </a:cubicBezTo>
                    <a:cubicBezTo>
                      <a:pt x="25025" y="1894"/>
                      <a:pt x="25025" y="1904"/>
                      <a:pt x="25036" y="1904"/>
                    </a:cubicBezTo>
                    <a:cubicBezTo>
                      <a:pt x="33410" y="6279"/>
                      <a:pt x="36718" y="16565"/>
                      <a:pt x="32456" y="24998"/>
                    </a:cubicBezTo>
                    <a:close/>
                  </a:path>
                </a:pathLst>
              </a:custGeom>
              <a:solidFill>
                <a:srgbClr val="3A3A3A">
                  <a:alpha val="6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9" name="Freeform 518">
                <a:extLst>
                  <a:ext uri="{FF2B5EF4-FFF2-40B4-BE49-F238E27FC236}">
                    <a16:creationId xmlns:a16="http://schemas.microsoft.com/office/drawing/2014/main" id="{4D014E4C-BBB3-9B41-8141-137A594B1571}"/>
                  </a:ext>
                </a:extLst>
              </p:cNvPr>
              <p:cNvSpPr/>
              <p:nvPr/>
            </p:nvSpPr>
            <p:spPr>
              <a:xfrm>
                <a:off x="8424723" y="2850489"/>
                <a:ext cx="33950" cy="33927"/>
              </a:xfrm>
              <a:custGeom>
                <a:avLst/>
                <a:gdLst>
                  <a:gd name="connsiteX0" fmla="*/ 32081 w 33950"/>
                  <a:gd name="connsiteY0" fmla="*/ 24697 h 33927"/>
                  <a:gd name="connsiteX1" fmla="*/ 9237 w 33950"/>
                  <a:gd name="connsiteY1" fmla="*/ 32059 h 33927"/>
                  <a:gd name="connsiteX2" fmla="*/ 1870 w 33950"/>
                  <a:gd name="connsiteY2" fmla="*/ 9231 h 33927"/>
                  <a:gd name="connsiteX3" fmla="*/ 24714 w 33950"/>
                  <a:gd name="connsiteY3" fmla="*/ 1868 h 33927"/>
                  <a:gd name="connsiteX4" fmla="*/ 32081 w 33950"/>
                  <a:gd name="connsiteY4" fmla="*/ 24697 h 33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50" h="33927">
                    <a:moveTo>
                      <a:pt x="32081" y="24697"/>
                    </a:moveTo>
                    <a:cubicBezTo>
                      <a:pt x="27809" y="33034"/>
                      <a:pt x="17580" y="36328"/>
                      <a:pt x="9237" y="32059"/>
                    </a:cubicBezTo>
                    <a:cubicBezTo>
                      <a:pt x="894" y="27790"/>
                      <a:pt x="-2403" y="17568"/>
                      <a:pt x="1870" y="9231"/>
                    </a:cubicBezTo>
                    <a:cubicBezTo>
                      <a:pt x="6142" y="894"/>
                      <a:pt x="16371" y="-2401"/>
                      <a:pt x="24714" y="1868"/>
                    </a:cubicBezTo>
                    <a:cubicBezTo>
                      <a:pt x="33056" y="6137"/>
                      <a:pt x="36353" y="16360"/>
                      <a:pt x="32081" y="24697"/>
                    </a:cubicBezTo>
                    <a:close/>
                  </a:path>
                </a:pathLst>
              </a:custGeom>
              <a:solidFill>
                <a:srgbClr val="3A3A3A">
                  <a:alpha val="7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0" name="Freeform 519">
                <a:extLst>
                  <a:ext uri="{FF2B5EF4-FFF2-40B4-BE49-F238E27FC236}">
                    <a16:creationId xmlns:a16="http://schemas.microsoft.com/office/drawing/2014/main" id="{B56EC20C-45D0-B14D-9266-AF810FE77FDD}"/>
                  </a:ext>
                </a:extLst>
              </p:cNvPr>
              <p:cNvSpPr/>
              <p:nvPr/>
            </p:nvSpPr>
            <p:spPr>
              <a:xfrm>
                <a:off x="8425063" y="2850797"/>
                <a:ext cx="33327" cy="33269"/>
              </a:xfrm>
              <a:custGeom>
                <a:avLst/>
                <a:gdLst>
                  <a:gd name="connsiteX0" fmla="*/ 31423 w 33327"/>
                  <a:gd name="connsiteY0" fmla="*/ 24283 h 33269"/>
                  <a:gd name="connsiteX1" fmla="*/ 8993 w 33327"/>
                  <a:gd name="connsiteY1" fmla="*/ 31401 h 33269"/>
                  <a:gd name="connsiteX2" fmla="*/ 1869 w 33327"/>
                  <a:gd name="connsiteY2" fmla="*/ 8986 h 33269"/>
                  <a:gd name="connsiteX3" fmla="*/ 24215 w 33327"/>
                  <a:gd name="connsiteY3" fmla="*/ 1825 h 33269"/>
                  <a:gd name="connsiteX4" fmla="*/ 31561 w 33327"/>
                  <a:gd name="connsiteY4" fmla="*/ 24007 h 33269"/>
                  <a:gd name="connsiteX5" fmla="*/ 31423 w 33327"/>
                  <a:gd name="connsiteY5" fmla="*/ 24283 h 3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27" h="33269">
                    <a:moveTo>
                      <a:pt x="31423" y="24283"/>
                    </a:moveTo>
                    <a:cubicBezTo>
                      <a:pt x="27194" y="32440"/>
                      <a:pt x="17155" y="35628"/>
                      <a:pt x="8993" y="31401"/>
                    </a:cubicBezTo>
                    <a:cubicBezTo>
                      <a:pt x="830" y="27185"/>
                      <a:pt x="-2360" y="17143"/>
                      <a:pt x="1869" y="8986"/>
                    </a:cubicBezTo>
                    <a:cubicBezTo>
                      <a:pt x="6078" y="861"/>
                      <a:pt x="16063" y="-2338"/>
                      <a:pt x="24215" y="1825"/>
                    </a:cubicBezTo>
                    <a:cubicBezTo>
                      <a:pt x="32378" y="5924"/>
                      <a:pt x="35664" y="15861"/>
                      <a:pt x="31561" y="24007"/>
                    </a:cubicBezTo>
                    <a:cubicBezTo>
                      <a:pt x="31519" y="24103"/>
                      <a:pt x="31466" y="24198"/>
                      <a:pt x="31423" y="24283"/>
                    </a:cubicBezTo>
                    <a:close/>
                  </a:path>
                </a:pathLst>
              </a:custGeom>
              <a:solidFill>
                <a:srgbClr val="3A3A3A">
                  <a:alpha val="7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1" name="Freeform 520">
                <a:extLst>
                  <a:ext uri="{FF2B5EF4-FFF2-40B4-BE49-F238E27FC236}">
                    <a16:creationId xmlns:a16="http://schemas.microsoft.com/office/drawing/2014/main" id="{9743AE5C-1F85-7547-AEF2-AA5B613D3316}"/>
                  </a:ext>
                </a:extLst>
              </p:cNvPr>
              <p:cNvSpPr/>
              <p:nvPr/>
            </p:nvSpPr>
            <p:spPr>
              <a:xfrm>
                <a:off x="8425197" y="2851103"/>
                <a:ext cx="32904" cy="32850"/>
              </a:xfrm>
              <a:custGeom>
                <a:avLst/>
                <a:gdLst>
                  <a:gd name="connsiteX0" fmla="*/ 31077 w 32904"/>
                  <a:gd name="connsiteY0" fmla="*/ 23870 h 32850"/>
                  <a:gd name="connsiteX1" fmla="*/ 8986 w 32904"/>
                  <a:gd name="connsiteY1" fmla="*/ 31063 h 32850"/>
                  <a:gd name="connsiteX2" fmla="*/ 1788 w 32904"/>
                  <a:gd name="connsiteY2" fmla="*/ 8976 h 32850"/>
                  <a:gd name="connsiteX3" fmla="*/ 23880 w 32904"/>
                  <a:gd name="connsiteY3" fmla="*/ 1794 h 32850"/>
                  <a:gd name="connsiteX4" fmla="*/ 23975 w 32904"/>
                  <a:gd name="connsiteY4" fmla="*/ 1836 h 32850"/>
                  <a:gd name="connsiteX5" fmla="*/ 31131 w 32904"/>
                  <a:gd name="connsiteY5" fmla="*/ 23775 h 32850"/>
                  <a:gd name="connsiteX6" fmla="*/ 31077 w 32904"/>
                  <a:gd name="connsiteY6" fmla="*/ 23870 h 3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04" h="32850">
                    <a:moveTo>
                      <a:pt x="31077" y="23870"/>
                    </a:moveTo>
                    <a:cubicBezTo>
                      <a:pt x="26964" y="31953"/>
                      <a:pt x="17074" y="35173"/>
                      <a:pt x="8986" y="31063"/>
                    </a:cubicBezTo>
                    <a:cubicBezTo>
                      <a:pt x="898" y="26942"/>
                      <a:pt x="-2325" y="17059"/>
                      <a:pt x="1788" y="8976"/>
                    </a:cubicBezTo>
                    <a:cubicBezTo>
                      <a:pt x="5901" y="893"/>
                      <a:pt x="15792" y="-2327"/>
                      <a:pt x="23880" y="1794"/>
                    </a:cubicBezTo>
                    <a:cubicBezTo>
                      <a:pt x="23912" y="1805"/>
                      <a:pt x="23943" y="1826"/>
                      <a:pt x="23975" y="1836"/>
                    </a:cubicBezTo>
                    <a:cubicBezTo>
                      <a:pt x="32010" y="5915"/>
                      <a:pt x="35212" y="15745"/>
                      <a:pt x="31131" y="23775"/>
                    </a:cubicBezTo>
                    <a:cubicBezTo>
                      <a:pt x="31109" y="23807"/>
                      <a:pt x="31099" y="23839"/>
                      <a:pt x="31077" y="23870"/>
                    </a:cubicBezTo>
                    <a:close/>
                  </a:path>
                </a:pathLst>
              </a:custGeom>
              <a:solidFill>
                <a:srgbClr val="3A3A3A">
                  <a:alpha val="8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 name="Freeform 521">
                <a:extLst>
                  <a:ext uri="{FF2B5EF4-FFF2-40B4-BE49-F238E27FC236}">
                    <a16:creationId xmlns:a16="http://schemas.microsoft.com/office/drawing/2014/main" id="{FD0DBAC9-270F-A64F-98B3-C93F2588F8B6}"/>
                  </a:ext>
                </a:extLst>
              </p:cNvPr>
              <p:cNvSpPr/>
              <p:nvPr/>
            </p:nvSpPr>
            <p:spPr>
              <a:xfrm>
                <a:off x="8426241" y="2851687"/>
                <a:ext cx="31534" cy="31822"/>
              </a:xfrm>
              <a:custGeom>
                <a:avLst/>
                <a:gdLst>
                  <a:gd name="connsiteX0" fmla="*/ 29821 w 31534"/>
                  <a:gd name="connsiteY0" fmla="*/ 23074 h 31822"/>
                  <a:gd name="connsiteX1" fmla="*/ 8090 w 31534"/>
                  <a:gd name="connsiteY1" fmla="*/ 30066 h 31822"/>
                  <a:gd name="connsiteX2" fmla="*/ 2143 w 31534"/>
                  <a:gd name="connsiteY2" fmla="*/ 8085 h 31822"/>
                  <a:gd name="connsiteX3" fmla="*/ 22825 w 31534"/>
                  <a:gd name="connsiteY3" fmla="*/ 1464 h 31822"/>
                  <a:gd name="connsiteX4" fmla="*/ 29821 w 31534"/>
                  <a:gd name="connsiteY4" fmla="*/ 23074 h 31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34" h="31822">
                    <a:moveTo>
                      <a:pt x="29821" y="23074"/>
                    </a:moveTo>
                    <a:cubicBezTo>
                      <a:pt x="25719" y="30966"/>
                      <a:pt x="16030" y="34091"/>
                      <a:pt x="8090" y="30066"/>
                    </a:cubicBezTo>
                    <a:cubicBezTo>
                      <a:pt x="373" y="25638"/>
                      <a:pt x="-2288" y="15797"/>
                      <a:pt x="2143" y="8085"/>
                    </a:cubicBezTo>
                    <a:cubicBezTo>
                      <a:pt x="6288" y="871"/>
                      <a:pt x="15256" y="-2000"/>
                      <a:pt x="22825" y="1464"/>
                    </a:cubicBezTo>
                    <a:cubicBezTo>
                      <a:pt x="30658" y="5553"/>
                      <a:pt x="33775" y="15172"/>
                      <a:pt x="29821" y="23074"/>
                    </a:cubicBezTo>
                    <a:close/>
                  </a:path>
                </a:pathLst>
              </a:custGeom>
              <a:solidFill>
                <a:srgbClr val="3A3A3A">
                  <a:alpha val="8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3" name="Freeform 522">
                <a:extLst>
                  <a:ext uri="{FF2B5EF4-FFF2-40B4-BE49-F238E27FC236}">
                    <a16:creationId xmlns:a16="http://schemas.microsoft.com/office/drawing/2014/main" id="{33FEAF2C-26E0-DC44-9836-C18638C1D4A0}"/>
                  </a:ext>
                </a:extLst>
              </p:cNvPr>
              <p:cNvSpPr/>
              <p:nvPr/>
            </p:nvSpPr>
            <p:spPr>
              <a:xfrm>
                <a:off x="8425879" y="2851688"/>
                <a:ext cx="31599" cy="31572"/>
              </a:xfrm>
              <a:custGeom>
                <a:avLst/>
                <a:gdLst>
                  <a:gd name="connsiteX0" fmla="*/ 29865 w 31599"/>
                  <a:gd name="connsiteY0" fmla="*/ 22968 h 31572"/>
                  <a:gd name="connsiteX1" fmla="*/ 8611 w 31599"/>
                  <a:gd name="connsiteY1" fmla="*/ 29843 h 31572"/>
                  <a:gd name="connsiteX2" fmla="*/ 1731 w 31599"/>
                  <a:gd name="connsiteY2" fmla="*/ 8603 h 31572"/>
                  <a:gd name="connsiteX3" fmla="*/ 22985 w 31599"/>
                  <a:gd name="connsiteY3" fmla="*/ 1728 h 31572"/>
                  <a:gd name="connsiteX4" fmla="*/ 23081 w 31599"/>
                  <a:gd name="connsiteY4" fmla="*/ 1781 h 31572"/>
                  <a:gd name="connsiteX5" fmla="*/ 29865 w 31599"/>
                  <a:gd name="connsiteY5" fmla="*/ 22968 h 3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99" h="31572">
                    <a:moveTo>
                      <a:pt x="29865" y="22968"/>
                    </a:moveTo>
                    <a:cubicBezTo>
                      <a:pt x="25900" y="30732"/>
                      <a:pt x="16381" y="33805"/>
                      <a:pt x="8611" y="29843"/>
                    </a:cubicBezTo>
                    <a:cubicBezTo>
                      <a:pt x="841" y="25881"/>
                      <a:pt x="-2233" y="16368"/>
                      <a:pt x="1731" y="8603"/>
                    </a:cubicBezTo>
                    <a:cubicBezTo>
                      <a:pt x="5696" y="849"/>
                      <a:pt x="15215" y="-2234"/>
                      <a:pt x="22985" y="1728"/>
                    </a:cubicBezTo>
                    <a:cubicBezTo>
                      <a:pt x="23017" y="1749"/>
                      <a:pt x="23049" y="1760"/>
                      <a:pt x="23081" y="1781"/>
                    </a:cubicBezTo>
                    <a:cubicBezTo>
                      <a:pt x="30787" y="5785"/>
                      <a:pt x="33819" y="15245"/>
                      <a:pt x="29865" y="22968"/>
                    </a:cubicBezTo>
                    <a:close/>
                  </a:path>
                </a:pathLst>
              </a:custGeom>
              <a:solidFill>
                <a:srgbClr val="3A3A3A">
                  <a:alpha val="8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4" name="Freeform 523">
                <a:extLst>
                  <a:ext uri="{FF2B5EF4-FFF2-40B4-BE49-F238E27FC236}">
                    <a16:creationId xmlns:a16="http://schemas.microsoft.com/office/drawing/2014/main" id="{F367A45E-87C9-FD47-AA28-01C71104F184}"/>
                  </a:ext>
                </a:extLst>
              </p:cNvPr>
              <p:cNvSpPr/>
              <p:nvPr/>
            </p:nvSpPr>
            <p:spPr>
              <a:xfrm>
                <a:off x="8426420" y="2851764"/>
                <a:ext cx="30958" cy="30935"/>
              </a:xfrm>
              <a:custGeom>
                <a:avLst/>
                <a:gdLst>
                  <a:gd name="connsiteX0" fmla="*/ 29112 w 30958"/>
                  <a:gd name="connsiteY0" fmla="*/ 22786 h 30935"/>
                  <a:gd name="connsiteX1" fmla="*/ 8155 w 30958"/>
                  <a:gd name="connsiteY1" fmla="*/ 29089 h 30935"/>
                  <a:gd name="connsiteX2" fmla="*/ 1847 w 30958"/>
                  <a:gd name="connsiteY2" fmla="*/ 8146 h 30935"/>
                  <a:gd name="connsiteX3" fmla="*/ 22328 w 30958"/>
                  <a:gd name="connsiteY3" fmla="*/ 1600 h 30935"/>
                  <a:gd name="connsiteX4" fmla="*/ 29356 w 30958"/>
                  <a:gd name="connsiteY4" fmla="*/ 22310 h 30935"/>
                  <a:gd name="connsiteX5" fmla="*/ 29112 w 30958"/>
                  <a:gd name="connsiteY5" fmla="*/ 22786 h 30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58" h="30935">
                    <a:moveTo>
                      <a:pt x="29112" y="22786"/>
                    </a:moveTo>
                    <a:cubicBezTo>
                      <a:pt x="25063" y="30308"/>
                      <a:pt x="15681" y="33136"/>
                      <a:pt x="8155" y="29089"/>
                    </a:cubicBezTo>
                    <a:cubicBezTo>
                      <a:pt x="629" y="25053"/>
                      <a:pt x="-2202" y="15678"/>
                      <a:pt x="1847" y="8146"/>
                    </a:cubicBezTo>
                    <a:cubicBezTo>
                      <a:pt x="5791" y="805"/>
                      <a:pt x="14844" y="-2087"/>
                      <a:pt x="22328" y="1600"/>
                    </a:cubicBezTo>
                    <a:cubicBezTo>
                      <a:pt x="29992" y="5382"/>
                      <a:pt x="33140" y="14651"/>
                      <a:pt x="29356" y="22310"/>
                    </a:cubicBezTo>
                    <a:cubicBezTo>
                      <a:pt x="29282" y="22468"/>
                      <a:pt x="29197" y="22627"/>
                      <a:pt x="29112" y="22786"/>
                    </a:cubicBezTo>
                    <a:close/>
                  </a:path>
                </a:pathLst>
              </a:custGeom>
              <a:solidFill>
                <a:srgbClr val="3A3A3A">
                  <a:alpha val="9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5" name="Freeform 524">
                <a:extLst>
                  <a:ext uri="{FF2B5EF4-FFF2-40B4-BE49-F238E27FC236}">
                    <a16:creationId xmlns:a16="http://schemas.microsoft.com/office/drawing/2014/main" id="{C77AFE42-7C7D-8349-922D-66448CD185C6}"/>
                  </a:ext>
                </a:extLst>
              </p:cNvPr>
              <p:cNvSpPr/>
              <p:nvPr/>
            </p:nvSpPr>
            <p:spPr>
              <a:xfrm>
                <a:off x="8426500" y="2852317"/>
                <a:ext cx="30397" cy="30377"/>
              </a:xfrm>
              <a:custGeom>
                <a:avLst/>
                <a:gdLst>
                  <a:gd name="connsiteX0" fmla="*/ 28714 w 30397"/>
                  <a:gd name="connsiteY0" fmla="*/ 22127 h 30377"/>
                  <a:gd name="connsiteX1" fmla="*/ 8256 w 30397"/>
                  <a:gd name="connsiteY1" fmla="*/ 28695 h 30377"/>
                  <a:gd name="connsiteX2" fmla="*/ 1683 w 30397"/>
                  <a:gd name="connsiteY2" fmla="*/ 8250 h 30377"/>
                  <a:gd name="connsiteX3" fmla="*/ 22142 w 30397"/>
                  <a:gd name="connsiteY3" fmla="*/ 1682 h 30377"/>
                  <a:gd name="connsiteX4" fmla="*/ 28714 w 30397"/>
                  <a:gd name="connsiteY4" fmla="*/ 22127 h 3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97" h="30377">
                    <a:moveTo>
                      <a:pt x="28714" y="22127"/>
                    </a:moveTo>
                    <a:cubicBezTo>
                      <a:pt x="24877" y="29585"/>
                      <a:pt x="15718" y="32530"/>
                      <a:pt x="8256" y="28695"/>
                    </a:cubicBezTo>
                    <a:cubicBezTo>
                      <a:pt x="793" y="24860"/>
                      <a:pt x="-2154" y="15708"/>
                      <a:pt x="1683" y="8250"/>
                    </a:cubicBezTo>
                    <a:cubicBezTo>
                      <a:pt x="5521" y="792"/>
                      <a:pt x="14679" y="-2153"/>
                      <a:pt x="22142" y="1682"/>
                    </a:cubicBezTo>
                    <a:cubicBezTo>
                      <a:pt x="29605" y="5517"/>
                      <a:pt x="32552" y="14670"/>
                      <a:pt x="28714" y="22127"/>
                    </a:cubicBezTo>
                    <a:close/>
                  </a:path>
                </a:pathLst>
              </a:custGeom>
              <a:solidFill>
                <a:srgbClr val="3A3A3A">
                  <a:alpha val="9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6" name="Freeform 525">
                <a:extLst>
                  <a:ext uri="{FF2B5EF4-FFF2-40B4-BE49-F238E27FC236}">
                    <a16:creationId xmlns:a16="http://schemas.microsoft.com/office/drawing/2014/main" id="{164C5D10-6D7B-244E-BC5A-02BF23AA7473}"/>
                  </a:ext>
                </a:extLst>
              </p:cNvPr>
              <p:cNvSpPr/>
              <p:nvPr/>
            </p:nvSpPr>
            <p:spPr>
              <a:xfrm>
                <a:off x="8426723" y="2852540"/>
                <a:ext cx="29897" cy="29877"/>
              </a:xfrm>
              <a:custGeom>
                <a:avLst/>
                <a:gdLst>
                  <a:gd name="connsiteX0" fmla="*/ 28279 w 29897"/>
                  <a:gd name="connsiteY0" fmla="*/ 21692 h 29877"/>
                  <a:gd name="connsiteX1" fmla="*/ 8191 w 29897"/>
                  <a:gd name="connsiteY1" fmla="*/ 28260 h 29877"/>
                  <a:gd name="connsiteX2" fmla="*/ 1619 w 29897"/>
                  <a:gd name="connsiteY2" fmla="*/ 8186 h 29877"/>
                  <a:gd name="connsiteX3" fmla="*/ 21707 w 29897"/>
                  <a:gd name="connsiteY3" fmla="*/ 1618 h 29877"/>
                  <a:gd name="connsiteX4" fmla="*/ 21813 w 29897"/>
                  <a:gd name="connsiteY4" fmla="*/ 1671 h 29877"/>
                  <a:gd name="connsiteX5" fmla="*/ 28279 w 29897"/>
                  <a:gd name="connsiteY5" fmla="*/ 21692 h 29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97" h="29877">
                    <a:moveTo>
                      <a:pt x="28279" y="21692"/>
                    </a:moveTo>
                    <a:cubicBezTo>
                      <a:pt x="24548" y="29054"/>
                      <a:pt x="15548" y="31989"/>
                      <a:pt x="8191" y="28260"/>
                    </a:cubicBezTo>
                    <a:cubicBezTo>
                      <a:pt x="824" y="24531"/>
                      <a:pt x="-2112" y="15548"/>
                      <a:pt x="1619" y="8186"/>
                    </a:cubicBezTo>
                    <a:cubicBezTo>
                      <a:pt x="5350" y="823"/>
                      <a:pt x="14340" y="-2111"/>
                      <a:pt x="21707" y="1618"/>
                    </a:cubicBezTo>
                    <a:cubicBezTo>
                      <a:pt x="21739" y="1639"/>
                      <a:pt x="21781" y="1650"/>
                      <a:pt x="21813" y="1671"/>
                    </a:cubicBezTo>
                    <a:cubicBezTo>
                      <a:pt x="29106" y="5442"/>
                      <a:pt x="31990" y="14372"/>
                      <a:pt x="28279" y="21692"/>
                    </a:cubicBezTo>
                    <a:close/>
                  </a:path>
                </a:pathLst>
              </a:custGeom>
              <a:solidFill>
                <a:srgbClr val="3A3A3A"/>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27" name="Graphic 2">
              <a:extLst>
                <a:ext uri="{FF2B5EF4-FFF2-40B4-BE49-F238E27FC236}">
                  <a16:creationId xmlns:a16="http://schemas.microsoft.com/office/drawing/2014/main" id="{99F800C7-7D23-624F-A159-320126836269}"/>
                </a:ext>
              </a:extLst>
            </p:cNvPr>
            <p:cNvGrpSpPr/>
            <p:nvPr/>
          </p:nvGrpSpPr>
          <p:grpSpPr>
            <a:xfrm>
              <a:off x="8205938" y="3530464"/>
              <a:ext cx="38768" cy="38776"/>
              <a:chOff x="8205938" y="3530464"/>
              <a:chExt cx="38768" cy="38776"/>
            </a:xfrm>
            <a:solidFill>
              <a:schemeClr val="accent1"/>
            </a:solidFill>
          </p:grpSpPr>
          <p:sp>
            <p:nvSpPr>
              <p:cNvPr id="528" name="Freeform 527">
                <a:extLst>
                  <a:ext uri="{FF2B5EF4-FFF2-40B4-BE49-F238E27FC236}">
                    <a16:creationId xmlns:a16="http://schemas.microsoft.com/office/drawing/2014/main" id="{42EA7F54-AF44-B648-8CB4-C439E179B4A3}"/>
                  </a:ext>
                </a:extLst>
              </p:cNvPr>
              <p:cNvSpPr/>
              <p:nvPr/>
            </p:nvSpPr>
            <p:spPr>
              <a:xfrm>
                <a:off x="8205938" y="3530464"/>
                <a:ext cx="38768" cy="38776"/>
              </a:xfrm>
              <a:custGeom>
                <a:avLst/>
                <a:gdLst>
                  <a:gd name="connsiteX0" fmla="*/ 36630 w 38768"/>
                  <a:gd name="connsiteY0" fmla="*/ 28306 h 38776"/>
                  <a:gd name="connsiteX1" fmla="*/ 10478 w 38768"/>
                  <a:gd name="connsiteY1" fmla="*/ 36600 h 38776"/>
                  <a:gd name="connsiteX2" fmla="*/ 2178 w 38768"/>
                  <a:gd name="connsiteY2" fmla="*/ 10477 h 38776"/>
                  <a:gd name="connsiteX3" fmla="*/ 28255 w 38768"/>
                  <a:gd name="connsiteY3" fmla="*/ 2140 h 38776"/>
                  <a:gd name="connsiteX4" fmla="*/ 36630 w 38768"/>
                  <a:gd name="connsiteY4" fmla="*/ 28306 h 3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68" h="38776">
                    <a:moveTo>
                      <a:pt x="36630" y="28306"/>
                    </a:moveTo>
                    <a:cubicBezTo>
                      <a:pt x="31701" y="37808"/>
                      <a:pt x="19998" y="41526"/>
                      <a:pt x="10478" y="36600"/>
                    </a:cubicBezTo>
                    <a:cubicBezTo>
                      <a:pt x="970" y="31685"/>
                      <a:pt x="-2751" y="19979"/>
                      <a:pt x="2178" y="10477"/>
                    </a:cubicBezTo>
                    <a:cubicBezTo>
                      <a:pt x="7086" y="996"/>
                      <a:pt x="18747" y="-2733"/>
                      <a:pt x="28255" y="2140"/>
                    </a:cubicBezTo>
                    <a:cubicBezTo>
                      <a:pt x="37764" y="7077"/>
                      <a:pt x="41506" y="18761"/>
                      <a:pt x="36630" y="28306"/>
                    </a:cubicBezTo>
                    <a:close/>
                  </a:path>
                </a:pathLst>
              </a:custGeom>
              <a:solidFill>
                <a:srgbClr val="3A3A3A">
                  <a:alpha val="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9" name="Freeform 528">
                <a:extLst>
                  <a:ext uri="{FF2B5EF4-FFF2-40B4-BE49-F238E27FC236}">
                    <a16:creationId xmlns:a16="http://schemas.microsoft.com/office/drawing/2014/main" id="{EFD48A0C-86C5-B048-BE93-B452EA1240CB}"/>
                  </a:ext>
                </a:extLst>
              </p:cNvPr>
              <p:cNvSpPr/>
              <p:nvPr/>
            </p:nvSpPr>
            <p:spPr>
              <a:xfrm>
                <a:off x="8206076" y="3530771"/>
                <a:ext cx="38413" cy="38356"/>
              </a:xfrm>
              <a:custGeom>
                <a:avLst/>
                <a:gdLst>
                  <a:gd name="connsiteX0" fmla="*/ 36280 w 38413"/>
                  <a:gd name="connsiteY0" fmla="*/ 27892 h 38356"/>
                  <a:gd name="connsiteX1" fmla="*/ 10468 w 38413"/>
                  <a:gd name="connsiteY1" fmla="*/ 36261 h 38356"/>
                  <a:gd name="connsiteX2" fmla="*/ 2104 w 38413"/>
                  <a:gd name="connsiteY2" fmla="*/ 10466 h 38356"/>
                  <a:gd name="connsiteX3" fmla="*/ 27906 w 38413"/>
                  <a:gd name="connsiteY3" fmla="*/ 2097 h 38356"/>
                  <a:gd name="connsiteX4" fmla="*/ 28012 w 38413"/>
                  <a:gd name="connsiteY4" fmla="*/ 2150 h 38356"/>
                  <a:gd name="connsiteX5" fmla="*/ 36323 w 38413"/>
                  <a:gd name="connsiteY5" fmla="*/ 27807 h 38356"/>
                  <a:gd name="connsiteX6" fmla="*/ 36280 w 38413"/>
                  <a:gd name="connsiteY6" fmla="*/ 27892 h 3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413" h="38356">
                    <a:moveTo>
                      <a:pt x="36280" y="27892"/>
                    </a:moveTo>
                    <a:cubicBezTo>
                      <a:pt x="31467" y="37320"/>
                      <a:pt x="19913" y="41070"/>
                      <a:pt x="10468" y="36261"/>
                    </a:cubicBezTo>
                    <a:cubicBezTo>
                      <a:pt x="1033" y="31441"/>
                      <a:pt x="-2719" y="19894"/>
                      <a:pt x="2104" y="10466"/>
                    </a:cubicBezTo>
                    <a:cubicBezTo>
                      <a:pt x="6916" y="1028"/>
                      <a:pt x="18471" y="-2712"/>
                      <a:pt x="27906" y="2097"/>
                    </a:cubicBezTo>
                    <a:cubicBezTo>
                      <a:pt x="27948" y="2119"/>
                      <a:pt x="27980" y="2129"/>
                      <a:pt x="28012" y="2150"/>
                    </a:cubicBezTo>
                    <a:cubicBezTo>
                      <a:pt x="37393" y="6939"/>
                      <a:pt x="41114" y="18422"/>
                      <a:pt x="36323" y="27807"/>
                    </a:cubicBezTo>
                    <a:cubicBezTo>
                      <a:pt x="36312" y="27839"/>
                      <a:pt x="36291" y="27860"/>
                      <a:pt x="36280" y="27892"/>
                    </a:cubicBezTo>
                    <a:close/>
                  </a:path>
                </a:pathLst>
              </a:custGeom>
              <a:solidFill>
                <a:srgbClr val="3A3A3A">
                  <a:alpha val="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0" name="Freeform 529">
                <a:extLst>
                  <a:ext uri="{FF2B5EF4-FFF2-40B4-BE49-F238E27FC236}">
                    <a16:creationId xmlns:a16="http://schemas.microsoft.com/office/drawing/2014/main" id="{3A0D91E3-9FB2-414B-8A6B-58DC12F42406}"/>
                  </a:ext>
                </a:extLst>
              </p:cNvPr>
              <p:cNvSpPr/>
              <p:nvPr/>
            </p:nvSpPr>
            <p:spPr>
              <a:xfrm>
                <a:off x="8206231" y="3531038"/>
                <a:ext cx="37993" cy="37931"/>
              </a:xfrm>
              <a:custGeom>
                <a:avLst/>
                <a:gdLst>
                  <a:gd name="connsiteX0" fmla="*/ 35913 w 37993"/>
                  <a:gd name="connsiteY0" fmla="*/ 27520 h 37931"/>
                  <a:gd name="connsiteX1" fmla="*/ 10418 w 37993"/>
                  <a:gd name="connsiteY1" fmla="*/ 35888 h 37931"/>
                  <a:gd name="connsiteX2" fmla="*/ 2044 w 37993"/>
                  <a:gd name="connsiteY2" fmla="*/ 10412 h 37931"/>
                  <a:gd name="connsiteX3" fmla="*/ 27539 w 37993"/>
                  <a:gd name="connsiteY3" fmla="*/ 2043 h 37931"/>
                  <a:gd name="connsiteX4" fmla="*/ 27644 w 37993"/>
                  <a:gd name="connsiteY4" fmla="*/ 2096 h 37931"/>
                  <a:gd name="connsiteX5" fmla="*/ 35955 w 37993"/>
                  <a:gd name="connsiteY5" fmla="*/ 27435 h 37931"/>
                  <a:gd name="connsiteX6" fmla="*/ 35913 w 37993"/>
                  <a:gd name="connsiteY6" fmla="*/ 27520 h 37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993" h="37931">
                    <a:moveTo>
                      <a:pt x="35913" y="27520"/>
                    </a:moveTo>
                    <a:cubicBezTo>
                      <a:pt x="31185" y="36863"/>
                      <a:pt x="19768" y="40613"/>
                      <a:pt x="10418" y="35888"/>
                    </a:cubicBezTo>
                    <a:cubicBezTo>
                      <a:pt x="1069" y="31164"/>
                      <a:pt x="-2684" y="19755"/>
                      <a:pt x="2044" y="10412"/>
                    </a:cubicBezTo>
                    <a:cubicBezTo>
                      <a:pt x="6772" y="1068"/>
                      <a:pt x="18189" y="-2682"/>
                      <a:pt x="27539" y="2043"/>
                    </a:cubicBezTo>
                    <a:cubicBezTo>
                      <a:pt x="27570" y="2064"/>
                      <a:pt x="27613" y="2075"/>
                      <a:pt x="27644" y="2096"/>
                    </a:cubicBezTo>
                    <a:cubicBezTo>
                      <a:pt x="36941" y="6799"/>
                      <a:pt x="40662" y="18145"/>
                      <a:pt x="35955" y="27435"/>
                    </a:cubicBezTo>
                    <a:cubicBezTo>
                      <a:pt x="35945" y="27467"/>
                      <a:pt x="35923" y="27488"/>
                      <a:pt x="35913" y="27520"/>
                    </a:cubicBezTo>
                    <a:close/>
                  </a:path>
                </a:pathLst>
              </a:custGeom>
              <a:solidFill>
                <a:srgbClr val="3A3A3A">
                  <a:alpha val="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1" name="Freeform 530">
                <a:extLst>
                  <a:ext uri="{FF2B5EF4-FFF2-40B4-BE49-F238E27FC236}">
                    <a16:creationId xmlns:a16="http://schemas.microsoft.com/office/drawing/2014/main" id="{F0D43BF3-AE37-5C44-B0E3-4E68A3561AB4}"/>
                  </a:ext>
                </a:extLst>
              </p:cNvPr>
              <p:cNvSpPr/>
              <p:nvPr/>
            </p:nvSpPr>
            <p:spPr>
              <a:xfrm>
                <a:off x="8206657" y="3531317"/>
                <a:ext cx="37359" cy="37299"/>
              </a:xfrm>
              <a:custGeom>
                <a:avLst/>
                <a:gdLst>
                  <a:gd name="connsiteX0" fmla="*/ 35274 w 37359"/>
                  <a:gd name="connsiteY0" fmla="*/ 27135 h 37299"/>
                  <a:gd name="connsiteX1" fmla="*/ 10172 w 37359"/>
                  <a:gd name="connsiteY1" fmla="*/ 35249 h 37299"/>
                  <a:gd name="connsiteX2" fmla="*/ 2052 w 37359"/>
                  <a:gd name="connsiteY2" fmla="*/ 10164 h 37299"/>
                  <a:gd name="connsiteX3" fmla="*/ 27112 w 37359"/>
                  <a:gd name="connsiteY3" fmla="*/ 2029 h 37299"/>
                  <a:gd name="connsiteX4" fmla="*/ 35391 w 37359"/>
                  <a:gd name="connsiteY4" fmla="*/ 26901 h 37299"/>
                  <a:gd name="connsiteX5" fmla="*/ 35274 w 37359"/>
                  <a:gd name="connsiteY5" fmla="*/ 27135 h 37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359" h="37299">
                    <a:moveTo>
                      <a:pt x="35274" y="27135"/>
                    </a:moveTo>
                    <a:cubicBezTo>
                      <a:pt x="30589" y="36308"/>
                      <a:pt x="19342" y="39942"/>
                      <a:pt x="10172" y="35249"/>
                    </a:cubicBezTo>
                    <a:cubicBezTo>
                      <a:pt x="992" y="30567"/>
                      <a:pt x="-2644" y="19338"/>
                      <a:pt x="2052" y="10164"/>
                    </a:cubicBezTo>
                    <a:cubicBezTo>
                      <a:pt x="6727" y="1012"/>
                      <a:pt x="17942" y="-2632"/>
                      <a:pt x="27112" y="2029"/>
                    </a:cubicBezTo>
                    <a:cubicBezTo>
                      <a:pt x="36271" y="6616"/>
                      <a:pt x="39981" y="17749"/>
                      <a:pt x="35391" y="26901"/>
                    </a:cubicBezTo>
                    <a:cubicBezTo>
                      <a:pt x="35348" y="26986"/>
                      <a:pt x="35317" y="27061"/>
                      <a:pt x="35274" y="27135"/>
                    </a:cubicBezTo>
                    <a:close/>
                  </a:path>
                </a:pathLst>
              </a:custGeom>
              <a:solidFill>
                <a:srgbClr val="3A3A3A">
                  <a:alpha val="1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 name="Freeform 531">
                <a:extLst>
                  <a:ext uri="{FF2B5EF4-FFF2-40B4-BE49-F238E27FC236}">
                    <a16:creationId xmlns:a16="http://schemas.microsoft.com/office/drawing/2014/main" id="{00DC521A-53A3-314F-8C33-3C673AD083D5}"/>
                  </a:ext>
                </a:extLst>
              </p:cNvPr>
              <p:cNvSpPr/>
              <p:nvPr/>
            </p:nvSpPr>
            <p:spPr>
              <a:xfrm>
                <a:off x="8206834" y="3531540"/>
                <a:ext cx="36899" cy="36876"/>
              </a:xfrm>
              <a:custGeom>
                <a:avLst/>
                <a:gdLst>
                  <a:gd name="connsiteX0" fmla="*/ 34886 w 36899"/>
                  <a:gd name="connsiteY0" fmla="*/ 26805 h 36876"/>
                  <a:gd name="connsiteX1" fmla="*/ 10080 w 36899"/>
                  <a:gd name="connsiteY1" fmla="*/ 34866 h 36876"/>
                  <a:gd name="connsiteX2" fmla="*/ 2013 w 36899"/>
                  <a:gd name="connsiteY2" fmla="*/ 10068 h 36876"/>
                  <a:gd name="connsiteX3" fmla="*/ 26829 w 36899"/>
                  <a:gd name="connsiteY3" fmla="*/ 2017 h 36876"/>
                  <a:gd name="connsiteX4" fmla="*/ 26829 w 36899"/>
                  <a:gd name="connsiteY4" fmla="*/ 2017 h 36876"/>
                  <a:gd name="connsiteX5" fmla="*/ 34886 w 36899"/>
                  <a:gd name="connsiteY5" fmla="*/ 26805 h 3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899" h="36876">
                    <a:moveTo>
                      <a:pt x="34886" y="26805"/>
                    </a:moveTo>
                    <a:cubicBezTo>
                      <a:pt x="30264" y="35873"/>
                      <a:pt x="19154" y="39485"/>
                      <a:pt x="10080" y="34866"/>
                    </a:cubicBezTo>
                    <a:cubicBezTo>
                      <a:pt x="995" y="30237"/>
                      <a:pt x="-2609" y="19146"/>
                      <a:pt x="2013" y="10068"/>
                    </a:cubicBezTo>
                    <a:cubicBezTo>
                      <a:pt x="6635" y="1000"/>
                      <a:pt x="17745" y="-2612"/>
                      <a:pt x="26829" y="2017"/>
                    </a:cubicBezTo>
                    <a:cubicBezTo>
                      <a:pt x="26829" y="2017"/>
                      <a:pt x="26829" y="2017"/>
                      <a:pt x="26829" y="2017"/>
                    </a:cubicBezTo>
                    <a:cubicBezTo>
                      <a:pt x="35903" y="6635"/>
                      <a:pt x="39507" y="17737"/>
                      <a:pt x="34886" y="26805"/>
                    </a:cubicBezTo>
                    <a:close/>
                  </a:path>
                </a:pathLst>
              </a:custGeom>
              <a:solidFill>
                <a:srgbClr val="3A3A3A">
                  <a:alpha val="1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3" name="Freeform 532">
                <a:extLst>
                  <a:ext uri="{FF2B5EF4-FFF2-40B4-BE49-F238E27FC236}">
                    <a16:creationId xmlns:a16="http://schemas.microsoft.com/office/drawing/2014/main" id="{0AE73797-A7CE-6B4F-BE1F-B1C92BA877D1}"/>
                  </a:ext>
                </a:extLst>
              </p:cNvPr>
              <p:cNvSpPr/>
              <p:nvPr/>
            </p:nvSpPr>
            <p:spPr>
              <a:xfrm>
                <a:off x="8207017" y="3531763"/>
                <a:ext cx="36470" cy="36451"/>
              </a:xfrm>
              <a:custGeom>
                <a:avLst/>
                <a:gdLst>
                  <a:gd name="connsiteX0" fmla="*/ 34491 w 36470"/>
                  <a:gd name="connsiteY0" fmla="*/ 26476 h 36451"/>
                  <a:gd name="connsiteX1" fmla="*/ 9982 w 36470"/>
                  <a:gd name="connsiteY1" fmla="*/ 34474 h 36451"/>
                  <a:gd name="connsiteX2" fmla="*/ 1979 w 36470"/>
                  <a:gd name="connsiteY2" fmla="*/ 9972 h 36451"/>
                  <a:gd name="connsiteX3" fmla="*/ 26488 w 36470"/>
                  <a:gd name="connsiteY3" fmla="*/ 1985 h 36451"/>
                  <a:gd name="connsiteX4" fmla="*/ 26540 w 36470"/>
                  <a:gd name="connsiteY4" fmla="*/ 2006 h 36451"/>
                  <a:gd name="connsiteX5" fmla="*/ 34491 w 36470"/>
                  <a:gd name="connsiteY5" fmla="*/ 26476 h 36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70" h="36451">
                    <a:moveTo>
                      <a:pt x="34491" y="26476"/>
                    </a:moveTo>
                    <a:cubicBezTo>
                      <a:pt x="29933" y="35449"/>
                      <a:pt x="18961" y="39029"/>
                      <a:pt x="9982" y="34474"/>
                    </a:cubicBezTo>
                    <a:cubicBezTo>
                      <a:pt x="1004" y="29919"/>
                      <a:pt x="-2579" y="18945"/>
                      <a:pt x="1979" y="9972"/>
                    </a:cubicBezTo>
                    <a:cubicBezTo>
                      <a:pt x="6537" y="1000"/>
                      <a:pt x="17509" y="-2581"/>
                      <a:pt x="26488" y="1985"/>
                    </a:cubicBezTo>
                    <a:cubicBezTo>
                      <a:pt x="26509" y="1985"/>
                      <a:pt x="26519" y="1995"/>
                      <a:pt x="26540" y="2006"/>
                    </a:cubicBezTo>
                    <a:cubicBezTo>
                      <a:pt x="35487" y="6582"/>
                      <a:pt x="39038" y="17525"/>
                      <a:pt x="34491" y="26476"/>
                    </a:cubicBezTo>
                    <a:close/>
                  </a:path>
                </a:pathLst>
              </a:custGeom>
              <a:solidFill>
                <a:srgbClr val="3A3A3A">
                  <a:alpha val="1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4" name="Freeform 533">
                <a:extLst>
                  <a:ext uri="{FF2B5EF4-FFF2-40B4-BE49-F238E27FC236}">
                    <a16:creationId xmlns:a16="http://schemas.microsoft.com/office/drawing/2014/main" id="{002687D1-3C33-774F-B520-A17E9A6625FF}"/>
                  </a:ext>
                </a:extLst>
              </p:cNvPr>
              <p:cNvSpPr/>
              <p:nvPr/>
            </p:nvSpPr>
            <p:spPr>
              <a:xfrm>
                <a:off x="8207440" y="3532047"/>
                <a:ext cx="35841" cy="35814"/>
              </a:xfrm>
              <a:custGeom>
                <a:avLst/>
                <a:gdLst>
                  <a:gd name="connsiteX0" fmla="*/ 33856 w 35841"/>
                  <a:gd name="connsiteY0" fmla="*/ 26087 h 35814"/>
                  <a:gd name="connsiteX1" fmla="*/ 9740 w 35841"/>
                  <a:gd name="connsiteY1" fmla="*/ 33831 h 35814"/>
                  <a:gd name="connsiteX2" fmla="*/ 1981 w 35841"/>
                  <a:gd name="connsiteY2" fmla="*/ 9731 h 35814"/>
                  <a:gd name="connsiteX3" fmla="*/ 26012 w 35841"/>
                  <a:gd name="connsiteY3" fmla="*/ 1934 h 35814"/>
                  <a:gd name="connsiteX4" fmla="*/ 33909 w 35841"/>
                  <a:gd name="connsiteY4" fmla="*/ 25992 h 35814"/>
                  <a:gd name="connsiteX5" fmla="*/ 33856 w 35841"/>
                  <a:gd name="connsiteY5" fmla="*/ 26087 h 3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41" h="35814">
                    <a:moveTo>
                      <a:pt x="33856" y="26087"/>
                    </a:moveTo>
                    <a:cubicBezTo>
                      <a:pt x="29340" y="34879"/>
                      <a:pt x="18538" y="38354"/>
                      <a:pt x="9740" y="33831"/>
                    </a:cubicBezTo>
                    <a:cubicBezTo>
                      <a:pt x="931" y="29318"/>
                      <a:pt x="-2536" y="18523"/>
                      <a:pt x="1981" y="9731"/>
                    </a:cubicBezTo>
                    <a:cubicBezTo>
                      <a:pt x="6486" y="970"/>
                      <a:pt x="17224" y="-2515"/>
                      <a:pt x="26012" y="1934"/>
                    </a:cubicBezTo>
                    <a:cubicBezTo>
                      <a:pt x="34842" y="6405"/>
                      <a:pt x="38372" y="17168"/>
                      <a:pt x="33909" y="25992"/>
                    </a:cubicBezTo>
                    <a:cubicBezTo>
                      <a:pt x="33888" y="26024"/>
                      <a:pt x="33878" y="26055"/>
                      <a:pt x="33856" y="26087"/>
                    </a:cubicBezTo>
                    <a:close/>
                  </a:path>
                </a:pathLst>
              </a:custGeom>
              <a:solidFill>
                <a:srgbClr val="3A3A3A">
                  <a:alpha val="2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5" name="Freeform 534">
                <a:extLst>
                  <a:ext uri="{FF2B5EF4-FFF2-40B4-BE49-F238E27FC236}">
                    <a16:creationId xmlns:a16="http://schemas.microsoft.com/office/drawing/2014/main" id="{B522FBBC-D9D7-5147-A6FD-906C296749A3}"/>
                  </a:ext>
                </a:extLst>
              </p:cNvPr>
              <p:cNvSpPr/>
              <p:nvPr/>
            </p:nvSpPr>
            <p:spPr>
              <a:xfrm>
                <a:off x="8207783" y="3532288"/>
                <a:ext cx="35204" cy="35173"/>
              </a:xfrm>
              <a:custGeom>
                <a:avLst/>
                <a:gdLst>
                  <a:gd name="connsiteX0" fmla="*/ 33195 w 35204"/>
                  <a:gd name="connsiteY0" fmla="*/ 25740 h 35173"/>
                  <a:gd name="connsiteX1" fmla="*/ 9450 w 35204"/>
                  <a:gd name="connsiteY1" fmla="*/ 33166 h 35173"/>
                  <a:gd name="connsiteX2" fmla="*/ 2009 w 35204"/>
                  <a:gd name="connsiteY2" fmla="*/ 9437 h 35173"/>
                  <a:gd name="connsiteX3" fmla="*/ 25563 w 35204"/>
                  <a:gd name="connsiteY3" fmla="*/ 1905 h 35173"/>
                  <a:gd name="connsiteX4" fmla="*/ 33301 w 35204"/>
                  <a:gd name="connsiteY4" fmla="*/ 25539 h 35173"/>
                  <a:gd name="connsiteX5" fmla="*/ 33195 w 35204"/>
                  <a:gd name="connsiteY5" fmla="*/ 25740 h 35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04" h="35173">
                    <a:moveTo>
                      <a:pt x="33195" y="25740"/>
                    </a:moveTo>
                    <a:cubicBezTo>
                      <a:pt x="28690" y="34342"/>
                      <a:pt x="18057" y="37668"/>
                      <a:pt x="9450" y="33166"/>
                    </a:cubicBezTo>
                    <a:cubicBezTo>
                      <a:pt x="832" y="28664"/>
                      <a:pt x="-2497" y="18039"/>
                      <a:pt x="2009" y="9437"/>
                    </a:cubicBezTo>
                    <a:cubicBezTo>
                      <a:pt x="6471" y="909"/>
                      <a:pt x="16976" y="-2449"/>
                      <a:pt x="25563" y="1905"/>
                    </a:cubicBezTo>
                    <a:cubicBezTo>
                      <a:pt x="34234" y="6301"/>
                      <a:pt x="37690" y="16884"/>
                      <a:pt x="33301" y="25539"/>
                    </a:cubicBezTo>
                    <a:cubicBezTo>
                      <a:pt x="33259" y="25613"/>
                      <a:pt x="33227" y="25676"/>
                      <a:pt x="33195" y="25740"/>
                    </a:cubicBezTo>
                    <a:close/>
                  </a:path>
                </a:pathLst>
              </a:custGeom>
              <a:solidFill>
                <a:srgbClr val="3A3A3A">
                  <a:alpha val="2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6" name="Freeform 535">
                <a:extLst>
                  <a:ext uri="{FF2B5EF4-FFF2-40B4-BE49-F238E27FC236}">
                    <a16:creationId xmlns:a16="http://schemas.microsoft.com/office/drawing/2014/main" id="{FB496522-66AB-4845-9158-548F0FD8FD90}"/>
                  </a:ext>
                </a:extLst>
              </p:cNvPr>
              <p:cNvSpPr/>
              <p:nvPr/>
            </p:nvSpPr>
            <p:spPr>
              <a:xfrm>
                <a:off x="8207963" y="3532511"/>
                <a:ext cx="34740" cy="34751"/>
              </a:xfrm>
              <a:custGeom>
                <a:avLst/>
                <a:gdLst>
                  <a:gd name="connsiteX0" fmla="*/ 32803 w 34740"/>
                  <a:gd name="connsiteY0" fmla="*/ 25410 h 34751"/>
                  <a:gd name="connsiteX1" fmla="*/ 9344 w 34740"/>
                  <a:gd name="connsiteY1" fmla="*/ 32783 h 34751"/>
                  <a:gd name="connsiteX2" fmla="*/ 1976 w 34740"/>
                  <a:gd name="connsiteY2" fmla="*/ 9341 h 34751"/>
                  <a:gd name="connsiteX3" fmla="*/ 25276 w 34740"/>
                  <a:gd name="connsiteY3" fmla="*/ 1893 h 34751"/>
                  <a:gd name="connsiteX4" fmla="*/ 32803 w 34740"/>
                  <a:gd name="connsiteY4" fmla="*/ 25410 h 3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40" h="34751">
                    <a:moveTo>
                      <a:pt x="32803" y="25410"/>
                    </a:moveTo>
                    <a:cubicBezTo>
                      <a:pt x="28361" y="33917"/>
                      <a:pt x="17856" y="37211"/>
                      <a:pt x="9344" y="32783"/>
                    </a:cubicBezTo>
                    <a:cubicBezTo>
                      <a:pt x="831" y="28345"/>
                      <a:pt x="-2465" y="17847"/>
                      <a:pt x="1976" y="9341"/>
                    </a:cubicBezTo>
                    <a:cubicBezTo>
                      <a:pt x="6386" y="898"/>
                      <a:pt x="16785" y="-2429"/>
                      <a:pt x="25276" y="1893"/>
                    </a:cubicBezTo>
                    <a:cubicBezTo>
                      <a:pt x="33841" y="6321"/>
                      <a:pt x="37212" y="16840"/>
                      <a:pt x="32803" y="25410"/>
                    </a:cubicBezTo>
                    <a:close/>
                  </a:path>
                </a:pathLst>
              </a:custGeom>
              <a:solidFill>
                <a:srgbClr val="3A3A3A">
                  <a:alpha val="3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7" name="Freeform 536">
                <a:extLst>
                  <a:ext uri="{FF2B5EF4-FFF2-40B4-BE49-F238E27FC236}">
                    <a16:creationId xmlns:a16="http://schemas.microsoft.com/office/drawing/2014/main" id="{2BBA0CD2-BDB3-DA46-987B-056E6EFADD67}"/>
                  </a:ext>
                </a:extLst>
              </p:cNvPr>
              <p:cNvSpPr/>
              <p:nvPr/>
            </p:nvSpPr>
            <p:spPr>
              <a:xfrm>
                <a:off x="8208098" y="3532712"/>
                <a:ext cx="34353" cy="34327"/>
              </a:xfrm>
              <a:custGeom>
                <a:avLst/>
                <a:gdLst>
                  <a:gd name="connsiteX0" fmla="*/ 32456 w 34353"/>
                  <a:gd name="connsiteY0" fmla="*/ 24997 h 34327"/>
                  <a:gd name="connsiteX1" fmla="*/ 9336 w 34353"/>
                  <a:gd name="connsiteY1" fmla="*/ 32434 h 34327"/>
                  <a:gd name="connsiteX2" fmla="*/ 1895 w 34353"/>
                  <a:gd name="connsiteY2" fmla="*/ 9330 h 34327"/>
                  <a:gd name="connsiteX3" fmla="*/ 25015 w 34353"/>
                  <a:gd name="connsiteY3" fmla="*/ 1894 h 34327"/>
                  <a:gd name="connsiteX4" fmla="*/ 25036 w 34353"/>
                  <a:gd name="connsiteY4" fmla="*/ 1904 h 34327"/>
                  <a:gd name="connsiteX5" fmla="*/ 32456 w 34353"/>
                  <a:gd name="connsiteY5" fmla="*/ 24997 h 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353" h="34327">
                    <a:moveTo>
                      <a:pt x="32456" y="24997"/>
                    </a:moveTo>
                    <a:cubicBezTo>
                      <a:pt x="28131" y="33430"/>
                      <a:pt x="17775" y="36756"/>
                      <a:pt x="9336" y="32434"/>
                    </a:cubicBezTo>
                    <a:cubicBezTo>
                      <a:pt x="898" y="28101"/>
                      <a:pt x="-2430" y="17762"/>
                      <a:pt x="1895" y="9330"/>
                    </a:cubicBezTo>
                    <a:cubicBezTo>
                      <a:pt x="6230" y="898"/>
                      <a:pt x="16577" y="-2428"/>
                      <a:pt x="25015" y="1894"/>
                    </a:cubicBezTo>
                    <a:cubicBezTo>
                      <a:pt x="25025" y="1894"/>
                      <a:pt x="25025" y="1904"/>
                      <a:pt x="25036" y="1904"/>
                    </a:cubicBezTo>
                    <a:cubicBezTo>
                      <a:pt x="33463" y="6237"/>
                      <a:pt x="36781" y="16576"/>
                      <a:pt x="32456" y="24997"/>
                    </a:cubicBezTo>
                    <a:close/>
                  </a:path>
                </a:pathLst>
              </a:custGeom>
              <a:solidFill>
                <a:srgbClr val="3A3A3A">
                  <a:alpha val="3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8" name="Freeform 537">
                <a:extLst>
                  <a:ext uri="{FF2B5EF4-FFF2-40B4-BE49-F238E27FC236}">
                    <a16:creationId xmlns:a16="http://schemas.microsoft.com/office/drawing/2014/main" id="{2AF4E922-942B-504A-B24A-FE5D62642C44}"/>
                  </a:ext>
                </a:extLst>
              </p:cNvPr>
              <p:cNvSpPr/>
              <p:nvPr/>
            </p:nvSpPr>
            <p:spPr>
              <a:xfrm>
                <a:off x="8208526" y="3532994"/>
                <a:ext cx="33679" cy="33692"/>
              </a:xfrm>
              <a:custGeom>
                <a:avLst/>
                <a:gdLst>
                  <a:gd name="connsiteX0" fmla="*/ 31816 w 33679"/>
                  <a:gd name="connsiteY0" fmla="*/ 24610 h 33692"/>
                  <a:gd name="connsiteX1" fmla="*/ 9089 w 33679"/>
                  <a:gd name="connsiteY1" fmla="*/ 31792 h 33692"/>
                  <a:gd name="connsiteX2" fmla="*/ 1902 w 33679"/>
                  <a:gd name="connsiteY2" fmla="*/ 9081 h 33692"/>
                  <a:gd name="connsiteX3" fmla="*/ 24502 w 33679"/>
                  <a:gd name="connsiteY3" fmla="*/ 1835 h 33692"/>
                  <a:gd name="connsiteX4" fmla="*/ 31816 w 33679"/>
                  <a:gd name="connsiteY4" fmla="*/ 24610 h 33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79" h="33692">
                    <a:moveTo>
                      <a:pt x="31816" y="24610"/>
                    </a:moveTo>
                    <a:cubicBezTo>
                      <a:pt x="27523" y="32862"/>
                      <a:pt x="17347" y="36083"/>
                      <a:pt x="9089" y="31792"/>
                    </a:cubicBezTo>
                    <a:cubicBezTo>
                      <a:pt x="831" y="27502"/>
                      <a:pt x="-2392" y="17343"/>
                      <a:pt x="1902" y="9081"/>
                    </a:cubicBezTo>
                    <a:cubicBezTo>
                      <a:pt x="6163" y="881"/>
                      <a:pt x="16254" y="-2360"/>
                      <a:pt x="24502" y="1835"/>
                    </a:cubicBezTo>
                    <a:cubicBezTo>
                      <a:pt x="32802" y="6115"/>
                      <a:pt x="36067" y="16305"/>
                      <a:pt x="31816" y="24610"/>
                    </a:cubicBezTo>
                    <a:close/>
                  </a:path>
                </a:pathLst>
              </a:custGeom>
              <a:solidFill>
                <a:srgbClr val="3A3A3A">
                  <a:alpha val="3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9" name="Freeform 538">
                <a:extLst>
                  <a:ext uri="{FF2B5EF4-FFF2-40B4-BE49-F238E27FC236}">
                    <a16:creationId xmlns:a16="http://schemas.microsoft.com/office/drawing/2014/main" id="{21EF5CE8-E40A-2B41-B0FA-3115FD02C8E1}"/>
                  </a:ext>
                </a:extLst>
              </p:cNvPr>
              <p:cNvSpPr/>
              <p:nvPr/>
            </p:nvSpPr>
            <p:spPr>
              <a:xfrm>
                <a:off x="8208660" y="3533299"/>
                <a:ext cx="33260" cy="33271"/>
              </a:xfrm>
              <a:custGeom>
                <a:avLst/>
                <a:gdLst>
                  <a:gd name="connsiteX0" fmla="*/ 31470 w 33260"/>
                  <a:gd name="connsiteY0" fmla="*/ 24199 h 33271"/>
                  <a:gd name="connsiteX1" fmla="*/ 9082 w 33260"/>
                  <a:gd name="connsiteY1" fmla="*/ 31445 h 33271"/>
                  <a:gd name="connsiteX2" fmla="*/ 1820 w 33260"/>
                  <a:gd name="connsiteY2" fmla="*/ 9072 h 33271"/>
                  <a:gd name="connsiteX3" fmla="*/ 24219 w 33260"/>
                  <a:gd name="connsiteY3" fmla="*/ 1826 h 33271"/>
                  <a:gd name="connsiteX4" fmla="*/ 24262 w 33260"/>
                  <a:gd name="connsiteY4" fmla="*/ 1847 h 33271"/>
                  <a:gd name="connsiteX5" fmla="*/ 31470 w 33260"/>
                  <a:gd name="connsiteY5" fmla="*/ 24199 h 33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260" h="33271">
                    <a:moveTo>
                      <a:pt x="31470" y="24199"/>
                    </a:moveTo>
                    <a:cubicBezTo>
                      <a:pt x="27294" y="32377"/>
                      <a:pt x="17265" y="35629"/>
                      <a:pt x="9082" y="31445"/>
                    </a:cubicBezTo>
                    <a:cubicBezTo>
                      <a:pt x="898" y="27271"/>
                      <a:pt x="-2356" y="17250"/>
                      <a:pt x="1820" y="9072"/>
                    </a:cubicBezTo>
                    <a:cubicBezTo>
                      <a:pt x="6008" y="894"/>
                      <a:pt x="16025" y="-2358"/>
                      <a:pt x="24219" y="1826"/>
                    </a:cubicBezTo>
                    <a:cubicBezTo>
                      <a:pt x="24230" y="1837"/>
                      <a:pt x="24251" y="1837"/>
                      <a:pt x="24262" y="1847"/>
                    </a:cubicBezTo>
                    <a:cubicBezTo>
                      <a:pt x="32371" y="6085"/>
                      <a:pt x="35583" y="16032"/>
                      <a:pt x="31470" y="24199"/>
                    </a:cubicBezTo>
                    <a:close/>
                  </a:path>
                </a:pathLst>
              </a:custGeom>
              <a:solidFill>
                <a:srgbClr val="3A3A3A">
                  <a:alpha val="4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0" name="Freeform 539">
                <a:extLst>
                  <a:ext uri="{FF2B5EF4-FFF2-40B4-BE49-F238E27FC236}">
                    <a16:creationId xmlns:a16="http://schemas.microsoft.com/office/drawing/2014/main" id="{879637F5-6B18-9347-B4A3-5B7FCB3399A8}"/>
                  </a:ext>
                </a:extLst>
              </p:cNvPr>
              <p:cNvSpPr/>
              <p:nvPr/>
            </p:nvSpPr>
            <p:spPr>
              <a:xfrm>
                <a:off x="8208840" y="3533522"/>
                <a:ext cx="32904" cy="32850"/>
              </a:xfrm>
              <a:custGeom>
                <a:avLst/>
                <a:gdLst>
                  <a:gd name="connsiteX0" fmla="*/ 31077 w 32904"/>
                  <a:gd name="connsiteY0" fmla="*/ 23870 h 32850"/>
                  <a:gd name="connsiteX1" fmla="*/ 8986 w 32904"/>
                  <a:gd name="connsiteY1" fmla="*/ 31063 h 32850"/>
                  <a:gd name="connsiteX2" fmla="*/ 1788 w 32904"/>
                  <a:gd name="connsiteY2" fmla="*/ 8976 h 32850"/>
                  <a:gd name="connsiteX3" fmla="*/ 23880 w 32904"/>
                  <a:gd name="connsiteY3" fmla="*/ 1794 h 32850"/>
                  <a:gd name="connsiteX4" fmla="*/ 23975 w 32904"/>
                  <a:gd name="connsiteY4" fmla="*/ 1836 h 32850"/>
                  <a:gd name="connsiteX5" fmla="*/ 31131 w 32904"/>
                  <a:gd name="connsiteY5" fmla="*/ 23775 h 32850"/>
                  <a:gd name="connsiteX6" fmla="*/ 31077 w 32904"/>
                  <a:gd name="connsiteY6" fmla="*/ 23870 h 3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04" h="32850">
                    <a:moveTo>
                      <a:pt x="31077" y="23870"/>
                    </a:moveTo>
                    <a:cubicBezTo>
                      <a:pt x="26964" y="31953"/>
                      <a:pt x="17074" y="35173"/>
                      <a:pt x="8986" y="31063"/>
                    </a:cubicBezTo>
                    <a:cubicBezTo>
                      <a:pt x="898" y="26942"/>
                      <a:pt x="-2325" y="17059"/>
                      <a:pt x="1788" y="8976"/>
                    </a:cubicBezTo>
                    <a:cubicBezTo>
                      <a:pt x="5901" y="894"/>
                      <a:pt x="15792" y="-2327"/>
                      <a:pt x="23880" y="1794"/>
                    </a:cubicBezTo>
                    <a:cubicBezTo>
                      <a:pt x="23912" y="1805"/>
                      <a:pt x="23943" y="1826"/>
                      <a:pt x="23975" y="1836"/>
                    </a:cubicBezTo>
                    <a:cubicBezTo>
                      <a:pt x="32010" y="5915"/>
                      <a:pt x="35212" y="15745"/>
                      <a:pt x="31131" y="23775"/>
                    </a:cubicBezTo>
                    <a:cubicBezTo>
                      <a:pt x="31110" y="23807"/>
                      <a:pt x="31099" y="23838"/>
                      <a:pt x="31077" y="23870"/>
                    </a:cubicBezTo>
                    <a:close/>
                  </a:path>
                </a:pathLst>
              </a:custGeom>
              <a:solidFill>
                <a:srgbClr val="3A3A3A">
                  <a:alpha val="4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1" name="Freeform 540">
                <a:extLst>
                  <a:ext uri="{FF2B5EF4-FFF2-40B4-BE49-F238E27FC236}">
                    <a16:creationId xmlns:a16="http://schemas.microsoft.com/office/drawing/2014/main" id="{75894DA6-1C56-0E45-AB73-98DBFDFCD9EE}"/>
                  </a:ext>
                </a:extLst>
              </p:cNvPr>
              <p:cNvSpPr/>
              <p:nvPr/>
            </p:nvSpPr>
            <p:spPr>
              <a:xfrm>
                <a:off x="8209021" y="3533743"/>
                <a:ext cx="32443" cy="32427"/>
              </a:xfrm>
              <a:custGeom>
                <a:avLst/>
                <a:gdLst>
                  <a:gd name="connsiteX0" fmla="*/ 30685 w 32443"/>
                  <a:gd name="connsiteY0" fmla="*/ 23543 h 32427"/>
                  <a:gd name="connsiteX1" fmla="*/ 8880 w 32443"/>
                  <a:gd name="connsiteY1" fmla="*/ 30673 h 32427"/>
                  <a:gd name="connsiteX2" fmla="*/ 1756 w 32443"/>
                  <a:gd name="connsiteY2" fmla="*/ 8882 h 32427"/>
                  <a:gd name="connsiteX3" fmla="*/ 23551 w 32443"/>
                  <a:gd name="connsiteY3" fmla="*/ 1753 h 32427"/>
                  <a:gd name="connsiteX4" fmla="*/ 23689 w 32443"/>
                  <a:gd name="connsiteY4" fmla="*/ 1827 h 32427"/>
                  <a:gd name="connsiteX5" fmla="*/ 30685 w 32443"/>
                  <a:gd name="connsiteY5" fmla="*/ 23543 h 32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43" h="32427">
                    <a:moveTo>
                      <a:pt x="30685" y="23543"/>
                    </a:moveTo>
                    <a:cubicBezTo>
                      <a:pt x="26636" y="31531"/>
                      <a:pt x="16873" y="34719"/>
                      <a:pt x="8880" y="30673"/>
                    </a:cubicBezTo>
                    <a:cubicBezTo>
                      <a:pt x="898" y="26626"/>
                      <a:pt x="-2293" y="16869"/>
                      <a:pt x="1756" y="8882"/>
                    </a:cubicBezTo>
                    <a:cubicBezTo>
                      <a:pt x="5806" y="906"/>
                      <a:pt x="15569" y="-2294"/>
                      <a:pt x="23551" y="1753"/>
                    </a:cubicBezTo>
                    <a:cubicBezTo>
                      <a:pt x="23604" y="1785"/>
                      <a:pt x="23646" y="1806"/>
                      <a:pt x="23689" y="1827"/>
                    </a:cubicBezTo>
                    <a:cubicBezTo>
                      <a:pt x="31586" y="5927"/>
                      <a:pt x="34713" y="15609"/>
                      <a:pt x="30685" y="23543"/>
                    </a:cubicBezTo>
                    <a:close/>
                  </a:path>
                </a:pathLst>
              </a:custGeom>
              <a:solidFill>
                <a:srgbClr val="3A3A3A">
                  <a:alpha val="5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 name="Freeform 541">
                <a:extLst>
                  <a:ext uri="{FF2B5EF4-FFF2-40B4-BE49-F238E27FC236}">
                    <a16:creationId xmlns:a16="http://schemas.microsoft.com/office/drawing/2014/main" id="{8E6B6294-D57D-7B42-8D53-67B359749867}"/>
                  </a:ext>
                </a:extLst>
              </p:cNvPr>
              <p:cNvSpPr/>
              <p:nvPr/>
            </p:nvSpPr>
            <p:spPr>
              <a:xfrm>
                <a:off x="8209361" y="3534197"/>
                <a:ext cx="31806" cy="31786"/>
              </a:xfrm>
              <a:custGeom>
                <a:avLst/>
                <a:gdLst>
                  <a:gd name="connsiteX0" fmla="*/ 30133 w 31806"/>
                  <a:gd name="connsiteY0" fmla="*/ 22983 h 31786"/>
                  <a:gd name="connsiteX1" fmla="*/ 8805 w 31806"/>
                  <a:gd name="connsiteY1" fmla="*/ 30112 h 31786"/>
                  <a:gd name="connsiteX2" fmla="*/ 1671 w 31806"/>
                  <a:gd name="connsiteY2" fmla="*/ 8799 h 31786"/>
                  <a:gd name="connsiteX3" fmla="*/ 22999 w 31806"/>
                  <a:gd name="connsiteY3" fmla="*/ 1670 h 31786"/>
                  <a:gd name="connsiteX4" fmla="*/ 23243 w 31806"/>
                  <a:gd name="connsiteY4" fmla="*/ 1797 h 31786"/>
                  <a:gd name="connsiteX5" fmla="*/ 30133 w 31806"/>
                  <a:gd name="connsiteY5" fmla="*/ 22983 h 31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06" h="31786">
                    <a:moveTo>
                      <a:pt x="30133" y="22983"/>
                    </a:moveTo>
                    <a:cubicBezTo>
                      <a:pt x="26211" y="30833"/>
                      <a:pt x="16670" y="34032"/>
                      <a:pt x="8805" y="30112"/>
                    </a:cubicBezTo>
                    <a:cubicBezTo>
                      <a:pt x="950" y="26193"/>
                      <a:pt x="-2241" y="16659"/>
                      <a:pt x="1671" y="8799"/>
                    </a:cubicBezTo>
                    <a:cubicBezTo>
                      <a:pt x="5593" y="949"/>
                      <a:pt x="15144" y="-2240"/>
                      <a:pt x="22999" y="1670"/>
                    </a:cubicBezTo>
                    <a:cubicBezTo>
                      <a:pt x="23084" y="1712"/>
                      <a:pt x="23158" y="1754"/>
                      <a:pt x="23243" y="1797"/>
                    </a:cubicBezTo>
                    <a:cubicBezTo>
                      <a:pt x="30939" y="5801"/>
                      <a:pt x="34002" y="15229"/>
                      <a:pt x="30133" y="22983"/>
                    </a:cubicBezTo>
                    <a:close/>
                  </a:path>
                </a:pathLst>
              </a:custGeom>
              <a:solidFill>
                <a:srgbClr val="3A3A3A">
                  <a:alpha val="5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3" name="Freeform 542">
                <a:extLst>
                  <a:ext uri="{FF2B5EF4-FFF2-40B4-BE49-F238E27FC236}">
                    <a16:creationId xmlns:a16="http://schemas.microsoft.com/office/drawing/2014/main" id="{08033561-4BB6-7749-AA53-8330DE6FA508}"/>
                  </a:ext>
                </a:extLst>
              </p:cNvPr>
              <p:cNvSpPr/>
              <p:nvPr/>
            </p:nvSpPr>
            <p:spPr>
              <a:xfrm>
                <a:off x="8209643" y="3534210"/>
                <a:ext cx="31384" cy="31362"/>
              </a:xfrm>
              <a:custGeom>
                <a:avLst/>
                <a:gdLst>
                  <a:gd name="connsiteX0" fmla="*/ 29639 w 31384"/>
                  <a:gd name="connsiteY0" fmla="*/ 22864 h 31362"/>
                  <a:gd name="connsiteX1" fmla="*/ 8502 w 31384"/>
                  <a:gd name="connsiteY1" fmla="*/ 29612 h 31362"/>
                  <a:gd name="connsiteX2" fmla="*/ 1749 w 31384"/>
                  <a:gd name="connsiteY2" fmla="*/ 8500 h 31362"/>
                  <a:gd name="connsiteX3" fmla="*/ 22749 w 31384"/>
                  <a:gd name="connsiteY3" fmla="*/ 1678 h 31362"/>
                  <a:gd name="connsiteX4" fmla="*/ 29703 w 31384"/>
                  <a:gd name="connsiteY4" fmla="*/ 22726 h 31362"/>
                  <a:gd name="connsiteX5" fmla="*/ 29639 w 31384"/>
                  <a:gd name="connsiteY5" fmla="*/ 22864 h 3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84" h="31362">
                    <a:moveTo>
                      <a:pt x="29639" y="22864"/>
                    </a:moveTo>
                    <a:cubicBezTo>
                      <a:pt x="25674" y="30566"/>
                      <a:pt x="16208" y="33585"/>
                      <a:pt x="8502" y="29612"/>
                    </a:cubicBezTo>
                    <a:cubicBezTo>
                      <a:pt x="805" y="25650"/>
                      <a:pt x="-2226" y="16191"/>
                      <a:pt x="1749" y="8500"/>
                    </a:cubicBezTo>
                    <a:cubicBezTo>
                      <a:pt x="5692" y="851"/>
                      <a:pt x="15063" y="-2189"/>
                      <a:pt x="22749" y="1678"/>
                    </a:cubicBezTo>
                    <a:cubicBezTo>
                      <a:pt x="30487" y="5576"/>
                      <a:pt x="33603" y="14994"/>
                      <a:pt x="29703" y="22726"/>
                    </a:cubicBezTo>
                    <a:cubicBezTo>
                      <a:pt x="29681" y="22780"/>
                      <a:pt x="29660" y="22822"/>
                      <a:pt x="29639" y="22864"/>
                    </a:cubicBezTo>
                    <a:close/>
                  </a:path>
                </a:pathLst>
              </a:custGeom>
              <a:solidFill>
                <a:srgbClr val="3A3A3A">
                  <a:alpha val="5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4" name="Freeform 543">
                <a:extLst>
                  <a:ext uri="{FF2B5EF4-FFF2-40B4-BE49-F238E27FC236}">
                    <a16:creationId xmlns:a16="http://schemas.microsoft.com/office/drawing/2014/main" id="{1CA41068-59A1-8E47-9CEA-5F843EF70BC4}"/>
                  </a:ext>
                </a:extLst>
              </p:cNvPr>
              <p:cNvSpPr/>
              <p:nvPr/>
            </p:nvSpPr>
            <p:spPr>
              <a:xfrm>
                <a:off x="8210122" y="3534202"/>
                <a:ext cx="30749" cy="30722"/>
              </a:xfrm>
              <a:custGeom>
                <a:avLst/>
                <a:gdLst>
                  <a:gd name="connsiteX0" fmla="*/ 28842 w 30749"/>
                  <a:gd name="connsiteY0" fmla="*/ 22767 h 30722"/>
                  <a:gd name="connsiteX1" fmla="*/ 7969 w 30749"/>
                  <a:gd name="connsiteY1" fmla="*/ 28815 h 30722"/>
                  <a:gd name="connsiteX2" fmla="*/ 1906 w 30749"/>
                  <a:gd name="connsiteY2" fmla="*/ 7957 h 30722"/>
                  <a:gd name="connsiteX3" fmla="*/ 22163 w 30749"/>
                  <a:gd name="connsiteY3" fmla="*/ 1580 h 30722"/>
                  <a:gd name="connsiteX4" fmla="*/ 29170 w 30749"/>
                  <a:gd name="connsiteY4" fmla="*/ 22141 h 30722"/>
                  <a:gd name="connsiteX5" fmla="*/ 28842 w 30749"/>
                  <a:gd name="connsiteY5" fmla="*/ 22767 h 3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49" h="30722">
                    <a:moveTo>
                      <a:pt x="28842" y="22767"/>
                    </a:moveTo>
                    <a:cubicBezTo>
                      <a:pt x="24750" y="30203"/>
                      <a:pt x="15400" y="32904"/>
                      <a:pt x="7969" y="28815"/>
                    </a:cubicBezTo>
                    <a:cubicBezTo>
                      <a:pt x="528" y="24726"/>
                      <a:pt x="-2186" y="15383"/>
                      <a:pt x="1906" y="7957"/>
                    </a:cubicBezTo>
                    <a:cubicBezTo>
                      <a:pt x="5870" y="764"/>
                      <a:pt x="14796" y="-2043"/>
                      <a:pt x="22163" y="1580"/>
                    </a:cubicBezTo>
                    <a:cubicBezTo>
                      <a:pt x="29775" y="5330"/>
                      <a:pt x="32912" y="14536"/>
                      <a:pt x="29170" y="22141"/>
                    </a:cubicBezTo>
                    <a:cubicBezTo>
                      <a:pt x="29064" y="22353"/>
                      <a:pt x="28959" y="22565"/>
                      <a:pt x="28842" y="22767"/>
                    </a:cubicBezTo>
                    <a:close/>
                  </a:path>
                </a:pathLst>
              </a:custGeom>
              <a:solidFill>
                <a:srgbClr val="3A3A3A">
                  <a:alpha val="6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5" name="Freeform 544">
                <a:extLst>
                  <a:ext uri="{FF2B5EF4-FFF2-40B4-BE49-F238E27FC236}">
                    <a16:creationId xmlns:a16="http://schemas.microsoft.com/office/drawing/2014/main" id="{3FBD8998-2EBD-C246-98A7-FC647F2EC83C}"/>
                  </a:ext>
                </a:extLst>
              </p:cNvPr>
              <p:cNvSpPr/>
              <p:nvPr/>
            </p:nvSpPr>
            <p:spPr>
              <a:xfrm>
                <a:off x="8209699" y="3534757"/>
                <a:ext cx="30321" cy="30305"/>
              </a:xfrm>
              <a:custGeom>
                <a:avLst/>
                <a:gdLst>
                  <a:gd name="connsiteX0" fmla="*/ 28629 w 30321"/>
                  <a:gd name="connsiteY0" fmla="*/ 22105 h 30305"/>
                  <a:gd name="connsiteX1" fmla="*/ 8202 w 30321"/>
                  <a:gd name="connsiteY1" fmla="*/ 28610 h 30305"/>
                  <a:gd name="connsiteX2" fmla="*/ 1693 w 30321"/>
                  <a:gd name="connsiteY2" fmla="*/ 8196 h 30305"/>
                  <a:gd name="connsiteX3" fmla="*/ 22057 w 30321"/>
                  <a:gd name="connsiteY3" fmla="*/ 1660 h 30305"/>
                  <a:gd name="connsiteX4" fmla="*/ 28661 w 30321"/>
                  <a:gd name="connsiteY4" fmla="*/ 22042 h 30305"/>
                  <a:gd name="connsiteX5" fmla="*/ 28629 w 30321"/>
                  <a:gd name="connsiteY5" fmla="*/ 22105 h 30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21" h="30305">
                    <a:moveTo>
                      <a:pt x="28629" y="22105"/>
                    </a:moveTo>
                    <a:cubicBezTo>
                      <a:pt x="24781" y="29542"/>
                      <a:pt x="15643" y="32455"/>
                      <a:pt x="8202" y="28610"/>
                    </a:cubicBezTo>
                    <a:cubicBezTo>
                      <a:pt x="760" y="24764"/>
                      <a:pt x="-2145" y="15633"/>
                      <a:pt x="1693" y="8196"/>
                    </a:cubicBezTo>
                    <a:cubicBezTo>
                      <a:pt x="5530" y="792"/>
                      <a:pt x="14625" y="-2132"/>
                      <a:pt x="22057" y="1660"/>
                    </a:cubicBezTo>
                    <a:cubicBezTo>
                      <a:pt x="29509" y="5463"/>
                      <a:pt x="32466" y="14594"/>
                      <a:pt x="28661" y="22042"/>
                    </a:cubicBezTo>
                    <a:cubicBezTo>
                      <a:pt x="28650" y="22063"/>
                      <a:pt x="28639" y="22084"/>
                      <a:pt x="28629" y="22105"/>
                    </a:cubicBezTo>
                    <a:close/>
                  </a:path>
                </a:pathLst>
              </a:custGeom>
              <a:solidFill>
                <a:srgbClr val="3A3A3A">
                  <a:alpha val="6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6" name="Freeform 545">
                <a:extLst>
                  <a:ext uri="{FF2B5EF4-FFF2-40B4-BE49-F238E27FC236}">
                    <a16:creationId xmlns:a16="http://schemas.microsoft.com/office/drawing/2014/main" id="{6B5B381D-4A80-AB46-97B9-F6C16632F173}"/>
                  </a:ext>
                </a:extLst>
              </p:cNvPr>
              <p:cNvSpPr/>
              <p:nvPr/>
            </p:nvSpPr>
            <p:spPr>
              <a:xfrm>
                <a:off x="8210089" y="3534979"/>
                <a:ext cx="29898" cy="29880"/>
              </a:xfrm>
              <a:custGeom>
                <a:avLst/>
                <a:gdLst>
                  <a:gd name="connsiteX0" fmla="*/ 28239 w 29898"/>
                  <a:gd name="connsiteY0" fmla="*/ 21778 h 29880"/>
                  <a:gd name="connsiteX1" fmla="*/ 8109 w 29898"/>
                  <a:gd name="connsiteY1" fmla="*/ 28218 h 29880"/>
                  <a:gd name="connsiteX2" fmla="*/ 1663 w 29898"/>
                  <a:gd name="connsiteY2" fmla="*/ 8102 h 29880"/>
                  <a:gd name="connsiteX3" fmla="*/ 21773 w 29898"/>
                  <a:gd name="connsiteY3" fmla="*/ 1651 h 29880"/>
                  <a:gd name="connsiteX4" fmla="*/ 28249 w 29898"/>
                  <a:gd name="connsiteY4" fmla="*/ 21757 h 29880"/>
                  <a:gd name="connsiteX5" fmla="*/ 28239 w 29898"/>
                  <a:gd name="connsiteY5" fmla="*/ 21778 h 29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98" h="29880">
                    <a:moveTo>
                      <a:pt x="28239" y="21778"/>
                    </a:moveTo>
                    <a:cubicBezTo>
                      <a:pt x="24465" y="29108"/>
                      <a:pt x="15444" y="32000"/>
                      <a:pt x="8109" y="28218"/>
                    </a:cubicBezTo>
                    <a:cubicBezTo>
                      <a:pt x="773" y="24447"/>
                      <a:pt x="-2121" y="15432"/>
                      <a:pt x="1663" y="8102"/>
                    </a:cubicBezTo>
                    <a:cubicBezTo>
                      <a:pt x="5437" y="771"/>
                      <a:pt x="14437" y="-2110"/>
                      <a:pt x="21773" y="1651"/>
                    </a:cubicBezTo>
                    <a:cubicBezTo>
                      <a:pt x="29119" y="5411"/>
                      <a:pt x="32012" y="14416"/>
                      <a:pt x="28249" y="21757"/>
                    </a:cubicBezTo>
                    <a:cubicBezTo>
                      <a:pt x="28249" y="21767"/>
                      <a:pt x="28239" y="21767"/>
                      <a:pt x="28239" y="21778"/>
                    </a:cubicBezTo>
                    <a:close/>
                  </a:path>
                </a:pathLst>
              </a:custGeom>
              <a:solidFill>
                <a:srgbClr val="3A3A3A">
                  <a:alpha val="6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7" name="Freeform 546">
                <a:extLst>
                  <a:ext uri="{FF2B5EF4-FFF2-40B4-BE49-F238E27FC236}">
                    <a16:creationId xmlns:a16="http://schemas.microsoft.com/office/drawing/2014/main" id="{4E955166-E7EB-AF4B-87C5-5427ECFEB94C}"/>
                  </a:ext>
                </a:extLst>
              </p:cNvPr>
              <p:cNvSpPr/>
              <p:nvPr/>
            </p:nvSpPr>
            <p:spPr>
              <a:xfrm>
                <a:off x="8210728" y="3535263"/>
                <a:ext cx="29263" cy="29243"/>
              </a:xfrm>
              <a:custGeom>
                <a:avLst/>
                <a:gdLst>
                  <a:gd name="connsiteX0" fmla="*/ 27600 w 29263"/>
                  <a:gd name="connsiteY0" fmla="*/ 21388 h 29243"/>
                  <a:gd name="connsiteX1" fmla="*/ 7862 w 29263"/>
                  <a:gd name="connsiteY1" fmla="*/ 27585 h 29243"/>
                  <a:gd name="connsiteX2" fmla="*/ 1661 w 29263"/>
                  <a:gd name="connsiteY2" fmla="*/ 7849 h 29243"/>
                  <a:gd name="connsiteX3" fmla="*/ 21240 w 29263"/>
                  <a:gd name="connsiteY3" fmla="*/ 1578 h 29243"/>
                  <a:gd name="connsiteX4" fmla="*/ 27685 w 29263"/>
                  <a:gd name="connsiteY4" fmla="*/ 21229 h 29243"/>
                  <a:gd name="connsiteX5" fmla="*/ 27600 w 29263"/>
                  <a:gd name="connsiteY5" fmla="*/ 21388 h 29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63" h="29243">
                    <a:moveTo>
                      <a:pt x="27600" y="21388"/>
                    </a:moveTo>
                    <a:cubicBezTo>
                      <a:pt x="23858" y="28549"/>
                      <a:pt x="15028" y="31313"/>
                      <a:pt x="7862" y="27585"/>
                    </a:cubicBezTo>
                    <a:cubicBezTo>
                      <a:pt x="696" y="23845"/>
                      <a:pt x="-2071" y="15010"/>
                      <a:pt x="1661" y="7849"/>
                    </a:cubicBezTo>
                    <a:cubicBezTo>
                      <a:pt x="5371" y="762"/>
                      <a:pt x="14095" y="-2034"/>
                      <a:pt x="21240" y="1578"/>
                    </a:cubicBezTo>
                    <a:cubicBezTo>
                      <a:pt x="28448" y="5222"/>
                      <a:pt x="31331" y="14025"/>
                      <a:pt x="27685" y="21229"/>
                    </a:cubicBezTo>
                    <a:cubicBezTo>
                      <a:pt x="27653" y="21282"/>
                      <a:pt x="27632" y="21335"/>
                      <a:pt x="27600" y="21388"/>
                    </a:cubicBezTo>
                    <a:close/>
                  </a:path>
                </a:pathLst>
              </a:custGeom>
              <a:solidFill>
                <a:srgbClr val="3A3A3A">
                  <a:alpha val="7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8" name="Freeform 547">
                <a:extLst>
                  <a:ext uri="{FF2B5EF4-FFF2-40B4-BE49-F238E27FC236}">
                    <a16:creationId xmlns:a16="http://schemas.microsoft.com/office/drawing/2014/main" id="{E8F0F33B-B00A-984A-8C8A-6771AE265538}"/>
                  </a:ext>
                </a:extLst>
              </p:cNvPr>
              <p:cNvSpPr/>
              <p:nvPr/>
            </p:nvSpPr>
            <p:spPr>
              <a:xfrm>
                <a:off x="8210924" y="3535881"/>
                <a:ext cx="28837" cy="28821"/>
              </a:xfrm>
              <a:custGeom>
                <a:avLst/>
                <a:gdLst>
                  <a:gd name="connsiteX0" fmla="*/ 27404 w 28837"/>
                  <a:gd name="connsiteY0" fmla="*/ 20663 h 28821"/>
                  <a:gd name="connsiteX1" fmla="*/ 8153 w 28837"/>
                  <a:gd name="connsiteY1" fmla="*/ 27390 h 28821"/>
                  <a:gd name="connsiteX2" fmla="*/ 1433 w 28837"/>
                  <a:gd name="connsiteY2" fmla="*/ 8153 h 28821"/>
                  <a:gd name="connsiteX3" fmla="*/ 1751 w 28837"/>
                  <a:gd name="connsiteY3" fmla="*/ 7528 h 28821"/>
                  <a:gd name="connsiteX4" fmla="*/ 21298 w 28837"/>
                  <a:gd name="connsiteY4" fmla="*/ 1754 h 28821"/>
                  <a:gd name="connsiteX5" fmla="*/ 27404 w 28837"/>
                  <a:gd name="connsiteY5" fmla="*/ 20663 h 28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37" h="28821">
                    <a:moveTo>
                      <a:pt x="27404" y="20663"/>
                    </a:moveTo>
                    <a:cubicBezTo>
                      <a:pt x="23948" y="27835"/>
                      <a:pt x="15330" y="30843"/>
                      <a:pt x="8153" y="27390"/>
                    </a:cubicBezTo>
                    <a:cubicBezTo>
                      <a:pt x="988" y="23937"/>
                      <a:pt x="-2023" y="15324"/>
                      <a:pt x="1433" y="8153"/>
                    </a:cubicBezTo>
                    <a:cubicBezTo>
                      <a:pt x="1528" y="7941"/>
                      <a:pt x="1634" y="7729"/>
                      <a:pt x="1751" y="7528"/>
                    </a:cubicBezTo>
                    <a:cubicBezTo>
                      <a:pt x="5556" y="536"/>
                      <a:pt x="14302" y="-2049"/>
                      <a:pt x="21298" y="1754"/>
                    </a:cubicBezTo>
                    <a:cubicBezTo>
                      <a:pt x="28061" y="5420"/>
                      <a:pt x="30743" y="13746"/>
                      <a:pt x="27404" y="20663"/>
                    </a:cubicBezTo>
                    <a:close/>
                  </a:path>
                </a:pathLst>
              </a:custGeom>
              <a:solidFill>
                <a:srgbClr val="3A3A3A">
                  <a:alpha val="7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9" name="Freeform 548">
                <a:extLst>
                  <a:ext uri="{FF2B5EF4-FFF2-40B4-BE49-F238E27FC236}">
                    <a16:creationId xmlns:a16="http://schemas.microsoft.com/office/drawing/2014/main" id="{784043EE-5DFC-E843-8346-A5B089EBF382}"/>
                  </a:ext>
                </a:extLst>
              </p:cNvPr>
              <p:cNvSpPr/>
              <p:nvPr/>
            </p:nvSpPr>
            <p:spPr>
              <a:xfrm>
                <a:off x="8211493" y="3535739"/>
                <a:ext cx="28417" cy="28357"/>
              </a:xfrm>
              <a:custGeom>
                <a:avLst/>
                <a:gdLst>
                  <a:gd name="connsiteX0" fmla="*/ 26834 w 28417"/>
                  <a:gd name="connsiteY0" fmla="*/ 20700 h 28357"/>
                  <a:gd name="connsiteX1" fmla="*/ 7753 w 28417"/>
                  <a:gd name="connsiteY1" fmla="*/ 26844 h 28357"/>
                  <a:gd name="connsiteX2" fmla="*/ 1552 w 28417"/>
                  <a:gd name="connsiteY2" fmla="*/ 7744 h 28357"/>
                  <a:gd name="connsiteX3" fmla="*/ 20665 w 28417"/>
                  <a:gd name="connsiteY3" fmla="*/ 1558 h 28357"/>
                  <a:gd name="connsiteX4" fmla="*/ 26866 w 28417"/>
                  <a:gd name="connsiteY4" fmla="*/ 20647 h 28357"/>
                  <a:gd name="connsiteX5" fmla="*/ 26834 w 28417"/>
                  <a:gd name="connsiteY5" fmla="*/ 20700 h 28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17" h="28357">
                    <a:moveTo>
                      <a:pt x="26834" y="20700"/>
                    </a:moveTo>
                    <a:cubicBezTo>
                      <a:pt x="23209" y="27596"/>
                      <a:pt x="14728" y="30329"/>
                      <a:pt x="7753" y="26844"/>
                    </a:cubicBezTo>
                    <a:cubicBezTo>
                      <a:pt x="767" y="23285"/>
                      <a:pt x="-2010" y="14736"/>
                      <a:pt x="1552" y="7744"/>
                    </a:cubicBezTo>
                    <a:cubicBezTo>
                      <a:pt x="5114" y="763"/>
                      <a:pt x="13668" y="-2012"/>
                      <a:pt x="20665" y="1558"/>
                    </a:cubicBezTo>
                    <a:cubicBezTo>
                      <a:pt x="27650" y="5117"/>
                      <a:pt x="30428" y="13666"/>
                      <a:pt x="26866" y="20647"/>
                    </a:cubicBezTo>
                    <a:cubicBezTo>
                      <a:pt x="26856" y="20668"/>
                      <a:pt x="26845" y="20679"/>
                      <a:pt x="26834" y="20700"/>
                    </a:cubicBezTo>
                    <a:close/>
                  </a:path>
                </a:pathLst>
              </a:custGeom>
              <a:solidFill>
                <a:srgbClr val="3A3A3A">
                  <a:alpha val="8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0" name="Freeform 549">
                <a:extLst>
                  <a:ext uri="{FF2B5EF4-FFF2-40B4-BE49-F238E27FC236}">
                    <a16:creationId xmlns:a16="http://schemas.microsoft.com/office/drawing/2014/main" id="{C0C86930-025F-BD4C-92D0-872BB669E97F}"/>
                  </a:ext>
                </a:extLst>
              </p:cNvPr>
              <p:cNvSpPr/>
              <p:nvPr/>
            </p:nvSpPr>
            <p:spPr>
              <a:xfrm>
                <a:off x="8211428" y="3536051"/>
                <a:ext cx="27780" cy="27758"/>
              </a:xfrm>
              <a:custGeom>
                <a:avLst/>
                <a:gdLst>
                  <a:gd name="connsiteX0" fmla="*/ 26264 w 27780"/>
                  <a:gd name="connsiteY0" fmla="*/ 20176 h 27758"/>
                  <a:gd name="connsiteX1" fmla="*/ 7586 w 27780"/>
                  <a:gd name="connsiteY1" fmla="*/ 26246 h 27758"/>
                  <a:gd name="connsiteX2" fmla="*/ 1512 w 27780"/>
                  <a:gd name="connsiteY2" fmla="*/ 7591 h 27758"/>
                  <a:gd name="connsiteX3" fmla="*/ 20190 w 27780"/>
                  <a:gd name="connsiteY3" fmla="*/ 1511 h 27758"/>
                  <a:gd name="connsiteX4" fmla="*/ 20222 w 27780"/>
                  <a:gd name="connsiteY4" fmla="*/ 1532 h 27758"/>
                  <a:gd name="connsiteX5" fmla="*/ 26264 w 27780"/>
                  <a:gd name="connsiteY5" fmla="*/ 20176 h 2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0" h="27758">
                    <a:moveTo>
                      <a:pt x="26264" y="20176"/>
                    </a:moveTo>
                    <a:cubicBezTo>
                      <a:pt x="22787" y="27009"/>
                      <a:pt x="14423" y="29721"/>
                      <a:pt x="7586" y="26246"/>
                    </a:cubicBezTo>
                    <a:cubicBezTo>
                      <a:pt x="759" y="22771"/>
                      <a:pt x="-1965" y="14413"/>
                      <a:pt x="1512" y="7591"/>
                    </a:cubicBezTo>
                    <a:cubicBezTo>
                      <a:pt x="4989" y="758"/>
                      <a:pt x="13353" y="-1964"/>
                      <a:pt x="20190" y="1511"/>
                    </a:cubicBezTo>
                    <a:cubicBezTo>
                      <a:pt x="20201" y="1521"/>
                      <a:pt x="20211" y="1521"/>
                      <a:pt x="20222" y="1532"/>
                    </a:cubicBezTo>
                    <a:cubicBezTo>
                      <a:pt x="27038" y="5017"/>
                      <a:pt x="29741" y="13364"/>
                      <a:pt x="26264" y="20176"/>
                    </a:cubicBezTo>
                    <a:close/>
                  </a:path>
                </a:pathLst>
              </a:custGeom>
              <a:solidFill>
                <a:srgbClr val="3A3A3A">
                  <a:alpha val="8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1" name="Freeform 550">
                <a:extLst>
                  <a:ext uri="{FF2B5EF4-FFF2-40B4-BE49-F238E27FC236}">
                    <a16:creationId xmlns:a16="http://schemas.microsoft.com/office/drawing/2014/main" id="{DFD1B1C4-81F9-B841-8133-4488B7E998E9}"/>
                  </a:ext>
                </a:extLst>
              </p:cNvPr>
              <p:cNvSpPr/>
              <p:nvPr/>
            </p:nvSpPr>
            <p:spPr>
              <a:xfrm>
                <a:off x="8211608" y="3536274"/>
                <a:ext cx="27387" cy="27337"/>
              </a:xfrm>
              <a:custGeom>
                <a:avLst/>
                <a:gdLst>
                  <a:gd name="connsiteX0" fmla="*/ 25872 w 27387"/>
                  <a:gd name="connsiteY0" fmla="*/ 19847 h 27337"/>
                  <a:gd name="connsiteX1" fmla="*/ 7490 w 27387"/>
                  <a:gd name="connsiteY1" fmla="*/ 25854 h 27337"/>
                  <a:gd name="connsiteX2" fmla="*/ 1480 w 27387"/>
                  <a:gd name="connsiteY2" fmla="*/ 7496 h 27337"/>
                  <a:gd name="connsiteX3" fmla="*/ 19861 w 27387"/>
                  <a:gd name="connsiteY3" fmla="*/ 1479 h 27337"/>
                  <a:gd name="connsiteX4" fmla="*/ 19935 w 27387"/>
                  <a:gd name="connsiteY4" fmla="*/ 1521 h 27337"/>
                  <a:gd name="connsiteX5" fmla="*/ 25925 w 27387"/>
                  <a:gd name="connsiteY5" fmla="*/ 19741 h 27337"/>
                  <a:gd name="connsiteX6" fmla="*/ 25872 w 27387"/>
                  <a:gd name="connsiteY6" fmla="*/ 19847 h 27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87" h="27337">
                    <a:moveTo>
                      <a:pt x="25872" y="19847"/>
                    </a:moveTo>
                    <a:cubicBezTo>
                      <a:pt x="22458" y="26574"/>
                      <a:pt x="14232" y="29275"/>
                      <a:pt x="7490" y="25854"/>
                    </a:cubicBezTo>
                    <a:cubicBezTo>
                      <a:pt x="759" y="22442"/>
                      <a:pt x="-1934" y="14222"/>
                      <a:pt x="1480" y="7496"/>
                    </a:cubicBezTo>
                    <a:cubicBezTo>
                      <a:pt x="4893" y="758"/>
                      <a:pt x="13119" y="-1933"/>
                      <a:pt x="19861" y="1479"/>
                    </a:cubicBezTo>
                    <a:cubicBezTo>
                      <a:pt x="19883" y="1489"/>
                      <a:pt x="19914" y="1510"/>
                      <a:pt x="19935" y="1521"/>
                    </a:cubicBezTo>
                    <a:cubicBezTo>
                      <a:pt x="26624" y="4900"/>
                      <a:pt x="29306" y="13057"/>
                      <a:pt x="25925" y="19741"/>
                    </a:cubicBezTo>
                    <a:cubicBezTo>
                      <a:pt x="25914" y="19773"/>
                      <a:pt x="25893" y="19815"/>
                      <a:pt x="25872" y="19847"/>
                    </a:cubicBezTo>
                    <a:close/>
                  </a:path>
                </a:pathLst>
              </a:custGeom>
              <a:solidFill>
                <a:srgbClr val="3A3A3A">
                  <a:alpha val="8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2" name="Freeform 551">
                <a:extLst>
                  <a:ext uri="{FF2B5EF4-FFF2-40B4-BE49-F238E27FC236}">
                    <a16:creationId xmlns:a16="http://schemas.microsoft.com/office/drawing/2014/main" id="{DD4436AD-16E4-EF47-BBFC-CD33C4CD0831}"/>
                  </a:ext>
                </a:extLst>
              </p:cNvPr>
              <p:cNvSpPr/>
              <p:nvPr/>
            </p:nvSpPr>
            <p:spPr>
              <a:xfrm>
                <a:off x="8211780" y="3536498"/>
                <a:ext cx="26934" cy="26914"/>
              </a:xfrm>
              <a:custGeom>
                <a:avLst/>
                <a:gdLst>
                  <a:gd name="connsiteX0" fmla="*/ 25487 w 26934"/>
                  <a:gd name="connsiteY0" fmla="*/ 19517 h 26914"/>
                  <a:gd name="connsiteX1" fmla="*/ 7403 w 26934"/>
                  <a:gd name="connsiteY1" fmla="*/ 25470 h 26914"/>
                  <a:gd name="connsiteX2" fmla="*/ 1445 w 26934"/>
                  <a:gd name="connsiteY2" fmla="*/ 7398 h 26914"/>
                  <a:gd name="connsiteX3" fmla="*/ 19530 w 26934"/>
                  <a:gd name="connsiteY3" fmla="*/ 1444 h 26914"/>
                  <a:gd name="connsiteX4" fmla="*/ 19657 w 26934"/>
                  <a:gd name="connsiteY4" fmla="*/ 1508 h 26914"/>
                  <a:gd name="connsiteX5" fmla="*/ 25487 w 26934"/>
                  <a:gd name="connsiteY5" fmla="*/ 19517 h 26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34" h="26914">
                    <a:moveTo>
                      <a:pt x="25487" y="19517"/>
                    </a:moveTo>
                    <a:cubicBezTo>
                      <a:pt x="22138" y="26148"/>
                      <a:pt x="14039" y="28818"/>
                      <a:pt x="7403" y="25470"/>
                    </a:cubicBezTo>
                    <a:cubicBezTo>
                      <a:pt x="767" y="22122"/>
                      <a:pt x="-1904" y="14029"/>
                      <a:pt x="1445" y="7398"/>
                    </a:cubicBezTo>
                    <a:cubicBezTo>
                      <a:pt x="4795" y="766"/>
                      <a:pt x="12894" y="-1903"/>
                      <a:pt x="19530" y="1444"/>
                    </a:cubicBezTo>
                    <a:cubicBezTo>
                      <a:pt x="19572" y="1466"/>
                      <a:pt x="19615" y="1487"/>
                      <a:pt x="19657" y="1508"/>
                    </a:cubicBezTo>
                    <a:cubicBezTo>
                      <a:pt x="26208" y="4898"/>
                      <a:pt x="28816" y="12928"/>
                      <a:pt x="25487" y="19517"/>
                    </a:cubicBezTo>
                    <a:close/>
                  </a:path>
                </a:pathLst>
              </a:custGeom>
              <a:solidFill>
                <a:srgbClr val="3A3A3A">
                  <a:alpha val="9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 name="Freeform 552">
                <a:extLst>
                  <a:ext uri="{FF2B5EF4-FFF2-40B4-BE49-F238E27FC236}">
                    <a16:creationId xmlns:a16="http://schemas.microsoft.com/office/drawing/2014/main" id="{1D340EB2-E14F-BE4C-83BD-1036A21BBA7E}"/>
                  </a:ext>
                </a:extLst>
              </p:cNvPr>
              <p:cNvSpPr/>
              <p:nvPr/>
            </p:nvSpPr>
            <p:spPr>
              <a:xfrm>
                <a:off x="8212177" y="3536842"/>
                <a:ext cx="26294" cy="26208"/>
              </a:xfrm>
              <a:custGeom>
                <a:avLst/>
                <a:gdLst>
                  <a:gd name="connsiteX0" fmla="*/ 24879 w 26294"/>
                  <a:gd name="connsiteY0" fmla="*/ 19067 h 26208"/>
                  <a:gd name="connsiteX1" fmla="*/ 7070 w 26294"/>
                  <a:gd name="connsiteY1" fmla="*/ 24787 h 26208"/>
                  <a:gd name="connsiteX2" fmla="*/ 1494 w 26294"/>
                  <a:gd name="connsiteY2" fmla="*/ 7065 h 26208"/>
                  <a:gd name="connsiteX3" fmla="*/ 19228 w 26294"/>
                  <a:gd name="connsiteY3" fmla="*/ 1493 h 26208"/>
                  <a:gd name="connsiteX4" fmla="*/ 24879 w 26294"/>
                  <a:gd name="connsiteY4" fmla="*/ 19067 h 26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94" h="26208">
                    <a:moveTo>
                      <a:pt x="24879" y="19067"/>
                    </a:moveTo>
                    <a:cubicBezTo>
                      <a:pt x="21497" y="25508"/>
                      <a:pt x="13578" y="28050"/>
                      <a:pt x="7070" y="24787"/>
                    </a:cubicBezTo>
                    <a:cubicBezTo>
                      <a:pt x="635" y="21429"/>
                      <a:pt x="-1867" y="13495"/>
                      <a:pt x="1494" y="7065"/>
                    </a:cubicBezTo>
                    <a:cubicBezTo>
                      <a:pt x="4854" y="635"/>
                      <a:pt x="12794" y="-1866"/>
                      <a:pt x="19228" y="1493"/>
                    </a:cubicBezTo>
                    <a:cubicBezTo>
                      <a:pt x="25610" y="4819"/>
                      <a:pt x="28122" y="12647"/>
                      <a:pt x="24879" y="19067"/>
                    </a:cubicBezTo>
                    <a:close/>
                  </a:path>
                </a:pathLst>
              </a:custGeom>
              <a:solidFill>
                <a:srgbClr val="3A3A3A">
                  <a:alpha val="9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4" name="Freeform 553">
                <a:extLst>
                  <a:ext uri="{FF2B5EF4-FFF2-40B4-BE49-F238E27FC236}">
                    <a16:creationId xmlns:a16="http://schemas.microsoft.com/office/drawing/2014/main" id="{F8817EFB-E440-D042-A4E3-3AE8A791AC92}"/>
                  </a:ext>
                </a:extLst>
              </p:cNvPr>
              <p:cNvSpPr/>
              <p:nvPr/>
            </p:nvSpPr>
            <p:spPr>
              <a:xfrm>
                <a:off x="8212554" y="3537020"/>
                <a:ext cx="25655" cy="25640"/>
              </a:xfrm>
              <a:custGeom>
                <a:avLst/>
                <a:gdLst>
                  <a:gd name="connsiteX0" fmla="*/ 24183 w 25655"/>
                  <a:gd name="connsiteY0" fmla="*/ 18783 h 25640"/>
                  <a:gd name="connsiteX1" fmla="*/ 6862 w 25655"/>
                  <a:gd name="connsiteY1" fmla="*/ 24164 h 25640"/>
                  <a:gd name="connsiteX2" fmla="*/ 1477 w 25655"/>
                  <a:gd name="connsiteY2" fmla="*/ 6855 h 25640"/>
                  <a:gd name="connsiteX3" fmla="*/ 18671 w 25655"/>
                  <a:gd name="connsiteY3" fmla="*/ 1410 h 25640"/>
                  <a:gd name="connsiteX4" fmla="*/ 24247 w 25655"/>
                  <a:gd name="connsiteY4" fmla="*/ 18656 h 25640"/>
                  <a:gd name="connsiteX5" fmla="*/ 24183 w 25655"/>
                  <a:gd name="connsiteY5" fmla="*/ 18783 h 25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55" h="25640">
                    <a:moveTo>
                      <a:pt x="24183" y="18783"/>
                    </a:moveTo>
                    <a:cubicBezTo>
                      <a:pt x="20887" y="25054"/>
                      <a:pt x="13138" y="27459"/>
                      <a:pt x="6862" y="24164"/>
                    </a:cubicBezTo>
                    <a:cubicBezTo>
                      <a:pt x="586" y="20880"/>
                      <a:pt x="-1820" y="13126"/>
                      <a:pt x="1477" y="6855"/>
                    </a:cubicBezTo>
                    <a:cubicBezTo>
                      <a:pt x="4742" y="637"/>
                      <a:pt x="12417" y="-1789"/>
                      <a:pt x="18671" y="1410"/>
                    </a:cubicBezTo>
                    <a:cubicBezTo>
                      <a:pt x="24978" y="4630"/>
                      <a:pt x="27469" y="12353"/>
                      <a:pt x="24247" y="18656"/>
                    </a:cubicBezTo>
                    <a:cubicBezTo>
                      <a:pt x="24226" y="18698"/>
                      <a:pt x="24204" y="18740"/>
                      <a:pt x="24183" y="18783"/>
                    </a:cubicBezTo>
                    <a:close/>
                  </a:path>
                </a:pathLst>
              </a:custGeom>
              <a:solidFill>
                <a:srgbClr val="3A3A3A"/>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55" name="Graphic 2">
              <a:extLst>
                <a:ext uri="{FF2B5EF4-FFF2-40B4-BE49-F238E27FC236}">
                  <a16:creationId xmlns:a16="http://schemas.microsoft.com/office/drawing/2014/main" id="{99F800C7-7D23-624F-A159-320126836269}"/>
                </a:ext>
              </a:extLst>
            </p:cNvPr>
            <p:cNvGrpSpPr/>
            <p:nvPr/>
          </p:nvGrpSpPr>
          <p:grpSpPr>
            <a:xfrm>
              <a:off x="8331497" y="3313179"/>
              <a:ext cx="39018" cy="38993"/>
              <a:chOff x="8331497" y="3313179"/>
              <a:chExt cx="39018" cy="38993"/>
            </a:xfrm>
            <a:solidFill>
              <a:schemeClr val="accent1"/>
            </a:solidFill>
          </p:grpSpPr>
          <p:sp>
            <p:nvSpPr>
              <p:cNvPr id="556" name="Freeform 555">
                <a:extLst>
                  <a:ext uri="{FF2B5EF4-FFF2-40B4-BE49-F238E27FC236}">
                    <a16:creationId xmlns:a16="http://schemas.microsoft.com/office/drawing/2014/main" id="{C53C0C89-D70A-5A47-9392-A6C22404DE11}"/>
                  </a:ext>
                </a:extLst>
              </p:cNvPr>
              <p:cNvSpPr/>
              <p:nvPr/>
            </p:nvSpPr>
            <p:spPr>
              <a:xfrm>
                <a:off x="8331497" y="3313179"/>
                <a:ext cx="39018" cy="38993"/>
              </a:xfrm>
              <a:custGeom>
                <a:avLst/>
                <a:gdLst>
                  <a:gd name="connsiteX0" fmla="*/ 36899 w 39018"/>
                  <a:gd name="connsiteY0" fmla="*/ 28323 h 38993"/>
                  <a:gd name="connsiteX1" fmla="*/ 10673 w 39018"/>
                  <a:gd name="connsiteY1" fmla="*/ 36871 h 38993"/>
                  <a:gd name="connsiteX2" fmla="*/ 2119 w 39018"/>
                  <a:gd name="connsiteY2" fmla="*/ 10674 h 38993"/>
                  <a:gd name="connsiteX3" fmla="*/ 28344 w 39018"/>
                  <a:gd name="connsiteY3" fmla="*/ 2115 h 38993"/>
                  <a:gd name="connsiteX4" fmla="*/ 28418 w 39018"/>
                  <a:gd name="connsiteY4" fmla="*/ 2157 h 38993"/>
                  <a:gd name="connsiteX5" fmla="*/ 36899 w 39018"/>
                  <a:gd name="connsiteY5" fmla="*/ 28323 h 38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18" h="38993">
                    <a:moveTo>
                      <a:pt x="36899" y="28323"/>
                    </a:moveTo>
                    <a:cubicBezTo>
                      <a:pt x="32022" y="37920"/>
                      <a:pt x="20277" y="41755"/>
                      <a:pt x="10673" y="36871"/>
                    </a:cubicBezTo>
                    <a:cubicBezTo>
                      <a:pt x="1069" y="31998"/>
                      <a:pt x="-2758" y="20272"/>
                      <a:pt x="2119" y="10674"/>
                    </a:cubicBezTo>
                    <a:cubicBezTo>
                      <a:pt x="6995" y="1077"/>
                      <a:pt x="18740" y="-2758"/>
                      <a:pt x="28344" y="2115"/>
                    </a:cubicBezTo>
                    <a:cubicBezTo>
                      <a:pt x="28365" y="2125"/>
                      <a:pt x="28397" y="2147"/>
                      <a:pt x="28418" y="2157"/>
                    </a:cubicBezTo>
                    <a:cubicBezTo>
                      <a:pt x="37969" y="7062"/>
                      <a:pt x="41764" y="18757"/>
                      <a:pt x="36899" y="28323"/>
                    </a:cubicBezTo>
                    <a:close/>
                  </a:path>
                </a:pathLst>
              </a:custGeom>
              <a:solidFill>
                <a:srgbClr val="3A3A3A">
                  <a:alpha val="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7" name="Freeform 556">
                <a:extLst>
                  <a:ext uri="{FF2B5EF4-FFF2-40B4-BE49-F238E27FC236}">
                    <a16:creationId xmlns:a16="http://schemas.microsoft.com/office/drawing/2014/main" id="{41FD4507-1B3E-984D-8A08-81BF67B17EB8}"/>
                  </a:ext>
                </a:extLst>
              </p:cNvPr>
              <p:cNvSpPr/>
              <p:nvPr/>
            </p:nvSpPr>
            <p:spPr>
              <a:xfrm>
                <a:off x="8331922" y="3313461"/>
                <a:ext cx="38381" cy="38356"/>
              </a:xfrm>
              <a:custGeom>
                <a:avLst/>
                <a:gdLst>
                  <a:gd name="connsiteX0" fmla="*/ 36262 w 38381"/>
                  <a:gd name="connsiteY0" fmla="*/ 27935 h 38356"/>
                  <a:gd name="connsiteX1" fmla="*/ 10429 w 38381"/>
                  <a:gd name="connsiteY1" fmla="*/ 36240 h 38356"/>
                  <a:gd name="connsiteX2" fmla="*/ 2118 w 38381"/>
                  <a:gd name="connsiteY2" fmla="*/ 10424 h 38356"/>
                  <a:gd name="connsiteX3" fmla="*/ 27888 w 38381"/>
                  <a:gd name="connsiteY3" fmla="*/ 2087 h 38356"/>
                  <a:gd name="connsiteX4" fmla="*/ 36294 w 38381"/>
                  <a:gd name="connsiteY4" fmla="*/ 27871 h 38356"/>
                  <a:gd name="connsiteX5" fmla="*/ 36262 w 38381"/>
                  <a:gd name="connsiteY5" fmla="*/ 27935 h 3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81" h="38356">
                    <a:moveTo>
                      <a:pt x="36262" y="27935"/>
                    </a:moveTo>
                    <a:cubicBezTo>
                      <a:pt x="31428" y="37352"/>
                      <a:pt x="19863" y="41070"/>
                      <a:pt x="10429" y="36240"/>
                    </a:cubicBezTo>
                    <a:cubicBezTo>
                      <a:pt x="1005" y="31399"/>
                      <a:pt x="-2716" y="19841"/>
                      <a:pt x="2118" y="10424"/>
                    </a:cubicBezTo>
                    <a:cubicBezTo>
                      <a:pt x="6952" y="1028"/>
                      <a:pt x="18464" y="-2701"/>
                      <a:pt x="27888" y="2087"/>
                    </a:cubicBezTo>
                    <a:cubicBezTo>
                      <a:pt x="37333" y="6886"/>
                      <a:pt x="41096" y="18433"/>
                      <a:pt x="36294" y="27871"/>
                    </a:cubicBezTo>
                    <a:cubicBezTo>
                      <a:pt x="36284" y="27892"/>
                      <a:pt x="36273" y="27914"/>
                      <a:pt x="36262" y="27935"/>
                    </a:cubicBezTo>
                    <a:close/>
                  </a:path>
                </a:pathLst>
              </a:custGeom>
              <a:solidFill>
                <a:srgbClr val="3A3A3A">
                  <a:alpha val="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8" name="Freeform 557">
                <a:extLst>
                  <a:ext uri="{FF2B5EF4-FFF2-40B4-BE49-F238E27FC236}">
                    <a16:creationId xmlns:a16="http://schemas.microsoft.com/office/drawing/2014/main" id="{C6FF202A-5B0E-724D-82CF-AB031E617E7B}"/>
                  </a:ext>
                </a:extLst>
              </p:cNvPr>
              <p:cNvSpPr/>
              <p:nvPr/>
            </p:nvSpPr>
            <p:spPr>
              <a:xfrm>
                <a:off x="8332265" y="3313702"/>
                <a:ext cx="37744" cy="37719"/>
              </a:xfrm>
              <a:custGeom>
                <a:avLst/>
                <a:gdLst>
                  <a:gd name="connsiteX0" fmla="*/ 35601 w 37744"/>
                  <a:gd name="connsiteY0" fmla="*/ 27588 h 37719"/>
                  <a:gd name="connsiteX1" fmla="*/ 10138 w 37744"/>
                  <a:gd name="connsiteY1" fmla="*/ 35575 h 37719"/>
                  <a:gd name="connsiteX2" fmla="*/ 2146 w 37744"/>
                  <a:gd name="connsiteY2" fmla="*/ 10130 h 37719"/>
                  <a:gd name="connsiteX3" fmla="*/ 27439 w 37744"/>
                  <a:gd name="connsiteY3" fmla="*/ 2058 h 37719"/>
                  <a:gd name="connsiteX4" fmla="*/ 35686 w 37744"/>
                  <a:gd name="connsiteY4" fmla="*/ 27418 h 37719"/>
                  <a:gd name="connsiteX5" fmla="*/ 35601 w 37744"/>
                  <a:gd name="connsiteY5" fmla="*/ 27588 h 3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44" h="37719">
                    <a:moveTo>
                      <a:pt x="35601" y="27588"/>
                    </a:moveTo>
                    <a:cubicBezTo>
                      <a:pt x="30778" y="36814"/>
                      <a:pt x="19382" y="40395"/>
                      <a:pt x="10138" y="35575"/>
                    </a:cubicBezTo>
                    <a:cubicBezTo>
                      <a:pt x="905" y="30755"/>
                      <a:pt x="-2677" y="19367"/>
                      <a:pt x="2146" y="10130"/>
                    </a:cubicBezTo>
                    <a:cubicBezTo>
                      <a:pt x="6937" y="967"/>
                      <a:pt x="18216" y="-2635"/>
                      <a:pt x="27439" y="2058"/>
                    </a:cubicBezTo>
                    <a:cubicBezTo>
                      <a:pt x="36725" y="6783"/>
                      <a:pt x="40414" y="18138"/>
                      <a:pt x="35686" y="27418"/>
                    </a:cubicBezTo>
                    <a:cubicBezTo>
                      <a:pt x="35665" y="27471"/>
                      <a:pt x="35633" y="27535"/>
                      <a:pt x="35601" y="27588"/>
                    </a:cubicBezTo>
                    <a:close/>
                  </a:path>
                </a:pathLst>
              </a:custGeom>
              <a:solidFill>
                <a:srgbClr val="3A3A3A">
                  <a:alpha val="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9" name="Freeform 558">
                <a:extLst>
                  <a:ext uri="{FF2B5EF4-FFF2-40B4-BE49-F238E27FC236}">
                    <a16:creationId xmlns:a16="http://schemas.microsoft.com/office/drawing/2014/main" id="{8A47AC00-878E-564E-B574-55E142ABC1AC}"/>
                  </a:ext>
                </a:extLst>
              </p:cNvPr>
              <p:cNvSpPr/>
              <p:nvPr/>
            </p:nvSpPr>
            <p:spPr>
              <a:xfrm>
                <a:off x="8332403" y="3314008"/>
                <a:ext cx="37322" cy="37296"/>
              </a:xfrm>
              <a:custGeom>
                <a:avLst/>
                <a:gdLst>
                  <a:gd name="connsiteX0" fmla="*/ 35251 w 37322"/>
                  <a:gd name="connsiteY0" fmla="*/ 27176 h 37296"/>
                  <a:gd name="connsiteX1" fmla="*/ 10127 w 37322"/>
                  <a:gd name="connsiteY1" fmla="*/ 35227 h 37296"/>
                  <a:gd name="connsiteX2" fmla="*/ 2071 w 37322"/>
                  <a:gd name="connsiteY2" fmla="*/ 10121 h 37296"/>
                  <a:gd name="connsiteX3" fmla="*/ 27194 w 37322"/>
                  <a:gd name="connsiteY3" fmla="*/ 2070 h 37296"/>
                  <a:gd name="connsiteX4" fmla="*/ 27194 w 37322"/>
                  <a:gd name="connsiteY4" fmla="*/ 2070 h 37296"/>
                  <a:gd name="connsiteX5" fmla="*/ 35251 w 37322"/>
                  <a:gd name="connsiteY5" fmla="*/ 27176 h 37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322" h="37296">
                    <a:moveTo>
                      <a:pt x="35251" y="27176"/>
                    </a:moveTo>
                    <a:cubicBezTo>
                      <a:pt x="30534" y="36328"/>
                      <a:pt x="19286" y="39941"/>
                      <a:pt x="10127" y="35227"/>
                    </a:cubicBezTo>
                    <a:cubicBezTo>
                      <a:pt x="969" y="30523"/>
                      <a:pt x="-2646" y="19273"/>
                      <a:pt x="2071" y="10121"/>
                    </a:cubicBezTo>
                    <a:cubicBezTo>
                      <a:pt x="6778" y="968"/>
                      <a:pt x="18025" y="-2644"/>
                      <a:pt x="27194" y="2070"/>
                    </a:cubicBezTo>
                    <a:cubicBezTo>
                      <a:pt x="27194" y="2070"/>
                      <a:pt x="27194" y="2070"/>
                      <a:pt x="27194" y="2070"/>
                    </a:cubicBezTo>
                    <a:cubicBezTo>
                      <a:pt x="36353" y="6784"/>
                      <a:pt x="39968" y="18023"/>
                      <a:pt x="35251" y="27176"/>
                    </a:cubicBezTo>
                    <a:close/>
                  </a:path>
                </a:pathLst>
              </a:custGeom>
              <a:solidFill>
                <a:srgbClr val="3A3A3A">
                  <a:alpha val="1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0" name="Freeform 559">
                <a:extLst>
                  <a:ext uri="{FF2B5EF4-FFF2-40B4-BE49-F238E27FC236}">
                    <a16:creationId xmlns:a16="http://schemas.microsoft.com/office/drawing/2014/main" id="{162394B0-A964-CD40-914F-AEB26A154D4C}"/>
                  </a:ext>
                </a:extLst>
              </p:cNvPr>
              <p:cNvSpPr/>
              <p:nvPr/>
            </p:nvSpPr>
            <p:spPr>
              <a:xfrm>
                <a:off x="8332580" y="3314230"/>
                <a:ext cx="36899" cy="36871"/>
              </a:xfrm>
              <a:custGeom>
                <a:avLst/>
                <a:gdLst>
                  <a:gd name="connsiteX0" fmla="*/ 34862 w 36899"/>
                  <a:gd name="connsiteY0" fmla="*/ 26847 h 36871"/>
                  <a:gd name="connsiteX1" fmla="*/ 10036 w 36899"/>
                  <a:gd name="connsiteY1" fmla="*/ 34834 h 36871"/>
                  <a:gd name="connsiteX2" fmla="*/ 2032 w 36899"/>
                  <a:gd name="connsiteY2" fmla="*/ 10025 h 36871"/>
                  <a:gd name="connsiteX3" fmla="*/ 26869 w 36899"/>
                  <a:gd name="connsiteY3" fmla="*/ 2038 h 36871"/>
                  <a:gd name="connsiteX4" fmla="*/ 26911 w 36899"/>
                  <a:gd name="connsiteY4" fmla="*/ 2059 h 36871"/>
                  <a:gd name="connsiteX5" fmla="*/ 34862 w 36899"/>
                  <a:gd name="connsiteY5" fmla="*/ 26847 h 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899" h="36871">
                    <a:moveTo>
                      <a:pt x="34862" y="26847"/>
                    </a:moveTo>
                    <a:cubicBezTo>
                      <a:pt x="30219" y="35904"/>
                      <a:pt x="19099" y="39485"/>
                      <a:pt x="10036" y="34834"/>
                    </a:cubicBezTo>
                    <a:cubicBezTo>
                      <a:pt x="972" y="30194"/>
                      <a:pt x="-2611" y="19082"/>
                      <a:pt x="2032" y="10025"/>
                    </a:cubicBezTo>
                    <a:cubicBezTo>
                      <a:pt x="6686" y="968"/>
                      <a:pt x="17806" y="-2613"/>
                      <a:pt x="26869" y="2038"/>
                    </a:cubicBezTo>
                    <a:cubicBezTo>
                      <a:pt x="26880" y="2038"/>
                      <a:pt x="26901" y="2048"/>
                      <a:pt x="26911" y="2059"/>
                    </a:cubicBezTo>
                    <a:cubicBezTo>
                      <a:pt x="35943" y="6720"/>
                      <a:pt x="39505" y="17811"/>
                      <a:pt x="34862" y="26847"/>
                    </a:cubicBezTo>
                    <a:close/>
                  </a:path>
                </a:pathLst>
              </a:custGeom>
              <a:solidFill>
                <a:srgbClr val="3A3A3A">
                  <a:alpha val="1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1" name="Freeform 560">
                <a:extLst>
                  <a:ext uri="{FF2B5EF4-FFF2-40B4-BE49-F238E27FC236}">
                    <a16:creationId xmlns:a16="http://schemas.microsoft.com/office/drawing/2014/main" id="{68005BF0-E8B7-1E46-B400-A82F975C56AF}"/>
                  </a:ext>
                </a:extLst>
              </p:cNvPr>
              <p:cNvSpPr/>
              <p:nvPr/>
            </p:nvSpPr>
            <p:spPr>
              <a:xfrm>
                <a:off x="8332761" y="3314453"/>
                <a:ext cx="36472" cy="36450"/>
              </a:xfrm>
              <a:custGeom>
                <a:avLst/>
                <a:gdLst>
                  <a:gd name="connsiteX0" fmla="*/ 34469 w 36472"/>
                  <a:gd name="connsiteY0" fmla="*/ 26518 h 36450"/>
                  <a:gd name="connsiteX1" fmla="*/ 9940 w 36472"/>
                  <a:gd name="connsiteY1" fmla="*/ 34453 h 36450"/>
                  <a:gd name="connsiteX2" fmla="*/ 2000 w 36472"/>
                  <a:gd name="connsiteY2" fmla="*/ 9929 h 36450"/>
                  <a:gd name="connsiteX3" fmla="*/ 26530 w 36472"/>
                  <a:gd name="connsiteY3" fmla="*/ 2005 h 36450"/>
                  <a:gd name="connsiteX4" fmla="*/ 26625 w 36472"/>
                  <a:gd name="connsiteY4" fmla="*/ 2048 h 36450"/>
                  <a:gd name="connsiteX5" fmla="*/ 34469 w 36472"/>
                  <a:gd name="connsiteY5" fmla="*/ 26518 h 3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72" h="36450">
                    <a:moveTo>
                      <a:pt x="34469" y="26518"/>
                    </a:moveTo>
                    <a:cubicBezTo>
                      <a:pt x="29890" y="35480"/>
                      <a:pt x="18897" y="39029"/>
                      <a:pt x="9940" y="34453"/>
                    </a:cubicBezTo>
                    <a:cubicBezTo>
                      <a:pt x="972" y="29866"/>
                      <a:pt x="-2580" y="18891"/>
                      <a:pt x="2000" y="9929"/>
                    </a:cubicBezTo>
                    <a:cubicBezTo>
                      <a:pt x="6579" y="967"/>
                      <a:pt x="17572" y="-2582"/>
                      <a:pt x="26530" y="2005"/>
                    </a:cubicBezTo>
                    <a:cubicBezTo>
                      <a:pt x="26561" y="2016"/>
                      <a:pt x="26593" y="2037"/>
                      <a:pt x="26625" y="2048"/>
                    </a:cubicBezTo>
                    <a:cubicBezTo>
                      <a:pt x="35529" y="6656"/>
                      <a:pt x="39038" y="17599"/>
                      <a:pt x="34469" y="26518"/>
                    </a:cubicBezTo>
                    <a:close/>
                  </a:path>
                </a:pathLst>
              </a:custGeom>
              <a:solidFill>
                <a:srgbClr val="3A3A3A">
                  <a:alpha val="1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2" name="Freeform 561">
                <a:extLst>
                  <a:ext uri="{FF2B5EF4-FFF2-40B4-BE49-F238E27FC236}">
                    <a16:creationId xmlns:a16="http://schemas.microsoft.com/office/drawing/2014/main" id="{696D5A58-3354-DC47-B3EA-0FC0DFC9513C}"/>
                  </a:ext>
                </a:extLst>
              </p:cNvPr>
              <p:cNvSpPr/>
              <p:nvPr/>
            </p:nvSpPr>
            <p:spPr>
              <a:xfrm>
                <a:off x="8333189" y="3314735"/>
                <a:ext cx="35839" cy="35815"/>
              </a:xfrm>
              <a:custGeom>
                <a:avLst/>
                <a:gdLst>
                  <a:gd name="connsiteX0" fmla="*/ 33829 w 35839"/>
                  <a:gd name="connsiteY0" fmla="*/ 26130 h 35815"/>
                  <a:gd name="connsiteX1" fmla="*/ 9692 w 35839"/>
                  <a:gd name="connsiteY1" fmla="*/ 33810 h 35815"/>
                  <a:gd name="connsiteX2" fmla="*/ 2006 w 35839"/>
                  <a:gd name="connsiteY2" fmla="*/ 9689 h 35815"/>
                  <a:gd name="connsiteX3" fmla="*/ 26091 w 35839"/>
                  <a:gd name="connsiteY3" fmla="*/ 1978 h 35815"/>
                  <a:gd name="connsiteX4" fmla="*/ 33861 w 35839"/>
                  <a:gd name="connsiteY4" fmla="*/ 26077 h 35815"/>
                  <a:gd name="connsiteX5" fmla="*/ 33829 w 35839"/>
                  <a:gd name="connsiteY5" fmla="*/ 26130 h 35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39" h="35815">
                    <a:moveTo>
                      <a:pt x="33829" y="26130"/>
                    </a:moveTo>
                    <a:cubicBezTo>
                      <a:pt x="29281" y="34912"/>
                      <a:pt x="18479" y="38355"/>
                      <a:pt x="9692" y="33810"/>
                    </a:cubicBezTo>
                    <a:cubicBezTo>
                      <a:pt x="904" y="29266"/>
                      <a:pt x="-2541" y="18471"/>
                      <a:pt x="2006" y="9689"/>
                    </a:cubicBezTo>
                    <a:cubicBezTo>
                      <a:pt x="6533" y="918"/>
                      <a:pt x="17303" y="-2525"/>
                      <a:pt x="26091" y="1978"/>
                    </a:cubicBezTo>
                    <a:cubicBezTo>
                      <a:pt x="34900" y="6490"/>
                      <a:pt x="38377" y="17274"/>
                      <a:pt x="33861" y="26077"/>
                    </a:cubicBezTo>
                    <a:cubicBezTo>
                      <a:pt x="33850" y="26098"/>
                      <a:pt x="33840" y="26109"/>
                      <a:pt x="33829" y="26130"/>
                    </a:cubicBezTo>
                    <a:close/>
                  </a:path>
                </a:pathLst>
              </a:custGeom>
              <a:solidFill>
                <a:srgbClr val="3A3A3A">
                  <a:alpha val="2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 name="Freeform 562">
                <a:extLst>
                  <a:ext uri="{FF2B5EF4-FFF2-40B4-BE49-F238E27FC236}">
                    <a16:creationId xmlns:a16="http://schemas.microsoft.com/office/drawing/2014/main" id="{84B673B4-4F93-C349-A0AC-FB2354E263F7}"/>
                  </a:ext>
                </a:extLst>
              </p:cNvPr>
              <p:cNvSpPr/>
              <p:nvPr/>
            </p:nvSpPr>
            <p:spPr>
              <a:xfrm>
                <a:off x="8333321" y="3314935"/>
                <a:ext cx="35376" cy="35388"/>
              </a:xfrm>
              <a:custGeom>
                <a:avLst/>
                <a:gdLst>
                  <a:gd name="connsiteX0" fmla="*/ 33485 w 35376"/>
                  <a:gd name="connsiteY0" fmla="*/ 25719 h 35388"/>
                  <a:gd name="connsiteX1" fmla="*/ 9677 w 35376"/>
                  <a:gd name="connsiteY1" fmla="*/ 33463 h 35388"/>
                  <a:gd name="connsiteX2" fmla="*/ 1928 w 35376"/>
                  <a:gd name="connsiteY2" fmla="*/ 9670 h 35388"/>
                  <a:gd name="connsiteX3" fmla="*/ 25736 w 35376"/>
                  <a:gd name="connsiteY3" fmla="*/ 1926 h 35388"/>
                  <a:gd name="connsiteX4" fmla="*/ 25853 w 35376"/>
                  <a:gd name="connsiteY4" fmla="*/ 1990 h 35388"/>
                  <a:gd name="connsiteX5" fmla="*/ 33485 w 35376"/>
                  <a:gd name="connsiteY5" fmla="*/ 25719 h 35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76" h="35388">
                    <a:moveTo>
                      <a:pt x="33485" y="25719"/>
                    </a:moveTo>
                    <a:cubicBezTo>
                      <a:pt x="29054" y="34427"/>
                      <a:pt x="18390" y="37891"/>
                      <a:pt x="9677" y="33463"/>
                    </a:cubicBezTo>
                    <a:cubicBezTo>
                      <a:pt x="963" y="29035"/>
                      <a:pt x="-2503" y="18378"/>
                      <a:pt x="1928" y="9670"/>
                    </a:cubicBezTo>
                    <a:cubicBezTo>
                      <a:pt x="6359" y="962"/>
                      <a:pt x="17023" y="-2502"/>
                      <a:pt x="25736" y="1926"/>
                    </a:cubicBezTo>
                    <a:cubicBezTo>
                      <a:pt x="25779" y="1948"/>
                      <a:pt x="25811" y="1969"/>
                      <a:pt x="25853" y="1990"/>
                    </a:cubicBezTo>
                    <a:cubicBezTo>
                      <a:pt x="34439" y="6503"/>
                      <a:pt x="37832" y="17054"/>
                      <a:pt x="33485" y="25719"/>
                    </a:cubicBezTo>
                    <a:close/>
                  </a:path>
                </a:pathLst>
              </a:custGeom>
              <a:solidFill>
                <a:srgbClr val="3A3A3A">
                  <a:alpha val="2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4" name="Freeform 563">
                <a:extLst>
                  <a:ext uri="{FF2B5EF4-FFF2-40B4-BE49-F238E27FC236}">
                    <a16:creationId xmlns:a16="http://schemas.microsoft.com/office/drawing/2014/main" id="{18EBE6D8-DE26-6A44-9283-DAB856900ADC}"/>
                  </a:ext>
                </a:extLst>
              </p:cNvPr>
              <p:cNvSpPr/>
              <p:nvPr/>
            </p:nvSpPr>
            <p:spPr>
              <a:xfrm>
                <a:off x="8333480" y="3315202"/>
                <a:ext cx="34988" cy="34963"/>
              </a:xfrm>
              <a:custGeom>
                <a:avLst/>
                <a:gdLst>
                  <a:gd name="connsiteX0" fmla="*/ 33115 w 34988"/>
                  <a:gd name="connsiteY0" fmla="*/ 25346 h 34963"/>
                  <a:gd name="connsiteX1" fmla="*/ 9624 w 34988"/>
                  <a:gd name="connsiteY1" fmla="*/ 33090 h 34963"/>
                  <a:gd name="connsiteX2" fmla="*/ 1875 w 34988"/>
                  <a:gd name="connsiteY2" fmla="*/ 9626 h 34963"/>
                  <a:gd name="connsiteX3" fmla="*/ 25365 w 34988"/>
                  <a:gd name="connsiteY3" fmla="*/ 1871 h 34963"/>
                  <a:gd name="connsiteX4" fmla="*/ 25482 w 34988"/>
                  <a:gd name="connsiteY4" fmla="*/ 1935 h 34963"/>
                  <a:gd name="connsiteX5" fmla="*/ 33115 w 34988"/>
                  <a:gd name="connsiteY5" fmla="*/ 25346 h 3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88" h="34963">
                    <a:moveTo>
                      <a:pt x="33115" y="25346"/>
                    </a:moveTo>
                    <a:cubicBezTo>
                      <a:pt x="28768" y="33969"/>
                      <a:pt x="18253" y="37433"/>
                      <a:pt x="9624" y="33090"/>
                    </a:cubicBezTo>
                    <a:cubicBezTo>
                      <a:pt x="995" y="28757"/>
                      <a:pt x="-2471" y="18249"/>
                      <a:pt x="1875" y="9626"/>
                    </a:cubicBezTo>
                    <a:cubicBezTo>
                      <a:pt x="6221" y="1003"/>
                      <a:pt x="16737" y="-2472"/>
                      <a:pt x="25365" y="1871"/>
                    </a:cubicBezTo>
                    <a:cubicBezTo>
                      <a:pt x="25397" y="1893"/>
                      <a:pt x="25440" y="1914"/>
                      <a:pt x="25482" y="1935"/>
                    </a:cubicBezTo>
                    <a:cubicBezTo>
                      <a:pt x="34026" y="6321"/>
                      <a:pt x="37439" y="16776"/>
                      <a:pt x="33115" y="25346"/>
                    </a:cubicBezTo>
                    <a:close/>
                  </a:path>
                </a:pathLst>
              </a:custGeom>
              <a:solidFill>
                <a:srgbClr val="3A3A3A">
                  <a:alpha val="3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5" name="Freeform 564">
                <a:extLst>
                  <a:ext uri="{FF2B5EF4-FFF2-40B4-BE49-F238E27FC236}">
                    <a16:creationId xmlns:a16="http://schemas.microsoft.com/office/drawing/2014/main" id="{A0969A46-9041-5D49-8ECB-9DEFDC5D520C}"/>
                  </a:ext>
                </a:extLst>
              </p:cNvPr>
              <p:cNvSpPr/>
              <p:nvPr/>
            </p:nvSpPr>
            <p:spPr>
              <a:xfrm>
                <a:off x="8333904" y="3315485"/>
                <a:ext cx="34318" cy="34330"/>
              </a:xfrm>
              <a:custGeom>
                <a:avLst/>
                <a:gdLst>
                  <a:gd name="connsiteX0" fmla="*/ 32478 w 34318"/>
                  <a:gd name="connsiteY0" fmla="*/ 24957 h 34330"/>
                  <a:gd name="connsiteX1" fmla="*/ 9379 w 34318"/>
                  <a:gd name="connsiteY1" fmla="*/ 32457 h 34330"/>
                  <a:gd name="connsiteX2" fmla="*/ 1874 w 34318"/>
                  <a:gd name="connsiteY2" fmla="*/ 9375 h 34330"/>
                  <a:gd name="connsiteX3" fmla="*/ 24951 w 34318"/>
                  <a:gd name="connsiteY3" fmla="*/ 1864 h 34330"/>
                  <a:gd name="connsiteX4" fmla="*/ 32478 w 34318"/>
                  <a:gd name="connsiteY4" fmla="*/ 24957 h 34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18" h="34330">
                    <a:moveTo>
                      <a:pt x="32478" y="24957"/>
                    </a:moveTo>
                    <a:cubicBezTo>
                      <a:pt x="28174" y="33400"/>
                      <a:pt x="17828" y="36758"/>
                      <a:pt x="9379" y="32457"/>
                    </a:cubicBezTo>
                    <a:cubicBezTo>
                      <a:pt x="931" y="28156"/>
                      <a:pt x="-2430" y="17817"/>
                      <a:pt x="1874" y="9375"/>
                    </a:cubicBezTo>
                    <a:cubicBezTo>
                      <a:pt x="6178" y="942"/>
                      <a:pt x="16503" y="-2426"/>
                      <a:pt x="24951" y="1864"/>
                    </a:cubicBezTo>
                    <a:cubicBezTo>
                      <a:pt x="33368" y="6197"/>
                      <a:pt x="36729" y="16504"/>
                      <a:pt x="32478" y="24957"/>
                    </a:cubicBezTo>
                    <a:close/>
                  </a:path>
                </a:pathLst>
              </a:custGeom>
              <a:solidFill>
                <a:srgbClr val="3A3A3A">
                  <a:alpha val="3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6" name="Freeform 565">
                <a:extLst>
                  <a:ext uri="{FF2B5EF4-FFF2-40B4-BE49-F238E27FC236}">
                    <a16:creationId xmlns:a16="http://schemas.microsoft.com/office/drawing/2014/main" id="{A5E0696C-9FB3-634A-941D-9F73990FC35A}"/>
                  </a:ext>
                </a:extLst>
              </p:cNvPr>
              <p:cNvSpPr/>
              <p:nvPr/>
            </p:nvSpPr>
            <p:spPr>
              <a:xfrm>
                <a:off x="8334085" y="3315709"/>
                <a:ext cx="33927" cy="33903"/>
              </a:xfrm>
              <a:custGeom>
                <a:avLst/>
                <a:gdLst>
                  <a:gd name="connsiteX0" fmla="*/ 32085 w 33927"/>
                  <a:gd name="connsiteY0" fmla="*/ 24627 h 33903"/>
                  <a:gd name="connsiteX1" fmla="*/ 9283 w 33927"/>
                  <a:gd name="connsiteY1" fmla="*/ 32063 h 33903"/>
                  <a:gd name="connsiteX2" fmla="*/ 1842 w 33927"/>
                  <a:gd name="connsiteY2" fmla="*/ 9277 h 33903"/>
                  <a:gd name="connsiteX3" fmla="*/ 24644 w 33927"/>
                  <a:gd name="connsiteY3" fmla="*/ 1841 h 33903"/>
                  <a:gd name="connsiteX4" fmla="*/ 24665 w 33927"/>
                  <a:gd name="connsiteY4" fmla="*/ 1851 h 33903"/>
                  <a:gd name="connsiteX5" fmla="*/ 32085 w 33927"/>
                  <a:gd name="connsiteY5" fmla="*/ 24627 h 33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27" h="33903">
                    <a:moveTo>
                      <a:pt x="32085" y="24627"/>
                    </a:moveTo>
                    <a:cubicBezTo>
                      <a:pt x="27845" y="32974"/>
                      <a:pt x="17637" y="36301"/>
                      <a:pt x="9283" y="32063"/>
                    </a:cubicBezTo>
                    <a:cubicBezTo>
                      <a:pt x="930" y="27826"/>
                      <a:pt x="-2398" y="17625"/>
                      <a:pt x="1842" y="9277"/>
                    </a:cubicBezTo>
                    <a:cubicBezTo>
                      <a:pt x="6082" y="930"/>
                      <a:pt x="16290" y="-2397"/>
                      <a:pt x="24644" y="1841"/>
                    </a:cubicBezTo>
                    <a:cubicBezTo>
                      <a:pt x="24654" y="1841"/>
                      <a:pt x="24654" y="1851"/>
                      <a:pt x="24665" y="1851"/>
                    </a:cubicBezTo>
                    <a:cubicBezTo>
                      <a:pt x="32997" y="6099"/>
                      <a:pt x="36325" y="16290"/>
                      <a:pt x="32085" y="24627"/>
                    </a:cubicBezTo>
                    <a:close/>
                  </a:path>
                </a:pathLst>
              </a:custGeom>
              <a:solidFill>
                <a:srgbClr val="3A3A3A">
                  <a:alpha val="3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7" name="Freeform 566">
                <a:extLst>
                  <a:ext uri="{FF2B5EF4-FFF2-40B4-BE49-F238E27FC236}">
                    <a16:creationId xmlns:a16="http://schemas.microsoft.com/office/drawing/2014/main" id="{44317C31-40BF-2F48-B53E-FA0A72ED1DA9}"/>
                  </a:ext>
                </a:extLst>
              </p:cNvPr>
              <p:cNvSpPr/>
              <p:nvPr/>
            </p:nvSpPr>
            <p:spPr>
              <a:xfrm>
                <a:off x="8334110" y="3315947"/>
                <a:ext cx="33327" cy="33269"/>
              </a:xfrm>
              <a:custGeom>
                <a:avLst/>
                <a:gdLst>
                  <a:gd name="connsiteX0" fmla="*/ 31424 w 33327"/>
                  <a:gd name="connsiteY0" fmla="*/ 24283 h 33269"/>
                  <a:gd name="connsiteX1" fmla="*/ 8993 w 33327"/>
                  <a:gd name="connsiteY1" fmla="*/ 31401 h 33269"/>
                  <a:gd name="connsiteX2" fmla="*/ 1869 w 33327"/>
                  <a:gd name="connsiteY2" fmla="*/ 8986 h 33269"/>
                  <a:gd name="connsiteX3" fmla="*/ 24215 w 33327"/>
                  <a:gd name="connsiteY3" fmla="*/ 1825 h 33269"/>
                  <a:gd name="connsiteX4" fmla="*/ 31561 w 33327"/>
                  <a:gd name="connsiteY4" fmla="*/ 24007 h 33269"/>
                  <a:gd name="connsiteX5" fmla="*/ 31424 w 33327"/>
                  <a:gd name="connsiteY5" fmla="*/ 24283 h 3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27" h="33269">
                    <a:moveTo>
                      <a:pt x="31424" y="24283"/>
                    </a:moveTo>
                    <a:cubicBezTo>
                      <a:pt x="27194" y="32440"/>
                      <a:pt x="17155" y="35628"/>
                      <a:pt x="8993" y="31401"/>
                    </a:cubicBezTo>
                    <a:cubicBezTo>
                      <a:pt x="831" y="27185"/>
                      <a:pt x="-2360" y="17143"/>
                      <a:pt x="1869" y="8986"/>
                    </a:cubicBezTo>
                    <a:cubicBezTo>
                      <a:pt x="6078" y="861"/>
                      <a:pt x="16063" y="-2338"/>
                      <a:pt x="24215" y="1825"/>
                    </a:cubicBezTo>
                    <a:cubicBezTo>
                      <a:pt x="32378" y="5925"/>
                      <a:pt x="35664" y="15861"/>
                      <a:pt x="31561" y="24007"/>
                    </a:cubicBezTo>
                    <a:cubicBezTo>
                      <a:pt x="31519" y="24103"/>
                      <a:pt x="31466" y="24198"/>
                      <a:pt x="31424" y="24283"/>
                    </a:cubicBezTo>
                    <a:close/>
                  </a:path>
                </a:pathLst>
              </a:custGeom>
              <a:solidFill>
                <a:srgbClr val="3A3A3A">
                  <a:alpha val="4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8" name="Freeform 567">
                <a:extLst>
                  <a:ext uri="{FF2B5EF4-FFF2-40B4-BE49-F238E27FC236}">
                    <a16:creationId xmlns:a16="http://schemas.microsoft.com/office/drawing/2014/main" id="{9A1F6053-78AA-4042-8DD9-9D6654202D10}"/>
                  </a:ext>
                </a:extLst>
              </p:cNvPr>
              <p:cNvSpPr/>
              <p:nvPr/>
            </p:nvSpPr>
            <p:spPr>
              <a:xfrm>
                <a:off x="8334456" y="3316254"/>
                <a:ext cx="32904" cy="32850"/>
              </a:xfrm>
              <a:custGeom>
                <a:avLst/>
                <a:gdLst>
                  <a:gd name="connsiteX0" fmla="*/ 31078 w 32904"/>
                  <a:gd name="connsiteY0" fmla="*/ 23870 h 32850"/>
                  <a:gd name="connsiteX1" fmla="*/ 8986 w 32904"/>
                  <a:gd name="connsiteY1" fmla="*/ 31063 h 32850"/>
                  <a:gd name="connsiteX2" fmla="*/ 1788 w 32904"/>
                  <a:gd name="connsiteY2" fmla="*/ 8976 h 32850"/>
                  <a:gd name="connsiteX3" fmla="*/ 23880 w 32904"/>
                  <a:gd name="connsiteY3" fmla="*/ 1794 h 32850"/>
                  <a:gd name="connsiteX4" fmla="*/ 23975 w 32904"/>
                  <a:gd name="connsiteY4" fmla="*/ 1836 h 32850"/>
                  <a:gd name="connsiteX5" fmla="*/ 31131 w 32904"/>
                  <a:gd name="connsiteY5" fmla="*/ 23775 h 32850"/>
                  <a:gd name="connsiteX6" fmla="*/ 31078 w 32904"/>
                  <a:gd name="connsiteY6" fmla="*/ 23870 h 3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04" h="32850">
                    <a:moveTo>
                      <a:pt x="31078" y="23870"/>
                    </a:moveTo>
                    <a:cubicBezTo>
                      <a:pt x="26965" y="31953"/>
                      <a:pt x="17074" y="35173"/>
                      <a:pt x="8986" y="31063"/>
                    </a:cubicBezTo>
                    <a:cubicBezTo>
                      <a:pt x="898" y="26942"/>
                      <a:pt x="-2325" y="17059"/>
                      <a:pt x="1788" y="8976"/>
                    </a:cubicBezTo>
                    <a:cubicBezTo>
                      <a:pt x="5901" y="894"/>
                      <a:pt x="15802" y="-2327"/>
                      <a:pt x="23880" y="1794"/>
                    </a:cubicBezTo>
                    <a:cubicBezTo>
                      <a:pt x="23912" y="1805"/>
                      <a:pt x="23943" y="1826"/>
                      <a:pt x="23975" y="1836"/>
                    </a:cubicBezTo>
                    <a:cubicBezTo>
                      <a:pt x="32010" y="5915"/>
                      <a:pt x="35212" y="15745"/>
                      <a:pt x="31131" y="23775"/>
                    </a:cubicBezTo>
                    <a:cubicBezTo>
                      <a:pt x="31109" y="23807"/>
                      <a:pt x="31099" y="23839"/>
                      <a:pt x="31078" y="23870"/>
                    </a:cubicBezTo>
                    <a:close/>
                  </a:path>
                </a:pathLst>
              </a:custGeom>
              <a:solidFill>
                <a:srgbClr val="3A3A3A">
                  <a:alpha val="4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9" name="Freeform 568">
                <a:extLst>
                  <a:ext uri="{FF2B5EF4-FFF2-40B4-BE49-F238E27FC236}">
                    <a16:creationId xmlns:a16="http://schemas.microsoft.com/office/drawing/2014/main" id="{3AFD4148-75CF-6A41-A8BB-4CB78DF257CE}"/>
                  </a:ext>
                </a:extLst>
              </p:cNvPr>
              <p:cNvSpPr/>
              <p:nvPr/>
            </p:nvSpPr>
            <p:spPr>
              <a:xfrm>
                <a:off x="8335095" y="3316536"/>
                <a:ext cx="32270" cy="32209"/>
              </a:xfrm>
              <a:custGeom>
                <a:avLst/>
                <a:gdLst>
                  <a:gd name="connsiteX0" fmla="*/ 30439 w 32270"/>
                  <a:gd name="connsiteY0" fmla="*/ 23482 h 32209"/>
                  <a:gd name="connsiteX1" fmla="*/ 8740 w 32270"/>
                  <a:gd name="connsiteY1" fmla="*/ 30421 h 32209"/>
                  <a:gd name="connsiteX2" fmla="*/ 1797 w 32270"/>
                  <a:gd name="connsiteY2" fmla="*/ 8736 h 32209"/>
                  <a:gd name="connsiteX3" fmla="*/ 23443 w 32270"/>
                  <a:gd name="connsiteY3" fmla="*/ 1766 h 32209"/>
                  <a:gd name="connsiteX4" fmla="*/ 30566 w 32270"/>
                  <a:gd name="connsiteY4" fmla="*/ 23239 h 32209"/>
                  <a:gd name="connsiteX5" fmla="*/ 30439 w 32270"/>
                  <a:gd name="connsiteY5" fmla="*/ 23482 h 32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70" h="32209">
                    <a:moveTo>
                      <a:pt x="30439" y="23482"/>
                    </a:moveTo>
                    <a:cubicBezTo>
                      <a:pt x="26358" y="31385"/>
                      <a:pt x="16648" y="34489"/>
                      <a:pt x="8740" y="30421"/>
                    </a:cubicBezTo>
                    <a:cubicBezTo>
                      <a:pt x="821" y="26342"/>
                      <a:pt x="-2285" y="16639"/>
                      <a:pt x="1797" y="8736"/>
                    </a:cubicBezTo>
                    <a:cubicBezTo>
                      <a:pt x="5857" y="845"/>
                      <a:pt x="15535" y="-2270"/>
                      <a:pt x="23443" y="1766"/>
                    </a:cubicBezTo>
                    <a:cubicBezTo>
                      <a:pt x="31340" y="5728"/>
                      <a:pt x="34531" y="15347"/>
                      <a:pt x="30566" y="23239"/>
                    </a:cubicBezTo>
                    <a:cubicBezTo>
                      <a:pt x="30524" y="23323"/>
                      <a:pt x="30482" y="23398"/>
                      <a:pt x="30439" y="23482"/>
                    </a:cubicBezTo>
                    <a:close/>
                  </a:path>
                </a:pathLst>
              </a:custGeom>
              <a:solidFill>
                <a:srgbClr val="3A3A3A">
                  <a:alpha val="5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0" name="Freeform 569">
                <a:extLst>
                  <a:ext uri="{FF2B5EF4-FFF2-40B4-BE49-F238E27FC236}">
                    <a16:creationId xmlns:a16="http://schemas.microsoft.com/office/drawing/2014/main" id="{4063DC3D-7F29-0D47-8507-C4613F9376CE}"/>
                  </a:ext>
                </a:extLst>
              </p:cNvPr>
              <p:cNvSpPr/>
              <p:nvPr/>
            </p:nvSpPr>
            <p:spPr>
              <a:xfrm>
                <a:off x="8335401" y="3316929"/>
                <a:ext cx="31806" cy="31786"/>
              </a:xfrm>
              <a:custGeom>
                <a:avLst/>
                <a:gdLst>
                  <a:gd name="connsiteX0" fmla="*/ 30133 w 31806"/>
                  <a:gd name="connsiteY0" fmla="*/ 22983 h 31786"/>
                  <a:gd name="connsiteX1" fmla="*/ 8805 w 31806"/>
                  <a:gd name="connsiteY1" fmla="*/ 30112 h 31786"/>
                  <a:gd name="connsiteX2" fmla="*/ 1671 w 31806"/>
                  <a:gd name="connsiteY2" fmla="*/ 8799 h 31786"/>
                  <a:gd name="connsiteX3" fmla="*/ 22999 w 31806"/>
                  <a:gd name="connsiteY3" fmla="*/ 1669 h 31786"/>
                  <a:gd name="connsiteX4" fmla="*/ 23243 w 31806"/>
                  <a:gd name="connsiteY4" fmla="*/ 1797 h 31786"/>
                  <a:gd name="connsiteX5" fmla="*/ 30133 w 31806"/>
                  <a:gd name="connsiteY5" fmla="*/ 22983 h 31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06" h="31786">
                    <a:moveTo>
                      <a:pt x="30133" y="22983"/>
                    </a:moveTo>
                    <a:cubicBezTo>
                      <a:pt x="26211" y="30833"/>
                      <a:pt x="16670" y="34032"/>
                      <a:pt x="8805" y="30112"/>
                    </a:cubicBezTo>
                    <a:cubicBezTo>
                      <a:pt x="950" y="26193"/>
                      <a:pt x="-2241" y="16659"/>
                      <a:pt x="1671" y="8799"/>
                    </a:cubicBezTo>
                    <a:cubicBezTo>
                      <a:pt x="5593" y="949"/>
                      <a:pt x="15144" y="-2239"/>
                      <a:pt x="22999" y="1669"/>
                    </a:cubicBezTo>
                    <a:cubicBezTo>
                      <a:pt x="23083" y="1712"/>
                      <a:pt x="23158" y="1754"/>
                      <a:pt x="23243" y="1797"/>
                    </a:cubicBezTo>
                    <a:cubicBezTo>
                      <a:pt x="30938" y="5801"/>
                      <a:pt x="34002" y="15229"/>
                      <a:pt x="30133" y="22983"/>
                    </a:cubicBezTo>
                    <a:close/>
                  </a:path>
                </a:pathLst>
              </a:custGeom>
              <a:solidFill>
                <a:srgbClr val="3A3A3A">
                  <a:alpha val="5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1" name="Freeform 570">
                <a:extLst>
                  <a:ext uri="{FF2B5EF4-FFF2-40B4-BE49-F238E27FC236}">
                    <a16:creationId xmlns:a16="http://schemas.microsoft.com/office/drawing/2014/main" id="{AD66CFBC-3318-124E-B701-168E4E58ABD1}"/>
                  </a:ext>
                </a:extLst>
              </p:cNvPr>
              <p:cNvSpPr/>
              <p:nvPr/>
            </p:nvSpPr>
            <p:spPr>
              <a:xfrm>
                <a:off x="8335916" y="3316901"/>
                <a:ext cx="31383" cy="31358"/>
              </a:xfrm>
              <a:custGeom>
                <a:avLst/>
                <a:gdLst>
                  <a:gd name="connsiteX0" fmla="*/ 29618 w 31383"/>
                  <a:gd name="connsiteY0" fmla="*/ 22905 h 31358"/>
                  <a:gd name="connsiteX1" fmla="*/ 8459 w 31383"/>
                  <a:gd name="connsiteY1" fmla="*/ 29590 h 31358"/>
                  <a:gd name="connsiteX2" fmla="*/ 1770 w 31383"/>
                  <a:gd name="connsiteY2" fmla="*/ 8456 h 31358"/>
                  <a:gd name="connsiteX3" fmla="*/ 22833 w 31383"/>
                  <a:gd name="connsiteY3" fmla="*/ 1719 h 31358"/>
                  <a:gd name="connsiteX4" fmla="*/ 29660 w 31383"/>
                  <a:gd name="connsiteY4" fmla="*/ 22810 h 31358"/>
                  <a:gd name="connsiteX5" fmla="*/ 29618 w 31383"/>
                  <a:gd name="connsiteY5" fmla="*/ 22905 h 3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83" h="31358">
                    <a:moveTo>
                      <a:pt x="29618" y="22905"/>
                    </a:moveTo>
                    <a:cubicBezTo>
                      <a:pt x="25621" y="30586"/>
                      <a:pt x="16155" y="33584"/>
                      <a:pt x="8459" y="29590"/>
                    </a:cubicBezTo>
                    <a:cubicBezTo>
                      <a:pt x="774" y="25607"/>
                      <a:pt x="-2226" y="16136"/>
                      <a:pt x="1770" y="8456"/>
                    </a:cubicBezTo>
                    <a:cubicBezTo>
                      <a:pt x="5745" y="808"/>
                      <a:pt x="15159" y="-2201"/>
                      <a:pt x="22833" y="1719"/>
                    </a:cubicBezTo>
                    <a:cubicBezTo>
                      <a:pt x="30551" y="5660"/>
                      <a:pt x="33604" y="15098"/>
                      <a:pt x="29660" y="22810"/>
                    </a:cubicBezTo>
                    <a:cubicBezTo>
                      <a:pt x="29649" y="22842"/>
                      <a:pt x="29639" y="22874"/>
                      <a:pt x="29618" y="22905"/>
                    </a:cubicBezTo>
                    <a:close/>
                  </a:path>
                </a:pathLst>
              </a:custGeom>
              <a:solidFill>
                <a:srgbClr val="3A3A3A">
                  <a:alpha val="5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2" name="Freeform 571">
                <a:extLst>
                  <a:ext uri="{FF2B5EF4-FFF2-40B4-BE49-F238E27FC236}">
                    <a16:creationId xmlns:a16="http://schemas.microsoft.com/office/drawing/2014/main" id="{F5F70FCB-879B-C249-8B11-B0212A59C653}"/>
                  </a:ext>
                </a:extLst>
              </p:cNvPr>
              <p:cNvSpPr/>
              <p:nvPr/>
            </p:nvSpPr>
            <p:spPr>
              <a:xfrm>
                <a:off x="8335700" y="3316873"/>
                <a:ext cx="30957" cy="30934"/>
              </a:xfrm>
              <a:custGeom>
                <a:avLst/>
                <a:gdLst>
                  <a:gd name="connsiteX0" fmla="*/ 29092 w 30957"/>
                  <a:gd name="connsiteY0" fmla="*/ 22827 h 30934"/>
                  <a:gd name="connsiteX1" fmla="*/ 8113 w 30957"/>
                  <a:gd name="connsiteY1" fmla="*/ 29067 h 30934"/>
                  <a:gd name="connsiteX2" fmla="*/ 1869 w 30957"/>
                  <a:gd name="connsiteY2" fmla="*/ 8113 h 30934"/>
                  <a:gd name="connsiteX3" fmla="*/ 22413 w 30957"/>
                  <a:gd name="connsiteY3" fmla="*/ 1641 h 30934"/>
                  <a:gd name="connsiteX4" fmla="*/ 29314 w 30957"/>
                  <a:gd name="connsiteY4" fmla="*/ 22393 h 30934"/>
                  <a:gd name="connsiteX5" fmla="*/ 29092 w 30957"/>
                  <a:gd name="connsiteY5" fmla="*/ 22827 h 3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57" h="30934">
                    <a:moveTo>
                      <a:pt x="29092" y="22827"/>
                    </a:moveTo>
                    <a:cubicBezTo>
                      <a:pt x="25021" y="30338"/>
                      <a:pt x="15629" y="33134"/>
                      <a:pt x="8113" y="29067"/>
                    </a:cubicBezTo>
                    <a:cubicBezTo>
                      <a:pt x="597" y="25009"/>
                      <a:pt x="-2201" y="15624"/>
                      <a:pt x="1869" y="8113"/>
                    </a:cubicBezTo>
                    <a:cubicBezTo>
                      <a:pt x="5845" y="761"/>
                      <a:pt x="14940" y="-2099"/>
                      <a:pt x="22413" y="1641"/>
                    </a:cubicBezTo>
                    <a:cubicBezTo>
                      <a:pt x="30056" y="5465"/>
                      <a:pt x="33141" y="14755"/>
                      <a:pt x="29314" y="22393"/>
                    </a:cubicBezTo>
                    <a:cubicBezTo>
                      <a:pt x="29240" y="22541"/>
                      <a:pt x="29166" y="22689"/>
                      <a:pt x="29092" y="22827"/>
                    </a:cubicBezTo>
                    <a:close/>
                  </a:path>
                </a:pathLst>
              </a:custGeom>
              <a:solidFill>
                <a:srgbClr val="3A3A3A">
                  <a:alpha val="6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 name="Freeform 572">
                <a:extLst>
                  <a:ext uri="{FF2B5EF4-FFF2-40B4-BE49-F238E27FC236}">
                    <a16:creationId xmlns:a16="http://schemas.microsoft.com/office/drawing/2014/main" id="{24728C60-1451-6442-BD23-72A01EB1EFBD}"/>
                  </a:ext>
                </a:extLst>
              </p:cNvPr>
              <p:cNvSpPr/>
              <p:nvPr/>
            </p:nvSpPr>
            <p:spPr>
              <a:xfrm>
                <a:off x="8335951" y="3317489"/>
                <a:ext cx="30287" cy="30305"/>
              </a:xfrm>
              <a:custGeom>
                <a:avLst/>
                <a:gdLst>
                  <a:gd name="connsiteX0" fmla="*/ 28629 w 30287"/>
                  <a:gd name="connsiteY0" fmla="*/ 22105 h 30305"/>
                  <a:gd name="connsiteX1" fmla="*/ 8202 w 30287"/>
                  <a:gd name="connsiteY1" fmla="*/ 28610 h 30305"/>
                  <a:gd name="connsiteX2" fmla="*/ 1693 w 30287"/>
                  <a:gd name="connsiteY2" fmla="*/ 8196 h 30305"/>
                  <a:gd name="connsiteX3" fmla="*/ 22057 w 30287"/>
                  <a:gd name="connsiteY3" fmla="*/ 1660 h 30305"/>
                  <a:gd name="connsiteX4" fmla="*/ 28629 w 30287"/>
                  <a:gd name="connsiteY4" fmla="*/ 22105 h 30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87" h="30305">
                    <a:moveTo>
                      <a:pt x="28629" y="22105"/>
                    </a:moveTo>
                    <a:cubicBezTo>
                      <a:pt x="24781" y="29542"/>
                      <a:pt x="15643" y="32455"/>
                      <a:pt x="8202" y="28610"/>
                    </a:cubicBezTo>
                    <a:cubicBezTo>
                      <a:pt x="760" y="24764"/>
                      <a:pt x="-2145" y="15633"/>
                      <a:pt x="1693" y="8196"/>
                    </a:cubicBezTo>
                    <a:cubicBezTo>
                      <a:pt x="5530" y="792"/>
                      <a:pt x="14625" y="-2132"/>
                      <a:pt x="22057" y="1660"/>
                    </a:cubicBezTo>
                    <a:cubicBezTo>
                      <a:pt x="29487" y="5516"/>
                      <a:pt x="32424" y="14648"/>
                      <a:pt x="28629" y="22105"/>
                    </a:cubicBezTo>
                    <a:close/>
                  </a:path>
                </a:pathLst>
              </a:custGeom>
              <a:solidFill>
                <a:srgbClr val="3A3A3A">
                  <a:alpha val="6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4" name="Freeform 573">
                <a:extLst>
                  <a:ext uri="{FF2B5EF4-FFF2-40B4-BE49-F238E27FC236}">
                    <a16:creationId xmlns:a16="http://schemas.microsoft.com/office/drawing/2014/main" id="{E5E50606-0465-C14C-ADEB-1725F9F02401}"/>
                  </a:ext>
                </a:extLst>
              </p:cNvPr>
              <p:cNvSpPr/>
              <p:nvPr/>
            </p:nvSpPr>
            <p:spPr>
              <a:xfrm>
                <a:off x="8336129" y="3317711"/>
                <a:ext cx="29863" cy="29880"/>
              </a:xfrm>
              <a:custGeom>
                <a:avLst/>
                <a:gdLst>
                  <a:gd name="connsiteX0" fmla="*/ 28239 w 29863"/>
                  <a:gd name="connsiteY0" fmla="*/ 21778 h 29880"/>
                  <a:gd name="connsiteX1" fmla="*/ 8108 w 29863"/>
                  <a:gd name="connsiteY1" fmla="*/ 28218 h 29880"/>
                  <a:gd name="connsiteX2" fmla="*/ 1663 w 29863"/>
                  <a:gd name="connsiteY2" fmla="*/ 8102 h 29880"/>
                  <a:gd name="connsiteX3" fmla="*/ 21772 w 29863"/>
                  <a:gd name="connsiteY3" fmla="*/ 1651 h 29880"/>
                  <a:gd name="connsiteX4" fmla="*/ 28239 w 29863"/>
                  <a:gd name="connsiteY4" fmla="*/ 21778 h 29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63" h="29880">
                    <a:moveTo>
                      <a:pt x="28239" y="21778"/>
                    </a:moveTo>
                    <a:cubicBezTo>
                      <a:pt x="24465" y="29108"/>
                      <a:pt x="15444" y="32000"/>
                      <a:pt x="8108" y="28218"/>
                    </a:cubicBezTo>
                    <a:cubicBezTo>
                      <a:pt x="773" y="24447"/>
                      <a:pt x="-2121" y="15432"/>
                      <a:pt x="1663" y="8102"/>
                    </a:cubicBezTo>
                    <a:cubicBezTo>
                      <a:pt x="5437" y="771"/>
                      <a:pt x="14437" y="-2110"/>
                      <a:pt x="21772" y="1651"/>
                    </a:cubicBezTo>
                    <a:cubicBezTo>
                      <a:pt x="29076" y="5464"/>
                      <a:pt x="31960" y="14426"/>
                      <a:pt x="28239" y="21778"/>
                    </a:cubicBezTo>
                    <a:close/>
                  </a:path>
                </a:pathLst>
              </a:custGeom>
              <a:solidFill>
                <a:srgbClr val="3A3A3A">
                  <a:alpha val="6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5" name="Freeform 574">
                <a:extLst>
                  <a:ext uri="{FF2B5EF4-FFF2-40B4-BE49-F238E27FC236}">
                    <a16:creationId xmlns:a16="http://schemas.microsoft.com/office/drawing/2014/main" id="{80C33082-C8D8-6D44-A2E8-360A96E1B6C1}"/>
                  </a:ext>
                </a:extLst>
              </p:cNvPr>
              <p:cNvSpPr/>
              <p:nvPr/>
            </p:nvSpPr>
            <p:spPr>
              <a:xfrm>
                <a:off x="8336306" y="3317933"/>
                <a:ext cx="29440" cy="29456"/>
              </a:xfrm>
              <a:custGeom>
                <a:avLst/>
                <a:gdLst>
                  <a:gd name="connsiteX0" fmla="*/ 27850 w 29440"/>
                  <a:gd name="connsiteY0" fmla="*/ 21450 h 29456"/>
                  <a:gd name="connsiteX1" fmla="*/ 8016 w 29440"/>
                  <a:gd name="connsiteY1" fmla="*/ 27827 h 29456"/>
                  <a:gd name="connsiteX2" fmla="*/ 1624 w 29440"/>
                  <a:gd name="connsiteY2" fmla="*/ 8007 h 29456"/>
                  <a:gd name="connsiteX3" fmla="*/ 21468 w 29440"/>
                  <a:gd name="connsiteY3" fmla="*/ 1630 h 29456"/>
                  <a:gd name="connsiteX4" fmla="*/ 21489 w 29440"/>
                  <a:gd name="connsiteY4" fmla="*/ 1640 h 29456"/>
                  <a:gd name="connsiteX5" fmla="*/ 27850 w 29440"/>
                  <a:gd name="connsiteY5" fmla="*/ 21450 h 29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40" h="29456">
                    <a:moveTo>
                      <a:pt x="27850" y="21450"/>
                    </a:moveTo>
                    <a:cubicBezTo>
                      <a:pt x="24139" y="28685"/>
                      <a:pt x="15256" y="31545"/>
                      <a:pt x="8016" y="27827"/>
                    </a:cubicBezTo>
                    <a:cubicBezTo>
                      <a:pt x="776" y="24119"/>
                      <a:pt x="-2086" y="15242"/>
                      <a:pt x="1624" y="8007"/>
                    </a:cubicBezTo>
                    <a:cubicBezTo>
                      <a:pt x="5345" y="772"/>
                      <a:pt x="14228" y="-2088"/>
                      <a:pt x="21468" y="1630"/>
                    </a:cubicBezTo>
                    <a:cubicBezTo>
                      <a:pt x="21468" y="1630"/>
                      <a:pt x="21479" y="1640"/>
                      <a:pt x="21489" y="1640"/>
                    </a:cubicBezTo>
                    <a:cubicBezTo>
                      <a:pt x="28666" y="5401"/>
                      <a:pt x="31496" y="14215"/>
                      <a:pt x="27850" y="21450"/>
                    </a:cubicBezTo>
                    <a:close/>
                  </a:path>
                </a:pathLst>
              </a:custGeom>
              <a:solidFill>
                <a:srgbClr val="3A3A3A">
                  <a:alpha val="7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6" name="Freeform 575">
                <a:extLst>
                  <a:ext uri="{FF2B5EF4-FFF2-40B4-BE49-F238E27FC236}">
                    <a16:creationId xmlns:a16="http://schemas.microsoft.com/office/drawing/2014/main" id="{F9FC267D-DD75-2C42-BF63-8A0F13D41490}"/>
                  </a:ext>
                </a:extLst>
              </p:cNvPr>
              <p:cNvSpPr/>
              <p:nvPr/>
            </p:nvSpPr>
            <p:spPr>
              <a:xfrm>
                <a:off x="8336604" y="3318152"/>
                <a:ext cx="28921" cy="28901"/>
              </a:xfrm>
              <a:custGeom>
                <a:avLst/>
                <a:gdLst>
                  <a:gd name="connsiteX0" fmla="*/ 27340 w 28921"/>
                  <a:gd name="connsiteY0" fmla="*/ 21019 h 28901"/>
                  <a:gd name="connsiteX1" fmla="*/ 7888 w 28921"/>
                  <a:gd name="connsiteY1" fmla="*/ 27322 h 28901"/>
                  <a:gd name="connsiteX2" fmla="*/ 1581 w 28921"/>
                  <a:gd name="connsiteY2" fmla="*/ 7883 h 28901"/>
                  <a:gd name="connsiteX3" fmla="*/ 21033 w 28921"/>
                  <a:gd name="connsiteY3" fmla="*/ 1580 h 28901"/>
                  <a:gd name="connsiteX4" fmla="*/ 27340 w 28921"/>
                  <a:gd name="connsiteY4" fmla="*/ 21019 h 28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1" h="28901">
                    <a:moveTo>
                      <a:pt x="27340" y="21019"/>
                    </a:moveTo>
                    <a:cubicBezTo>
                      <a:pt x="23715" y="28127"/>
                      <a:pt x="15001" y="30944"/>
                      <a:pt x="7888" y="27322"/>
                    </a:cubicBezTo>
                    <a:cubicBezTo>
                      <a:pt x="775" y="23699"/>
                      <a:pt x="-2044" y="14991"/>
                      <a:pt x="1581" y="7883"/>
                    </a:cubicBezTo>
                    <a:cubicBezTo>
                      <a:pt x="5206" y="775"/>
                      <a:pt x="13920" y="-2043"/>
                      <a:pt x="21033" y="1580"/>
                    </a:cubicBezTo>
                    <a:cubicBezTo>
                      <a:pt x="28146" y="5203"/>
                      <a:pt x="30966" y="13911"/>
                      <a:pt x="27340" y="21019"/>
                    </a:cubicBezTo>
                    <a:close/>
                  </a:path>
                </a:pathLst>
              </a:custGeom>
              <a:solidFill>
                <a:srgbClr val="3A3A3A">
                  <a:alpha val="7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7" name="Freeform 576">
                <a:extLst>
                  <a:ext uri="{FF2B5EF4-FFF2-40B4-BE49-F238E27FC236}">
                    <a16:creationId xmlns:a16="http://schemas.microsoft.com/office/drawing/2014/main" id="{9417BBF9-3E48-994E-8519-453C64BD4605}"/>
                  </a:ext>
                </a:extLst>
              </p:cNvPr>
              <p:cNvSpPr/>
              <p:nvPr/>
            </p:nvSpPr>
            <p:spPr>
              <a:xfrm>
                <a:off x="8336934" y="3318482"/>
                <a:ext cx="28261" cy="28242"/>
              </a:xfrm>
              <a:custGeom>
                <a:avLst/>
                <a:gdLst>
                  <a:gd name="connsiteX0" fmla="*/ 26692 w 28261"/>
                  <a:gd name="connsiteY0" fmla="*/ 20583 h 28242"/>
                  <a:gd name="connsiteX1" fmla="*/ 7664 w 28261"/>
                  <a:gd name="connsiteY1" fmla="*/ 26674 h 28242"/>
                  <a:gd name="connsiteX2" fmla="*/ 1569 w 28261"/>
                  <a:gd name="connsiteY2" fmla="*/ 7659 h 28242"/>
                  <a:gd name="connsiteX3" fmla="*/ 20597 w 28261"/>
                  <a:gd name="connsiteY3" fmla="*/ 1568 h 28242"/>
                  <a:gd name="connsiteX4" fmla="*/ 26692 w 28261"/>
                  <a:gd name="connsiteY4" fmla="*/ 20583 h 28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61" h="28242">
                    <a:moveTo>
                      <a:pt x="26692" y="20583"/>
                    </a:moveTo>
                    <a:cubicBezTo>
                      <a:pt x="23120" y="27511"/>
                      <a:pt x="14597" y="30244"/>
                      <a:pt x="7664" y="26674"/>
                    </a:cubicBezTo>
                    <a:cubicBezTo>
                      <a:pt x="732" y="23104"/>
                      <a:pt x="-2003" y="14587"/>
                      <a:pt x="1569" y="7659"/>
                    </a:cubicBezTo>
                    <a:cubicBezTo>
                      <a:pt x="5141" y="731"/>
                      <a:pt x="13664" y="-2002"/>
                      <a:pt x="20597" y="1568"/>
                    </a:cubicBezTo>
                    <a:cubicBezTo>
                      <a:pt x="27530" y="5138"/>
                      <a:pt x="30265" y="13655"/>
                      <a:pt x="26692" y="20583"/>
                    </a:cubicBezTo>
                    <a:close/>
                  </a:path>
                </a:pathLst>
              </a:custGeom>
              <a:solidFill>
                <a:srgbClr val="3A3A3A">
                  <a:alpha val="8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8" name="Freeform 577">
                <a:extLst>
                  <a:ext uri="{FF2B5EF4-FFF2-40B4-BE49-F238E27FC236}">
                    <a16:creationId xmlns:a16="http://schemas.microsoft.com/office/drawing/2014/main" id="{B2D5AEBB-E7C6-104D-91BE-7CFBDC93AD5C}"/>
                  </a:ext>
                </a:extLst>
              </p:cNvPr>
              <p:cNvSpPr/>
              <p:nvPr/>
            </p:nvSpPr>
            <p:spPr>
              <a:xfrm>
                <a:off x="8337150" y="3318783"/>
                <a:ext cx="27812" cy="27758"/>
              </a:xfrm>
              <a:custGeom>
                <a:avLst/>
                <a:gdLst>
                  <a:gd name="connsiteX0" fmla="*/ 26264 w 27812"/>
                  <a:gd name="connsiteY0" fmla="*/ 20176 h 27758"/>
                  <a:gd name="connsiteX1" fmla="*/ 7586 w 27812"/>
                  <a:gd name="connsiteY1" fmla="*/ 26246 h 27758"/>
                  <a:gd name="connsiteX2" fmla="*/ 1512 w 27812"/>
                  <a:gd name="connsiteY2" fmla="*/ 7591 h 27758"/>
                  <a:gd name="connsiteX3" fmla="*/ 20190 w 27812"/>
                  <a:gd name="connsiteY3" fmla="*/ 1511 h 27758"/>
                  <a:gd name="connsiteX4" fmla="*/ 20222 w 27812"/>
                  <a:gd name="connsiteY4" fmla="*/ 1532 h 27758"/>
                  <a:gd name="connsiteX5" fmla="*/ 26339 w 27812"/>
                  <a:gd name="connsiteY5" fmla="*/ 20017 h 27758"/>
                  <a:gd name="connsiteX6" fmla="*/ 26264 w 27812"/>
                  <a:gd name="connsiteY6" fmla="*/ 20176 h 2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12" h="27758">
                    <a:moveTo>
                      <a:pt x="26264" y="20176"/>
                    </a:moveTo>
                    <a:cubicBezTo>
                      <a:pt x="22787" y="27009"/>
                      <a:pt x="14424" y="29721"/>
                      <a:pt x="7586" y="26246"/>
                    </a:cubicBezTo>
                    <a:cubicBezTo>
                      <a:pt x="760" y="22771"/>
                      <a:pt x="-1965" y="14413"/>
                      <a:pt x="1512" y="7591"/>
                    </a:cubicBezTo>
                    <a:cubicBezTo>
                      <a:pt x="4989" y="759"/>
                      <a:pt x="13353" y="-1964"/>
                      <a:pt x="20190" y="1511"/>
                    </a:cubicBezTo>
                    <a:cubicBezTo>
                      <a:pt x="20201" y="1521"/>
                      <a:pt x="20211" y="1521"/>
                      <a:pt x="20222" y="1532"/>
                    </a:cubicBezTo>
                    <a:cubicBezTo>
                      <a:pt x="27017" y="4953"/>
                      <a:pt x="29762" y="13227"/>
                      <a:pt x="26339" y="20017"/>
                    </a:cubicBezTo>
                    <a:cubicBezTo>
                      <a:pt x="26317" y="20070"/>
                      <a:pt x="26285" y="20123"/>
                      <a:pt x="26264" y="20176"/>
                    </a:cubicBezTo>
                    <a:close/>
                  </a:path>
                </a:pathLst>
              </a:custGeom>
              <a:solidFill>
                <a:srgbClr val="3A3A3A">
                  <a:alpha val="8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9" name="Freeform 578">
                <a:extLst>
                  <a:ext uri="{FF2B5EF4-FFF2-40B4-BE49-F238E27FC236}">
                    <a16:creationId xmlns:a16="http://schemas.microsoft.com/office/drawing/2014/main" id="{56F78D5B-76F7-534C-B127-F74001B02B4C}"/>
                  </a:ext>
                </a:extLst>
              </p:cNvPr>
              <p:cNvSpPr/>
              <p:nvPr/>
            </p:nvSpPr>
            <p:spPr>
              <a:xfrm>
                <a:off x="8337330" y="3319006"/>
                <a:ext cx="27426" cy="27337"/>
              </a:xfrm>
              <a:custGeom>
                <a:avLst/>
                <a:gdLst>
                  <a:gd name="connsiteX0" fmla="*/ 25872 w 27426"/>
                  <a:gd name="connsiteY0" fmla="*/ 19847 h 27337"/>
                  <a:gd name="connsiteX1" fmla="*/ 7490 w 27426"/>
                  <a:gd name="connsiteY1" fmla="*/ 25854 h 27337"/>
                  <a:gd name="connsiteX2" fmla="*/ 1480 w 27426"/>
                  <a:gd name="connsiteY2" fmla="*/ 7495 h 27337"/>
                  <a:gd name="connsiteX3" fmla="*/ 19850 w 27426"/>
                  <a:gd name="connsiteY3" fmla="*/ 1479 h 27337"/>
                  <a:gd name="connsiteX4" fmla="*/ 19935 w 27426"/>
                  <a:gd name="connsiteY4" fmla="*/ 1521 h 27337"/>
                  <a:gd name="connsiteX5" fmla="*/ 26020 w 27426"/>
                  <a:gd name="connsiteY5" fmla="*/ 19551 h 27337"/>
                  <a:gd name="connsiteX6" fmla="*/ 25872 w 27426"/>
                  <a:gd name="connsiteY6" fmla="*/ 19847 h 27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26" h="27337">
                    <a:moveTo>
                      <a:pt x="25872" y="19847"/>
                    </a:moveTo>
                    <a:cubicBezTo>
                      <a:pt x="22458" y="26574"/>
                      <a:pt x="14232" y="29275"/>
                      <a:pt x="7490" y="25854"/>
                    </a:cubicBezTo>
                    <a:cubicBezTo>
                      <a:pt x="759" y="22443"/>
                      <a:pt x="-1934" y="14222"/>
                      <a:pt x="1480" y="7495"/>
                    </a:cubicBezTo>
                    <a:cubicBezTo>
                      <a:pt x="4893" y="758"/>
                      <a:pt x="13119" y="-1933"/>
                      <a:pt x="19850" y="1479"/>
                    </a:cubicBezTo>
                    <a:cubicBezTo>
                      <a:pt x="19882" y="1489"/>
                      <a:pt x="19904" y="1510"/>
                      <a:pt x="19935" y="1521"/>
                    </a:cubicBezTo>
                    <a:cubicBezTo>
                      <a:pt x="26603" y="4815"/>
                      <a:pt x="29327" y="12887"/>
                      <a:pt x="26020" y="19551"/>
                    </a:cubicBezTo>
                    <a:cubicBezTo>
                      <a:pt x="25978" y="19646"/>
                      <a:pt x="25925" y="19752"/>
                      <a:pt x="25872" y="19847"/>
                    </a:cubicBezTo>
                    <a:close/>
                  </a:path>
                </a:pathLst>
              </a:custGeom>
              <a:solidFill>
                <a:srgbClr val="3A3A3A">
                  <a:alpha val="8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0" name="Freeform 579">
                <a:extLst>
                  <a:ext uri="{FF2B5EF4-FFF2-40B4-BE49-F238E27FC236}">
                    <a16:creationId xmlns:a16="http://schemas.microsoft.com/office/drawing/2014/main" id="{5EBE97FA-35F3-5042-BF75-A576CBB0CE5A}"/>
                  </a:ext>
                </a:extLst>
              </p:cNvPr>
              <p:cNvSpPr/>
              <p:nvPr/>
            </p:nvSpPr>
            <p:spPr>
              <a:xfrm>
                <a:off x="8337753" y="3319290"/>
                <a:ext cx="26719" cy="26700"/>
              </a:xfrm>
              <a:custGeom>
                <a:avLst/>
                <a:gdLst>
                  <a:gd name="connsiteX0" fmla="*/ 25237 w 26719"/>
                  <a:gd name="connsiteY0" fmla="*/ 19457 h 26700"/>
                  <a:gd name="connsiteX1" fmla="*/ 7248 w 26719"/>
                  <a:gd name="connsiteY1" fmla="*/ 25220 h 26700"/>
                  <a:gd name="connsiteX2" fmla="*/ 1481 w 26719"/>
                  <a:gd name="connsiteY2" fmla="*/ 7243 h 26700"/>
                  <a:gd name="connsiteX3" fmla="*/ 19407 w 26719"/>
                  <a:gd name="connsiteY3" fmla="*/ 1449 h 26700"/>
                  <a:gd name="connsiteX4" fmla="*/ 25269 w 26719"/>
                  <a:gd name="connsiteY4" fmla="*/ 19394 h 26700"/>
                  <a:gd name="connsiteX5" fmla="*/ 25237 w 26719"/>
                  <a:gd name="connsiteY5" fmla="*/ 19457 h 2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19" h="26700">
                    <a:moveTo>
                      <a:pt x="25237" y="19457"/>
                    </a:moveTo>
                    <a:cubicBezTo>
                      <a:pt x="21866" y="26015"/>
                      <a:pt x="13810" y="28589"/>
                      <a:pt x="7248" y="25220"/>
                    </a:cubicBezTo>
                    <a:cubicBezTo>
                      <a:pt x="686" y="21841"/>
                      <a:pt x="-1890" y="13801"/>
                      <a:pt x="1481" y="7243"/>
                    </a:cubicBezTo>
                    <a:cubicBezTo>
                      <a:pt x="4842" y="718"/>
                      <a:pt x="12856" y="-1877"/>
                      <a:pt x="19407" y="1449"/>
                    </a:cubicBezTo>
                    <a:cubicBezTo>
                      <a:pt x="25990" y="4786"/>
                      <a:pt x="28608" y="12816"/>
                      <a:pt x="25269" y="19394"/>
                    </a:cubicBezTo>
                    <a:cubicBezTo>
                      <a:pt x="25258" y="19415"/>
                      <a:pt x="25247" y="19436"/>
                      <a:pt x="25237" y="19457"/>
                    </a:cubicBezTo>
                    <a:close/>
                  </a:path>
                </a:pathLst>
              </a:custGeom>
              <a:solidFill>
                <a:srgbClr val="3A3A3A">
                  <a:alpha val="9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1" name="Freeform 580">
                <a:extLst>
                  <a:ext uri="{FF2B5EF4-FFF2-40B4-BE49-F238E27FC236}">
                    <a16:creationId xmlns:a16="http://schemas.microsoft.com/office/drawing/2014/main" id="{B34BC71B-B360-6C46-967B-0978EA83537E}"/>
                  </a:ext>
                </a:extLst>
              </p:cNvPr>
              <p:cNvSpPr/>
              <p:nvPr/>
            </p:nvSpPr>
            <p:spPr>
              <a:xfrm>
                <a:off x="8337934" y="3319511"/>
                <a:ext cx="26292" cy="26274"/>
              </a:xfrm>
              <a:custGeom>
                <a:avLst/>
                <a:gdLst>
                  <a:gd name="connsiteX0" fmla="*/ 24844 w 26292"/>
                  <a:gd name="connsiteY0" fmla="*/ 19130 h 26274"/>
                  <a:gd name="connsiteX1" fmla="*/ 7152 w 26292"/>
                  <a:gd name="connsiteY1" fmla="*/ 24829 h 26274"/>
                  <a:gd name="connsiteX2" fmla="*/ 1449 w 26292"/>
                  <a:gd name="connsiteY2" fmla="*/ 7149 h 26274"/>
                  <a:gd name="connsiteX3" fmla="*/ 19120 w 26292"/>
                  <a:gd name="connsiteY3" fmla="*/ 1439 h 26274"/>
                  <a:gd name="connsiteX4" fmla="*/ 24855 w 26292"/>
                  <a:gd name="connsiteY4" fmla="*/ 19109 h 26274"/>
                  <a:gd name="connsiteX5" fmla="*/ 24844 w 26292"/>
                  <a:gd name="connsiteY5" fmla="*/ 19130 h 2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292" h="26274">
                    <a:moveTo>
                      <a:pt x="24844" y="19130"/>
                    </a:moveTo>
                    <a:cubicBezTo>
                      <a:pt x="21537" y="25581"/>
                      <a:pt x="13608" y="28134"/>
                      <a:pt x="7152" y="24829"/>
                    </a:cubicBezTo>
                    <a:cubicBezTo>
                      <a:pt x="686" y="21524"/>
                      <a:pt x="-1858" y="13611"/>
                      <a:pt x="1449" y="7149"/>
                    </a:cubicBezTo>
                    <a:cubicBezTo>
                      <a:pt x="4756" y="698"/>
                      <a:pt x="12664" y="-1855"/>
                      <a:pt x="19120" y="1439"/>
                    </a:cubicBezTo>
                    <a:cubicBezTo>
                      <a:pt x="25586" y="4734"/>
                      <a:pt x="28152" y="12647"/>
                      <a:pt x="24855" y="19109"/>
                    </a:cubicBezTo>
                    <a:cubicBezTo>
                      <a:pt x="24855" y="19119"/>
                      <a:pt x="24844" y="19119"/>
                      <a:pt x="24844" y="19130"/>
                    </a:cubicBezTo>
                    <a:close/>
                  </a:path>
                </a:pathLst>
              </a:custGeom>
              <a:solidFill>
                <a:srgbClr val="3A3A3A">
                  <a:alpha val="9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2" name="Freeform 581">
                <a:extLst>
                  <a:ext uri="{FF2B5EF4-FFF2-40B4-BE49-F238E27FC236}">
                    <a16:creationId xmlns:a16="http://schemas.microsoft.com/office/drawing/2014/main" id="{D21054EF-48A8-8241-92A3-7530D3737E78}"/>
                  </a:ext>
                </a:extLst>
              </p:cNvPr>
              <p:cNvSpPr/>
              <p:nvPr/>
            </p:nvSpPr>
            <p:spPr>
              <a:xfrm>
                <a:off x="8338111" y="3319738"/>
                <a:ext cx="25871" cy="25851"/>
              </a:xfrm>
              <a:custGeom>
                <a:avLst/>
                <a:gdLst>
                  <a:gd name="connsiteX0" fmla="*/ 24454 w 25871"/>
                  <a:gd name="connsiteY0" fmla="*/ 18797 h 25851"/>
                  <a:gd name="connsiteX1" fmla="*/ 7059 w 25871"/>
                  <a:gd name="connsiteY1" fmla="*/ 24433 h 25851"/>
                  <a:gd name="connsiteX2" fmla="*/ 1419 w 25871"/>
                  <a:gd name="connsiteY2" fmla="*/ 7050 h 25851"/>
                  <a:gd name="connsiteX3" fmla="*/ 18815 w 25871"/>
                  <a:gd name="connsiteY3" fmla="*/ 1414 h 25851"/>
                  <a:gd name="connsiteX4" fmla="*/ 18836 w 25871"/>
                  <a:gd name="connsiteY4" fmla="*/ 1424 h 25851"/>
                  <a:gd name="connsiteX5" fmla="*/ 24454 w 25871"/>
                  <a:gd name="connsiteY5" fmla="*/ 18797 h 25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71" h="25851">
                    <a:moveTo>
                      <a:pt x="24454" y="18797"/>
                    </a:moveTo>
                    <a:cubicBezTo>
                      <a:pt x="21211" y="25153"/>
                      <a:pt x="13419" y="27685"/>
                      <a:pt x="7059" y="24433"/>
                    </a:cubicBezTo>
                    <a:cubicBezTo>
                      <a:pt x="699" y="21191"/>
                      <a:pt x="-1835" y="13405"/>
                      <a:pt x="1419" y="7050"/>
                    </a:cubicBezTo>
                    <a:cubicBezTo>
                      <a:pt x="4663" y="693"/>
                      <a:pt x="12455" y="-1828"/>
                      <a:pt x="18815" y="1414"/>
                    </a:cubicBezTo>
                    <a:cubicBezTo>
                      <a:pt x="18815" y="1414"/>
                      <a:pt x="18825" y="1424"/>
                      <a:pt x="18836" y="1424"/>
                    </a:cubicBezTo>
                    <a:cubicBezTo>
                      <a:pt x="25186" y="4677"/>
                      <a:pt x="27698" y="12452"/>
                      <a:pt x="24454" y="18797"/>
                    </a:cubicBezTo>
                    <a:close/>
                  </a:path>
                </a:pathLst>
              </a:custGeom>
              <a:solidFill>
                <a:srgbClr val="3A3A3A"/>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83" name="Freeform 582">
              <a:extLst>
                <a:ext uri="{FF2B5EF4-FFF2-40B4-BE49-F238E27FC236}">
                  <a16:creationId xmlns:a16="http://schemas.microsoft.com/office/drawing/2014/main" id="{1C29F440-32EA-7D4A-A177-CB3DBC199E6C}"/>
                </a:ext>
              </a:extLst>
            </p:cNvPr>
            <p:cNvSpPr/>
            <p:nvPr/>
          </p:nvSpPr>
          <p:spPr>
            <a:xfrm rot="16329000">
              <a:off x="8162490" y="4031685"/>
              <a:ext cx="33073" cy="859537"/>
            </a:xfrm>
            <a:custGeom>
              <a:avLst/>
              <a:gdLst>
                <a:gd name="connsiteX0" fmla="*/ 19717 w 33073"/>
                <a:gd name="connsiteY0" fmla="*/ 0 h 859537"/>
                <a:gd name="connsiteX1" fmla="*/ 33074 w 33073"/>
                <a:gd name="connsiteY1" fmla="*/ 0 h 859537"/>
                <a:gd name="connsiteX2" fmla="*/ 33074 w 33073"/>
                <a:gd name="connsiteY2" fmla="*/ 859538 h 859537"/>
                <a:gd name="connsiteX3" fmla="*/ 19717 w 33073"/>
                <a:gd name="connsiteY3" fmla="*/ 859538 h 859537"/>
                <a:gd name="connsiteX4" fmla="*/ 13356 w 33073"/>
                <a:gd name="connsiteY4" fmla="*/ 859538 h 859537"/>
                <a:gd name="connsiteX5" fmla="*/ 13356 w 33073"/>
                <a:gd name="connsiteY5" fmla="*/ 0 h 859537"/>
                <a:gd name="connsiteX6" fmla="*/ 0 w 33073"/>
                <a:gd name="connsiteY6" fmla="*/ 0 h 859537"/>
                <a:gd name="connsiteX7" fmla="*/ 13356 w 33073"/>
                <a:gd name="connsiteY7" fmla="*/ 0 h 85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73" h="859537">
                  <a:moveTo>
                    <a:pt x="19717" y="0"/>
                  </a:moveTo>
                  <a:cubicBezTo>
                    <a:pt x="27094" y="0"/>
                    <a:pt x="33074" y="0"/>
                    <a:pt x="33074" y="0"/>
                  </a:cubicBezTo>
                  <a:lnTo>
                    <a:pt x="33074" y="859538"/>
                  </a:lnTo>
                  <a:cubicBezTo>
                    <a:pt x="33074" y="859538"/>
                    <a:pt x="27094" y="859538"/>
                    <a:pt x="19717" y="859538"/>
                  </a:cubicBezTo>
                  <a:lnTo>
                    <a:pt x="13356" y="859538"/>
                  </a:lnTo>
                  <a:lnTo>
                    <a:pt x="13356" y="0"/>
                  </a:lnTo>
                  <a:cubicBezTo>
                    <a:pt x="5980" y="0"/>
                    <a:pt x="0" y="0"/>
                    <a:pt x="0" y="0"/>
                  </a:cubicBezTo>
                  <a:cubicBezTo>
                    <a:pt x="0" y="0"/>
                    <a:pt x="5980" y="0"/>
                    <a:pt x="13356" y="0"/>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4" name="Freeform 583">
              <a:extLst>
                <a:ext uri="{FF2B5EF4-FFF2-40B4-BE49-F238E27FC236}">
                  <a16:creationId xmlns:a16="http://schemas.microsoft.com/office/drawing/2014/main" id="{1F4D91B4-AB58-4F42-876D-5C5902EB14EC}"/>
                </a:ext>
              </a:extLst>
            </p:cNvPr>
            <p:cNvSpPr/>
            <p:nvPr/>
          </p:nvSpPr>
          <p:spPr>
            <a:xfrm rot="16840801">
              <a:off x="8139411" y="4232796"/>
              <a:ext cx="33073" cy="859538"/>
            </a:xfrm>
            <a:custGeom>
              <a:avLst/>
              <a:gdLst>
                <a:gd name="connsiteX0" fmla="*/ 19717 w 33073"/>
                <a:gd name="connsiteY0" fmla="*/ 0 h 859538"/>
                <a:gd name="connsiteX1" fmla="*/ 33074 w 33073"/>
                <a:gd name="connsiteY1" fmla="*/ 0 h 859538"/>
                <a:gd name="connsiteX2" fmla="*/ 33074 w 33073"/>
                <a:gd name="connsiteY2" fmla="*/ 859538 h 859538"/>
                <a:gd name="connsiteX3" fmla="*/ 19717 w 33073"/>
                <a:gd name="connsiteY3" fmla="*/ 859538 h 859538"/>
                <a:gd name="connsiteX4" fmla="*/ 13357 w 33073"/>
                <a:gd name="connsiteY4" fmla="*/ 859538 h 859538"/>
                <a:gd name="connsiteX5" fmla="*/ 13357 w 33073"/>
                <a:gd name="connsiteY5" fmla="*/ 0 h 859538"/>
                <a:gd name="connsiteX6" fmla="*/ 0 w 33073"/>
                <a:gd name="connsiteY6" fmla="*/ 0 h 859538"/>
                <a:gd name="connsiteX7" fmla="*/ 13357 w 33073"/>
                <a:gd name="connsiteY7" fmla="*/ 0 h 85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73" h="859538">
                  <a:moveTo>
                    <a:pt x="19717" y="0"/>
                  </a:moveTo>
                  <a:cubicBezTo>
                    <a:pt x="27094" y="0"/>
                    <a:pt x="33074" y="0"/>
                    <a:pt x="33074" y="0"/>
                  </a:cubicBezTo>
                  <a:lnTo>
                    <a:pt x="33074" y="859538"/>
                  </a:lnTo>
                  <a:cubicBezTo>
                    <a:pt x="33074" y="859538"/>
                    <a:pt x="27094" y="859538"/>
                    <a:pt x="19717" y="859538"/>
                  </a:cubicBezTo>
                  <a:lnTo>
                    <a:pt x="13357" y="859538"/>
                  </a:lnTo>
                  <a:lnTo>
                    <a:pt x="13357" y="0"/>
                  </a:lnTo>
                  <a:cubicBezTo>
                    <a:pt x="5980" y="0"/>
                    <a:pt x="0" y="0"/>
                    <a:pt x="0" y="0"/>
                  </a:cubicBezTo>
                  <a:cubicBezTo>
                    <a:pt x="0" y="0"/>
                    <a:pt x="5980" y="0"/>
                    <a:pt x="13357" y="0"/>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5" name="Freeform 584">
              <a:extLst>
                <a:ext uri="{FF2B5EF4-FFF2-40B4-BE49-F238E27FC236}">
                  <a16:creationId xmlns:a16="http://schemas.microsoft.com/office/drawing/2014/main" id="{28EE7CDC-4AA2-3D4F-9F22-C961331CB9EA}"/>
                </a:ext>
              </a:extLst>
            </p:cNvPr>
            <p:cNvSpPr/>
            <p:nvPr/>
          </p:nvSpPr>
          <p:spPr>
            <a:xfrm rot="17317200">
              <a:off x="8066151" y="4448543"/>
              <a:ext cx="33073" cy="859537"/>
            </a:xfrm>
            <a:custGeom>
              <a:avLst/>
              <a:gdLst>
                <a:gd name="connsiteX0" fmla="*/ 19717 w 33073"/>
                <a:gd name="connsiteY0" fmla="*/ 0 h 859537"/>
                <a:gd name="connsiteX1" fmla="*/ 33074 w 33073"/>
                <a:gd name="connsiteY1" fmla="*/ 0 h 859537"/>
                <a:gd name="connsiteX2" fmla="*/ 33074 w 33073"/>
                <a:gd name="connsiteY2" fmla="*/ 859538 h 859537"/>
                <a:gd name="connsiteX3" fmla="*/ 19717 w 33073"/>
                <a:gd name="connsiteY3" fmla="*/ 859538 h 859537"/>
                <a:gd name="connsiteX4" fmla="*/ 13356 w 33073"/>
                <a:gd name="connsiteY4" fmla="*/ 859538 h 859537"/>
                <a:gd name="connsiteX5" fmla="*/ 13356 w 33073"/>
                <a:gd name="connsiteY5" fmla="*/ 0 h 859537"/>
                <a:gd name="connsiteX6" fmla="*/ 0 w 33073"/>
                <a:gd name="connsiteY6" fmla="*/ 0 h 859537"/>
                <a:gd name="connsiteX7" fmla="*/ 13356 w 33073"/>
                <a:gd name="connsiteY7" fmla="*/ 0 h 85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73" h="859537">
                  <a:moveTo>
                    <a:pt x="19717" y="0"/>
                  </a:moveTo>
                  <a:cubicBezTo>
                    <a:pt x="27094" y="0"/>
                    <a:pt x="33074" y="0"/>
                    <a:pt x="33074" y="0"/>
                  </a:cubicBezTo>
                  <a:lnTo>
                    <a:pt x="33074" y="859538"/>
                  </a:lnTo>
                  <a:cubicBezTo>
                    <a:pt x="33074" y="859538"/>
                    <a:pt x="27094" y="859538"/>
                    <a:pt x="19717" y="859538"/>
                  </a:cubicBezTo>
                  <a:lnTo>
                    <a:pt x="13356" y="859538"/>
                  </a:lnTo>
                  <a:lnTo>
                    <a:pt x="13356" y="0"/>
                  </a:lnTo>
                  <a:cubicBezTo>
                    <a:pt x="5980" y="0"/>
                    <a:pt x="0" y="0"/>
                    <a:pt x="0" y="0"/>
                  </a:cubicBezTo>
                  <a:cubicBezTo>
                    <a:pt x="0" y="0"/>
                    <a:pt x="5980" y="0"/>
                    <a:pt x="13356" y="0"/>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6" name="Freeform 585">
              <a:extLst>
                <a:ext uri="{FF2B5EF4-FFF2-40B4-BE49-F238E27FC236}">
                  <a16:creationId xmlns:a16="http://schemas.microsoft.com/office/drawing/2014/main" id="{4A36A724-DBBB-9245-85B2-46FDD079252A}"/>
                </a:ext>
              </a:extLst>
            </p:cNvPr>
            <p:cNvSpPr/>
            <p:nvPr/>
          </p:nvSpPr>
          <p:spPr>
            <a:xfrm rot="15742201">
              <a:off x="8185306" y="3817133"/>
              <a:ext cx="33073" cy="859537"/>
            </a:xfrm>
            <a:custGeom>
              <a:avLst/>
              <a:gdLst>
                <a:gd name="connsiteX0" fmla="*/ 19717 w 33073"/>
                <a:gd name="connsiteY0" fmla="*/ 0 h 859537"/>
                <a:gd name="connsiteX1" fmla="*/ 33074 w 33073"/>
                <a:gd name="connsiteY1" fmla="*/ 0 h 859537"/>
                <a:gd name="connsiteX2" fmla="*/ 33074 w 33073"/>
                <a:gd name="connsiteY2" fmla="*/ 859538 h 859537"/>
                <a:gd name="connsiteX3" fmla="*/ 19717 w 33073"/>
                <a:gd name="connsiteY3" fmla="*/ 859538 h 859537"/>
                <a:gd name="connsiteX4" fmla="*/ 13357 w 33073"/>
                <a:gd name="connsiteY4" fmla="*/ 859538 h 859537"/>
                <a:gd name="connsiteX5" fmla="*/ 13357 w 33073"/>
                <a:gd name="connsiteY5" fmla="*/ 0 h 859537"/>
                <a:gd name="connsiteX6" fmla="*/ 0 w 33073"/>
                <a:gd name="connsiteY6" fmla="*/ 0 h 859537"/>
                <a:gd name="connsiteX7" fmla="*/ 13357 w 33073"/>
                <a:gd name="connsiteY7" fmla="*/ 0 h 85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73" h="859537">
                  <a:moveTo>
                    <a:pt x="19717" y="0"/>
                  </a:moveTo>
                  <a:cubicBezTo>
                    <a:pt x="27094" y="0"/>
                    <a:pt x="33074" y="0"/>
                    <a:pt x="33074" y="0"/>
                  </a:cubicBezTo>
                  <a:lnTo>
                    <a:pt x="33074" y="859538"/>
                  </a:lnTo>
                  <a:cubicBezTo>
                    <a:pt x="33074" y="859538"/>
                    <a:pt x="27094" y="859538"/>
                    <a:pt x="19717" y="859538"/>
                  </a:cubicBezTo>
                  <a:lnTo>
                    <a:pt x="13357" y="859538"/>
                  </a:lnTo>
                  <a:lnTo>
                    <a:pt x="13357" y="0"/>
                  </a:lnTo>
                  <a:cubicBezTo>
                    <a:pt x="5980" y="0"/>
                    <a:pt x="0" y="0"/>
                    <a:pt x="0" y="0"/>
                  </a:cubicBezTo>
                  <a:cubicBezTo>
                    <a:pt x="0" y="0"/>
                    <a:pt x="5980" y="0"/>
                    <a:pt x="13357" y="0"/>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7" name="Freeform 586">
              <a:extLst>
                <a:ext uri="{FF2B5EF4-FFF2-40B4-BE49-F238E27FC236}">
                  <a16:creationId xmlns:a16="http://schemas.microsoft.com/office/drawing/2014/main" id="{1F392FDC-19F1-A949-834A-92614E0602A0}"/>
                </a:ext>
              </a:extLst>
            </p:cNvPr>
            <p:cNvSpPr/>
            <p:nvPr/>
          </p:nvSpPr>
          <p:spPr>
            <a:xfrm>
              <a:off x="7584884" y="2690865"/>
              <a:ext cx="154175" cy="154097"/>
            </a:xfrm>
            <a:custGeom>
              <a:avLst/>
              <a:gdLst>
                <a:gd name="connsiteX0" fmla="*/ 5221 w 154175"/>
                <a:gd name="connsiteY0" fmla="*/ 49256 h 154097"/>
                <a:gd name="connsiteX1" fmla="*/ 49256 w 154175"/>
                <a:gd name="connsiteY1" fmla="*/ 148886 h 154097"/>
                <a:gd name="connsiteX2" fmla="*/ 148954 w 154175"/>
                <a:gd name="connsiteY2" fmla="*/ 104871 h 154097"/>
                <a:gd name="connsiteX3" fmla="*/ 104919 w 154175"/>
                <a:gd name="connsiteY3" fmla="*/ 5252 h 154097"/>
                <a:gd name="connsiteX4" fmla="*/ 104760 w 154175"/>
                <a:gd name="connsiteY4" fmla="*/ 5188 h 154097"/>
                <a:gd name="connsiteX5" fmla="*/ 5243 w 154175"/>
                <a:gd name="connsiteY5" fmla="*/ 49214 h 154097"/>
                <a:gd name="connsiteX6" fmla="*/ 5221 w 154175"/>
                <a:gd name="connsiteY6" fmla="*/ 49256 h 154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175" h="154097">
                  <a:moveTo>
                    <a:pt x="5221" y="49256"/>
                  </a:moveTo>
                  <a:cubicBezTo>
                    <a:pt x="-10149" y="88917"/>
                    <a:pt x="9568" y="133525"/>
                    <a:pt x="49256" y="148886"/>
                  </a:cubicBezTo>
                  <a:cubicBezTo>
                    <a:pt x="88955" y="164235"/>
                    <a:pt x="133583" y="144532"/>
                    <a:pt x="148954" y="104871"/>
                  </a:cubicBezTo>
                  <a:cubicBezTo>
                    <a:pt x="164325" y="65210"/>
                    <a:pt x="144608" y="20601"/>
                    <a:pt x="104919" y="5252"/>
                  </a:cubicBezTo>
                  <a:cubicBezTo>
                    <a:pt x="104866" y="5230"/>
                    <a:pt x="104813" y="5209"/>
                    <a:pt x="104760" y="5188"/>
                  </a:cubicBezTo>
                  <a:cubicBezTo>
                    <a:pt x="65114" y="-10119"/>
                    <a:pt x="20550" y="9595"/>
                    <a:pt x="5243" y="49214"/>
                  </a:cubicBezTo>
                  <a:cubicBezTo>
                    <a:pt x="5232" y="49224"/>
                    <a:pt x="5232" y="49245"/>
                    <a:pt x="5221" y="49256"/>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8" name="Freeform 587">
              <a:extLst>
                <a:ext uri="{FF2B5EF4-FFF2-40B4-BE49-F238E27FC236}">
                  <a16:creationId xmlns:a16="http://schemas.microsoft.com/office/drawing/2014/main" id="{5261FE7D-B0AB-FF44-823B-6853965E4138}"/>
                </a:ext>
              </a:extLst>
            </p:cNvPr>
            <p:cNvSpPr/>
            <p:nvPr/>
          </p:nvSpPr>
          <p:spPr>
            <a:xfrm rot="17203800">
              <a:off x="7584778" y="2690815"/>
              <a:ext cx="154343" cy="154237"/>
            </a:xfrm>
            <a:custGeom>
              <a:avLst/>
              <a:gdLst>
                <a:gd name="connsiteX0" fmla="*/ 154344 w 154343"/>
                <a:gd name="connsiteY0" fmla="*/ 77119 h 154237"/>
                <a:gd name="connsiteX1" fmla="*/ 77172 w 154343"/>
                <a:gd name="connsiteY1" fmla="*/ 154238 h 154237"/>
                <a:gd name="connsiteX2" fmla="*/ 0 w 154343"/>
                <a:gd name="connsiteY2" fmla="*/ 77119 h 154237"/>
                <a:gd name="connsiteX3" fmla="*/ 77172 w 154343"/>
                <a:gd name="connsiteY3" fmla="*/ 0 h 154237"/>
                <a:gd name="connsiteX4" fmla="*/ 154344 w 154343"/>
                <a:gd name="connsiteY4" fmla="*/ 77119 h 154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43" h="154237">
                  <a:moveTo>
                    <a:pt x="154344" y="77119"/>
                  </a:moveTo>
                  <a:cubicBezTo>
                    <a:pt x="154344" y="119711"/>
                    <a:pt x="119793" y="154238"/>
                    <a:pt x="77172" y="154238"/>
                  </a:cubicBezTo>
                  <a:cubicBezTo>
                    <a:pt x="34551" y="154238"/>
                    <a:pt x="0" y="119711"/>
                    <a:pt x="0" y="77119"/>
                  </a:cubicBezTo>
                  <a:cubicBezTo>
                    <a:pt x="0" y="34527"/>
                    <a:pt x="34551" y="0"/>
                    <a:pt x="77172" y="0"/>
                  </a:cubicBezTo>
                  <a:cubicBezTo>
                    <a:pt x="119793" y="0"/>
                    <a:pt x="154344" y="34527"/>
                    <a:pt x="154344" y="77119"/>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9" name="Freeform 588">
              <a:extLst>
                <a:ext uri="{FF2B5EF4-FFF2-40B4-BE49-F238E27FC236}">
                  <a16:creationId xmlns:a16="http://schemas.microsoft.com/office/drawing/2014/main" id="{9470D100-2F8A-2A48-9F61-9ECCBF846842}"/>
                </a:ext>
              </a:extLst>
            </p:cNvPr>
            <p:cNvSpPr/>
            <p:nvPr/>
          </p:nvSpPr>
          <p:spPr>
            <a:xfrm rot="15193799">
              <a:off x="8190433" y="3600710"/>
              <a:ext cx="33073" cy="859538"/>
            </a:xfrm>
            <a:custGeom>
              <a:avLst/>
              <a:gdLst>
                <a:gd name="connsiteX0" fmla="*/ 19717 w 33073"/>
                <a:gd name="connsiteY0" fmla="*/ 0 h 859538"/>
                <a:gd name="connsiteX1" fmla="*/ 33074 w 33073"/>
                <a:gd name="connsiteY1" fmla="*/ 0 h 859538"/>
                <a:gd name="connsiteX2" fmla="*/ 33074 w 33073"/>
                <a:gd name="connsiteY2" fmla="*/ 859538 h 859538"/>
                <a:gd name="connsiteX3" fmla="*/ 19717 w 33073"/>
                <a:gd name="connsiteY3" fmla="*/ 859538 h 859538"/>
                <a:gd name="connsiteX4" fmla="*/ 13357 w 33073"/>
                <a:gd name="connsiteY4" fmla="*/ 859538 h 859538"/>
                <a:gd name="connsiteX5" fmla="*/ 13357 w 33073"/>
                <a:gd name="connsiteY5" fmla="*/ 0 h 859538"/>
                <a:gd name="connsiteX6" fmla="*/ 0 w 33073"/>
                <a:gd name="connsiteY6" fmla="*/ 0 h 859538"/>
                <a:gd name="connsiteX7" fmla="*/ 13357 w 33073"/>
                <a:gd name="connsiteY7" fmla="*/ 0 h 85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73" h="859538">
                  <a:moveTo>
                    <a:pt x="19717" y="0"/>
                  </a:moveTo>
                  <a:cubicBezTo>
                    <a:pt x="27094" y="0"/>
                    <a:pt x="33074" y="0"/>
                    <a:pt x="33074" y="0"/>
                  </a:cubicBezTo>
                  <a:lnTo>
                    <a:pt x="33074" y="859538"/>
                  </a:lnTo>
                  <a:cubicBezTo>
                    <a:pt x="33074" y="859538"/>
                    <a:pt x="27094" y="859538"/>
                    <a:pt x="19717" y="859538"/>
                  </a:cubicBezTo>
                  <a:lnTo>
                    <a:pt x="13357" y="859538"/>
                  </a:lnTo>
                  <a:lnTo>
                    <a:pt x="13357" y="0"/>
                  </a:lnTo>
                  <a:cubicBezTo>
                    <a:pt x="5980" y="0"/>
                    <a:pt x="0" y="0"/>
                    <a:pt x="0" y="0"/>
                  </a:cubicBezTo>
                  <a:cubicBezTo>
                    <a:pt x="0" y="0"/>
                    <a:pt x="5980" y="0"/>
                    <a:pt x="13357" y="0"/>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0" name="Freeform 589">
              <a:extLst>
                <a:ext uri="{FF2B5EF4-FFF2-40B4-BE49-F238E27FC236}">
                  <a16:creationId xmlns:a16="http://schemas.microsoft.com/office/drawing/2014/main" id="{8B55BA2B-273E-9B45-A059-ADFF529932B2}"/>
                </a:ext>
              </a:extLst>
            </p:cNvPr>
            <p:cNvSpPr/>
            <p:nvPr/>
          </p:nvSpPr>
          <p:spPr>
            <a:xfrm rot="14207085">
              <a:off x="8150977" y="3484415"/>
              <a:ext cx="33207" cy="666350"/>
            </a:xfrm>
            <a:custGeom>
              <a:avLst/>
              <a:gdLst>
                <a:gd name="connsiteX0" fmla="*/ 19797 w 33207"/>
                <a:gd name="connsiteY0" fmla="*/ -1 h 666350"/>
                <a:gd name="connsiteX1" fmla="*/ 33208 w 33207"/>
                <a:gd name="connsiteY1" fmla="*/ -1 h 666350"/>
                <a:gd name="connsiteX2" fmla="*/ 33208 w 33207"/>
                <a:gd name="connsiteY2" fmla="*/ 666349 h 666350"/>
                <a:gd name="connsiteX3" fmla="*/ 19797 w 33207"/>
                <a:gd name="connsiteY3" fmla="*/ 666349 h 666350"/>
                <a:gd name="connsiteX4" fmla="*/ 13411 w 33207"/>
                <a:gd name="connsiteY4" fmla="*/ 666349 h 666350"/>
                <a:gd name="connsiteX5" fmla="*/ 13411 w 33207"/>
                <a:gd name="connsiteY5" fmla="*/ -1 h 666350"/>
                <a:gd name="connsiteX6" fmla="*/ 0 w 33207"/>
                <a:gd name="connsiteY6" fmla="*/ -1 h 666350"/>
                <a:gd name="connsiteX7" fmla="*/ 13411 w 33207"/>
                <a:gd name="connsiteY7" fmla="*/ -1 h 666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07" h="666350">
                  <a:moveTo>
                    <a:pt x="19797" y="-1"/>
                  </a:moveTo>
                  <a:cubicBezTo>
                    <a:pt x="27204" y="-1"/>
                    <a:pt x="33208" y="-1"/>
                    <a:pt x="33208" y="-1"/>
                  </a:cubicBezTo>
                  <a:lnTo>
                    <a:pt x="33208" y="666349"/>
                  </a:lnTo>
                  <a:cubicBezTo>
                    <a:pt x="33208" y="666349"/>
                    <a:pt x="27204" y="666349"/>
                    <a:pt x="19797" y="666349"/>
                  </a:cubicBezTo>
                  <a:lnTo>
                    <a:pt x="13411" y="666349"/>
                  </a:lnTo>
                  <a:lnTo>
                    <a:pt x="13411" y="-1"/>
                  </a:lnTo>
                  <a:cubicBezTo>
                    <a:pt x="6004" y="-1"/>
                    <a:pt x="0" y="-1"/>
                    <a:pt x="0" y="-1"/>
                  </a:cubicBezTo>
                  <a:cubicBezTo>
                    <a:pt x="0" y="-1"/>
                    <a:pt x="6004" y="-1"/>
                    <a:pt x="13411" y="-1"/>
                  </a:cubicBezTo>
                  <a:close/>
                </a:path>
              </a:pathLst>
            </a:custGeom>
            <a:solidFill>
              <a:srgbClr val="898989"/>
            </a:solidFill>
            <a:ln w="1062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1" name="Freeform 590">
              <a:extLst>
                <a:ext uri="{FF2B5EF4-FFF2-40B4-BE49-F238E27FC236}">
                  <a16:creationId xmlns:a16="http://schemas.microsoft.com/office/drawing/2014/main" id="{9A82251B-D008-3246-B74A-2ABBA91D5AE6}"/>
                </a:ext>
              </a:extLst>
            </p:cNvPr>
            <p:cNvSpPr/>
            <p:nvPr/>
          </p:nvSpPr>
          <p:spPr>
            <a:xfrm rot="17007598">
              <a:off x="8107062" y="2706718"/>
              <a:ext cx="33073" cy="661125"/>
            </a:xfrm>
            <a:custGeom>
              <a:avLst/>
              <a:gdLst>
                <a:gd name="connsiteX0" fmla="*/ 19717 w 33073"/>
                <a:gd name="connsiteY0" fmla="*/ 0 h 661125"/>
                <a:gd name="connsiteX1" fmla="*/ 33074 w 33073"/>
                <a:gd name="connsiteY1" fmla="*/ 0 h 661125"/>
                <a:gd name="connsiteX2" fmla="*/ 33074 w 33073"/>
                <a:gd name="connsiteY2" fmla="*/ 661126 h 661125"/>
                <a:gd name="connsiteX3" fmla="*/ 19717 w 33073"/>
                <a:gd name="connsiteY3" fmla="*/ 661126 h 661125"/>
                <a:gd name="connsiteX4" fmla="*/ 13357 w 33073"/>
                <a:gd name="connsiteY4" fmla="*/ 661126 h 661125"/>
                <a:gd name="connsiteX5" fmla="*/ 13357 w 33073"/>
                <a:gd name="connsiteY5" fmla="*/ 0 h 661125"/>
                <a:gd name="connsiteX6" fmla="*/ 0 w 33073"/>
                <a:gd name="connsiteY6" fmla="*/ 0 h 661125"/>
                <a:gd name="connsiteX7" fmla="*/ 13357 w 33073"/>
                <a:gd name="connsiteY7" fmla="*/ 0 h 66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73" h="661125">
                  <a:moveTo>
                    <a:pt x="19717" y="0"/>
                  </a:moveTo>
                  <a:cubicBezTo>
                    <a:pt x="27094" y="0"/>
                    <a:pt x="33074" y="0"/>
                    <a:pt x="33074" y="0"/>
                  </a:cubicBezTo>
                  <a:lnTo>
                    <a:pt x="33074" y="661126"/>
                  </a:lnTo>
                  <a:cubicBezTo>
                    <a:pt x="33074" y="661126"/>
                    <a:pt x="27094" y="661126"/>
                    <a:pt x="19717" y="661126"/>
                  </a:cubicBezTo>
                  <a:lnTo>
                    <a:pt x="13357" y="661126"/>
                  </a:lnTo>
                  <a:lnTo>
                    <a:pt x="13357" y="0"/>
                  </a:lnTo>
                  <a:cubicBezTo>
                    <a:pt x="5980" y="0"/>
                    <a:pt x="0" y="0"/>
                    <a:pt x="0" y="0"/>
                  </a:cubicBezTo>
                  <a:cubicBezTo>
                    <a:pt x="0" y="0"/>
                    <a:pt x="5980" y="0"/>
                    <a:pt x="13357" y="0"/>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2" name="Freeform 591">
              <a:extLst>
                <a:ext uri="{FF2B5EF4-FFF2-40B4-BE49-F238E27FC236}">
                  <a16:creationId xmlns:a16="http://schemas.microsoft.com/office/drawing/2014/main" id="{6DBFCB6C-9B58-0642-90E9-5C2470CB024B}"/>
                </a:ext>
              </a:extLst>
            </p:cNvPr>
            <p:cNvSpPr/>
            <p:nvPr/>
          </p:nvSpPr>
          <p:spPr>
            <a:xfrm>
              <a:off x="7700982" y="2833866"/>
              <a:ext cx="755722" cy="50223"/>
            </a:xfrm>
            <a:custGeom>
              <a:avLst/>
              <a:gdLst>
                <a:gd name="connsiteX0" fmla="*/ 6 w 755722"/>
                <a:gd name="connsiteY0" fmla="*/ 16213 h 50223"/>
                <a:gd name="connsiteX1" fmla="*/ 6 w 755722"/>
                <a:gd name="connsiteY1" fmla="*/ 16213 h 50223"/>
                <a:gd name="connsiteX2" fmla="*/ 16002 w 755722"/>
                <a:gd name="connsiteY2" fmla="*/ 33056 h 50223"/>
                <a:gd name="connsiteX3" fmla="*/ 16118 w 755722"/>
                <a:gd name="connsiteY3" fmla="*/ 33056 h 50223"/>
                <a:gd name="connsiteX4" fmla="*/ 738756 w 755722"/>
                <a:gd name="connsiteY4" fmla="*/ 50218 h 50223"/>
                <a:gd name="connsiteX5" fmla="*/ 755717 w 755722"/>
                <a:gd name="connsiteY5" fmla="*/ 34126 h 50223"/>
                <a:gd name="connsiteX6" fmla="*/ 755717 w 755722"/>
                <a:gd name="connsiteY6" fmla="*/ 34116 h 50223"/>
                <a:gd name="connsiteX7" fmla="*/ 755717 w 755722"/>
                <a:gd name="connsiteY7" fmla="*/ 34116 h 50223"/>
                <a:gd name="connsiteX8" fmla="*/ 739615 w 755722"/>
                <a:gd name="connsiteY8" fmla="*/ 17167 h 50223"/>
                <a:gd name="connsiteX9" fmla="*/ 739498 w 755722"/>
                <a:gd name="connsiteY9" fmla="*/ 17167 h 50223"/>
                <a:gd name="connsiteX10" fmla="*/ 16966 w 755722"/>
                <a:gd name="connsiteY10" fmla="*/ 6 h 50223"/>
                <a:gd name="connsiteX11" fmla="*/ 6 w 755722"/>
                <a:gd name="connsiteY11" fmla="*/ 16097 h 50223"/>
                <a:gd name="connsiteX12" fmla="*/ 6 w 755722"/>
                <a:gd name="connsiteY12" fmla="*/ 16213 h 50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5722" h="50223">
                  <a:moveTo>
                    <a:pt x="6" y="16213"/>
                  </a:moveTo>
                  <a:lnTo>
                    <a:pt x="6" y="16213"/>
                  </a:lnTo>
                  <a:cubicBezTo>
                    <a:pt x="-228" y="25281"/>
                    <a:pt x="6928" y="32824"/>
                    <a:pt x="16002" y="33056"/>
                  </a:cubicBezTo>
                  <a:cubicBezTo>
                    <a:pt x="16044" y="33056"/>
                    <a:pt x="16076" y="33056"/>
                    <a:pt x="16118" y="33056"/>
                  </a:cubicBezTo>
                  <a:lnTo>
                    <a:pt x="738756" y="50218"/>
                  </a:lnTo>
                  <a:cubicBezTo>
                    <a:pt x="747883" y="50451"/>
                    <a:pt x="755484" y="43247"/>
                    <a:pt x="755717" y="34126"/>
                  </a:cubicBezTo>
                  <a:cubicBezTo>
                    <a:pt x="755717" y="34126"/>
                    <a:pt x="755717" y="34116"/>
                    <a:pt x="755717" y="34116"/>
                  </a:cubicBezTo>
                  <a:lnTo>
                    <a:pt x="755717" y="34116"/>
                  </a:lnTo>
                  <a:cubicBezTo>
                    <a:pt x="755950" y="24995"/>
                    <a:pt x="748742" y="17400"/>
                    <a:pt x="739615" y="17167"/>
                  </a:cubicBezTo>
                  <a:cubicBezTo>
                    <a:pt x="739572" y="17167"/>
                    <a:pt x="739540" y="17167"/>
                    <a:pt x="739498" y="17167"/>
                  </a:cubicBezTo>
                  <a:lnTo>
                    <a:pt x="16966" y="6"/>
                  </a:lnTo>
                  <a:cubicBezTo>
                    <a:pt x="7839" y="-228"/>
                    <a:pt x="239" y="6976"/>
                    <a:pt x="6" y="16097"/>
                  </a:cubicBezTo>
                  <a:cubicBezTo>
                    <a:pt x="6" y="16139"/>
                    <a:pt x="6" y="16171"/>
                    <a:pt x="6" y="16213"/>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93" name="Graphic 2">
              <a:extLst>
                <a:ext uri="{FF2B5EF4-FFF2-40B4-BE49-F238E27FC236}">
                  <a16:creationId xmlns:a16="http://schemas.microsoft.com/office/drawing/2014/main" id="{99F800C7-7D23-624F-A159-320126836269}"/>
                </a:ext>
              </a:extLst>
            </p:cNvPr>
            <p:cNvGrpSpPr/>
            <p:nvPr/>
          </p:nvGrpSpPr>
          <p:grpSpPr>
            <a:xfrm>
              <a:off x="7702804" y="2733716"/>
              <a:ext cx="44958" cy="44928"/>
              <a:chOff x="7702804" y="2733716"/>
              <a:chExt cx="44958" cy="44928"/>
            </a:xfrm>
            <a:solidFill>
              <a:schemeClr val="accent1"/>
            </a:solidFill>
          </p:grpSpPr>
          <p:sp>
            <p:nvSpPr>
              <p:cNvPr id="594" name="Freeform 593">
                <a:extLst>
                  <a:ext uri="{FF2B5EF4-FFF2-40B4-BE49-F238E27FC236}">
                    <a16:creationId xmlns:a16="http://schemas.microsoft.com/office/drawing/2014/main" id="{1927E942-6903-1740-B98A-7BAA479A2612}"/>
                  </a:ext>
                </a:extLst>
              </p:cNvPr>
              <p:cNvSpPr/>
              <p:nvPr/>
            </p:nvSpPr>
            <p:spPr>
              <a:xfrm>
                <a:off x="7702804" y="2733716"/>
                <a:ext cx="44958" cy="44928"/>
              </a:xfrm>
              <a:custGeom>
                <a:avLst/>
                <a:gdLst>
                  <a:gd name="connsiteX0" fmla="*/ 42494 w 44958"/>
                  <a:gd name="connsiteY0" fmla="*/ 32676 h 44928"/>
                  <a:gd name="connsiteX1" fmla="*/ 12261 w 44958"/>
                  <a:gd name="connsiteY1" fmla="*/ 42465 h 44928"/>
                  <a:gd name="connsiteX2" fmla="*/ 2466 w 44958"/>
                  <a:gd name="connsiteY2" fmla="*/ 12253 h 44928"/>
                  <a:gd name="connsiteX3" fmla="*/ 32699 w 44958"/>
                  <a:gd name="connsiteY3" fmla="*/ 2464 h 44928"/>
                  <a:gd name="connsiteX4" fmla="*/ 32741 w 44958"/>
                  <a:gd name="connsiteY4" fmla="*/ 2486 h 44928"/>
                  <a:gd name="connsiteX5" fmla="*/ 42494 w 44958"/>
                  <a:gd name="connsiteY5" fmla="*/ 32676 h 44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958" h="44928">
                    <a:moveTo>
                      <a:pt x="42494" y="32676"/>
                    </a:moveTo>
                    <a:cubicBezTo>
                      <a:pt x="36854" y="43725"/>
                      <a:pt x="23317" y="48111"/>
                      <a:pt x="12261" y="42465"/>
                    </a:cubicBezTo>
                    <a:cubicBezTo>
                      <a:pt x="1205" y="36829"/>
                      <a:pt x="-3184" y="23301"/>
                      <a:pt x="2466" y="12253"/>
                    </a:cubicBezTo>
                    <a:cubicBezTo>
                      <a:pt x="8106" y="1204"/>
                      <a:pt x="21642" y="-3182"/>
                      <a:pt x="32699" y="2464"/>
                    </a:cubicBezTo>
                    <a:cubicBezTo>
                      <a:pt x="32709" y="2475"/>
                      <a:pt x="32731" y="2475"/>
                      <a:pt x="32741" y="2486"/>
                    </a:cubicBezTo>
                    <a:cubicBezTo>
                      <a:pt x="43766" y="8142"/>
                      <a:pt x="48133" y="21649"/>
                      <a:pt x="42494" y="32676"/>
                    </a:cubicBezTo>
                    <a:close/>
                  </a:path>
                </a:pathLst>
              </a:custGeom>
              <a:solidFill>
                <a:srgbClr val="3A3A3A">
                  <a:alpha val="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5" name="Freeform 594">
                <a:extLst>
                  <a:ext uri="{FF2B5EF4-FFF2-40B4-BE49-F238E27FC236}">
                    <a16:creationId xmlns:a16="http://schemas.microsoft.com/office/drawing/2014/main" id="{E96207F4-109D-624B-BE6D-2F0F453609B4}"/>
                  </a:ext>
                </a:extLst>
              </p:cNvPr>
              <p:cNvSpPr/>
              <p:nvPr/>
            </p:nvSpPr>
            <p:spPr>
              <a:xfrm>
                <a:off x="7703188" y="2733979"/>
                <a:ext cx="44321" cy="44291"/>
              </a:xfrm>
              <a:custGeom>
                <a:avLst/>
                <a:gdLst>
                  <a:gd name="connsiteX0" fmla="*/ 41898 w 44321"/>
                  <a:gd name="connsiteY0" fmla="*/ 32202 h 44291"/>
                  <a:gd name="connsiteX1" fmla="*/ 12099 w 44321"/>
                  <a:gd name="connsiteY1" fmla="*/ 41874 h 44291"/>
                  <a:gd name="connsiteX2" fmla="*/ 2421 w 44321"/>
                  <a:gd name="connsiteY2" fmla="*/ 12086 h 44291"/>
                  <a:gd name="connsiteX3" fmla="*/ 32219 w 44321"/>
                  <a:gd name="connsiteY3" fmla="*/ 2424 h 44291"/>
                  <a:gd name="connsiteX4" fmla="*/ 32251 w 44321"/>
                  <a:gd name="connsiteY4" fmla="*/ 2435 h 44291"/>
                  <a:gd name="connsiteX5" fmla="*/ 41898 w 44321"/>
                  <a:gd name="connsiteY5" fmla="*/ 32202 h 44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321" h="44291">
                    <a:moveTo>
                      <a:pt x="41898" y="32202"/>
                    </a:moveTo>
                    <a:cubicBezTo>
                      <a:pt x="36343" y="43092"/>
                      <a:pt x="22997" y="47425"/>
                      <a:pt x="12099" y="41874"/>
                    </a:cubicBezTo>
                    <a:cubicBezTo>
                      <a:pt x="1192" y="36312"/>
                      <a:pt x="-3133" y="22986"/>
                      <a:pt x="2421" y="12086"/>
                    </a:cubicBezTo>
                    <a:cubicBezTo>
                      <a:pt x="7976" y="1196"/>
                      <a:pt x="21322" y="-3137"/>
                      <a:pt x="32219" y="2424"/>
                    </a:cubicBezTo>
                    <a:cubicBezTo>
                      <a:pt x="32230" y="2424"/>
                      <a:pt x="32241" y="2435"/>
                      <a:pt x="32251" y="2435"/>
                    </a:cubicBezTo>
                    <a:cubicBezTo>
                      <a:pt x="43138" y="7997"/>
                      <a:pt x="47452" y="21323"/>
                      <a:pt x="41898" y="32202"/>
                    </a:cubicBezTo>
                    <a:close/>
                  </a:path>
                </a:pathLst>
              </a:custGeom>
              <a:solidFill>
                <a:srgbClr val="3A3A3A">
                  <a:alpha val="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6" name="Freeform 595">
                <a:extLst>
                  <a:ext uri="{FF2B5EF4-FFF2-40B4-BE49-F238E27FC236}">
                    <a16:creationId xmlns:a16="http://schemas.microsoft.com/office/drawing/2014/main" id="{DCAFA4F4-2C4E-5E4C-A1DA-28E7C2A6C62E}"/>
                  </a:ext>
                </a:extLst>
              </p:cNvPr>
              <p:cNvSpPr/>
              <p:nvPr/>
            </p:nvSpPr>
            <p:spPr>
              <a:xfrm>
                <a:off x="7703531" y="2734222"/>
                <a:ext cx="43719" cy="43652"/>
              </a:xfrm>
              <a:custGeom>
                <a:avLst/>
                <a:gdLst>
                  <a:gd name="connsiteX0" fmla="*/ 41236 w 43719"/>
                  <a:gd name="connsiteY0" fmla="*/ 31853 h 43652"/>
                  <a:gd name="connsiteX1" fmla="*/ 11809 w 43719"/>
                  <a:gd name="connsiteY1" fmla="*/ 41207 h 43652"/>
                  <a:gd name="connsiteX2" fmla="*/ 2449 w 43719"/>
                  <a:gd name="connsiteY2" fmla="*/ 11800 h 43652"/>
                  <a:gd name="connsiteX3" fmla="*/ 31802 w 43719"/>
                  <a:gd name="connsiteY3" fmla="*/ 2404 h 43652"/>
                  <a:gd name="connsiteX4" fmla="*/ 41374 w 43719"/>
                  <a:gd name="connsiteY4" fmla="*/ 31588 h 43652"/>
                  <a:gd name="connsiteX5" fmla="*/ 41236 w 43719"/>
                  <a:gd name="connsiteY5" fmla="*/ 31853 h 43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19" h="43652">
                    <a:moveTo>
                      <a:pt x="41236" y="31853"/>
                    </a:moveTo>
                    <a:cubicBezTo>
                      <a:pt x="35692" y="42552"/>
                      <a:pt x="22515" y="46747"/>
                      <a:pt x="11809" y="41207"/>
                    </a:cubicBezTo>
                    <a:cubicBezTo>
                      <a:pt x="1092" y="35667"/>
                      <a:pt x="-3095" y="22499"/>
                      <a:pt x="2449" y="11800"/>
                    </a:cubicBezTo>
                    <a:cubicBezTo>
                      <a:pt x="7972" y="1122"/>
                      <a:pt x="21095" y="-3073"/>
                      <a:pt x="31802" y="2404"/>
                    </a:cubicBezTo>
                    <a:cubicBezTo>
                      <a:pt x="42508" y="7817"/>
                      <a:pt x="46791" y="20889"/>
                      <a:pt x="41374" y="31588"/>
                    </a:cubicBezTo>
                    <a:cubicBezTo>
                      <a:pt x="41331" y="31673"/>
                      <a:pt x="41278" y="31768"/>
                      <a:pt x="41236" y="31853"/>
                    </a:cubicBezTo>
                    <a:close/>
                  </a:path>
                </a:pathLst>
              </a:custGeom>
              <a:solidFill>
                <a:srgbClr val="3A3A3A">
                  <a:alpha val="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7" name="Freeform 596">
                <a:extLst>
                  <a:ext uri="{FF2B5EF4-FFF2-40B4-BE49-F238E27FC236}">
                    <a16:creationId xmlns:a16="http://schemas.microsoft.com/office/drawing/2014/main" id="{6EBE4594-8645-3F4F-860C-574BC1D6AFC3}"/>
                  </a:ext>
                </a:extLst>
              </p:cNvPr>
              <p:cNvSpPr/>
              <p:nvPr/>
            </p:nvSpPr>
            <p:spPr>
              <a:xfrm>
                <a:off x="7704668" y="2734766"/>
                <a:ext cx="42410" cy="42377"/>
              </a:xfrm>
              <a:custGeom>
                <a:avLst/>
                <a:gdLst>
                  <a:gd name="connsiteX0" fmla="*/ 39888 w 42410"/>
                  <a:gd name="connsiteY0" fmla="*/ 31203 h 42377"/>
                  <a:gd name="connsiteX1" fmla="*/ 11182 w 42410"/>
                  <a:gd name="connsiteY1" fmla="*/ 39858 h 42377"/>
                  <a:gd name="connsiteX2" fmla="*/ 2521 w 42410"/>
                  <a:gd name="connsiteY2" fmla="*/ 11171 h 42377"/>
                  <a:gd name="connsiteX3" fmla="*/ 30559 w 42410"/>
                  <a:gd name="connsiteY3" fmla="*/ 2178 h 42377"/>
                  <a:gd name="connsiteX4" fmla="*/ 40227 w 42410"/>
                  <a:gd name="connsiteY4" fmla="*/ 30536 h 42377"/>
                  <a:gd name="connsiteX5" fmla="*/ 39888 w 42410"/>
                  <a:gd name="connsiteY5" fmla="*/ 31203 h 42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10" h="42377">
                    <a:moveTo>
                      <a:pt x="39888" y="31203"/>
                    </a:moveTo>
                    <a:cubicBezTo>
                      <a:pt x="34354" y="41510"/>
                      <a:pt x="21507" y="45387"/>
                      <a:pt x="11182" y="39858"/>
                    </a:cubicBezTo>
                    <a:cubicBezTo>
                      <a:pt x="867" y="34328"/>
                      <a:pt x="-3012" y="21489"/>
                      <a:pt x="2521" y="11171"/>
                    </a:cubicBezTo>
                    <a:cubicBezTo>
                      <a:pt x="7917" y="1118"/>
                      <a:pt x="20309" y="-2854"/>
                      <a:pt x="30559" y="2178"/>
                    </a:cubicBezTo>
                    <a:cubicBezTo>
                      <a:pt x="41065" y="7336"/>
                      <a:pt x="45400" y="20038"/>
                      <a:pt x="40227" y="30536"/>
                    </a:cubicBezTo>
                    <a:cubicBezTo>
                      <a:pt x="40121" y="30758"/>
                      <a:pt x="40004" y="30981"/>
                      <a:pt x="39888" y="31203"/>
                    </a:cubicBezTo>
                    <a:close/>
                  </a:path>
                </a:pathLst>
              </a:custGeom>
              <a:solidFill>
                <a:srgbClr val="3A3A3A">
                  <a:alpha val="1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8" name="Freeform 597">
                <a:extLst>
                  <a:ext uri="{FF2B5EF4-FFF2-40B4-BE49-F238E27FC236}">
                    <a16:creationId xmlns:a16="http://schemas.microsoft.com/office/drawing/2014/main" id="{CDF2FFB1-F634-0B43-9CEF-F9FDA380C595}"/>
                  </a:ext>
                </a:extLst>
              </p:cNvPr>
              <p:cNvSpPr/>
              <p:nvPr/>
            </p:nvSpPr>
            <p:spPr>
              <a:xfrm>
                <a:off x="7704322" y="2734912"/>
                <a:ext cx="42410" cy="42383"/>
              </a:xfrm>
              <a:custGeom>
                <a:avLst/>
                <a:gdLst>
                  <a:gd name="connsiteX0" fmla="*/ 40022 w 42410"/>
                  <a:gd name="connsiteY0" fmla="*/ 30951 h 42383"/>
                  <a:gd name="connsiteX1" fmla="*/ 11432 w 42410"/>
                  <a:gd name="connsiteY1" fmla="*/ 39998 h 42383"/>
                  <a:gd name="connsiteX2" fmla="*/ 2390 w 42410"/>
                  <a:gd name="connsiteY2" fmla="*/ 11428 h 42383"/>
                  <a:gd name="connsiteX3" fmla="*/ 30693 w 42410"/>
                  <a:gd name="connsiteY3" fmla="*/ 2244 h 42383"/>
                  <a:gd name="connsiteX4" fmla="*/ 40159 w 42410"/>
                  <a:gd name="connsiteY4" fmla="*/ 30676 h 42383"/>
                  <a:gd name="connsiteX5" fmla="*/ 40022 w 42410"/>
                  <a:gd name="connsiteY5" fmla="*/ 30951 h 4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10" h="42383">
                    <a:moveTo>
                      <a:pt x="40022" y="30951"/>
                    </a:moveTo>
                    <a:cubicBezTo>
                      <a:pt x="34626" y="41333"/>
                      <a:pt x="21831" y="45390"/>
                      <a:pt x="11432" y="39998"/>
                    </a:cubicBezTo>
                    <a:cubicBezTo>
                      <a:pt x="1044" y="34606"/>
                      <a:pt x="-3006" y="21809"/>
                      <a:pt x="2390" y="11428"/>
                    </a:cubicBezTo>
                    <a:cubicBezTo>
                      <a:pt x="7722" y="1153"/>
                      <a:pt x="20336" y="-2936"/>
                      <a:pt x="30693" y="2244"/>
                    </a:cubicBezTo>
                    <a:cubicBezTo>
                      <a:pt x="41166" y="7477"/>
                      <a:pt x="45407" y="20210"/>
                      <a:pt x="40159" y="30676"/>
                    </a:cubicBezTo>
                    <a:cubicBezTo>
                      <a:pt x="40117" y="30761"/>
                      <a:pt x="40075" y="30856"/>
                      <a:pt x="40022" y="30951"/>
                    </a:cubicBezTo>
                    <a:close/>
                  </a:path>
                </a:pathLst>
              </a:custGeom>
              <a:solidFill>
                <a:srgbClr val="3A3A3A">
                  <a:alpha val="1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9" name="Freeform 598">
                <a:extLst>
                  <a:ext uri="{FF2B5EF4-FFF2-40B4-BE49-F238E27FC236}">
                    <a16:creationId xmlns:a16="http://schemas.microsoft.com/office/drawing/2014/main" id="{57CE5204-81B6-F941-814A-6B694075DEBC}"/>
                  </a:ext>
                </a:extLst>
              </p:cNvPr>
              <p:cNvSpPr/>
              <p:nvPr/>
            </p:nvSpPr>
            <p:spPr>
              <a:xfrm>
                <a:off x="7703833" y="2735031"/>
                <a:ext cx="42409" cy="42385"/>
              </a:xfrm>
              <a:custGeom>
                <a:avLst/>
                <a:gdLst>
                  <a:gd name="connsiteX0" fmla="*/ 40193 w 42409"/>
                  <a:gd name="connsiteY0" fmla="*/ 30621 h 42385"/>
                  <a:gd name="connsiteX1" fmla="*/ 11773 w 42409"/>
                  <a:gd name="connsiteY1" fmla="*/ 40165 h 42385"/>
                  <a:gd name="connsiteX2" fmla="*/ 2221 w 42409"/>
                  <a:gd name="connsiteY2" fmla="*/ 11765 h 42385"/>
                  <a:gd name="connsiteX3" fmla="*/ 30641 w 42409"/>
                  <a:gd name="connsiteY3" fmla="*/ 2220 h 42385"/>
                  <a:gd name="connsiteX4" fmla="*/ 31076 w 42409"/>
                  <a:gd name="connsiteY4" fmla="*/ 2442 h 42385"/>
                  <a:gd name="connsiteX5" fmla="*/ 40193 w 42409"/>
                  <a:gd name="connsiteY5" fmla="*/ 30621 h 42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09" h="42385">
                    <a:moveTo>
                      <a:pt x="40193" y="30621"/>
                    </a:moveTo>
                    <a:cubicBezTo>
                      <a:pt x="34977" y="41097"/>
                      <a:pt x="22256" y="45377"/>
                      <a:pt x="11773" y="40165"/>
                    </a:cubicBezTo>
                    <a:cubicBezTo>
                      <a:pt x="1289" y="34964"/>
                      <a:pt x="-2994" y="22241"/>
                      <a:pt x="2221" y="11765"/>
                    </a:cubicBezTo>
                    <a:cubicBezTo>
                      <a:pt x="7426" y="1288"/>
                      <a:pt x="20158" y="-2992"/>
                      <a:pt x="30641" y="2220"/>
                    </a:cubicBezTo>
                    <a:cubicBezTo>
                      <a:pt x="30790" y="2294"/>
                      <a:pt x="30928" y="2368"/>
                      <a:pt x="31076" y="2442"/>
                    </a:cubicBezTo>
                    <a:cubicBezTo>
                      <a:pt x="41274" y="7803"/>
                      <a:pt x="45313" y="20313"/>
                      <a:pt x="40193" y="30621"/>
                    </a:cubicBezTo>
                    <a:close/>
                  </a:path>
                </a:pathLst>
              </a:custGeom>
              <a:solidFill>
                <a:srgbClr val="3A3A3A">
                  <a:alpha val="1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0" name="Freeform 599">
                <a:extLst>
                  <a:ext uri="{FF2B5EF4-FFF2-40B4-BE49-F238E27FC236}">
                    <a16:creationId xmlns:a16="http://schemas.microsoft.com/office/drawing/2014/main" id="{03AF36F9-83A1-9C40-B8B0-548AEFE1AB0D}"/>
                  </a:ext>
                </a:extLst>
              </p:cNvPr>
              <p:cNvSpPr/>
              <p:nvPr/>
            </p:nvSpPr>
            <p:spPr>
              <a:xfrm>
                <a:off x="7703520" y="2735133"/>
                <a:ext cx="42408" cy="42381"/>
              </a:xfrm>
              <a:custGeom>
                <a:avLst/>
                <a:gdLst>
                  <a:gd name="connsiteX0" fmla="*/ 40293 w 42408"/>
                  <a:gd name="connsiteY0" fmla="*/ 30412 h 42381"/>
                  <a:gd name="connsiteX1" fmla="*/ 11979 w 42408"/>
                  <a:gd name="connsiteY1" fmla="*/ 40264 h 42381"/>
                  <a:gd name="connsiteX2" fmla="*/ 2121 w 42408"/>
                  <a:gd name="connsiteY2" fmla="*/ 11969 h 42381"/>
                  <a:gd name="connsiteX3" fmla="*/ 30435 w 42408"/>
                  <a:gd name="connsiteY3" fmla="*/ 2117 h 42381"/>
                  <a:gd name="connsiteX4" fmla="*/ 31283 w 42408"/>
                  <a:gd name="connsiteY4" fmla="*/ 2552 h 42381"/>
                  <a:gd name="connsiteX5" fmla="*/ 40293 w 42408"/>
                  <a:gd name="connsiteY5" fmla="*/ 30412 h 4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08" h="42381">
                    <a:moveTo>
                      <a:pt x="40293" y="30412"/>
                    </a:moveTo>
                    <a:cubicBezTo>
                      <a:pt x="35194" y="40942"/>
                      <a:pt x="22516" y="45359"/>
                      <a:pt x="11979" y="40264"/>
                    </a:cubicBezTo>
                    <a:cubicBezTo>
                      <a:pt x="1432" y="35179"/>
                      <a:pt x="-2978" y="22510"/>
                      <a:pt x="2121" y="11969"/>
                    </a:cubicBezTo>
                    <a:cubicBezTo>
                      <a:pt x="7209" y="1440"/>
                      <a:pt x="19887" y="-2978"/>
                      <a:pt x="30435" y="2117"/>
                    </a:cubicBezTo>
                    <a:cubicBezTo>
                      <a:pt x="30721" y="2255"/>
                      <a:pt x="31007" y="2404"/>
                      <a:pt x="31283" y="2552"/>
                    </a:cubicBezTo>
                    <a:cubicBezTo>
                      <a:pt x="41258" y="7933"/>
                      <a:pt x="45222" y="20211"/>
                      <a:pt x="40293" y="30412"/>
                    </a:cubicBezTo>
                    <a:close/>
                  </a:path>
                </a:pathLst>
              </a:custGeom>
              <a:solidFill>
                <a:srgbClr val="3A3A3A">
                  <a:alpha val="2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1" name="Freeform 600">
                <a:extLst>
                  <a:ext uri="{FF2B5EF4-FFF2-40B4-BE49-F238E27FC236}">
                    <a16:creationId xmlns:a16="http://schemas.microsoft.com/office/drawing/2014/main" id="{634ACF85-9AF4-284C-97F3-B0DF815360F8}"/>
                  </a:ext>
                </a:extLst>
              </p:cNvPr>
              <p:cNvSpPr/>
              <p:nvPr/>
            </p:nvSpPr>
            <p:spPr>
              <a:xfrm>
                <a:off x="7704808" y="2735698"/>
                <a:ext cx="40966" cy="40900"/>
              </a:xfrm>
              <a:custGeom>
                <a:avLst/>
                <a:gdLst>
                  <a:gd name="connsiteX0" fmla="*/ 38688 w 40966"/>
                  <a:gd name="connsiteY0" fmla="*/ 29742 h 40900"/>
                  <a:gd name="connsiteX1" fmla="*/ 11169 w 40966"/>
                  <a:gd name="connsiteY1" fmla="*/ 38661 h 40900"/>
                  <a:gd name="connsiteX2" fmla="*/ 2243 w 40966"/>
                  <a:gd name="connsiteY2" fmla="*/ 11161 h 40900"/>
                  <a:gd name="connsiteX3" fmla="*/ 29762 w 40966"/>
                  <a:gd name="connsiteY3" fmla="*/ 2242 h 40900"/>
                  <a:gd name="connsiteX4" fmla="*/ 29889 w 40966"/>
                  <a:gd name="connsiteY4" fmla="*/ 2305 h 40900"/>
                  <a:gd name="connsiteX5" fmla="*/ 38719 w 40966"/>
                  <a:gd name="connsiteY5" fmla="*/ 29678 h 40900"/>
                  <a:gd name="connsiteX6" fmla="*/ 38688 w 40966"/>
                  <a:gd name="connsiteY6" fmla="*/ 29742 h 4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66" h="40900">
                    <a:moveTo>
                      <a:pt x="38688" y="29742"/>
                    </a:moveTo>
                    <a:cubicBezTo>
                      <a:pt x="33557" y="39795"/>
                      <a:pt x="21229" y="43799"/>
                      <a:pt x="11169" y="38661"/>
                    </a:cubicBezTo>
                    <a:cubicBezTo>
                      <a:pt x="1098" y="33534"/>
                      <a:pt x="-2898" y="21214"/>
                      <a:pt x="2243" y="11161"/>
                    </a:cubicBezTo>
                    <a:cubicBezTo>
                      <a:pt x="7374" y="1097"/>
                      <a:pt x="19691" y="-2896"/>
                      <a:pt x="29762" y="2242"/>
                    </a:cubicBezTo>
                    <a:cubicBezTo>
                      <a:pt x="29804" y="2263"/>
                      <a:pt x="29847" y="2284"/>
                      <a:pt x="29889" y="2305"/>
                    </a:cubicBezTo>
                    <a:cubicBezTo>
                      <a:pt x="39896" y="7432"/>
                      <a:pt x="43850" y="19689"/>
                      <a:pt x="38719" y="29678"/>
                    </a:cubicBezTo>
                    <a:cubicBezTo>
                      <a:pt x="38709" y="29699"/>
                      <a:pt x="38698" y="29720"/>
                      <a:pt x="38688" y="29742"/>
                    </a:cubicBezTo>
                    <a:close/>
                  </a:path>
                </a:pathLst>
              </a:custGeom>
              <a:solidFill>
                <a:srgbClr val="3A3A3A">
                  <a:alpha val="2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2" name="Freeform 601">
                <a:extLst>
                  <a:ext uri="{FF2B5EF4-FFF2-40B4-BE49-F238E27FC236}">
                    <a16:creationId xmlns:a16="http://schemas.microsoft.com/office/drawing/2014/main" id="{E84840B6-67AD-254E-8406-7726D73421A8}"/>
                  </a:ext>
                </a:extLst>
              </p:cNvPr>
              <p:cNvSpPr/>
              <p:nvPr/>
            </p:nvSpPr>
            <p:spPr>
              <a:xfrm>
                <a:off x="7705215" y="2736028"/>
                <a:ext cx="40286" cy="40260"/>
              </a:xfrm>
              <a:custGeom>
                <a:avLst/>
                <a:gdLst>
                  <a:gd name="connsiteX0" fmla="*/ 38068 w 40286"/>
                  <a:gd name="connsiteY0" fmla="*/ 29305 h 40260"/>
                  <a:gd name="connsiteX1" fmla="*/ 10962 w 40286"/>
                  <a:gd name="connsiteY1" fmla="*/ 38045 h 40260"/>
                  <a:gd name="connsiteX2" fmla="*/ 2217 w 40286"/>
                  <a:gd name="connsiteY2" fmla="*/ 10947 h 40260"/>
                  <a:gd name="connsiteX3" fmla="*/ 29270 w 40286"/>
                  <a:gd name="connsiteY3" fmla="*/ 2187 h 40260"/>
                  <a:gd name="connsiteX4" fmla="*/ 38100 w 40286"/>
                  <a:gd name="connsiteY4" fmla="*/ 29252 h 40260"/>
                  <a:gd name="connsiteX5" fmla="*/ 38068 w 40286"/>
                  <a:gd name="connsiteY5" fmla="*/ 29305 h 4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286" h="40260">
                    <a:moveTo>
                      <a:pt x="38068" y="29305"/>
                    </a:moveTo>
                    <a:cubicBezTo>
                      <a:pt x="33001" y="39199"/>
                      <a:pt x="20863" y="43108"/>
                      <a:pt x="10962" y="38045"/>
                    </a:cubicBezTo>
                    <a:cubicBezTo>
                      <a:pt x="1062" y="32971"/>
                      <a:pt x="-2850" y="20841"/>
                      <a:pt x="2217" y="10947"/>
                    </a:cubicBezTo>
                    <a:cubicBezTo>
                      <a:pt x="7274" y="1085"/>
                      <a:pt x="19379" y="-2835"/>
                      <a:pt x="29270" y="2187"/>
                    </a:cubicBezTo>
                    <a:cubicBezTo>
                      <a:pt x="39181" y="7229"/>
                      <a:pt x="43135" y="19337"/>
                      <a:pt x="38100" y="29252"/>
                    </a:cubicBezTo>
                    <a:cubicBezTo>
                      <a:pt x="38089" y="29263"/>
                      <a:pt x="38079" y="29284"/>
                      <a:pt x="38068" y="29305"/>
                    </a:cubicBezTo>
                    <a:close/>
                  </a:path>
                </a:pathLst>
              </a:custGeom>
              <a:solidFill>
                <a:srgbClr val="3A3A3A">
                  <a:alpha val="3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3" name="Freeform 602">
                <a:extLst>
                  <a:ext uri="{FF2B5EF4-FFF2-40B4-BE49-F238E27FC236}">
                    <a16:creationId xmlns:a16="http://schemas.microsoft.com/office/drawing/2014/main" id="{EAF04034-2D5A-534E-994C-C078495E9BDC}"/>
                  </a:ext>
                </a:extLst>
              </p:cNvPr>
              <p:cNvSpPr/>
              <p:nvPr/>
            </p:nvSpPr>
            <p:spPr>
              <a:xfrm>
                <a:off x="7705514" y="2736244"/>
                <a:ext cx="39615" cy="39627"/>
              </a:xfrm>
              <a:custGeom>
                <a:avLst/>
                <a:gdLst>
                  <a:gd name="connsiteX0" fmla="*/ 37451 w 39615"/>
                  <a:gd name="connsiteY0" fmla="*/ 28878 h 39627"/>
                  <a:gd name="connsiteX1" fmla="*/ 10759 w 39615"/>
                  <a:gd name="connsiteY1" fmla="*/ 37426 h 39627"/>
                  <a:gd name="connsiteX2" fmla="*/ 2205 w 39615"/>
                  <a:gd name="connsiteY2" fmla="*/ 10753 h 39627"/>
                  <a:gd name="connsiteX3" fmla="*/ 28865 w 39615"/>
                  <a:gd name="connsiteY3" fmla="*/ 2183 h 39627"/>
                  <a:gd name="connsiteX4" fmla="*/ 37451 w 39615"/>
                  <a:gd name="connsiteY4" fmla="*/ 28878 h 39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5" h="39627">
                    <a:moveTo>
                      <a:pt x="37451" y="28878"/>
                    </a:moveTo>
                    <a:cubicBezTo>
                      <a:pt x="32437" y="38602"/>
                      <a:pt x="20491" y="42437"/>
                      <a:pt x="10759" y="37426"/>
                    </a:cubicBezTo>
                    <a:cubicBezTo>
                      <a:pt x="1017" y="32416"/>
                      <a:pt x="-2809" y="20477"/>
                      <a:pt x="2205" y="10753"/>
                    </a:cubicBezTo>
                    <a:cubicBezTo>
                      <a:pt x="7208" y="1028"/>
                      <a:pt x="19134" y="-2796"/>
                      <a:pt x="28865" y="2183"/>
                    </a:cubicBezTo>
                    <a:cubicBezTo>
                      <a:pt x="38575" y="7214"/>
                      <a:pt x="42402" y="19132"/>
                      <a:pt x="37451" y="28878"/>
                    </a:cubicBezTo>
                    <a:close/>
                  </a:path>
                </a:pathLst>
              </a:custGeom>
              <a:solidFill>
                <a:srgbClr val="3A3A3A">
                  <a:alpha val="3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 name="Freeform 603">
                <a:extLst>
                  <a:ext uri="{FF2B5EF4-FFF2-40B4-BE49-F238E27FC236}">
                    <a16:creationId xmlns:a16="http://schemas.microsoft.com/office/drawing/2014/main" id="{55EE8AD7-EF58-6042-99DF-98A3F7F2573B}"/>
                  </a:ext>
                </a:extLst>
              </p:cNvPr>
              <p:cNvSpPr/>
              <p:nvPr/>
            </p:nvSpPr>
            <p:spPr>
              <a:xfrm>
                <a:off x="7705895" y="2736610"/>
                <a:ext cx="39016" cy="38990"/>
              </a:xfrm>
              <a:custGeom>
                <a:avLst/>
                <a:gdLst>
                  <a:gd name="connsiteX0" fmla="*/ 36858 w 39016"/>
                  <a:gd name="connsiteY0" fmla="*/ 28405 h 38990"/>
                  <a:gd name="connsiteX1" fmla="*/ 10590 w 39016"/>
                  <a:gd name="connsiteY1" fmla="*/ 36827 h 38990"/>
                  <a:gd name="connsiteX2" fmla="*/ 2163 w 39016"/>
                  <a:gd name="connsiteY2" fmla="*/ 10587 h 38990"/>
                  <a:gd name="connsiteX3" fmla="*/ 28378 w 39016"/>
                  <a:gd name="connsiteY3" fmla="*/ 2134 h 38990"/>
                  <a:gd name="connsiteX4" fmla="*/ 36879 w 39016"/>
                  <a:gd name="connsiteY4" fmla="*/ 28352 h 38990"/>
                  <a:gd name="connsiteX5" fmla="*/ 36858 w 39016"/>
                  <a:gd name="connsiteY5" fmla="*/ 28405 h 38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16" h="38990">
                    <a:moveTo>
                      <a:pt x="36858" y="28405"/>
                    </a:moveTo>
                    <a:cubicBezTo>
                      <a:pt x="31929" y="37982"/>
                      <a:pt x="20173" y="41753"/>
                      <a:pt x="10590" y="36827"/>
                    </a:cubicBezTo>
                    <a:cubicBezTo>
                      <a:pt x="1018" y="31911"/>
                      <a:pt x="-2767" y="20164"/>
                      <a:pt x="2163" y="10587"/>
                    </a:cubicBezTo>
                    <a:cubicBezTo>
                      <a:pt x="7081" y="1032"/>
                      <a:pt x="18806" y="-2750"/>
                      <a:pt x="28378" y="2134"/>
                    </a:cubicBezTo>
                    <a:cubicBezTo>
                      <a:pt x="37971" y="7028"/>
                      <a:pt x="41777" y="18765"/>
                      <a:pt x="36879" y="28352"/>
                    </a:cubicBezTo>
                    <a:cubicBezTo>
                      <a:pt x="36879" y="28373"/>
                      <a:pt x="36869" y="28384"/>
                      <a:pt x="36858" y="28405"/>
                    </a:cubicBezTo>
                    <a:close/>
                  </a:path>
                </a:pathLst>
              </a:custGeom>
              <a:solidFill>
                <a:srgbClr val="3A3A3A">
                  <a:alpha val="3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5" name="Freeform 604">
                <a:extLst>
                  <a:ext uri="{FF2B5EF4-FFF2-40B4-BE49-F238E27FC236}">
                    <a16:creationId xmlns:a16="http://schemas.microsoft.com/office/drawing/2014/main" id="{9D228C11-00D0-1048-8F93-1AD60B074866}"/>
                  </a:ext>
                </a:extLst>
              </p:cNvPr>
              <p:cNvSpPr/>
              <p:nvPr/>
            </p:nvSpPr>
            <p:spPr>
              <a:xfrm>
                <a:off x="7706076" y="2736832"/>
                <a:ext cx="38591" cy="38570"/>
              </a:xfrm>
              <a:custGeom>
                <a:avLst/>
                <a:gdLst>
                  <a:gd name="connsiteX0" fmla="*/ 36466 w 38591"/>
                  <a:gd name="connsiteY0" fmla="*/ 28078 h 38570"/>
                  <a:gd name="connsiteX1" fmla="*/ 10494 w 38591"/>
                  <a:gd name="connsiteY1" fmla="*/ 36446 h 38570"/>
                  <a:gd name="connsiteX2" fmla="*/ 2130 w 38591"/>
                  <a:gd name="connsiteY2" fmla="*/ 10493 h 38570"/>
                  <a:gd name="connsiteX3" fmla="*/ 28091 w 38591"/>
                  <a:gd name="connsiteY3" fmla="*/ 2124 h 38570"/>
                  <a:gd name="connsiteX4" fmla="*/ 36466 w 38591"/>
                  <a:gd name="connsiteY4" fmla="*/ 28078 h 38570"/>
                  <a:gd name="connsiteX5" fmla="*/ 36466 w 38591"/>
                  <a:gd name="connsiteY5" fmla="*/ 28078 h 38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91" h="38570">
                    <a:moveTo>
                      <a:pt x="36466" y="28078"/>
                    </a:moveTo>
                    <a:cubicBezTo>
                      <a:pt x="31611" y="37559"/>
                      <a:pt x="19982" y="41298"/>
                      <a:pt x="10494" y="36446"/>
                    </a:cubicBezTo>
                    <a:cubicBezTo>
                      <a:pt x="1017" y="31584"/>
                      <a:pt x="-2735" y="19963"/>
                      <a:pt x="2130" y="10493"/>
                    </a:cubicBezTo>
                    <a:cubicBezTo>
                      <a:pt x="6986" y="1012"/>
                      <a:pt x="18614" y="-2728"/>
                      <a:pt x="28091" y="2124"/>
                    </a:cubicBezTo>
                    <a:cubicBezTo>
                      <a:pt x="37579" y="6976"/>
                      <a:pt x="41321" y="18597"/>
                      <a:pt x="36466" y="28078"/>
                    </a:cubicBezTo>
                    <a:cubicBezTo>
                      <a:pt x="36466" y="28078"/>
                      <a:pt x="36466" y="28078"/>
                      <a:pt x="36466" y="28078"/>
                    </a:cubicBezTo>
                    <a:close/>
                  </a:path>
                </a:pathLst>
              </a:custGeom>
              <a:solidFill>
                <a:srgbClr val="3A3A3A">
                  <a:alpha val="4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6" name="Freeform 605">
                <a:extLst>
                  <a:ext uri="{FF2B5EF4-FFF2-40B4-BE49-F238E27FC236}">
                    <a16:creationId xmlns:a16="http://schemas.microsoft.com/office/drawing/2014/main" id="{4713465C-DBD2-0D42-B8FE-4B9E92108BB4}"/>
                  </a:ext>
                </a:extLst>
              </p:cNvPr>
              <p:cNvSpPr/>
              <p:nvPr/>
            </p:nvSpPr>
            <p:spPr>
              <a:xfrm>
                <a:off x="7706354" y="2737199"/>
                <a:ext cx="37956" cy="37930"/>
              </a:xfrm>
              <a:custGeom>
                <a:avLst/>
                <a:gdLst>
                  <a:gd name="connsiteX0" fmla="*/ 35869 w 37956"/>
                  <a:gd name="connsiteY0" fmla="*/ 27605 h 37930"/>
                  <a:gd name="connsiteX1" fmla="*/ 10333 w 37956"/>
                  <a:gd name="connsiteY1" fmla="*/ 35847 h 37930"/>
                  <a:gd name="connsiteX2" fmla="*/ 2086 w 37956"/>
                  <a:gd name="connsiteY2" fmla="*/ 10327 h 37930"/>
                  <a:gd name="connsiteX3" fmla="*/ 27601 w 37956"/>
                  <a:gd name="connsiteY3" fmla="*/ 2075 h 37930"/>
                  <a:gd name="connsiteX4" fmla="*/ 35880 w 37956"/>
                  <a:gd name="connsiteY4" fmla="*/ 27584 h 37930"/>
                  <a:gd name="connsiteX5" fmla="*/ 35869 w 37956"/>
                  <a:gd name="connsiteY5" fmla="*/ 27605 h 3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56" h="37930">
                    <a:moveTo>
                      <a:pt x="35869" y="27605"/>
                    </a:moveTo>
                    <a:cubicBezTo>
                      <a:pt x="31099" y="36927"/>
                      <a:pt x="19661" y="40614"/>
                      <a:pt x="10333" y="35847"/>
                    </a:cubicBezTo>
                    <a:cubicBezTo>
                      <a:pt x="1004" y="31080"/>
                      <a:pt x="-2685" y="19650"/>
                      <a:pt x="2086" y="10327"/>
                    </a:cubicBezTo>
                    <a:cubicBezTo>
                      <a:pt x="6856" y="1016"/>
                      <a:pt x="18273" y="-2681"/>
                      <a:pt x="27601" y="2075"/>
                    </a:cubicBezTo>
                    <a:cubicBezTo>
                      <a:pt x="36940" y="6832"/>
                      <a:pt x="40640" y="18251"/>
                      <a:pt x="35880" y="27584"/>
                    </a:cubicBezTo>
                    <a:cubicBezTo>
                      <a:pt x="35880" y="27595"/>
                      <a:pt x="35869" y="27595"/>
                      <a:pt x="35869" y="27605"/>
                    </a:cubicBezTo>
                    <a:close/>
                  </a:path>
                </a:pathLst>
              </a:custGeom>
              <a:solidFill>
                <a:srgbClr val="3A3A3A">
                  <a:alpha val="4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7" name="Freeform 606">
                <a:extLst>
                  <a:ext uri="{FF2B5EF4-FFF2-40B4-BE49-F238E27FC236}">
                    <a16:creationId xmlns:a16="http://schemas.microsoft.com/office/drawing/2014/main" id="{8C57E359-9471-D249-97F9-A69ED0C2A9DA}"/>
                  </a:ext>
                </a:extLst>
              </p:cNvPr>
              <p:cNvSpPr/>
              <p:nvPr/>
            </p:nvSpPr>
            <p:spPr>
              <a:xfrm>
                <a:off x="7706737" y="2737457"/>
                <a:ext cx="37283" cy="37300"/>
              </a:xfrm>
              <a:custGeom>
                <a:avLst/>
                <a:gdLst>
                  <a:gd name="connsiteX0" fmla="*/ 35274 w 37283"/>
                  <a:gd name="connsiteY0" fmla="*/ 27135 h 37300"/>
                  <a:gd name="connsiteX1" fmla="*/ 10172 w 37283"/>
                  <a:gd name="connsiteY1" fmla="*/ 35249 h 37300"/>
                  <a:gd name="connsiteX2" fmla="*/ 2052 w 37283"/>
                  <a:gd name="connsiteY2" fmla="*/ 10164 h 37300"/>
                  <a:gd name="connsiteX3" fmla="*/ 27112 w 37283"/>
                  <a:gd name="connsiteY3" fmla="*/ 2029 h 37300"/>
                  <a:gd name="connsiteX4" fmla="*/ 35274 w 37283"/>
                  <a:gd name="connsiteY4" fmla="*/ 27135 h 37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83" h="37300">
                    <a:moveTo>
                      <a:pt x="35274" y="27135"/>
                    </a:moveTo>
                    <a:cubicBezTo>
                      <a:pt x="30589" y="36308"/>
                      <a:pt x="19342" y="39942"/>
                      <a:pt x="10172" y="35249"/>
                    </a:cubicBezTo>
                    <a:cubicBezTo>
                      <a:pt x="992" y="30567"/>
                      <a:pt x="-2644" y="19338"/>
                      <a:pt x="2052" y="10164"/>
                    </a:cubicBezTo>
                    <a:cubicBezTo>
                      <a:pt x="6727" y="1012"/>
                      <a:pt x="17942" y="-2633"/>
                      <a:pt x="27112" y="2029"/>
                    </a:cubicBezTo>
                    <a:cubicBezTo>
                      <a:pt x="36260" y="6743"/>
                      <a:pt x="39907" y="17950"/>
                      <a:pt x="35274" y="27135"/>
                    </a:cubicBezTo>
                    <a:close/>
                  </a:path>
                </a:pathLst>
              </a:custGeom>
              <a:solidFill>
                <a:srgbClr val="3A3A3A">
                  <a:alpha val="5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8" name="Freeform 607">
                <a:extLst>
                  <a:ext uri="{FF2B5EF4-FFF2-40B4-BE49-F238E27FC236}">
                    <a16:creationId xmlns:a16="http://schemas.microsoft.com/office/drawing/2014/main" id="{A710D37D-447E-7643-8F3E-71F8226E4319}"/>
                  </a:ext>
                </a:extLst>
              </p:cNvPr>
              <p:cNvSpPr/>
              <p:nvPr/>
            </p:nvSpPr>
            <p:spPr>
              <a:xfrm>
                <a:off x="7706786" y="2737727"/>
                <a:ext cx="36934" cy="36864"/>
              </a:xfrm>
              <a:custGeom>
                <a:avLst/>
                <a:gdLst>
                  <a:gd name="connsiteX0" fmla="*/ 34907 w 36934"/>
                  <a:gd name="connsiteY0" fmla="*/ 26758 h 36864"/>
                  <a:gd name="connsiteX1" fmla="*/ 10123 w 36934"/>
                  <a:gd name="connsiteY1" fmla="*/ 34873 h 36864"/>
                  <a:gd name="connsiteX2" fmla="*/ 1993 w 36934"/>
                  <a:gd name="connsiteY2" fmla="*/ 10106 h 36864"/>
                  <a:gd name="connsiteX3" fmla="*/ 26787 w 36934"/>
                  <a:gd name="connsiteY3" fmla="*/ 1991 h 36864"/>
                  <a:gd name="connsiteX4" fmla="*/ 26957 w 36934"/>
                  <a:gd name="connsiteY4" fmla="*/ 2076 h 36864"/>
                  <a:gd name="connsiteX5" fmla="*/ 34918 w 36934"/>
                  <a:gd name="connsiteY5" fmla="*/ 26748 h 36864"/>
                  <a:gd name="connsiteX6" fmla="*/ 34907 w 36934"/>
                  <a:gd name="connsiteY6" fmla="*/ 26758 h 36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34" h="36864">
                    <a:moveTo>
                      <a:pt x="34907" y="26758"/>
                    </a:moveTo>
                    <a:cubicBezTo>
                      <a:pt x="30307" y="35837"/>
                      <a:pt x="19208" y="39470"/>
                      <a:pt x="10123" y="34873"/>
                    </a:cubicBezTo>
                    <a:cubicBezTo>
                      <a:pt x="1028" y="30275"/>
                      <a:pt x="-2608" y="19184"/>
                      <a:pt x="1993" y="10106"/>
                    </a:cubicBezTo>
                    <a:cubicBezTo>
                      <a:pt x="6593" y="1027"/>
                      <a:pt x="17692" y="-2606"/>
                      <a:pt x="26787" y="1991"/>
                    </a:cubicBezTo>
                    <a:cubicBezTo>
                      <a:pt x="26840" y="2013"/>
                      <a:pt x="26904" y="2044"/>
                      <a:pt x="26957" y="2076"/>
                    </a:cubicBezTo>
                    <a:cubicBezTo>
                      <a:pt x="35967" y="6695"/>
                      <a:pt x="39529" y="17733"/>
                      <a:pt x="34918" y="26748"/>
                    </a:cubicBezTo>
                    <a:cubicBezTo>
                      <a:pt x="34907" y="26748"/>
                      <a:pt x="34907" y="26758"/>
                      <a:pt x="34907" y="26758"/>
                    </a:cubicBezTo>
                    <a:close/>
                  </a:path>
                </a:pathLst>
              </a:custGeom>
              <a:solidFill>
                <a:srgbClr val="3A3A3A">
                  <a:alpha val="5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9" name="Freeform 608">
                <a:extLst>
                  <a:ext uri="{FF2B5EF4-FFF2-40B4-BE49-F238E27FC236}">
                    <a16:creationId xmlns:a16="http://schemas.microsoft.com/office/drawing/2014/main" id="{D22244B0-AA18-2A45-96A4-812E9DBDDFB9}"/>
                  </a:ext>
                </a:extLst>
              </p:cNvPr>
              <p:cNvSpPr/>
              <p:nvPr/>
            </p:nvSpPr>
            <p:spPr>
              <a:xfrm>
                <a:off x="7707215" y="2738007"/>
                <a:ext cx="36263" cy="36236"/>
              </a:xfrm>
              <a:custGeom>
                <a:avLst/>
                <a:gdLst>
                  <a:gd name="connsiteX0" fmla="*/ 34267 w 36263"/>
                  <a:gd name="connsiteY0" fmla="*/ 26373 h 36236"/>
                  <a:gd name="connsiteX1" fmla="*/ 9875 w 36263"/>
                  <a:gd name="connsiteY1" fmla="*/ 34244 h 36236"/>
                  <a:gd name="connsiteX2" fmla="*/ 1999 w 36263"/>
                  <a:gd name="connsiteY2" fmla="*/ 9858 h 36236"/>
                  <a:gd name="connsiteX3" fmla="*/ 26390 w 36263"/>
                  <a:gd name="connsiteY3" fmla="*/ 1998 h 36236"/>
                  <a:gd name="connsiteX4" fmla="*/ 26422 w 36263"/>
                  <a:gd name="connsiteY4" fmla="*/ 2008 h 36236"/>
                  <a:gd name="connsiteX5" fmla="*/ 34267 w 36263"/>
                  <a:gd name="connsiteY5" fmla="*/ 26373 h 3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263" h="36236">
                    <a:moveTo>
                      <a:pt x="34267" y="26373"/>
                    </a:moveTo>
                    <a:cubicBezTo>
                      <a:pt x="29708" y="35282"/>
                      <a:pt x="18779" y="38799"/>
                      <a:pt x="9875" y="34244"/>
                    </a:cubicBezTo>
                    <a:cubicBezTo>
                      <a:pt x="960" y="29678"/>
                      <a:pt x="-2570" y="18767"/>
                      <a:pt x="1999" y="9858"/>
                    </a:cubicBezTo>
                    <a:cubicBezTo>
                      <a:pt x="6557" y="960"/>
                      <a:pt x="17486" y="-2568"/>
                      <a:pt x="26390" y="1998"/>
                    </a:cubicBezTo>
                    <a:cubicBezTo>
                      <a:pt x="26401" y="1998"/>
                      <a:pt x="26412" y="2008"/>
                      <a:pt x="26422" y="2008"/>
                    </a:cubicBezTo>
                    <a:cubicBezTo>
                      <a:pt x="35316" y="6574"/>
                      <a:pt x="38825" y="17475"/>
                      <a:pt x="34267" y="26373"/>
                    </a:cubicBezTo>
                    <a:close/>
                  </a:path>
                </a:pathLst>
              </a:custGeom>
              <a:solidFill>
                <a:srgbClr val="3A3A3A">
                  <a:alpha val="5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0" name="Freeform 609">
                <a:extLst>
                  <a:ext uri="{FF2B5EF4-FFF2-40B4-BE49-F238E27FC236}">
                    <a16:creationId xmlns:a16="http://schemas.microsoft.com/office/drawing/2014/main" id="{D59BE84B-A908-5B44-B163-DDF5A4774B93}"/>
                  </a:ext>
                </a:extLst>
              </p:cNvPr>
              <p:cNvSpPr/>
              <p:nvPr/>
            </p:nvSpPr>
            <p:spPr>
              <a:xfrm>
                <a:off x="7707538" y="2738287"/>
                <a:ext cx="35625" cy="35603"/>
              </a:xfrm>
              <a:custGeom>
                <a:avLst/>
                <a:gdLst>
                  <a:gd name="connsiteX0" fmla="*/ 33626 w 35625"/>
                  <a:gd name="connsiteY0" fmla="*/ 25987 h 35603"/>
                  <a:gd name="connsiteX1" fmla="*/ 9626 w 35625"/>
                  <a:gd name="connsiteY1" fmla="*/ 33604 h 35603"/>
                  <a:gd name="connsiteX2" fmla="*/ 1994 w 35625"/>
                  <a:gd name="connsiteY2" fmla="*/ 9621 h 35603"/>
                  <a:gd name="connsiteX3" fmla="*/ 25887 w 35625"/>
                  <a:gd name="connsiteY3" fmla="*/ 1941 h 35603"/>
                  <a:gd name="connsiteX4" fmla="*/ 33689 w 35625"/>
                  <a:gd name="connsiteY4" fmla="*/ 25871 h 35603"/>
                  <a:gd name="connsiteX5" fmla="*/ 33626 w 35625"/>
                  <a:gd name="connsiteY5" fmla="*/ 25987 h 35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25" h="35603">
                    <a:moveTo>
                      <a:pt x="33626" y="25987"/>
                    </a:moveTo>
                    <a:cubicBezTo>
                      <a:pt x="29099" y="34716"/>
                      <a:pt x="18350" y="38127"/>
                      <a:pt x="9626" y="33604"/>
                    </a:cubicBezTo>
                    <a:cubicBezTo>
                      <a:pt x="891" y="29080"/>
                      <a:pt x="-2522" y="18349"/>
                      <a:pt x="1994" y="9621"/>
                    </a:cubicBezTo>
                    <a:cubicBezTo>
                      <a:pt x="6499" y="934"/>
                      <a:pt x="17163" y="-2498"/>
                      <a:pt x="25887" y="1941"/>
                    </a:cubicBezTo>
                    <a:cubicBezTo>
                      <a:pt x="34654" y="6400"/>
                      <a:pt x="38142" y="17110"/>
                      <a:pt x="33689" y="25871"/>
                    </a:cubicBezTo>
                    <a:cubicBezTo>
                      <a:pt x="33668" y="25913"/>
                      <a:pt x="33647" y="25945"/>
                      <a:pt x="33626" y="25987"/>
                    </a:cubicBezTo>
                    <a:close/>
                  </a:path>
                </a:pathLst>
              </a:custGeom>
              <a:solidFill>
                <a:srgbClr val="3A3A3A">
                  <a:alpha val="6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1" name="Freeform 610">
                <a:extLst>
                  <a:ext uri="{FF2B5EF4-FFF2-40B4-BE49-F238E27FC236}">
                    <a16:creationId xmlns:a16="http://schemas.microsoft.com/office/drawing/2014/main" id="{4790B547-BBED-6248-A0C5-EFD858F8DD7D}"/>
                  </a:ext>
                </a:extLst>
              </p:cNvPr>
              <p:cNvSpPr/>
              <p:nvPr/>
            </p:nvSpPr>
            <p:spPr>
              <a:xfrm>
                <a:off x="7707877" y="2738633"/>
                <a:ext cx="34987" cy="34969"/>
              </a:xfrm>
              <a:custGeom>
                <a:avLst/>
                <a:gdLst>
                  <a:gd name="connsiteX0" fmla="*/ 33074 w 34987"/>
                  <a:gd name="connsiteY0" fmla="*/ 25430 h 34969"/>
                  <a:gd name="connsiteX1" fmla="*/ 9541 w 34987"/>
                  <a:gd name="connsiteY1" fmla="*/ 33057 h 34969"/>
                  <a:gd name="connsiteX2" fmla="*/ 1919 w 34987"/>
                  <a:gd name="connsiteY2" fmla="*/ 9540 h 34969"/>
                  <a:gd name="connsiteX3" fmla="*/ 25441 w 34987"/>
                  <a:gd name="connsiteY3" fmla="*/ 1913 h 34969"/>
                  <a:gd name="connsiteX4" fmla="*/ 33074 w 34987"/>
                  <a:gd name="connsiteY4" fmla="*/ 25430 h 34969"/>
                  <a:gd name="connsiteX5" fmla="*/ 33074 w 34987"/>
                  <a:gd name="connsiteY5" fmla="*/ 25430 h 34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87" h="34969">
                    <a:moveTo>
                      <a:pt x="33074" y="25430"/>
                    </a:moveTo>
                    <a:cubicBezTo>
                      <a:pt x="28685" y="34031"/>
                      <a:pt x="18148" y="37443"/>
                      <a:pt x="9541" y="33057"/>
                    </a:cubicBezTo>
                    <a:cubicBezTo>
                      <a:pt x="944" y="28661"/>
                      <a:pt x="-2480" y="18131"/>
                      <a:pt x="1919" y="9540"/>
                    </a:cubicBezTo>
                    <a:cubicBezTo>
                      <a:pt x="6307" y="938"/>
                      <a:pt x="16834" y="-2473"/>
                      <a:pt x="25441" y="1913"/>
                    </a:cubicBezTo>
                    <a:cubicBezTo>
                      <a:pt x="34049" y="6298"/>
                      <a:pt x="37463" y="16828"/>
                      <a:pt x="33074" y="25430"/>
                    </a:cubicBezTo>
                    <a:cubicBezTo>
                      <a:pt x="33074" y="25430"/>
                      <a:pt x="33074" y="25430"/>
                      <a:pt x="33074" y="25430"/>
                    </a:cubicBezTo>
                    <a:close/>
                  </a:path>
                </a:pathLst>
              </a:custGeom>
              <a:solidFill>
                <a:srgbClr val="3A3A3A">
                  <a:alpha val="6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2" name="Freeform 611">
                <a:extLst>
                  <a:ext uri="{FF2B5EF4-FFF2-40B4-BE49-F238E27FC236}">
                    <a16:creationId xmlns:a16="http://schemas.microsoft.com/office/drawing/2014/main" id="{206DCBA5-0E3F-4D4F-9814-7541F706B35B}"/>
                  </a:ext>
                </a:extLst>
              </p:cNvPr>
              <p:cNvSpPr/>
              <p:nvPr/>
            </p:nvSpPr>
            <p:spPr>
              <a:xfrm>
                <a:off x="7708225" y="2738874"/>
                <a:ext cx="34387" cy="34332"/>
              </a:xfrm>
              <a:custGeom>
                <a:avLst/>
                <a:gdLst>
                  <a:gd name="connsiteX0" fmla="*/ 32408 w 34387"/>
                  <a:gd name="connsiteY0" fmla="*/ 25083 h 34332"/>
                  <a:gd name="connsiteX1" fmla="*/ 9246 w 34387"/>
                  <a:gd name="connsiteY1" fmla="*/ 32392 h 34332"/>
                  <a:gd name="connsiteX2" fmla="*/ 1942 w 34387"/>
                  <a:gd name="connsiteY2" fmla="*/ 9246 h 34332"/>
                  <a:gd name="connsiteX3" fmla="*/ 24987 w 34387"/>
                  <a:gd name="connsiteY3" fmla="*/ 1884 h 34332"/>
                  <a:gd name="connsiteX4" fmla="*/ 32567 w 34387"/>
                  <a:gd name="connsiteY4" fmla="*/ 24786 h 34332"/>
                  <a:gd name="connsiteX5" fmla="*/ 32408 w 34387"/>
                  <a:gd name="connsiteY5" fmla="*/ 25083 h 3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387" h="34332">
                    <a:moveTo>
                      <a:pt x="32408" y="25083"/>
                    </a:moveTo>
                    <a:cubicBezTo>
                      <a:pt x="28030" y="33494"/>
                      <a:pt x="17662" y="36767"/>
                      <a:pt x="9246" y="32392"/>
                    </a:cubicBezTo>
                    <a:cubicBezTo>
                      <a:pt x="839" y="28017"/>
                      <a:pt x="-2436" y="17657"/>
                      <a:pt x="1942" y="9246"/>
                    </a:cubicBezTo>
                    <a:cubicBezTo>
                      <a:pt x="6288" y="877"/>
                      <a:pt x="16581" y="-2407"/>
                      <a:pt x="24987" y="1884"/>
                    </a:cubicBezTo>
                    <a:cubicBezTo>
                      <a:pt x="33404" y="6121"/>
                      <a:pt x="36796" y="16375"/>
                      <a:pt x="32567" y="24786"/>
                    </a:cubicBezTo>
                    <a:cubicBezTo>
                      <a:pt x="32514" y="24881"/>
                      <a:pt x="32461" y="24988"/>
                      <a:pt x="32408" y="25083"/>
                    </a:cubicBezTo>
                    <a:close/>
                  </a:path>
                </a:pathLst>
              </a:custGeom>
              <a:solidFill>
                <a:srgbClr val="3A3A3A">
                  <a:alpha val="6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3" name="Freeform 612">
                <a:extLst>
                  <a:ext uri="{FF2B5EF4-FFF2-40B4-BE49-F238E27FC236}">
                    <a16:creationId xmlns:a16="http://schemas.microsoft.com/office/drawing/2014/main" id="{2B1D318B-380D-E242-98EC-B8F53B39F56F}"/>
                  </a:ext>
                </a:extLst>
              </p:cNvPr>
              <p:cNvSpPr/>
              <p:nvPr/>
            </p:nvSpPr>
            <p:spPr>
              <a:xfrm>
                <a:off x="7708040" y="2739182"/>
                <a:ext cx="33963" cy="33902"/>
              </a:xfrm>
              <a:custGeom>
                <a:avLst/>
                <a:gdLst>
                  <a:gd name="connsiteX0" fmla="*/ 32064 w 33963"/>
                  <a:gd name="connsiteY0" fmla="*/ 24669 h 33902"/>
                  <a:gd name="connsiteX1" fmla="*/ 9241 w 33963"/>
                  <a:gd name="connsiteY1" fmla="*/ 32042 h 33902"/>
                  <a:gd name="connsiteX2" fmla="*/ 1863 w 33963"/>
                  <a:gd name="connsiteY2" fmla="*/ 9234 h 33902"/>
                  <a:gd name="connsiteX3" fmla="*/ 24686 w 33963"/>
                  <a:gd name="connsiteY3" fmla="*/ 1861 h 33902"/>
                  <a:gd name="connsiteX4" fmla="*/ 24749 w 33963"/>
                  <a:gd name="connsiteY4" fmla="*/ 1893 h 33902"/>
                  <a:gd name="connsiteX5" fmla="*/ 32127 w 33963"/>
                  <a:gd name="connsiteY5" fmla="*/ 24542 h 33902"/>
                  <a:gd name="connsiteX6" fmla="*/ 32064 w 33963"/>
                  <a:gd name="connsiteY6" fmla="*/ 24669 h 3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63" h="33902">
                    <a:moveTo>
                      <a:pt x="32064" y="24669"/>
                    </a:moveTo>
                    <a:cubicBezTo>
                      <a:pt x="27802" y="33006"/>
                      <a:pt x="17583" y="36300"/>
                      <a:pt x="9241" y="32042"/>
                    </a:cubicBezTo>
                    <a:cubicBezTo>
                      <a:pt x="898" y="27783"/>
                      <a:pt x="-2399" y="17571"/>
                      <a:pt x="1863" y="9234"/>
                    </a:cubicBezTo>
                    <a:cubicBezTo>
                      <a:pt x="6124" y="897"/>
                      <a:pt x="16343" y="-2397"/>
                      <a:pt x="24686" y="1861"/>
                    </a:cubicBezTo>
                    <a:cubicBezTo>
                      <a:pt x="24707" y="1872"/>
                      <a:pt x="24728" y="1883"/>
                      <a:pt x="24749" y="1893"/>
                    </a:cubicBezTo>
                    <a:cubicBezTo>
                      <a:pt x="33049" y="6109"/>
                      <a:pt x="36346" y="16247"/>
                      <a:pt x="32127" y="24542"/>
                    </a:cubicBezTo>
                    <a:cubicBezTo>
                      <a:pt x="32106" y="24584"/>
                      <a:pt x="32085" y="24626"/>
                      <a:pt x="32064" y="24669"/>
                    </a:cubicBezTo>
                    <a:close/>
                  </a:path>
                </a:pathLst>
              </a:custGeom>
              <a:solidFill>
                <a:srgbClr val="3A3A3A">
                  <a:alpha val="7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4" name="Freeform 613">
                <a:extLst>
                  <a:ext uri="{FF2B5EF4-FFF2-40B4-BE49-F238E27FC236}">
                    <a16:creationId xmlns:a16="http://schemas.microsoft.com/office/drawing/2014/main" id="{74596998-B54B-B94C-A661-1221C7E2C0C0}"/>
                  </a:ext>
                </a:extLst>
              </p:cNvPr>
              <p:cNvSpPr/>
              <p:nvPr/>
            </p:nvSpPr>
            <p:spPr>
              <a:xfrm>
                <a:off x="7708655" y="2739505"/>
                <a:ext cx="33221" cy="33268"/>
              </a:xfrm>
              <a:custGeom>
                <a:avLst/>
                <a:gdLst>
                  <a:gd name="connsiteX0" fmla="*/ 31449 w 33221"/>
                  <a:gd name="connsiteY0" fmla="*/ 24240 h 33268"/>
                  <a:gd name="connsiteX1" fmla="*/ 9039 w 33221"/>
                  <a:gd name="connsiteY1" fmla="*/ 31422 h 33268"/>
                  <a:gd name="connsiteX2" fmla="*/ 1841 w 33221"/>
                  <a:gd name="connsiteY2" fmla="*/ 9028 h 33268"/>
                  <a:gd name="connsiteX3" fmla="*/ 24134 w 33221"/>
                  <a:gd name="connsiteY3" fmla="*/ 1782 h 33268"/>
                  <a:gd name="connsiteX4" fmla="*/ 31449 w 33221"/>
                  <a:gd name="connsiteY4" fmla="*/ 24240 h 33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1" h="33268">
                    <a:moveTo>
                      <a:pt x="31449" y="24240"/>
                    </a:moveTo>
                    <a:cubicBezTo>
                      <a:pt x="27251" y="32407"/>
                      <a:pt x="17212" y="35627"/>
                      <a:pt x="9039" y="31422"/>
                    </a:cubicBezTo>
                    <a:cubicBezTo>
                      <a:pt x="866" y="27227"/>
                      <a:pt x="-2356" y="17195"/>
                      <a:pt x="1841" y="9028"/>
                    </a:cubicBezTo>
                    <a:cubicBezTo>
                      <a:pt x="6029" y="913"/>
                      <a:pt x="15972" y="-2328"/>
                      <a:pt x="24134" y="1782"/>
                    </a:cubicBezTo>
                    <a:cubicBezTo>
                      <a:pt x="32297" y="6019"/>
                      <a:pt x="35551" y="16009"/>
                      <a:pt x="31449" y="24240"/>
                    </a:cubicBezTo>
                    <a:close/>
                  </a:path>
                </a:pathLst>
              </a:custGeom>
              <a:solidFill>
                <a:srgbClr val="3A3A3A">
                  <a:alpha val="7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5" name="Freeform 614">
                <a:extLst>
                  <a:ext uri="{FF2B5EF4-FFF2-40B4-BE49-F238E27FC236}">
                    <a16:creationId xmlns:a16="http://schemas.microsoft.com/office/drawing/2014/main" id="{9028B601-A80F-984E-8F90-4B37B2C20B61}"/>
                  </a:ext>
                </a:extLst>
              </p:cNvPr>
              <p:cNvSpPr/>
              <p:nvPr/>
            </p:nvSpPr>
            <p:spPr>
              <a:xfrm>
                <a:off x="7709233" y="2739808"/>
                <a:ext cx="32655" cy="32635"/>
              </a:xfrm>
              <a:custGeom>
                <a:avLst/>
                <a:gdLst>
                  <a:gd name="connsiteX0" fmla="*/ 30870 w 32655"/>
                  <a:gd name="connsiteY0" fmla="*/ 23725 h 32635"/>
                  <a:gd name="connsiteX1" fmla="*/ 8917 w 32655"/>
                  <a:gd name="connsiteY1" fmla="*/ 30854 h 32635"/>
                  <a:gd name="connsiteX2" fmla="*/ 1783 w 32655"/>
                  <a:gd name="connsiteY2" fmla="*/ 8905 h 32635"/>
                  <a:gd name="connsiteX3" fmla="*/ 23736 w 32655"/>
                  <a:gd name="connsiteY3" fmla="*/ 1786 h 32635"/>
                  <a:gd name="connsiteX4" fmla="*/ 23768 w 32655"/>
                  <a:gd name="connsiteY4" fmla="*/ 1797 h 32635"/>
                  <a:gd name="connsiteX5" fmla="*/ 30870 w 32655"/>
                  <a:gd name="connsiteY5" fmla="*/ 23725 h 32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5" h="32635">
                    <a:moveTo>
                      <a:pt x="30870" y="23725"/>
                    </a:moveTo>
                    <a:cubicBezTo>
                      <a:pt x="26779" y="31755"/>
                      <a:pt x="16941" y="34943"/>
                      <a:pt x="8917" y="30854"/>
                    </a:cubicBezTo>
                    <a:cubicBezTo>
                      <a:pt x="882" y="26755"/>
                      <a:pt x="-2309" y="16935"/>
                      <a:pt x="1783" y="8905"/>
                    </a:cubicBezTo>
                    <a:cubicBezTo>
                      <a:pt x="5874" y="886"/>
                      <a:pt x="15712" y="-2313"/>
                      <a:pt x="23736" y="1786"/>
                    </a:cubicBezTo>
                    <a:cubicBezTo>
                      <a:pt x="23747" y="1786"/>
                      <a:pt x="23757" y="1797"/>
                      <a:pt x="23768" y="1797"/>
                    </a:cubicBezTo>
                    <a:cubicBezTo>
                      <a:pt x="31782" y="5897"/>
                      <a:pt x="34962" y="15706"/>
                      <a:pt x="30870" y="23725"/>
                    </a:cubicBezTo>
                    <a:close/>
                  </a:path>
                </a:pathLst>
              </a:custGeom>
              <a:solidFill>
                <a:srgbClr val="3A3A3A">
                  <a:alpha val="8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6" name="Freeform 615">
                <a:extLst>
                  <a:ext uri="{FF2B5EF4-FFF2-40B4-BE49-F238E27FC236}">
                    <a16:creationId xmlns:a16="http://schemas.microsoft.com/office/drawing/2014/main" id="{B7A78AE9-CE9F-034E-9468-AE97DD607C00}"/>
                  </a:ext>
                </a:extLst>
              </p:cNvPr>
              <p:cNvSpPr/>
              <p:nvPr/>
            </p:nvSpPr>
            <p:spPr>
              <a:xfrm>
                <a:off x="7709455" y="2740369"/>
                <a:ext cx="32265" cy="32207"/>
              </a:xfrm>
              <a:custGeom>
                <a:avLst/>
                <a:gdLst>
                  <a:gd name="connsiteX0" fmla="*/ 30648 w 32265"/>
                  <a:gd name="connsiteY0" fmla="*/ 23058 h 32207"/>
                  <a:gd name="connsiteX1" fmla="*/ 9161 w 32265"/>
                  <a:gd name="connsiteY1" fmla="*/ 30622 h 32207"/>
                  <a:gd name="connsiteX2" fmla="*/ 1582 w 32265"/>
                  <a:gd name="connsiteY2" fmla="*/ 9149 h 32207"/>
                  <a:gd name="connsiteX3" fmla="*/ 23080 w 32265"/>
                  <a:gd name="connsiteY3" fmla="*/ 1586 h 32207"/>
                  <a:gd name="connsiteX4" fmla="*/ 23652 w 32265"/>
                  <a:gd name="connsiteY4" fmla="*/ 1872 h 32207"/>
                  <a:gd name="connsiteX5" fmla="*/ 30648 w 32265"/>
                  <a:gd name="connsiteY5" fmla="*/ 23058 h 3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65" h="32207">
                    <a:moveTo>
                      <a:pt x="30648" y="23058"/>
                    </a:moveTo>
                    <a:cubicBezTo>
                      <a:pt x="26800" y="31077"/>
                      <a:pt x="17186" y="34467"/>
                      <a:pt x="9161" y="30622"/>
                    </a:cubicBezTo>
                    <a:cubicBezTo>
                      <a:pt x="1126" y="26787"/>
                      <a:pt x="-2256" y="17168"/>
                      <a:pt x="1582" y="9149"/>
                    </a:cubicBezTo>
                    <a:cubicBezTo>
                      <a:pt x="5430" y="1130"/>
                      <a:pt x="15045" y="-2260"/>
                      <a:pt x="23080" y="1586"/>
                    </a:cubicBezTo>
                    <a:cubicBezTo>
                      <a:pt x="23271" y="1670"/>
                      <a:pt x="23461" y="1766"/>
                      <a:pt x="23652" y="1872"/>
                    </a:cubicBezTo>
                    <a:cubicBezTo>
                      <a:pt x="31338" y="5876"/>
                      <a:pt x="34444" y="15272"/>
                      <a:pt x="30648" y="23058"/>
                    </a:cubicBezTo>
                    <a:close/>
                  </a:path>
                </a:pathLst>
              </a:custGeom>
              <a:solidFill>
                <a:srgbClr val="3A3A3A">
                  <a:alpha val="8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7" name="Freeform 616">
                <a:extLst>
                  <a:ext uri="{FF2B5EF4-FFF2-40B4-BE49-F238E27FC236}">
                    <a16:creationId xmlns:a16="http://schemas.microsoft.com/office/drawing/2014/main" id="{3952E9A1-BD92-E24F-9AA4-BB5F3459ACDB}"/>
                  </a:ext>
                </a:extLst>
              </p:cNvPr>
              <p:cNvSpPr/>
              <p:nvPr/>
            </p:nvSpPr>
            <p:spPr>
              <a:xfrm>
                <a:off x="7709496" y="2740353"/>
                <a:ext cx="31599" cy="31572"/>
              </a:xfrm>
              <a:custGeom>
                <a:avLst/>
                <a:gdLst>
                  <a:gd name="connsiteX0" fmla="*/ 29865 w 31599"/>
                  <a:gd name="connsiteY0" fmla="*/ 22968 h 31572"/>
                  <a:gd name="connsiteX1" fmla="*/ 8611 w 31599"/>
                  <a:gd name="connsiteY1" fmla="*/ 29843 h 31572"/>
                  <a:gd name="connsiteX2" fmla="*/ 1731 w 31599"/>
                  <a:gd name="connsiteY2" fmla="*/ 8603 h 31572"/>
                  <a:gd name="connsiteX3" fmla="*/ 22985 w 31599"/>
                  <a:gd name="connsiteY3" fmla="*/ 1728 h 31572"/>
                  <a:gd name="connsiteX4" fmla="*/ 23081 w 31599"/>
                  <a:gd name="connsiteY4" fmla="*/ 1781 h 31572"/>
                  <a:gd name="connsiteX5" fmla="*/ 29865 w 31599"/>
                  <a:gd name="connsiteY5" fmla="*/ 22968 h 3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99" h="31572">
                    <a:moveTo>
                      <a:pt x="29865" y="22968"/>
                    </a:moveTo>
                    <a:cubicBezTo>
                      <a:pt x="25900" y="30732"/>
                      <a:pt x="16381" y="33805"/>
                      <a:pt x="8611" y="29843"/>
                    </a:cubicBezTo>
                    <a:cubicBezTo>
                      <a:pt x="841" y="25881"/>
                      <a:pt x="-2233" y="16368"/>
                      <a:pt x="1731" y="8603"/>
                    </a:cubicBezTo>
                    <a:cubicBezTo>
                      <a:pt x="5696" y="849"/>
                      <a:pt x="15215" y="-2234"/>
                      <a:pt x="22985" y="1728"/>
                    </a:cubicBezTo>
                    <a:cubicBezTo>
                      <a:pt x="23017" y="1749"/>
                      <a:pt x="23049" y="1760"/>
                      <a:pt x="23081" y="1781"/>
                    </a:cubicBezTo>
                    <a:cubicBezTo>
                      <a:pt x="30787" y="5785"/>
                      <a:pt x="33819" y="15245"/>
                      <a:pt x="29865" y="22968"/>
                    </a:cubicBezTo>
                    <a:close/>
                  </a:path>
                </a:pathLst>
              </a:custGeom>
              <a:solidFill>
                <a:srgbClr val="3A3A3A">
                  <a:alpha val="8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8" name="Freeform 617">
                <a:extLst>
                  <a:ext uri="{FF2B5EF4-FFF2-40B4-BE49-F238E27FC236}">
                    <a16:creationId xmlns:a16="http://schemas.microsoft.com/office/drawing/2014/main" id="{3ACDB3E4-1C5E-5C40-A433-79869B2ADF13}"/>
                  </a:ext>
                </a:extLst>
              </p:cNvPr>
              <p:cNvSpPr/>
              <p:nvPr/>
            </p:nvSpPr>
            <p:spPr>
              <a:xfrm>
                <a:off x="7710037" y="2740429"/>
                <a:ext cx="30958" cy="30935"/>
              </a:xfrm>
              <a:custGeom>
                <a:avLst/>
                <a:gdLst>
                  <a:gd name="connsiteX0" fmla="*/ 29112 w 30958"/>
                  <a:gd name="connsiteY0" fmla="*/ 22786 h 30935"/>
                  <a:gd name="connsiteX1" fmla="*/ 8155 w 30958"/>
                  <a:gd name="connsiteY1" fmla="*/ 29089 h 30935"/>
                  <a:gd name="connsiteX2" fmla="*/ 1848 w 30958"/>
                  <a:gd name="connsiteY2" fmla="*/ 8146 h 30935"/>
                  <a:gd name="connsiteX3" fmla="*/ 22328 w 30958"/>
                  <a:gd name="connsiteY3" fmla="*/ 1600 h 30935"/>
                  <a:gd name="connsiteX4" fmla="*/ 29356 w 30958"/>
                  <a:gd name="connsiteY4" fmla="*/ 22310 h 30935"/>
                  <a:gd name="connsiteX5" fmla="*/ 29112 w 30958"/>
                  <a:gd name="connsiteY5" fmla="*/ 22786 h 30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58" h="30935">
                    <a:moveTo>
                      <a:pt x="29112" y="22786"/>
                    </a:moveTo>
                    <a:cubicBezTo>
                      <a:pt x="25063" y="30307"/>
                      <a:pt x="15681" y="33136"/>
                      <a:pt x="8155" y="29089"/>
                    </a:cubicBezTo>
                    <a:cubicBezTo>
                      <a:pt x="629" y="25053"/>
                      <a:pt x="-2202" y="15678"/>
                      <a:pt x="1848" y="8146"/>
                    </a:cubicBezTo>
                    <a:cubicBezTo>
                      <a:pt x="5791" y="805"/>
                      <a:pt x="14844" y="-2087"/>
                      <a:pt x="22328" y="1600"/>
                    </a:cubicBezTo>
                    <a:cubicBezTo>
                      <a:pt x="29992" y="5381"/>
                      <a:pt x="33140" y="14651"/>
                      <a:pt x="29356" y="22310"/>
                    </a:cubicBezTo>
                    <a:cubicBezTo>
                      <a:pt x="29282" y="22469"/>
                      <a:pt x="29197" y="22627"/>
                      <a:pt x="29112" y="22786"/>
                    </a:cubicBezTo>
                    <a:close/>
                  </a:path>
                </a:pathLst>
              </a:custGeom>
              <a:solidFill>
                <a:srgbClr val="3A3A3A">
                  <a:alpha val="9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9" name="Freeform 618">
                <a:extLst>
                  <a:ext uri="{FF2B5EF4-FFF2-40B4-BE49-F238E27FC236}">
                    <a16:creationId xmlns:a16="http://schemas.microsoft.com/office/drawing/2014/main" id="{EAF9A858-80C5-FC42-9660-B99553EF4E28}"/>
                  </a:ext>
                </a:extLst>
              </p:cNvPr>
              <p:cNvSpPr/>
              <p:nvPr/>
            </p:nvSpPr>
            <p:spPr>
              <a:xfrm>
                <a:off x="7710202" y="2740898"/>
                <a:ext cx="30321" cy="30301"/>
              </a:xfrm>
              <a:custGeom>
                <a:avLst/>
                <a:gdLst>
                  <a:gd name="connsiteX0" fmla="*/ 28629 w 30321"/>
                  <a:gd name="connsiteY0" fmla="*/ 22105 h 30301"/>
                  <a:gd name="connsiteX1" fmla="*/ 8202 w 30321"/>
                  <a:gd name="connsiteY1" fmla="*/ 28609 h 30301"/>
                  <a:gd name="connsiteX2" fmla="*/ 1693 w 30321"/>
                  <a:gd name="connsiteY2" fmla="*/ 8196 h 30301"/>
                  <a:gd name="connsiteX3" fmla="*/ 22056 w 30321"/>
                  <a:gd name="connsiteY3" fmla="*/ 1660 h 30301"/>
                  <a:gd name="connsiteX4" fmla="*/ 28660 w 30321"/>
                  <a:gd name="connsiteY4" fmla="*/ 22042 h 30301"/>
                  <a:gd name="connsiteX5" fmla="*/ 28629 w 30321"/>
                  <a:gd name="connsiteY5" fmla="*/ 22105 h 3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21" h="30301">
                    <a:moveTo>
                      <a:pt x="28629" y="22105"/>
                    </a:moveTo>
                    <a:cubicBezTo>
                      <a:pt x="24781" y="29542"/>
                      <a:pt x="15643" y="32444"/>
                      <a:pt x="8202" y="28609"/>
                    </a:cubicBezTo>
                    <a:cubicBezTo>
                      <a:pt x="760" y="24764"/>
                      <a:pt x="-2145" y="15633"/>
                      <a:pt x="1693" y="8196"/>
                    </a:cubicBezTo>
                    <a:cubicBezTo>
                      <a:pt x="5530" y="792"/>
                      <a:pt x="14626" y="-2132"/>
                      <a:pt x="22056" y="1660"/>
                    </a:cubicBezTo>
                    <a:cubicBezTo>
                      <a:pt x="29509" y="5463"/>
                      <a:pt x="32466" y="14595"/>
                      <a:pt x="28660" y="22042"/>
                    </a:cubicBezTo>
                    <a:cubicBezTo>
                      <a:pt x="28650" y="22063"/>
                      <a:pt x="28639" y="22084"/>
                      <a:pt x="28629" y="22105"/>
                    </a:cubicBezTo>
                    <a:close/>
                  </a:path>
                </a:pathLst>
              </a:custGeom>
              <a:solidFill>
                <a:srgbClr val="3A3A3A">
                  <a:alpha val="9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0" name="Freeform 619">
                <a:extLst>
                  <a:ext uri="{FF2B5EF4-FFF2-40B4-BE49-F238E27FC236}">
                    <a16:creationId xmlns:a16="http://schemas.microsoft.com/office/drawing/2014/main" id="{3D04CF59-4B3D-7F4D-BBD4-399BC872936D}"/>
                  </a:ext>
                </a:extLst>
              </p:cNvPr>
              <p:cNvSpPr/>
              <p:nvPr/>
            </p:nvSpPr>
            <p:spPr>
              <a:xfrm>
                <a:off x="7710587" y="2741262"/>
                <a:ext cx="29685" cy="29668"/>
              </a:xfrm>
              <a:custGeom>
                <a:avLst/>
                <a:gdLst>
                  <a:gd name="connsiteX0" fmla="*/ 28032 w 29685"/>
                  <a:gd name="connsiteY0" fmla="*/ 21635 h 29668"/>
                  <a:gd name="connsiteX1" fmla="*/ 8039 w 29685"/>
                  <a:gd name="connsiteY1" fmla="*/ 28012 h 29668"/>
                  <a:gd name="connsiteX2" fmla="*/ 1658 w 29685"/>
                  <a:gd name="connsiteY2" fmla="*/ 8033 h 29668"/>
                  <a:gd name="connsiteX3" fmla="*/ 21565 w 29685"/>
                  <a:gd name="connsiteY3" fmla="*/ 1614 h 29668"/>
                  <a:gd name="connsiteX4" fmla="*/ 28074 w 29685"/>
                  <a:gd name="connsiteY4" fmla="*/ 21550 h 29668"/>
                  <a:gd name="connsiteX5" fmla="*/ 28032 w 29685"/>
                  <a:gd name="connsiteY5" fmla="*/ 21635 h 2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85" h="29668">
                    <a:moveTo>
                      <a:pt x="28032" y="21635"/>
                    </a:moveTo>
                    <a:cubicBezTo>
                      <a:pt x="24279" y="28912"/>
                      <a:pt x="15322" y="31773"/>
                      <a:pt x="8039" y="28012"/>
                    </a:cubicBezTo>
                    <a:cubicBezTo>
                      <a:pt x="757" y="24262"/>
                      <a:pt x="-2106" y="15311"/>
                      <a:pt x="1658" y="8033"/>
                    </a:cubicBezTo>
                    <a:cubicBezTo>
                      <a:pt x="5400" y="787"/>
                      <a:pt x="14293" y="-2084"/>
                      <a:pt x="21565" y="1614"/>
                    </a:cubicBezTo>
                    <a:cubicBezTo>
                      <a:pt x="28869" y="5321"/>
                      <a:pt x="31784" y="14251"/>
                      <a:pt x="28074" y="21550"/>
                    </a:cubicBezTo>
                    <a:cubicBezTo>
                      <a:pt x="28064" y="21582"/>
                      <a:pt x="28042" y="21603"/>
                      <a:pt x="28032" y="21635"/>
                    </a:cubicBezTo>
                    <a:close/>
                  </a:path>
                </a:pathLst>
              </a:custGeom>
              <a:solidFill>
                <a:srgbClr val="3A3A3A"/>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21" name="Graphic 2">
              <a:extLst>
                <a:ext uri="{FF2B5EF4-FFF2-40B4-BE49-F238E27FC236}">
                  <a16:creationId xmlns:a16="http://schemas.microsoft.com/office/drawing/2014/main" id="{99F800C7-7D23-624F-A159-320126836269}"/>
                </a:ext>
              </a:extLst>
            </p:cNvPr>
            <p:cNvGrpSpPr/>
            <p:nvPr/>
          </p:nvGrpSpPr>
          <p:grpSpPr>
            <a:xfrm>
              <a:off x="7740357" y="2647487"/>
              <a:ext cx="45321" cy="46062"/>
              <a:chOff x="7740357" y="2647487"/>
              <a:chExt cx="45321" cy="46062"/>
            </a:xfrm>
            <a:solidFill>
              <a:schemeClr val="accent1"/>
            </a:solidFill>
          </p:grpSpPr>
          <p:sp>
            <p:nvSpPr>
              <p:cNvPr id="622" name="Freeform 621">
                <a:extLst>
                  <a:ext uri="{FF2B5EF4-FFF2-40B4-BE49-F238E27FC236}">
                    <a16:creationId xmlns:a16="http://schemas.microsoft.com/office/drawing/2014/main" id="{CE0D1C1F-C6D6-F94E-98C7-C16377794BAD}"/>
                  </a:ext>
                </a:extLst>
              </p:cNvPr>
              <p:cNvSpPr/>
              <p:nvPr/>
            </p:nvSpPr>
            <p:spPr>
              <a:xfrm>
                <a:off x="7740648" y="2647487"/>
                <a:ext cx="45030" cy="44928"/>
              </a:xfrm>
              <a:custGeom>
                <a:avLst/>
                <a:gdLst>
                  <a:gd name="connsiteX0" fmla="*/ 42494 w 45030"/>
                  <a:gd name="connsiteY0" fmla="*/ 32676 h 44928"/>
                  <a:gd name="connsiteX1" fmla="*/ 12261 w 45030"/>
                  <a:gd name="connsiteY1" fmla="*/ 42465 h 44928"/>
                  <a:gd name="connsiteX2" fmla="*/ 2466 w 45030"/>
                  <a:gd name="connsiteY2" fmla="*/ 12253 h 44928"/>
                  <a:gd name="connsiteX3" fmla="*/ 32699 w 45030"/>
                  <a:gd name="connsiteY3" fmla="*/ 2464 h 44928"/>
                  <a:gd name="connsiteX4" fmla="*/ 32741 w 45030"/>
                  <a:gd name="connsiteY4" fmla="*/ 2486 h 44928"/>
                  <a:gd name="connsiteX5" fmla="*/ 42663 w 45030"/>
                  <a:gd name="connsiteY5" fmla="*/ 32337 h 44928"/>
                  <a:gd name="connsiteX6" fmla="*/ 42494 w 45030"/>
                  <a:gd name="connsiteY6" fmla="*/ 32676 h 44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30" h="44928">
                    <a:moveTo>
                      <a:pt x="42494" y="32676"/>
                    </a:moveTo>
                    <a:cubicBezTo>
                      <a:pt x="36854" y="43725"/>
                      <a:pt x="23317" y="48111"/>
                      <a:pt x="12261" y="42465"/>
                    </a:cubicBezTo>
                    <a:cubicBezTo>
                      <a:pt x="1205" y="36829"/>
                      <a:pt x="-3184" y="23301"/>
                      <a:pt x="2466" y="12253"/>
                    </a:cubicBezTo>
                    <a:cubicBezTo>
                      <a:pt x="8105" y="1204"/>
                      <a:pt x="21642" y="-3182"/>
                      <a:pt x="32699" y="2464"/>
                    </a:cubicBezTo>
                    <a:cubicBezTo>
                      <a:pt x="32709" y="2475"/>
                      <a:pt x="32731" y="2475"/>
                      <a:pt x="32741" y="2486"/>
                    </a:cubicBezTo>
                    <a:cubicBezTo>
                      <a:pt x="43734" y="7994"/>
                      <a:pt x="48175" y="21363"/>
                      <a:pt x="42663" y="32337"/>
                    </a:cubicBezTo>
                    <a:cubicBezTo>
                      <a:pt x="42610" y="32454"/>
                      <a:pt x="42547" y="32570"/>
                      <a:pt x="42494" y="32676"/>
                    </a:cubicBezTo>
                    <a:close/>
                  </a:path>
                </a:pathLst>
              </a:custGeom>
              <a:solidFill>
                <a:srgbClr val="3A3A3A">
                  <a:alpha val="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3" name="Freeform 622">
                <a:extLst>
                  <a:ext uri="{FF2B5EF4-FFF2-40B4-BE49-F238E27FC236}">
                    <a16:creationId xmlns:a16="http://schemas.microsoft.com/office/drawing/2014/main" id="{8178A039-E25E-B044-9C14-AC065048EF45}"/>
                  </a:ext>
                </a:extLst>
              </p:cNvPr>
              <p:cNvSpPr/>
              <p:nvPr/>
            </p:nvSpPr>
            <p:spPr>
              <a:xfrm>
                <a:off x="7740357" y="2647798"/>
                <a:ext cx="44572" cy="44497"/>
              </a:xfrm>
              <a:custGeom>
                <a:avLst/>
                <a:gdLst>
                  <a:gd name="connsiteX0" fmla="*/ 42148 w 44572"/>
                  <a:gd name="connsiteY0" fmla="*/ 32259 h 44497"/>
                  <a:gd name="connsiteX1" fmla="*/ 12255 w 44572"/>
                  <a:gd name="connsiteY1" fmla="*/ 42111 h 44497"/>
                  <a:gd name="connsiteX2" fmla="*/ 2386 w 44572"/>
                  <a:gd name="connsiteY2" fmla="*/ 12238 h 44497"/>
                  <a:gd name="connsiteX3" fmla="*/ 32290 w 44572"/>
                  <a:gd name="connsiteY3" fmla="*/ 2386 h 44497"/>
                  <a:gd name="connsiteX4" fmla="*/ 32502 w 44572"/>
                  <a:gd name="connsiteY4" fmla="*/ 2492 h 44497"/>
                  <a:gd name="connsiteX5" fmla="*/ 42148 w 44572"/>
                  <a:gd name="connsiteY5" fmla="*/ 32259 h 4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572" h="44497">
                    <a:moveTo>
                      <a:pt x="42148" y="32259"/>
                    </a:moveTo>
                    <a:cubicBezTo>
                      <a:pt x="36615" y="43234"/>
                      <a:pt x="23226" y="47641"/>
                      <a:pt x="12255" y="42111"/>
                    </a:cubicBezTo>
                    <a:cubicBezTo>
                      <a:pt x="1273" y="36581"/>
                      <a:pt x="-3148" y="23213"/>
                      <a:pt x="2386" y="12238"/>
                    </a:cubicBezTo>
                    <a:cubicBezTo>
                      <a:pt x="7919" y="1263"/>
                      <a:pt x="21308" y="-3143"/>
                      <a:pt x="32290" y="2386"/>
                    </a:cubicBezTo>
                    <a:cubicBezTo>
                      <a:pt x="32353" y="2418"/>
                      <a:pt x="32427" y="2460"/>
                      <a:pt x="32502" y="2492"/>
                    </a:cubicBezTo>
                    <a:cubicBezTo>
                      <a:pt x="43389" y="8054"/>
                      <a:pt x="47703" y="21380"/>
                      <a:pt x="42148" y="32259"/>
                    </a:cubicBezTo>
                    <a:close/>
                  </a:path>
                </a:pathLst>
              </a:custGeom>
              <a:solidFill>
                <a:srgbClr val="3A3A3A">
                  <a:alpha val="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4" name="Freeform 623">
                <a:extLst>
                  <a:ext uri="{FF2B5EF4-FFF2-40B4-BE49-F238E27FC236}">
                    <a16:creationId xmlns:a16="http://schemas.microsoft.com/office/drawing/2014/main" id="{B617DC8D-94EC-7345-BE31-B03056685541}"/>
                  </a:ext>
                </a:extLst>
              </p:cNvPr>
              <p:cNvSpPr/>
              <p:nvPr/>
            </p:nvSpPr>
            <p:spPr>
              <a:xfrm>
                <a:off x="7741269" y="2648099"/>
                <a:ext cx="43645" cy="43652"/>
              </a:xfrm>
              <a:custGeom>
                <a:avLst/>
                <a:gdLst>
                  <a:gd name="connsiteX0" fmla="*/ 41236 w 43645"/>
                  <a:gd name="connsiteY0" fmla="*/ 31853 h 43652"/>
                  <a:gd name="connsiteX1" fmla="*/ 11809 w 43645"/>
                  <a:gd name="connsiteY1" fmla="*/ 41207 h 43652"/>
                  <a:gd name="connsiteX2" fmla="*/ 2449 w 43645"/>
                  <a:gd name="connsiteY2" fmla="*/ 11800 h 43652"/>
                  <a:gd name="connsiteX3" fmla="*/ 31802 w 43645"/>
                  <a:gd name="connsiteY3" fmla="*/ 2404 h 43652"/>
                  <a:gd name="connsiteX4" fmla="*/ 41236 w 43645"/>
                  <a:gd name="connsiteY4" fmla="*/ 31853 h 43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45" h="43652">
                    <a:moveTo>
                      <a:pt x="41236" y="31853"/>
                    </a:moveTo>
                    <a:cubicBezTo>
                      <a:pt x="35692" y="42552"/>
                      <a:pt x="22515" y="46747"/>
                      <a:pt x="11809" y="41207"/>
                    </a:cubicBezTo>
                    <a:cubicBezTo>
                      <a:pt x="1092" y="35667"/>
                      <a:pt x="-3095" y="22499"/>
                      <a:pt x="2449" y="11800"/>
                    </a:cubicBezTo>
                    <a:cubicBezTo>
                      <a:pt x="7972" y="1122"/>
                      <a:pt x="21095" y="-3073"/>
                      <a:pt x="31802" y="2404"/>
                    </a:cubicBezTo>
                    <a:cubicBezTo>
                      <a:pt x="42519" y="7955"/>
                      <a:pt x="46727" y="21112"/>
                      <a:pt x="41236" y="31853"/>
                    </a:cubicBezTo>
                    <a:close/>
                  </a:path>
                </a:pathLst>
              </a:custGeom>
              <a:solidFill>
                <a:srgbClr val="3A3A3A">
                  <a:alpha val="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5" name="Freeform 624">
                <a:extLst>
                  <a:ext uri="{FF2B5EF4-FFF2-40B4-BE49-F238E27FC236}">
                    <a16:creationId xmlns:a16="http://schemas.microsoft.com/office/drawing/2014/main" id="{2D03C3F6-4904-2846-91F2-07BB19063E84}"/>
                  </a:ext>
                </a:extLst>
              </p:cNvPr>
              <p:cNvSpPr/>
              <p:nvPr/>
            </p:nvSpPr>
            <p:spPr>
              <a:xfrm>
                <a:off x="7742595" y="2648684"/>
                <a:ext cx="42409" cy="42380"/>
              </a:xfrm>
              <a:custGeom>
                <a:avLst/>
                <a:gdLst>
                  <a:gd name="connsiteX0" fmla="*/ 39911 w 42409"/>
                  <a:gd name="connsiteY0" fmla="*/ 31162 h 42380"/>
                  <a:gd name="connsiteX1" fmla="*/ 11226 w 42409"/>
                  <a:gd name="connsiteY1" fmla="*/ 39881 h 42380"/>
                  <a:gd name="connsiteX2" fmla="*/ 2501 w 42409"/>
                  <a:gd name="connsiteY2" fmla="*/ 11215 h 42380"/>
                  <a:gd name="connsiteX3" fmla="*/ 30476 w 42409"/>
                  <a:gd name="connsiteY3" fmla="*/ 2137 h 42380"/>
                  <a:gd name="connsiteX4" fmla="*/ 40271 w 42409"/>
                  <a:gd name="connsiteY4" fmla="*/ 30453 h 42380"/>
                  <a:gd name="connsiteX5" fmla="*/ 39911 w 42409"/>
                  <a:gd name="connsiteY5" fmla="*/ 31162 h 4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09" h="42380">
                    <a:moveTo>
                      <a:pt x="39911" y="31162"/>
                    </a:moveTo>
                    <a:cubicBezTo>
                      <a:pt x="34398" y="41491"/>
                      <a:pt x="21561" y="45389"/>
                      <a:pt x="11226" y="39881"/>
                    </a:cubicBezTo>
                    <a:cubicBezTo>
                      <a:pt x="890" y="34372"/>
                      <a:pt x="-3011" y="21544"/>
                      <a:pt x="2501" y="11215"/>
                    </a:cubicBezTo>
                    <a:cubicBezTo>
                      <a:pt x="7865" y="1162"/>
                      <a:pt x="20226" y="-2842"/>
                      <a:pt x="30476" y="2137"/>
                    </a:cubicBezTo>
                    <a:cubicBezTo>
                      <a:pt x="41003" y="7253"/>
                      <a:pt x="45391" y="19933"/>
                      <a:pt x="40271" y="30453"/>
                    </a:cubicBezTo>
                    <a:cubicBezTo>
                      <a:pt x="40154" y="30696"/>
                      <a:pt x="40038" y="30929"/>
                      <a:pt x="39911" y="31162"/>
                    </a:cubicBezTo>
                    <a:close/>
                  </a:path>
                </a:pathLst>
              </a:custGeom>
              <a:solidFill>
                <a:srgbClr val="3A3A3A">
                  <a:alpha val="1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6" name="Freeform 625">
                <a:extLst>
                  <a:ext uri="{FF2B5EF4-FFF2-40B4-BE49-F238E27FC236}">
                    <a16:creationId xmlns:a16="http://schemas.microsoft.com/office/drawing/2014/main" id="{E47AD940-5CAE-0646-BB72-54BC0DC0042A}"/>
                  </a:ext>
                </a:extLst>
              </p:cNvPr>
              <p:cNvSpPr/>
              <p:nvPr/>
            </p:nvSpPr>
            <p:spPr>
              <a:xfrm>
                <a:off x="7742462" y="2648724"/>
                <a:ext cx="42406" cy="42380"/>
              </a:xfrm>
              <a:custGeom>
                <a:avLst/>
                <a:gdLst>
                  <a:gd name="connsiteX0" fmla="*/ 40043 w 42406"/>
                  <a:gd name="connsiteY0" fmla="*/ 30910 h 42380"/>
                  <a:gd name="connsiteX1" fmla="*/ 11475 w 42406"/>
                  <a:gd name="connsiteY1" fmla="*/ 40020 h 42380"/>
                  <a:gd name="connsiteX2" fmla="*/ 2369 w 42406"/>
                  <a:gd name="connsiteY2" fmla="*/ 11471 h 42380"/>
                  <a:gd name="connsiteX3" fmla="*/ 30821 w 42406"/>
                  <a:gd name="connsiteY3" fmla="*/ 2308 h 42380"/>
                  <a:gd name="connsiteX4" fmla="*/ 40096 w 42406"/>
                  <a:gd name="connsiteY4" fmla="*/ 30804 h 42380"/>
                  <a:gd name="connsiteX5" fmla="*/ 40043 w 42406"/>
                  <a:gd name="connsiteY5" fmla="*/ 30910 h 4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06" h="42380">
                    <a:moveTo>
                      <a:pt x="40043" y="30910"/>
                    </a:moveTo>
                    <a:cubicBezTo>
                      <a:pt x="34669" y="41302"/>
                      <a:pt x="21884" y="45381"/>
                      <a:pt x="11475" y="40020"/>
                    </a:cubicBezTo>
                    <a:cubicBezTo>
                      <a:pt x="1076" y="34650"/>
                      <a:pt x="-3006" y="21863"/>
                      <a:pt x="2369" y="11471"/>
                    </a:cubicBezTo>
                    <a:cubicBezTo>
                      <a:pt x="7711" y="1122"/>
                      <a:pt x="20432" y="-2978"/>
                      <a:pt x="30821" y="2308"/>
                    </a:cubicBezTo>
                    <a:cubicBezTo>
                      <a:pt x="41251" y="7616"/>
                      <a:pt x="45407" y="20370"/>
                      <a:pt x="40096" y="30804"/>
                    </a:cubicBezTo>
                    <a:cubicBezTo>
                      <a:pt x="40085" y="30836"/>
                      <a:pt x="40064" y="30878"/>
                      <a:pt x="40043" y="30910"/>
                    </a:cubicBezTo>
                    <a:close/>
                  </a:path>
                </a:pathLst>
              </a:custGeom>
              <a:solidFill>
                <a:srgbClr val="3A3A3A">
                  <a:alpha val="1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7" name="Freeform 626">
                <a:extLst>
                  <a:ext uri="{FF2B5EF4-FFF2-40B4-BE49-F238E27FC236}">
                    <a16:creationId xmlns:a16="http://schemas.microsoft.com/office/drawing/2014/main" id="{0DFFECCD-54A3-8B44-BB57-102CD1EC4B82}"/>
                  </a:ext>
                </a:extLst>
              </p:cNvPr>
              <p:cNvSpPr/>
              <p:nvPr/>
            </p:nvSpPr>
            <p:spPr>
              <a:xfrm>
                <a:off x="7740712" y="2651168"/>
                <a:ext cx="42412" cy="42381"/>
              </a:xfrm>
              <a:custGeom>
                <a:avLst/>
                <a:gdLst>
                  <a:gd name="connsiteX0" fmla="*/ 41158 w 42412"/>
                  <a:gd name="connsiteY0" fmla="*/ 28360 h 42381"/>
                  <a:gd name="connsiteX1" fmla="*/ 14031 w 42412"/>
                  <a:gd name="connsiteY1" fmla="*/ 41125 h 42381"/>
                  <a:gd name="connsiteX2" fmla="*/ 1257 w 42412"/>
                  <a:gd name="connsiteY2" fmla="*/ 14017 h 42381"/>
                  <a:gd name="connsiteX3" fmla="*/ 3738 w 42412"/>
                  <a:gd name="connsiteY3" fmla="*/ 9186 h 42381"/>
                  <a:gd name="connsiteX4" fmla="*/ 33218 w 42412"/>
                  <a:gd name="connsiteY4" fmla="*/ 3730 h 42381"/>
                  <a:gd name="connsiteX5" fmla="*/ 41158 w 42412"/>
                  <a:gd name="connsiteY5" fmla="*/ 28360 h 4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12" h="42381">
                    <a:moveTo>
                      <a:pt x="41158" y="28360"/>
                    </a:moveTo>
                    <a:cubicBezTo>
                      <a:pt x="37193" y="39366"/>
                      <a:pt x="25056" y="45087"/>
                      <a:pt x="14031" y="41125"/>
                    </a:cubicBezTo>
                    <a:cubicBezTo>
                      <a:pt x="3017" y="37163"/>
                      <a:pt x="-2707" y="25033"/>
                      <a:pt x="1257" y="14017"/>
                    </a:cubicBezTo>
                    <a:cubicBezTo>
                      <a:pt x="1872" y="12311"/>
                      <a:pt x="2710" y="10680"/>
                      <a:pt x="3738" y="9186"/>
                    </a:cubicBezTo>
                    <a:cubicBezTo>
                      <a:pt x="10374" y="-454"/>
                      <a:pt x="23571" y="-2901"/>
                      <a:pt x="33218" y="3730"/>
                    </a:cubicBezTo>
                    <a:cubicBezTo>
                      <a:pt x="41158" y="9186"/>
                      <a:pt x="44423" y="19303"/>
                      <a:pt x="41158" y="28360"/>
                    </a:cubicBezTo>
                    <a:close/>
                  </a:path>
                </a:pathLst>
              </a:custGeom>
              <a:solidFill>
                <a:srgbClr val="3A3A3A">
                  <a:alpha val="1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8" name="Freeform 627">
                <a:extLst>
                  <a:ext uri="{FF2B5EF4-FFF2-40B4-BE49-F238E27FC236}">
                    <a16:creationId xmlns:a16="http://schemas.microsoft.com/office/drawing/2014/main" id="{871FDCFF-20DC-394E-ACB0-33AA530CF328}"/>
                  </a:ext>
                </a:extLst>
              </p:cNvPr>
              <p:cNvSpPr/>
              <p:nvPr/>
            </p:nvSpPr>
            <p:spPr>
              <a:xfrm>
                <a:off x="7742516" y="2649269"/>
                <a:ext cx="41173" cy="41324"/>
              </a:xfrm>
              <a:custGeom>
                <a:avLst/>
                <a:gdLst>
                  <a:gd name="connsiteX0" fmla="*/ 39035 w 41173"/>
                  <a:gd name="connsiteY0" fmla="*/ 30153 h 41324"/>
                  <a:gd name="connsiteX1" fmla="*/ 11177 w 41173"/>
                  <a:gd name="connsiteY1" fmla="*/ 39009 h 41324"/>
                  <a:gd name="connsiteX2" fmla="*/ 2315 w 41173"/>
                  <a:gd name="connsiteY2" fmla="*/ 11170 h 41324"/>
                  <a:gd name="connsiteX3" fmla="*/ 30131 w 41173"/>
                  <a:gd name="connsiteY3" fmla="*/ 2293 h 41324"/>
                  <a:gd name="connsiteX4" fmla="*/ 39035 w 41173"/>
                  <a:gd name="connsiteY4" fmla="*/ 30153 h 41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73" h="41324">
                    <a:moveTo>
                      <a:pt x="39035" y="30153"/>
                    </a:moveTo>
                    <a:cubicBezTo>
                      <a:pt x="33788" y="40291"/>
                      <a:pt x="21322" y="44253"/>
                      <a:pt x="11177" y="39009"/>
                    </a:cubicBezTo>
                    <a:cubicBezTo>
                      <a:pt x="1043" y="33766"/>
                      <a:pt x="-2932" y="21308"/>
                      <a:pt x="2315" y="11170"/>
                    </a:cubicBezTo>
                    <a:cubicBezTo>
                      <a:pt x="7552" y="1054"/>
                      <a:pt x="19997" y="-2919"/>
                      <a:pt x="30131" y="2293"/>
                    </a:cubicBezTo>
                    <a:cubicBezTo>
                      <a:pt x="40064" y="7717"/>
                      <a:pt x="43986" y="19984"/>
                      <a:pt x="39035" y="30153"/>
                    </a:cubicBezTo>
                    <a:close/>
                  </a:path>
                </a:pathLst>
              </a:custGeom>
              <a:solidFill>
                <a:srgbClr val="3A3A3A">
                  <a:alpha val="2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9" name="Freeform 628">
                <a:extLst>
                  <a:ext uri="{FF2B5EF4-FFF2-40B4-BE49-F238E27FC236}">
                    <a16:creationId xmlns:a16="http://schemas.microsoft.com/office/drawing/2014/main" id="{9DB26826-62C9-FF4A-A221-03A6412121B5}"/>
                  </a:ext>
                </a:extLst>
              </p:cNvPr>
              <p:cNvSpPr/>
              <p:nvPr/>
            </p:nvSpPr>
            <p:spPr>
              <a:xfrm>
                <a:off x="7742673" y="2649534"/>
                <a:ext cx="40923" cy="40898"/>
              </a:xfrm>
              <a:custGeom>
                <a:avLst/>
                <a:gdLst>
                  <a:gd name="connsiteX0" fmla="*/ 38666 w 40923"/>
                  <a:gd name="connsiteY0" fmla="*/ 29782 h 40898"/>
                  <a:gd name="connsiteX1" fmla="*/ 11126 w 40923"/>
                  <a:gd name="connsiteY1" fmla="*/ 38638 h 40898"/>
                  <a:gd name="connsiteX2" fmla="*/ 2264 w 40923"/>
                  <a:gd name="connsiteY2" fmla="*/ 11117 h 40898"/>
                  <a:gd name="connsiteX3" fmla="*/ 29762 w 40923"/>
                  <a:gd name="connsiteY3" fmla="*/ 2240 h 40898"/>
                  <a:gd name="connsiteX4" fmla="*/ 38687 w 40923"/>
                  <a:gd name="connsiteY4" fmla="*/ 29740 h 40898"/>
                  <a:gd name="connsiteX5" fmla="*/ 38666 w 40923"/>
                  <a:gd name="connsiteY5" fmla="*/ 29782 h 40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23" h="40898">
                    <a:moveTo>
                      <a:pt x="38666" y="29782"/>
                    </a:moveTo>
                    <a:cubicBezTo>
                      <a:pt x="33514" y="39825"/>
                      <a:pt x="21175" y="43797"/>
                      <a:pt x="11126" y="38638"/>
                    </a:cubicBezTo>
                    <a:cubicBezTo>
                      <a:pt x="1066" y="33490"/>
                      <a:pt x="-2899" y="21170"/>
                      <a:pt x="2264" y="11117"/>
                    </a:cubicBezTo>
                    <a:cubicBezTo>
                      <a:pt x="7405" y="1085"/>
                      <a:pt x="19712" y="-2887"/>
                      <a:pt x="29762" y="2240"/>
                    </a:cubicBezTo>
                    <a:cubicBezTo>
                      <a:pt x="39822" y="7367"/>
                      <a:pt x="43818" y="19687"/>
                      <a:pt x="38687" y="29740"/>
                    </a:cubicBezTo>
                    <a:cubicBezTo>
                      <a:pt x="38677" y="29761"/>
                      <a:pt x="38677" y="29772"/>
                      <a:pt x="38666" y="29782"/>
                    </a:cubicBezTo>
                    <a:close/>
                  </a:path>
                </a:pathLst>
              </a:custGeom>
              <a:solidFill>
                <a:srgbClr val="3A3A3A">
                  <a:alpha val="2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0" name="Freeform 629">
                <a:extLst>
                  <a:ext uri="{FF2B5EF4-FFF2-40B4-BE49-F238E27FC236}">
                    <a16:creationId xmlns:a16="http://schemas.microsoft.com/office/drawing/2014/main" id="{03F490C2-8762-5D47-9C2F-2420AE877417}"/>
                  </a:ext>
                </a:extLst>
              </p:cNvPr>
              <p:cNvSpPr/>
              <p:nvPr/>
            </p:nvSpPr>
            <p:spPr>
              <a:xfrm>
                <a:off x="7743014" y="2649883"/>
                <a:ext cx="40291" cy="40261"/>
              </a:xfrm>
              <a:custGeom>
                <a:avLst/>
                <a:gdLst>
                  <a:gd name="connsiteX0" fmla="*/ 38113 w 40291"/>
                  <a:gd name="connsiteY0" fmla="*/ 29221 h 40261"/>
                  <a:gd name="connsiteX1" fmla="*/ 11050 w 40291"/>
                  <a:gd name="connsiteY1" fmla="*/ 38087 h 40261"/>
                  <a:gd name="connsiteX2" fmla="*/ 2178 w 40291"/>
                  <a:gd name="connsiteY2" fmla="*/ 11032 h 40261"/>
                  <a:gd name="connsiteX3" fmla="*/ 29241 w 40291"/>
                  <a:gd name="connsiteY3" fmla="*/ 2176 h 40261"/>
                  <a:gd name="connsiteX4" fmla="*/ 29315 w 40291"/>
                  <a:gd name="connsiteY4" fmla="*/ 2208 h 40261"/>
                  <a:gd name="connsiteX5" fmla="*/ 38113 w 40291"/>
                  <a:gd name="connsiteY5" fmla="*/ 29221 h 40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291" h="40261">
                    <a:moveTo>
                      <a:pt x="38113" y="29221"/>
                    </a:moveTo>
                    <a:cubicBezTo>
                      <a:pt x="33089" y="39136"/>
                      <a:pt x="20972" y="43109"/>
                      <a:pt x="11050" y="38087"/>
                    </a:cubicBezTo>
                    <a:cubicBezTo>
                      <a:pt x="1118" y="33066"/>
                      <a:pt x="-2847" y="20947"/>
                      <a:pt x="2178" y="11032"/>
                    </a:cubicBezTo>
                    <a:cubicBezTo>
                      <a:pt x="7202" y="1117"/>
                      <a:pt x="19319" y="-2845"/>
                      <a:pt x="29241" y="2176"/>
                    </a:cubicBezTo>
                    <a:cubicBezTo>
                      <a:pt x="29272" y="2187"/>
                      <a:pt x="29294" y="2197"/>
                      <a:pt x="29315" y="2208"/>
                    </a:cubicBezTo>
                    <a:cubicBezTo>
                      <a:pt x="39195" y="7250"/>
                      <a:pt x="43127" y="19327"/>
                      <a:pt x="38113" y="29221"/>
                    </a:cubicBezTo>
                    <a:close/>
                  </a:path>
                </a:pathLst>
              </a:custGeom>
              <a:solidFill>
                <a:srgbClr val="3A3A3A">
                  <a:alpha val="3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1" name="Freeform 630">
                <a:extLst>
                  <a:ext uri="{FF2B5EF4-FFF2-40B4-BE49-F238E27FC236}">
                    <a16:creationId xmlns:a16="http://schemas.microsoft.com/office/drawing/2014/main" id="{6FF8A41B-0A97-C34E-8B62-65E7C78ED8D0}"/>
                  </a:ext>
                </a:extLst>
              </p:cNvPr>
              <p:cNvSpPr/>
              <p:nvPr/>
            </p:nvSpPr>
            <p:spPr>
              <a:xfrm>
                <a:off x="7743358" y="2650121"/>
                <a:ext cx="39690" cy="39627"/>
              </a:xfrm>
              <a:custGeom>
                <a:avLst/>
                <a:gdLst>
                  <a:gd name="connsiteX0" fmla="*/ 37451 w 39690"/>
                  <a:gd name="connsiteY0" fmla="*/ 28878 h 39627"/>
                  <a:gd name="connsiteX1" fmla="*/ 10759 w 39690"/>
                  <a:gd name="connsiteY1" fmla="*/ 37426 h 39627"/>
                  <a:gd name="connsiteX2" fmla="*/ 2205 w 39690"/>
                  <a:gd name="connsiteY2" fmla="*/ 10753 h 39627"/>
                  <a:gd name="connsiteX3" fmla="*/ 28865 w 39690"/>
                  <a:gd name="connsiteY3" fmla="*/ 2183 h 39627"/>
                  <a:gd name="connsiteX4" fmla="*/ 37568 w 39690"/>
                  <a:gd name="connsiteY4" fmla="*/ 28655 h 39627"/>
                  <a:gd name="connsiteX5" fmla="*/ 37451 w 39690"/>
                  <a:gd name="connsiteY5" fmla="*/ 28878 h 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0" h="39627">
                    <a:moveTo>
                      <a:pt x="37451" y="28878"/>
                    </a:moveTo>
                    <a:cubicBezTo>
                      <a:pt x="32437" y="38602"/>
                      <a:pt x="20491" y="42437"/>
                      <a:pt x="10759" y="37426"/>
                    </a:cubicBezTo>
                    <a:cubicBezTo>
                      <a:pt x="1017" y="32416"/>
                      <a:pt x="-2809" y="20477"/>
                      <a:pt x="2205" y="10753"/>
                    </a:cubicBezTo>
                    <a:cubicBezTo>
                      <a:pt x="7208" y="1028"/>
                      <a:pt x="19134" y="-2796"/>
                      <a:pt x="28865" y="2183"/>
                    </a:cubicBezTo>
                    <a:cubicBezTo>
                      <a:pt x="38586" y="7087"/>
                      <a:pt x="42476" y="18941"/>
                      <a:pt x="37568" y="28655"/>
                    </a:cubicBezTo>
                    <a:cubicBezTo>
                      <a:pt x="37526" y="28729"/>
                      <a:pt x="37494" y="28804"/>
                      <a:pt x="37451" y="28878"/>
                    </a:cubicBezTo>
                    <a:close/>
                  </a:path>
                </a:pathLst>
              </a:custGeom>
              <a:solidFill>
                <a:srgbClr val="3A3A3A">
                  <a:alpha val="3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2" name="Freeform 631">
                <a:extLst>
                  <a:ext uri="{FF2B5EF4-FFF2-40B4-BE49-F238E27FC236}">
                    <a16:creationId xmlns:a16="http://schemas.microsoft.com/office/drawing/2014/main" id="{2E492291-E475-874F-A6CF-A8277A4E1132}"/>
                  </a:ext>
                </a:extLst>
              </p:cNvPr>
              <p:cNvSpPr/>
              <p:nvPr/>
            </p:nvSpPr>
            <p:spPr>
              <a:xfrm>
                <a:off x="7743491" y="2650424"/>
                <a:ext cx="39232" cy="39203"/>
              </a:xfrm>
              <a:custGeom>
                <a:avLst/>
                <a:gdLst>
                  <a:gd name="connsiteX0" fmla="*/ 37106 w 39232"/>
                  <a:gd name="connsiteY0" fmla="*/ 28468 h 39203"/>
                  <a:gd name="connsiteX1" fmla="*/ 10742 w 39232"/>
                  <a:gd name="connsiteY1" fmla="*/ 37080 h 39203"/>
                  <a:gd name="connsiteX2" fmla="*/ 2124 w 39232"/>
                  <a:gd name="connsiteY2" fmla="*/ 10735 h 39203"/>
                  <a:gd name="connsiteX3" fmla="*/ 28488 w 39232"/>
                  <a:gd name="connsiteY3" fmla="*/ 2123 h 39203"/>
                  <a:gd name="connsiteX4" fmla="*/ 28626 w 39232"/>
                  <a:gd name="connsiteY4" fmla="*/ 2197 h 39203"/>
                  <a:gd name="connsiteX5" fmla="*/ 37106 w 39232"/>
                  <a:gd name="connsiteY5" fmla="*/ 28468 h 39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232" h="39203">
                    <a:moveTo>
                      <a:pt x="37106" y="28468"/>
                    </a:moveTo>
                    <a:cubicBezTo>
                      <a:pt x="32208" y="38119"/>
                      <a:pt x="20410" y="41975"/>
                      <a:pt x="10742" y="37080"/>
                    </a:cubicBezTo>
                    <a:cubicBezTo>
                      <a:pt x="1085" y="32186"/>
                      <a:pt x="-2773" y="20396"/>
                      <a:pt x="2124" y="10735"/>
                    </a:cubicBezTo>
                    <a:cubicBezTo>
                      <a:pt x="7022" y="1085"/>
                      <a:pt x="18831" y="-2771"/>
                      <a:pt x="28488" y="2123"/>
                    </a:cubicBezTo>
                    <a:cubicBezTo>
                      <a:pt x="28530" y="2144"/>
                      <a:pt x="28583" y="2176"/>
                      <a:pt x="28626" y="2197"/>
                    </a:cubicBezTo>
                    <a:cubicBezTo>
                      <a:pt x="38187" y="7144"/>
                      <a:pt x="41982" y="18871"/>
                      <a:pt x="37106" y="28468"/>
                    </a:cubicBezTo>
                    <a:close/>
                  </a:path>
                </a:pathLst>
              </a:custGeom>
              <a:solidFill>
                <a:srgbClr val="3A3A3A">
                  <a:alpha val="3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3" name="Freeform 632">
                <a:extLst>
                  <a:ext uri="{FF2B5EF4-FFF2-40B4-BE49-F238E27FC236}">
                    <a16:creationId xmlns:a16="http://schemas.microsoft.com/office/drawing/2014/main" id="{C40B8D25-ACC2-AA4E-B1F0-3097EA497CEB}"/>
                  </a:ext>
                </a:extLst>
              </p:cNvPr>
              <p:cNvSpPr/>
              <p:nvPr/>
            </p:nvSpPr>
            <p:spPr>
              <a:xfrm>
                <a:off x="7743814" y="2650709"/>
                <a:ext cx="38591" cy="38570"/>
              </a:xfrm>
              <a:custGeom>
                <a:avLst/>
                <a:gdLst>
                  <a:gd name="connsiteX0" fmla="*/ 36466 w 38591"/>
                  <a:gd name="connsiteY0" fmla="*/ 28078 h 38570"/>
                  <a:gd name="connsiteX1" fmla="*/ 10494 w 38591"/>
                  <a:gd name="connsiteY1" fmla="*/ 36446 h 38570"/>
                  <a:gd name="connsiteX2" fmla="*/ 2130 w 38591"/>
                  <a:gd name="connsiteY2" fmla="*/ 10493 h 38570"/>
                  <a:gd name="connsiteX3" fmla="*/ 28091 w 38591"/>
                  <a:gd name="connsiteY3" fmla="*/ 2124 h 38570"/>
                  <a:gd name="connsiteX4" fmla="*/ 36466 w 38591"/>
                  <a:gd name="connsiteY4" fmla="*/ 28078 h 38570"/>
                  <a:gd name="connsiteX5" fmla="*/ 36466 w 38591"/>
                  <a:gd name="connsiteY5" fmla="*/ 28078 h 38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91" h="38570">
                    <a:moveTo>
                      <a:pt x="36466" y="28078"/>
                    </a:moveTo>
                    <a:cubicBezTo>
                      <a:pt x="31611" y="37559"/>
                      <a:pt x="19982" y="41298"/>
                      <a:pt x="10494" y="36446"/>
                    </a:cubicBezTo>
                    <a:cubicBezTo>
                      <a:pt x="1017" y="31584"/>
                      <a:pt x="-2735" y="19963"/>
                      <a:pt x="2130" y="10493"/>
                    </a:cubicBezTo>
                    <a:cubicBezTo>
                      <a:pt x="6986" y="1012"/>
                      <a:pt x="18614" y="-2728"/>
                      <a:pt x="28091" y="2124"/>
                    </a:cubicBezTo>
                    <a:cubicBezTo>
                      <a:pt x="37579" y="6976"/>
                      <a:pt x="41321" y="18597"/>
                      <a:pt x="36466" y="28078"/>
                    </a:cubicBezTo>
                    <a:cubicBezTo>
                      <a:pt x="36466" y="28078"/>
                      <a:pt x="36466" y="28078"/>
                      <a:pt x="36466" y="28078"/>
                    </a:cubicBezTo>
                    <a:close/>
                  </a:path>
                </a:pathLst>
              </a:custGeom>
              <a:solidFill>
                <a:srgbClr val="3A3A3A">
                  <a:alpha val="4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4" name="Freeform 633">
                <a:extLst>
                  <a:ext uri="{FF2B5EF4-FFF2-40B4-BE49-F238E27FC236}">
                    <a16:creationId xmlns:a16="http://schemas.microsoft.com/office/drawing/2014/main" id="{9E66CBB8-A01D-4F4F-8D3A-F2254139338C}"/>
                  </a:ext>
                </a:extLst>
              </p:cNvPr>
              <p:cNvSpPr/>
              <p:nvPr/>
            </p:nvSpPr>
            <p:spPr>
              <a:xfrm>
                <a:off x="7744154" y="2651055"/>
                <a:ext cx="37958" cy="37931"/>
              </a:xfrm>
              <a:custGeom>
                <a:avLst/>
                <a:gdLst>
                  <a:gd name="connsiteX0" fmla="*/ 35913 w 37958"/>
                  <a:gd name="connsiteY0" fmla="*/ 27520 h 37931"/>
                  <a:gd name="connsiteX1" fmla="*/ 10419 w 37958"/>
                  <a:gd name="connsiteY1" fmla="*/ 35888 h 37931"/>
                  <a:gd name="connsiteX2" fmla="*/ 2044 w 37958"/>
                  <a:gd name="connsiteY2" fmla="*/ 10412 h 37931"/>
                  <a:gd name="connsiteX3" fmla="*/ 27538 w 37958"/>
                  <a:gd name="connsiteY3" fmla="*/ 2043 h 37931"/>
                  <a:gd name="connsiteX4" fmla="*/ 27645 w 37958"/>
                  <a:gd name="connsiteY4" fmla="*/ 2096 h 37931"/>
                  <a:gd name="connsiteX5" fmla="*/ 35913 w 37958"/>
                  <a:gd name="connsiteY5" fmla="*/ 27520 h 37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58" h="37931">
                    <a:moveTo>
                      <a:pt x="35913" y="27520"/>
                    </a:moveTo>
                    <a:cubicBezTo>
                      <a:pt x="31185" y="36863"/>
                      <a:pt x="19768" y="40613"/>
                      <a:pt x="10419" y="35888"/>
                    </a:cubicBezTo>
                    <a:cubicBezTo>
                      <a:pt x="1069" y="31164"/>
                      <a:pt x="-2684" y="19755"/>
                      <a:pt x="2044" y="10412"/>
                    </a:cubicBezTo>
                    <a:cubicBezTo>
                      <a:pt x="6772" y="1068"/>
                      <a:pt x="18189" y="-2682"/>
                      <a:pt x="27538" y="2043"/>
                    </a:cubicBezTo>
                    <a:cubicBezTo>
                      <a:pt x="27570" y="2064"/>
                      <a:pt x="27613" y="2075"/>
                      <a:pt x="27645" y="2096"/>
                    </a:cubicBezTo>
                    <a:cubicBezTo>
                      <a:pt x="36930" y="6852"/>
                      <a:pt x="40620" y="18219"/>
                      <a:pt x="35913" y="27520"/>
                    </a:cubicBezTo>
                    <a:close/>
                  </a:path>
                </a:pathLst>
              </a:custGeom>
              <a:solidFill>
                <a:srgbClr val="3A3A3A">
                  <a:alpha val="4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5" name="Freeform 634">
                <a:extLst>
                  <a:ext uri="{FF2B5EF4-FFF2-40B4-BE49-F238E27FC236}">
                    <a16:creationId xmlns:a16="http://schemas.microsoft.com/office/drawing/2014/main" id="{C3A1DDC6-C5B1-974C-8737-40C53B5D44BA}"/>
                  </a:ext>
                </a:extLst>
              </p:cNvPr>
              <p:cNvSpPr/>
              <p:nvPr/>
            </p:nvSpPr>
            <p:spPr>
              <a:xfrm>
                <a:off x="7744374" y="2651540"/>
                <a:ext cx="37319" cy="37296"/>
              </a:xfrm>
              <a:custGeom>
                <a:avLst/>
                <a:gdLst>
                  <a:gd name="connsiteX0" fmla="*/ 35375 w 37319"/>
                  <a:gd name="connsiteY0" fmla="*/ 26929 h 37296"/>
                  <a:gd name="connsiteX1" fmla="*/ 10368 w 37319"/>
                  <a:gd name="connsiteY1" fmla="*/ 35350 h 37296"/>
                  <a:gd name="connsiteX2" fmla="*/ 1941 w 37319"/>
                  <a:gd name="connsiteY2" fmla="*/ 10371 h 37296"/>
                  <a:gd name="connsiteX3" fmla="*/ 26947 w 37319"/>
                  <a:gd name="connsiteY3" fmla="*/ 1939 h 37296"/>
                  <a:gd name="connsiteX4" fmla="*/ 27530 w 37319"/>
                  <a:gd name="connsiteY4" fmla="*/ 2246 h 37296"/>
                  <a:gd name="connsiteX5" fmla="*/ 35375 w 37319"/>
                  <a:gd name="connsiteY5" fmla="*/ 26929 h 37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319" h="37296">
                    <a:moveTo>
                      <a:pt x="35375" y="26929"/>
                    </a:moveTo>
                    <a:cubicBezTo>
                      <a:pt x="30795" y="36155"/>
                      <a:pt x="19601" y="39927"/>
                      <a:pt x="10368" y="35350"/>
                    </a:cubicBezTo>
                    <a:cubicBezTo>
                      <a:pt x="1146" y="30774"/>
                      <a:pt x="-2628" y="19587"/>
                      <a:pt x="1941" y="10371"/>
                    </a:cubicBezTo>
                    <a:cubicBezTo>
                      <a:pt x="6520" y="1145"/>
                      <a:pt x="17714" y="-2627"/>
                      <a:pt x="26947" y="1939"/>
                    </a:cubicBezTo>
                    <a:cubicBezTo>
                      <a:pt x="27138" y="2045"/>
                      <a:pt x="27339" y="2141"/>
                      <a:pt x="27530" y="2246"/>
                    </a:cubicBezTo>
                    <a:cubicBezTo>
                      <a:pt x="36371" y="7024"/>
                      <a:pt x="39838" y="17935"/>
                      <a:pt x="35375" y="26929"/>
                    </a:cubicBezTo>
                    <a:close/>
                  </a:path>
                </a:pathLst>
              </a:custGeom>
              <a:solidFill>
                <a:srgbClr val="3A3A3A">
                  <a:alpha val="5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6" name="Freeform 635">
                <a:extLst>
                  <a:ext uri="{FF2B5EF4-FFF2-40B4-BE49-F238E27FC236}">
                    <a16:creationId xmlns:a16="http://schemas.microsoft.com/office/drawing/2014/main" id="{FC91EDD7-7E04-C64B-831A-57D48346041B}"/>
                  </a:ext>
                </a:extLst>
              </p:cNvPr>
              <p:cNvSpPr/>
              <p:nvPr/>
            </p:nvSpPr>
            <p:spPr>
              <a:xfrm>
                <a:off x="7744655" y="2651552"/>
                <a:ext cx="36899" cy="36870"/>
              </a:xfrm>
              <a:custGeom>
                <a:avLst/>
                <a:gdLst>
                  <a:gd name="connsiteX0" fmla="*/ 34882 w 36899"/>
                  <a:gd name="connsiteY0" fmla="*/ 26811 h 36870"/>
                  <a:gd name="connsiteX1" fmla="*/ 10066 w 36899"/>
                  <a:gd name="connsiteY1" fmla="*/ 34851 h 36870"/>
                  <a:gd name="connsiteX2" fmla="*/ 2020 w 36899"/>
                  <a:gd name="connsiteY2" fmla="*/ 10063 h 36870"/>
                  <a:gd name="connsiteX3" fmla="*/ 26836 w 36899"/>
                  <a:gd name="connsiteY3" fmla="*/ 2012 h 36870"/>
                  <a:gd name="connsiteX4" fmla="*/ 27250 w 36899"/>
                  <a:gd name="connsiteY4" fmla="*/ 2235 h 36870"/>
                  <a:gd name="connsiteX5" fmla="*/ 34882 w 36899"/>
                  <a:gd name="connsiteY5" fmla="*/ 26811 h 3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899" h="36870">
                    <a:moveTo>
                      <a:pt x="34882" y="26811"/>
                    </a:moveTo>
                    <a:cubicBezTo>
                      <a:pt x="30250" y="35879"/>
                      <a:pt x="19140" y="39481"/>
                      <a:pt x="10066" y="34851"/>
                    </a:cubicBezTo>
                    <a:cubicBezTo>
                      <a:pt x="992" y="30233"/>
                      <a:pt x="-2612" y="19131"/>
                      <a:pt x="2020" y="10063"/>
                    </a:cubicBezTo>
                    <a:cubicBezTo>
                      <a:pt x="6653" y="995"/>
                      <a:pt x="17762" y="-2607"/>
                      <a:pt x="26836" y="2012"/>
                    </a:cubicBezTo>
                    <a:cubicBezTo>
                      <a:pt x="26974" y="2086"/>
                      <a:pt x="27112" y="2160"/>
                      <a:pt x="27250" y="2235"/>
                    </a:cubicBezTo>
                    <a:cubicBezTo>
                      <a:pt x="36037" y="7001"/>
                      <a:pt x="39430" y="17902"/>
                      <a:pt x="34882" y="26811"/>
                    </a:cubicBezTo>
                    <a:close/>
                  </a:path>
                </a:pathLst>
              </a:custGeom>
              <a:solidFill>
                <a:srgbClr val="3A3A3A">
                  <a:alpha val="5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7" name="Freeform 636">
                <a:extLst>
                  <a:ext uri="{FF2B5EF4-FFF2-40B4-BE49-F238E27FC236}">
                    <a16:creationId xmlns:a16="http://schemas.microsoft.com/office/drawing/2014/main" id="{2FFC4363-1370-6E47-A197-8730194B7361}"/>
                  </a:ext>
                </a:extLst>
              </p:cNvPr>
              <p:cNvSpPr/>
              <p:nvPr/>
            </p:nvSpPr>
            <p:spPr>
              <a:xfrm>
                <a:off x="7745191" y="2651625"/>
                <a:ext cx="36266" cy="36240"/>
              </a:xfrm>
              <a:custGeom>
                <a:avLst/>
                <a:gdLst>
                  <a:gd name="connsiteX0" fmla="*/ 34134 w 36266"/>
                  <a:gd name="connsiteY0" fmla="*/ 26632 h 36240"/>
                  <a:gd name="connsiteX1" fmla="*/ 9615 w 36266"/>
                  <a:gd name="connsiteY1" fmla="*/ 34111 h 36240"/>
                  <a:gd name="connsiteX2" fmla="*/ 2131 w 36266"/>
                  <a:gd name="connsiteY2" fmla="*/ 9609 h 36240"/>
                  <a:gd name="connsiteX3" fmla="*/ 26650 w 36266"/>
                  <a:gd name="connsiteY3" fmla="*/ 2130 h 36240"/>
                  <a:gd name="connsiteX4" fmla="*/ 26714 w 36266"/>
                  <a:gd name="connsiteY4" fmla="*/ 2161 h 36240"/>
                  <a:gd name="connsiteX5" fmla="*/ 34134 w 36266"/>
                  <a:gd name="connsiteY5" fmla="*/ 26632 h 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266" h="36240">
                    <a:moveTo>
                      <a:pt x="34134" y="26632"/>
                    </a:moveTo>
                    <a:cubicBezTo>
                      <a:pt x="29427" y="35467"/>
                      <a:pt x="18456" y="38814"/>
                      <a:pt x="9615" y="34111"/>
                    </a:cubicBezTo>
                    <a:cubicBezTo>
                      <a:pt x="774" y="29407"/>
                      <a:pt x="-2576" y="18433"/>
                      <a:pt x="2131" y="9609"/>
                    </a:cubicBezTo>
                    <a:cubicBezTo>
                      <a:pt x="6838" y="774"/>
                      <a:pt x="17820" y="-2574"/>
                      <a:pt x="26650" y="2130"/>
                    </a:cubicBezTo>
                    <a:cubicBezTo>
                      <a:pt x="26671" y="2140"/>
                      <a:pt x="26693" y="2151"/>
                      <a:pt x="26714" y="2161"/>
                    </a:cubicBezTo>
                    <a:cubicBezTo>
                      <a:pt x="35512" y="6886"/>
                      <a:pt x="38830" y="17829"/>
                      <a:pt x="34134" y="26632"/>
                    </a:cubicBezTo>
                    <a:close/>
                  </a:path>
                </a:pathLst>
              </a:custGeom>
              <a:solidFill>
                <a:srgbClr val="3A3A3A">
                  <a:alpha val="5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8" name="Freeform 637">
                <a:extLst>
                  <a:ext uri="{FF2B5EF4-FFF2-40B4-BE49-F238E27FC236}">
                    <a16:creationId xmlns:a16="http://schemas.microsoft.com/office/drawing/2014/main" id="{7D7535E5-7FAB-E84A-8C81-79A2E9ADBD9C}"/>
                  </a:ext>
                </a:extLst>
              </p:cNvPr>
              <p:cNvSpPr/>
              <p:nvPr/>
            </p:nvSpPr>
            <p:spPr>
              <a:xfrm>
                <a:off x="7745252" y="2652099"/>
                <a:ext cx="35704" cy="35680"/>
              </a:xfrm>
              <a:custGeom>
                <a:avLst/>
                <a:gdLst>
                  <a:gd name="connsiteX0" fmla="*/ 33755 w 35704"/>
                  <a:gd name="connsiteY0" fmla="*/ 25946 h 35680"/>
                  <a:gd name="connsiteX1" fmla="*/ 9745 w 35704"/>
                  <a:gd name="connsiteY1" fmla="*/ 33732 h 35680"/>
                  <a:gd name="connsiteX2" fmla="*/ 1954 w 35704"/>
                  <a:gd name="connsiteY2" fmla="*/ 9738 h 35680"/>
                  <a:gd name="connsiteX3" fmla="*/ 25964 w 35704"/>
                  <a:gd name="connsiteY3" fmla="*/ 1952 h 35680"/>
                  <a:gd name="connsiteX4" fmla="*/ 33755 w 35704"/>
                  <a:gd name="connsiteY4" fmla="*/ 25946 h 35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04" h="35680">
                    <a:moveTo>
                      <a:pt x="33755" y="25946"/>
                    </a:moveTo>
                    <a:cubicBezTo>
                      <a:pt x="29271" y="34717"/>
                      <a:pt x="18522" y="38203"/>
                      <a:pt x="9745" y="33732"/>
                    </a:cubicBezTo>
                    <a:cubicBezTo>
                      <a:pt x="968" y="29251"/>
                      <a:pt x="-2530" y="18510"/>
                      <a:pt x="1954" y="9738"/>
                    </a:cubicBezTo>
                    <a:cubicBezTo>
                      <a:pt x="6427" y="967"/>
                      <a:pt x="17187" y="-2528"/>
                      <a:pt x="25964" y="1952"/>
                    </a:cubicBezTo>
                    <a:cubicBezTo>
                      <a:pt x="34741" y="6423"/>
                      <a:pt x="38229" y="17175"/>
                      <a:pt x="33755" y="25946"/>
                    </a:cubicBezTo>
                    <a:close/>
                  </a:path>
                </a:pathLst>
              </a:custGeom>
              <a:solidFill>
                <a:srgbClr val="3A3A3A">
                  <a:alpha val="6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9" name="Freeform 638">
                <a:extLst>
                  <a:ext uri="{FF2B5EF4-FFF2-40B4-BE49-F238E27FC236}">
                    <a16:creationId xmlns:a16="http://schemas.microsoft.com/office/drawing/2014/main" id="{2910321E-B404-A142-BB20-BE3712CC0884}"/>
                  </a:ext>
                </a:extLst>
              </p:cNvPr>
              <p:cNvSpPr/>
              <p:nvPr/>
            </p:nvSpPr>
            <p:spPr>
              <a:xfrm>
                <a:off x="7745473" y="2652447"/>
                <a:ext cx="35197" cy="35178"/>
              </a:xfrm>
              <a:custGeom>
                <a:avLst/>
                <a:gdLst>
                  <a:gd name="connsiteX0" fmla="*/ 33322 w 35197"/>
                  <a:gd name="connsiteY0" fmla="*/ 25492 h 35178"/>
                  <a:gd name="connsiteX1" fmla="*/ 9693 w 35197"/>
                  <a:gd name="connsiteY1" fmla="*/ 33299 h 35178"/>
                  <a:gd name="connsiteX2" fmla="*/ 1881 w 35197"/>
                  <a:gd name="connsiteY2" fmla="*/ 9687 h 35178"/>
                  <a:gd name="connsiteX3" fmla="*/ 25509 w 35197"/>
                  <a:gd name="connsiteY3" fmla="*/ 1879 h 35178"/>
                  <a:gd name="connsiteX4" fmla="*/ 25689 w 35197"/>
                  <a:gd name="connsiteY4" fmla="*/ 1975 h 35178"/>
                  <a:gd name="connsiteX5" fmla="*/ 33322 w 35197"/>
                  <a:gd name="connsiteY5" fmla="*/ 25492 h 35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197" h="35178">
                    <a:moveTo>
                      <a:pt x="33322" y="25492"/>
                    </a:moveTo>
                    <a:cubicBezTo>
                      <a:pt x="28954" y="34168"/>
                      <a:pt x="18375" y="37663"/>
                      <a:pt x="9693" y="33299"/>
                    </a:cubicBezTo>
                    <a:cubicBezTo>
                      <a:pt x="1011" y="28935"/>
                      <a:pt x="-2487" y="18373"/>
                      <a:pt x="1881" y="9687"/>
                    </a:cubicBezTo>
                    <a:cubicBezTo>
                      <a:pt x="6248" y="1011"/>
                      <a:pt x="16827" y="-2485"/>
                      <a:pt x="25509" y="1879"/>
                    </a:cubicBezTo>
                    <a:cubicBezTo>
                      <a:pt x="25573" y="1911"/>
                      <a:pt x="25626" y="1943"/>
                      <a:pt x="25689" y="1975"/>
                    </a:cubicBezTo>
                    <a:cubicBezTo>
                      <a:pt x="34244" y="6403"/>
                      <a:pt x="37647" y="16890"/>
                      <a:pt x="33322" y="25492"/>
                    </a:cubicBezTo>
                    <a:close/>
                  </a:path>
                </a:pathLst>
              </a:custGeom>
              <a:solidFill>
                <a:srgbClr val="3A3A3A">
                  <a:alpha val="6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0" name="Freeform 639">
                <a:extLst>
                  <a:ext uri="{FF2B5EF4-FFF2-40B4-BE49-F238E27FC236}">
                    <a16:creationId xmlns:a16="http://schemas.microsoft.com/office/drawing/2014/main" id="{F38D2257-B2D1-5D41-896C-02D9AB972E89}"/>
                  </a:ext>
                </a:extLst>
              </p:cNvPr>
              <p:cNvSpPr/>
              <p:nvPr/>
            </p:nvSpPr>
            <p:spPr>
              <a:xfrm>
                <a:off x="7746066" y="2652750"/>
                <a:ext cx="34279" cy="34332"/>
              </a:xfrm>
              <a:custGeom>
                <a:avLst/>
                <a:gdLst>
                  <a:gd name="connsiteX0" fmla="*/ 32411 w 34279"/>
                  <a:gd name="connsiteY0" fmla="*/ 25083 h 34332"/>
                  <a:gd name="connsiteX1" fmla="*/ 9249 w 34279"/>
                  <a:gd name="connsiteY1" fmla="*/ 32392 h 34332"/>
                  <a:gd name="connsiteX2" fmla="*/ 1935 w 34279"/>
                  <a:gd name="connsiteY2" fmla="*/ 9246 h 34332"/>
                  <a:gd name="connsiteX3" fmla="*/ 24991 w 34279"/>
                  <a:gd name="connsiteY3" fmla="*/ 1884 h 34332"/>
                  <a:gd name="connsiteX4" fmla="*/ 32411 w 34279"/>
                  <a:gd name="connsiteY4" fmla="*/ 25083 h 34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79" h="34332">
                    <a:moveTo>
                      <a:pt x="32411" y="25083"/>
                    </a:moveTo>
                    <a:cubicBezTo>
                      <a:pt x="28033" y="33494"/>
                      <a:pt x="17666" y="36767"/>
                      <a:pt x="9249" y="32392"/>
                    </a:cubicBezTo>
                    <a:cubicBezTo>
                      <a:pt x="843" y="28017"/>
                      <a:pt x="-2433" y="17657"/>
                      <a:pt x="1935" y="9246"/>
                    </a:cubicBezTo>
                    <a:cubicBezTo>
                      <a:pt x="6292" y="877"/>
                      <a:pt x="16585" y="-2407"/>
                      <a:pt x="24991" y="1884"/>
                    </a:cubicBezTo>
                    <a:cubicBezTo>
                      <a:pt x="33387" y="6301"/>
                      <a:pt x="36683" y="16619"/>
                      <a:pt x="32411" y="25083"/>
                    </a:cubicBezTo>
                    <a:close/>
                  </a:path>
                </a:pathLst>
              </a:custGeom>
              <a:solidFill>
                <a:srgbClr val="3A3A3A">
                  <a:alpha val="6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1" name="Freeform 640">
                <a:extLst>
                  <a:ext uri="{FF2B5EF4-FFF2-40B4-BE49-F238E27FC236}">
                    <a16:creationId xmlns:a16="http://schemas.microsoft.com/office/drawing/2014/main" id="{F499C167-93AD-E943-AF98-DCA4D1948D49}"/>
                  </a:ext>
                </a:extLst>
              </p:cNvPr>
              <p:cNvSpPr/>
              <p:nvPr/>
            </p:nvSpPr>
            <p:spPr>
              <a:xfrm>
                <a:off x="7746180" y="2653100"/>
                <a:ext cx="33927" cy="33903"/>
              </a:xfrm>
              <a:custGeom>
                <a:avLst/>
                <a:gdLst>
                  <a:gd name="connsiteX0" fmla="*/ 32085 w 33927"/>
                  <a:gd name="connsiteY0" fmla="*/ 24627 h 33903"/>
                  <a:gd name="connsiteX1" fmla="*/ 9284 w 33927"/>
                  <a:gd name="connsiteY1" fmla="*/ 32063 h 33903"/>
                  <a:gd name="connsiteX2" fmla="*/ 1842 w 33927"/>
                  <a:gd name="connsiteY2" fmla="*/ 9277 h 33903"/>
                  <a:gd name="connsiteX3" fmla="*/ 24644 w 33927"/>
                  <a:gd name="connsiteY3" fmla="*/ 1841 h 33903"/>
                  <a:gd name="connsiteX4" fmla="*/ 24665 w 33927"/>
                  <a:gd name="connsiteY4" fmla="*/ 1851 h 33903"/>
                  <a:gd name="connsiteX5" fmla="*/ 32085 w 33927"/>
                  <a:gd name="connsiteY5" fmla="*/ 24627 h 33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27" h="33903">
                    <a:moveTo>
                      <a:pt x="32085" y="24627"/>
                    </a:moveTo>
                    <a:cubicBezTo>
                      <a:pt x="27845" y="32974"/>
                      <a:pt x="17637" y="36301"/>
                      <a:pt x="9284" y="32063"/>
                    </a:cubicBezTo>
                    <a:cubicBezTo>
                      <a:pt x="930" y="27826"/>
                      <a:pt x="-2398" y="17625"/>
                      <a:pt x="1842" y="9277"/>
                    </a:cubicBezTo>
                    <a:cubicBezTo>
                      <a:pt x="6082" y="930"/>
                      <a:pt x="16290" y="-2397"/>
                      <a:pt x="24644" y="1841"/>
                    </a:cubicBezTo>
                    <a:cubicBezTo>
                      <a:pt x="24654" y="1841"/>
                      <a:pt x="24654" y="1851"/>
                      <a:pt x="24665" y="1851"/>
                    </a:cubicBezTo>
                    <a:cubicBezTo>
                      <a:pt x="32997" y="6099"/>
                      <a:pt x="36325" y="16290"/>
                      <a:pt x="32085" y="24627"/>
                    </a:cubicBezTo>
                    <a:close/>
                  </a:path>
                </a:pathLst>
              </a:custGeom>
              <a:solidFill>
                <a:srgbClr val="3A3A3A">
                  <a:alpha val="7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2" name="Freeform 641">
                <a:extLst>
                  <a:ext uri="{FF2B5EF4-FFF2-40B4-BE49-F238E27FC236}">
                    <a16:creationId xmlns:a16="http://schemas.microsoft.com/office/drawing/2014/main" id="{694ADF55-78F7-DE44-A94B-0CDC849F39C7}"/>
                  </a:ext>
                </a:extLst>
              </p:cNvPr>
              <p:cNvSpPr/>
              <p:nvPr/>
            </p:nvSpPr>
            <p:spPr>
              <a:xfrm>
                <a:off x="7746477" y="2653316"/>
                <a:ext cx="33291" cy="33271"/>
              </a:xfrm>
              <a:custGeom>
                <a:avLst/>
                <a:gdLst>
                  <a:gd name="connsiteX0" fmla="*/ 31470 w 33291"/>
                  <a:gd name="connsiteY0" fmla="*/ 24199 h 33271"/>
                  <a:gd name="connsiteX1" fmla="*/ 9082 w 33291"/>
                  <a:gd name="connsiteY1" fmla="*/ 31445 h 33271"/>
                  <a:gd name="connsiteX2" fmla="*/ 1820 w 33291"/>
                  <a:gd name="connsiteY2" fmla="*/ 9072 h 33271"/>
                  <a:gd name="connsiteX3" fmla="*/ 24219 w 33291"/>
                  <a:gd name="connsiteY3" fmla="*/ 1826 h 33271"/>
                  <a:gd name="connsiteX4" fmla="*/ 24262 w 33291"/>
                  <a:gd name="connsiteY4" fmla="*/ 1847 h 33271"/>
                  <a:gd name="connsiteX5" fmla="*/ 31470 w 33291"/>
                  <a:gd name="connsiteY5" fmla="*/ 24199 h 33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291" h="33271">
                    <a:moveTo>
                      <a:pt x="31470" y="24199"/>
                    </a:moveTo>
                    <a:cubicBezTo>
                      <a:pt x="27294" y="32377"/>
                      <a:pt x="17265" y="35629"/>
                      <a:pt x="9082" y="31445"/>
                    </a:cubicBezTo>
                    <a:cubicBezTo>
                      <a:pt x="898" y="27271"/>
                      <a:pt x="-2356" y="17250"/>
                      <a:pt x="1820" y="9072"/>
                    </a:cubicBezTo>
                    <a:cubicBezTo>
                      <a:pt x="6008" y="894"/>
                      <a:pt x="16025" y="-2358"/>
                      <a:pt x="24219" y="1826"/>
                    </a:cubicBezTo>
                    <a:cubicBezTo>
                      <a:pt x="24230" y="1837"/>
                      <a:pt x="24251" y="1837"/>
                      <a:pt x="24262" y="1847"/>
                    </a:cubicBezTo>
                    <a:cubicBezTo>
                      <a:pt x="32414" y="6042"/>
                      <a:pt x="35636" y="16032"/>
                      <a:pt x="31470" y="24199"/>
                    </a:cubicBezTo>
                    <a:close/>
                  </a:path>
                </a:pathLst>
              </a:custGeom>
              <a:solidFill>
                <a:srgbClr val="3A3A3A">
                  <a:alpha val="7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3" name="Freeform 642">
                <a:extLst>
                  <a:ext uri="{FF2B5EF4-FFF2-40B4-BE49-F238E27FC236}">
                    <a16:creationId xmlns:a16="http://schemas.microsoft.com/office/drawing/2014/main" id="{A5BAD7E8-DD5D-F14E-931D-DD9A062E5525}"/>
                  </a:ext>
                </a:extLst>
              </p:cNvPr>
              <p:cNvSpPr/>
              <p:nvPr/>
            </p:nvSpPr>
            <p:spPr>
              <a:xfrm>
                <a:off x="7746135" y="2653620"/>
                <a:ext cx="33426" cy="33895"/>
              </a:xfrm>
              <a:custGeom>
                <a:avLst/>
                <a:gdLst>
                  <a:gd name="connsiteX0" fmla="*/ 31600 w 33426"/>
                  <a:gd name="connsiteY0" fmla="*/ 23789 h 33895"/>
                  <a:gd name="connsiteX1" fmla="*/ 10113 w 33426"/>
                  <a:gd name="connsiteY1" fmla="*/ 32624 h 33895"/>
                  <a:gd name="connsiteX2" fmla="*/ 1272 w 33426"/>
                  <a:gd name="connsiteY2" fmla="*/ 11151 h 33895"/>
                  <a:gd name="connsiteX3" fmla="*/ 2449 w 33426"/>
                  <a:gd name="connsiteY3" fmla="*/ 8853 h 33895"/>
                  <a:gd name="connsiteX4" fmla="*/ 24498 w 33426"/>
                  <a:gd name="connsiteY4" fmla="*/ 1755 h 33895"/>
                  <a:gd name="connsiteX5" fmla="*/ 31653 w 33426"/>
                  <a:gd name="connsiteY5" fmla="*/ 23694 h 33895"/>
                  <a:gd name="connsiteX6" fmla="*/ 31600 w 33426"/>
                  <a:gd name="connsiteY6" fmla="*/ 23789 h 33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26" h="33895">
                    <a:moveTo>
                      <a:pt x="31600" y="23789"/>
                    </a:moveTo>
                    <a:cubicBezTo>
                      <a:pt x="28113" y="32158"/>
                      <a:pt x="18488" y="36120"/>
                      <a:pt x="10113" y="32624"/>
                    </a:cubicBezTo>
                    <a:cubicBezTo>
                      <a:pt x="1739" y="29139"/>
                      <a:pt x="-2226" y="19520"/>
                      <a:pt x="1272" y="11151"/>
                    </a:cubicBezTo>
                    <a:cubicBezTo>
                      <a:pt x="1601" y="10357"/>
                      <a:pt x="1993" y="9583"/>
                      <a:pt x="2449" y="8853"/>
                    </a:cubicBezTo>
                    <a:cubicBezTo>
                      <a:pt x="6636" y="876"/>
                      <a:pt x="16442" y="-2281"/>
                      <a:pt x="24498" y="1755"/>
                    </a:cubicBezTo>
                    <a:cubicBezTo>
                      <a:pt x="32533" y="5833"/>
                      <a:pt x="35735" y="15664"/>
                      <a:pt x="31653" y="23694"/>
                    </a:cubicBezTo>
                    <a:cubicBezTo>
                      <a:pt x="31632" y="23725"/>
                      <a:pt x="31622" y="23757"/>
                      <a:pt x="31600" y="23789"/>
                    </a:cubicBezTo>
                    <a:close/>
                  </a:path>
                </a:pathLst>
              </a:custGeom>
              <a:solidFill>
                <a:srgbClr val="3A3A3A">
                  <a:alpha val="8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4" name="Freeform 643">
                <a:extLst>
                  <a:ext uri="{FF2B5EF4-FFF2-40B4-BE49-F238E27FC236}">
                    <a16:creationId xmlns:a16="http://schemas.microsoft.com/office/drawing/2014/main" id="{49D3F81D-5D23-B64E-8A80-D737B5202E57}"/>
                  </a:ext>
                </a:extLst>
              </p:cNvPr>
              <p:cNvSpPr/>
              <p:nvPr/>
            </p:nvSpPr>
            <p:spPr>
              <a:xfrm>
                <a:off x="7746875" y="2654245"/>
                <a:ext cx="32199" cy="32207"/>
              </a:xfrm>
              <a:custGeom>
                <a:avLst/>
                <a:gdLst>
                  <a:gd name="connsiteX0" fmla="*/ 30648 w 32199"/>
                  <a:gd name="connsiteY0" fmla="*/ 23058 h 32207"/>
                  <a:gd name="connsiteX1" fmla="*/ 9161 w 32199"/>
                  <a:gd name="connsiteY1" fmla="*/ 30622 h 32207"/>
                  <a:gd name="connsiteX2" fmla="*/ 1582 w 32199"/>
                  <a:gd name="connsiteY2" fmla="*/ 9149 h 32207"/>
                  <a:gd name="connsiteX3" fmla="*/ 23080 w 32199"/>
                  <a:gd name="connsiteY3" fmla="*/ 1586 h 32207"/>
                  <a:gd name="connsiteX4" fmla="*/ 23652 w 32199"/>
                  <a:gd name="connsiteY4" fmla="*/ 1872 h 32207"/>
                  <a:gd name="connsiteX5" fmla="*/ 30648 w 32199"/>
                  <a:gd name="connsiteY5" fmla="*/ 23058 h 3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99" h="32207">
                    <a:moveTo>
                      <a:pt x="30648" y="23058"/>
                    </a:moveTo>
                    <a:cubicBezTo>
                      <a:pt x="26801" y="31077"/>
                      <a:pt x="17186" y="34467"/>
                      <a:pt x="9161" y="30622"/>
                    </a:cubicBezTo>
                    <a:cubicBezTo>
                      <a:pt x="1126" y="26787"/>
                      <a:pt x="-2256" y="17168"/>
                      <a:pt x="1582" y="9149"/>
                    </a:cubicBezTo>
                    <a:cubicBezTo>
                      <a:pt x="5430" y="1130"/>
                      <a:pt x="15045" y="-2260"/>
                      <a:pt x="23080" y="1586"/>
                    </a:cubicBezTo>
                    <a:cubicBezTo>
                      <a:pt x="23271" y="1670"/>
                      <a:pt x="23461" y="1766"/>
                      <a:pt x="23652" y="1872"/>
                    </a:cubicBezTo>
                    <a:cubicBezTo>
                      <a:pt x="31253" y="5950"/>
                      <a:pt x="34327" y="15261"/>
                      <a:pt x="30648" y="23058"/>
                    </a:cubicBezTo>
                    <a:close/>
                  </a:path>
                </a:pathLst>
              </a:custGeom>
              <a:solidFill>
                <a:srgbClr val="3A3A3A">
                  <a:alpha val="8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5" name="Freeform 644">
                <a:extLst>
                  <a:ext uri="{FF2B5EF4-FFF2-40B4-BE49-F238E27FC236}">
                    <a16:creationId xmlns:a16="http://schemas.microsoft.com/office/drawing/2014/main" id="{763A49EC-B50C-AB43-AC6D-4CF9CD668771}"/>
                  </a:ext>
                </a:extLst>
              </p:cNvPr>
              <p:cNvSpPr/>
              <p:nvPr/>
            </p:nvSpPr>
            <p:spPr>
              <a:xfrm>
                <a:off x="7747582" y="2653781"/>
                <a:ext cx="31599" cy="31572"/>
              </a:xfrm>
              <a:custGeom>
                <a:avLst/>
                <a:gdLst>
                  <a:gd name="connsiteX0" fmla="*/ 29623 w 31599"/>
                  <a:gd name="connsiteY0" fmla="*/ 23416 h 31572"/>
                  <a:gd name="connsiteX1" fmla="*/ 8157 w 31599"/>
                  <a:gd name="connsiteY1" fmla="*/ 29603 h 31572"/>
                  <a:gd name="connsiteX2" fmla="*/ 1531 w 31599"/>
                  <a:gd name="connsiteY2" fmla="*/ 9010 h 31572"/>
                  <a:gd name="connsiteX3" fmla="*/ 22573 w 31599"/>
                  <a:gd name="connsiteY3" fmla="*/ 1531 h 31572"/>
                  <a:gd name="connsiteX4" fmla="*/ 30068 w 31599"/>
                  <a:gd name="connsiteY4" fmla="*/ 22558 h 31572"/>
                  <a:gd name="connsiteX5" fmla="*/ 29623 w 31599"/>
                  <a:gd name="connsiteY5" fmla="*/ 23416 h 3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99" h="31572">
                    <a:moveTo>
                      <a:pt x="29623" y="23416"/>
                    </a:moveTo>
                    <a:cubicBezTo>
                      <a:pt x="25404" y="31043"/>
                      <a:pt x="15800" y="33819"/>
                      <a:pt x="8157" y="29603"/>
                    </a:cubicBezTo>
                    <a:cubicBezTo>
                      <a:pt x="853" y="25567"/>
                      <a:pt x="-2052" y="16541"/>
                      <a:pt x="1531" y="9010"/>
                    </a:cubicBezTo>
                    <a:cubicBezTo>
                      <a:pt x="5273" y="1139"/>
                      <a:pt x="14697" y="-2209"/>
                      <a:pt x="22573" y="1531"/>
                    </a:cubicBezTo>
                    <a:cubicBezTo>
                      <a:pt x="30460" y="5270"/>
                      <a:pt x="33810" y="14688"/>
                      <a:pt x="30068" y="22558"/>
                    </a:cubicBezTo>
                    <a:cubicBezTo>
                      <a:pt x="29930" y="22844"/>
                      <a:pt x="29782" y="23130"/>
                      <a:pt x="29623" y="23416"/>
                    </a:cubicBezTo>
                    <a:close/>
                  </a:path>
                </a:pathLst>
              </a:custGeom>
              <a:solidFill>
                <a:srgbClr val="3A3A3A">
                  <a:alpha val="8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6" name="Freeform 645">
                <a:extLst>
                  <a:ext uri="{FF2B5EF4-FFF2-40B4-BE49-F238E27FC236}">
                    <a16:creationId xmlns:a16="http://schemas.microsoft.com/office/drawing/2014/main" id="{2372FF89-0223-D14E-A3B6-02495C037C87}"/>
                  </a:ext>
                </a:extLst>
              </p:cNvPr>
              <p:cNvSpPr/>
              <p:nvPr/>
            </p:nvSpPr>
            <p:spPr>
              <a:xfrm>
                <a:off x="7747627" y="2654247"/>
                <a:ext cx="31172" cy="31149"/>
              </a:xfrm>
              <a:custGeom>
                <a:avLst/>
                <a:gdLst>
                  <a:gd name="connsiteX0" fmla="*/ 29366 w 31172"/>
                  <a:gd name="connsiteY0" fmla="*/ 22845 h 31149"/>
                  <a:gd name="connsiteX1" fmla="*/ 8314 w 31172"/>
                  <a:gd name="connsiteY1" fmla="*/ 29339 h 31149"/>
                  <a:gd name="connsiteX2" fmla="*/ 1805 w 31172"/>
                  <a:gd name="connsiteY2" fmla="*/ 8300 h 31149"/>
                  <a:gd name="connsiteX3" fmla="*/ 22582 w 31172"/>
                  <a:gd name="connsiteY3" fmla="*/ 1658 h 31149"/>
                  <a:gd name="connsiteX4" fmla="*/ 29515 w 31172"/>
                  <a:gd name="connsiteY4" fmla="*/ 22559 h 31149"/>
                  <a:gd name="connsiteX5" fmla="*/ 29366 w 31172"/>
                  <a:gd name="connsiteY5" fmla="*/ 22845 h 3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72" h="31149">
                    <a:moveTo>
                      <a:pt x="29366" y="22845"/>
                    </a:moveTo>
                    <a:cubicBezTo>
                      <a:pt x="25348" y="30451"/>
                      <a:pt x="15925" y="33364"/>
                      <a:pt x="8314" y="29339"/>
                    </a:cubicBezTo>
                    <a:cubicBezTo>
                      <a:pt x="702" y="25324"/>
                      <a:pt x="-2213" y="15906"/>
                      <a:pt x="1805" y="8300"/>
                    </a:cubicBezTo>
                    <a:cubicBezTo>
                      <a:pt x="5769" y="811"/>
                      <a:pt x="15002" y="-2145"/>
                      <a:pt x="22582" y="1658"/>
                    </a:cubicBezTo>
                    <a:cubicBezTo>
                      <a:pt x="30267" y="5514"/>
                      <a:pt x="33373" y="14879"/>
                      <a:pt x="29515" y="22559"/>
                    </a:cubicBezTo>
                    <a:cubicBezTo>
                      <a:pt x="29462" y="22654"/>
                      <a:pt x="29419" y="22749"/>
                      <a:pt x="29366" y="22845"/>
                    </a:cubicBezTo>
                    <a:close/>
                  </a:path>
                </a:pathLst>
              </a:custGeom>
              <a:solidFill>
                <a:srgbClr val="3A3A3A">
                  <a:alpha val="9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7" name="Freeform 646">
                <a:extLst>
                  <a:ext uri="{FF2B5EF4-FFF2-40B4-BE49-F238E27FC236}">
                    <a16:creationId xmlns:a16="http://schemas.microsoft.com/office/drawing/2014/main" id="{BC687639-850B-0648-AF4D-7A473A3E6C3A}"/>
                  </a:ext>
                </a:extLst>
              </p:cNvPr>
              <p:cNvSpPr/>
              <p:nvPr/>
            </p:nvSpPr>
            <p:spPr>
              <a:xfrm>
                <a:off x="7748014" y="2654838"/>
                <a:ext cx="30321" cy="30339"/>
              </a:xfrm>
              <a:custGeom>
                <a:avLst/>
                <a:gdLst>
                  <a:gd name="connsiteX0" fmla="*/ 28661 w 30321"/>
                  <a:gd name="connsiteY0" fmla="*/ 22041 h 30339"/>
                  <a:gd name="connsiteX1" fmla="*/ 8456 w 30321"/>
                  <a:gd name="connsiteY1" fmla="*/ 28736 h 30339"/>
                  <a:gd name="connsiteX2" fmla="*/ 8202 w 30321"/>
                  <a:gd name="connsiteY2" fmla="*/ 28609 h 30339"/>
                  <a:gd name="connsiteX3" fmla="*/ 1693 w 30321"/>
                  <a:gd name="connsiteY3" fmla="*/ 8196 h 30339"/>
                  <a:gd name="connsiteX4" fmla="*/ 22120 w 30321"/>
                  <a:gd name="connsiteY4" fmla="*/ 1692 h 30339"/>
                  <a:gd name="connsiteX5" fmla="*/ 28661 w 30321"/>
                  <a:gd name="connsiteY5" fmla="*/ 22041 h 3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21" h="30339">
                    <a:moveTo>
                      <a:pt x="28661" y="22041"/>
                    </a:moveTo>
                    <a:cubicBezTo>
                      <a:pt x="24929" y="29467"/>
                      <a:pt x="15887" y="32465"/>
                      <a:pt x="8456" y="28736"/>
                    </a:cubicBezTo>
                    <a:cubicBezTo>
                      <a:pt x="8371" y="28694"/>
                      <a:pt x="8286" y="28652"/>
                      <a:pt x="8202" y="28609"/>
                    </a:cubicBezTo>
                    <a:cubicBezTo>
                      <a:pt x="760" y="24764"/>
                      <a:pt x="-2144" y="15632"/>
                      <a:pt x="1693" y="8196"/>
                    </a:cubicBezTo>
                    <a:cubicBezTo>
                      <a:pt x="5541" y="760"/>
                      <a:pt x="14678" y="-2143"/>
                      <a:pt x="22120" y="1692"/>
                    </a:cubicBezTo>
                    <a:cubicBezTo>
                      <a:pt x="29530" y="5526"/>
                      <a:pt x="32456" y="14616"/>
                      <a:pt x="28661" y="22041"/>
                    </a:cubicBezTo>
                    <a:close/>
                  </a:path>
                </a:pathLst>
              </a:custGeom>
              <a:solidFill>
                <a:srgbClr val="3A3A3A">
                  <a:alpha val="9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8" name="Freeform 647">
                <a:extLst>
                  <a:ext uri="{FF2B5EF4-FFF2-40B4-BE49-F238E27FC236}">
                    <a16:creationId xmlns:a16="http://schemas.microsoft.com/office/drawing/2014/main" id="{C8B99C71-9C14-D845-A8A5-4E6248796122}"/>
                  </a:ext>
                </a:extLst>
              </p:cNvPr>
              <p:cNvSpPr/>
              <p:nvPr/>
            </p:nvSpPr>
            <p:spPr>
              <a:xfrm>
                <a:off x="7748184" y="2655082"/>
                <a:ext cx="29897" cy="29877"/>
              </a:xfrm>
              <a:custGeom>
                <a:avLst/>
                <a:gdLst>
                  <a:gd name="connsiteX0" fmla="*/ 28279 w 29897"/>
                  <a:gd name="connsiteY0" fmla="*/ 21692 h 29877"/>
                  <a:gd name="connsiteX1" fmla="*/ 8191 w 29897"/>
                  <a:gd name="connsiteY1" fmla="*/ 28260 h 29877"/>
                  <a:gd name="connsiteX2" fmla="*/ 1619 w 29897"/>
                  <a:gd name="connsiteY2" fmla="*/ 8186 h 29877"/>
                  <a:gd name="connsiteX3" fmla="*/ 21707 w 29897"/>
                  <a:gd name="connsiteY3" fmla="*/ 1618 h 29877"/>
                  <a:gd name="connsiteX4" fmla="*/ 21813 w 29897"/>
                  <a:gd name="connsiteY4" fmla="*/ 1671 h 29877"/>
                  <a:gd name="connsiteX5" fmla="*/ 28279 w 29897"/>
                  <a:gd name="connsiteY5" fmla="*/ 21692 h 29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97" h="29877">
                    <a:moveTo>
                      <a:pt x="28279" y="21692"/>
                    </a:moveTo>
                    <a:cubicBezTo>
                      <a:pt x="24548" y="29054"/>
                      <a:pt x="15548" y="31989"/>
                      <a:pt x="8191" y="28260"/>
                    </a:cubicBezTo>
                    <a:cubicBezTo>
                      <a:pt x="824" y="24531"/>
                      <a:pt x="-2112" y="15548"/>
                      <a:pt x="1619" y="8186"/>
                    </a:cubicBezTo>
                    <a:cubicBezTo>
                      <a:pt x="5350" y="823"/>
                      <a:pt x="14340" y="-2111"/>
                      <a:pt x="21707" y="1618"/>
                    </a:cubicBezTo>
                    <a:cubicBezTo>
                      <a:pt x="21739" y="1639"/>
                      <a:pt x="21781" y="1650"/>
                      <a:pt x="21813" y="1671"/>
                    </a:cubicBezTo>
                    <a:cubicBezTo>
                      <a:pt x="29106" y="5442"/>
                      <a:pt x="31989" y="14372"/>
                      <a:pt x="28279" y="21692"/>
                    </a:cubicBezTo>
                    <a:close/>
                  </a:path>
                </a:pathLst>
              </a:custGeom>
              <a:solidFill>
                <a:srgbClr val="3A3A3A"/>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49" name="Graphic 2">
              <a:extLst>
                <a:ext uri="{FF2B5EF4-FFF2-40B4-BE49-F238E27FC236}">
                  <a16:creationId xmlns:a16="http://schemas.microsoft.com/office/drawing/2014/main" id="{99F800C7-7D23-624F-A159-320126836269}"/>
                </a:ext>
              </a:extLst>
            </p:cNvPr>
            <p:cNvGrpSpPr/>
            <p:nvPr/>
          </p:nvGrpSpPr>
          <p:grpSpPr>
            <a:xfrm>
              <a:off x="7883219" y="2533123"/>
              <a:ext cx="36682" cy="36659"/>
              <a:chOff x="7883219" y="2533123"/>
              <a:chExt cx="36682" cy="36659"/>
            </a:xfrm>
            <a:solidFill>
              <a:schemeClr val="accent1"/>
            </a:solidFill>
          </p:grpSpPr>
          <p:sp>
            <p:nvSpPr>
              <p:cNvPr id="650" name="Freeform 649">
                <a:extLst>
                  <a:ext uri="{FF2B5EF4-FFF2-40B4-BE49-F238E27FC236}">
                    <a16:creationId xmlns:a16="http://schemas.microsoft.com/office/drawing/2014/main" id="{DDC9F096-387F-5F48-98C0-F534200FCD28}"/>
                  </a:ext>
                </a:extLst>
              </p:cNvPr>
              <p:cNvSpPr/>
              <p:nvPr/>
            </p:nvSpPr>
            <p:spPr>
              <a:xfrm>
                <a:off x="7883219" y="2533123"/>
                <a:ext cx="36682" cy="36659"/>
              </a:xfrm>
              <a:custGeom>
                <a:avLst/>
                <a:gdLst>
                  <a:gd name="connsiteX0" fmla="*/ 34655 w 36682"/>
                  <a:gd name="connsiteY0" fmla="*/ 26701 h 36659"/>
                  <a:gd name="connsiteX1" fmla="*/ 9966 w 36682"/>
                  <a:gd name="connsiteY1" fmla="*/ 34635 h 36659"/>
                  <a:gd name="connsiteX2" fmla="*/ 2026 w 36682"/>
                  <a:gd name="connsiteY2" fmla="*/ 9953 h 36659"/>
                  <a:gd name="connsiteX3" fmla="*/ 26704 w 36682"/>
                  <a:gd name="connsiteY3" fmla="*/ 2018 h 36659"/>
                  <a:gd name="connsiteX4" fmla="*/ 34665 w 36682"/>
                  <a:gd name="connsiteY4" fmla="*/ 26690 h 36659"/>
                  <a:gd name="connsiteX5" fmla="*/ 34655 w 36682"/>
                  <a:gd name="connsiteY5" fmla="*/ 26701 h 3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2" h="36659">
                    <a:moveTo>
                      <a:pt x="34655" y="26701"/>
                    </a:moveTo>
                    <a:cubicBezTo>
                      <a:pt x="30033" y="35705"/>
                      <a:pt x="18977" y="39254"/>
                      <a:pt x="9966" y="34635"/>
                    </a:cubicBezTo>
                    <a:cubicBezTo>
                      <a:pt x="956" y="30006"/>
                      <a:pt x="-2596" y="18957"/>
                      <a:pt x="2026" y="9953"/>
                    </a:cubicBezTo>
                    <a:cubicBezTo>
                      <a:pt x="6648" y="959"/>
                      <a:pt x="17694" y="-2590"/>
                      <a:pt x="26704" y="2018"/>
                    </a:cubicBezTo>
                    <a:cubicBezTo>
                      <a:pt x="35715" y="6637"/>
                      <a:pt x="39277" y="17675"/>
                      <a:pt x="34665" y="26690"/>
                    </a:cubicBezTo>
                    <a:cubicBezTo>
                      <a:pt x="34655" y="26690"/>
                      <a:pt x="34655" y="26701"/>
                      <a:pt x="34655" y="26701"/>
                    </a:cubicBezTo>
                    <a:close/>
                  </a:path>
                </a:pathLst>
              </a:custGeom>
              <a:solidFill>
                <a:srgbClr val="3A3A3A">
                  <a:alpha val="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1" name="Freeform 650">
                <a:extLst>
                  <a:ext uri="{FF2B5EF4-FFF2-40B4-BE49-F238E27FC236}">
                    <a16:creationId xmlns:a16="http://schemas.microsoft.com/office/drawing/2014/main" id="{ED6B0D5D-DBB1-B140-BB9E-343A4872000E}"/>
                  </a:ext>
                </a:extLst>
              </p:cNvPr>
              <p:cNvSpPr/>
              <p:nvPr/>
            </p:nvSpPr>
            <p:spPr>
              <a:xfrm>
                <a:off x="7883395" y="2533345"/>
                <a:ext cx="36263" cy="36236"/>
              </a:xfrm>
              <a:custGeom>
                <a:avLst/>
                <a:gdLst>
                  <a:gd name="connsiteX0" fmla="*/ 34267 w 36263"/>
                  <a:gd name="connsiteY0" fmla="*/ 26373 h 36236"/>
                  <a:gd name="connsiteX1" fmla="*/ 9875 w 36263"/>
                  <a:gd name="connsiteY1" fmla="*/ 34244 h 36236"/>
                  <a:gd name="connsiteX2" fmla="*/ 1999 w 36263"/>
                  <a:gd name="connsiteY2" fmla="*/ 9858 h 36236"/>
                  <a:gd name="connsiteX3" fmla="*/ 26391 w 36263"/>
                  <a:gd name="connsiteY3" fmla="*/ 1998 h 36236"/>
                  <a:gd name="connsiteX4" fmla="*/ 26422 w 36263"/>
                  <a:gd name="connsiteY4" fmla="*/ 2008 h 36236"/>
                  <a:gd name="connsiteX5" fmla="*/ 34267 w 36263"/>
                  <a:gd name="connsiteY5" fmla="*/ 26373 h 3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263" h="36236">
                    <a:moveTo>
                      <a:pt x="34267" y="26373"/>
                    </a:moveTo>
                    <a:cubicBezTo>
                      <a:pt x="29709" y="35282"/>
                      <a:pt x="18779" y="38799"/>
                      <a:pt x="9875" y="34244"/>
                    </a:cubicBezTo>
                    <a:cubicBezTo>
                      <a:pt x="960" y="29678"/>
                      <a:pt x="-2570" y="18767"/>
                      <a:pt x="1999" y="9858"/>
                    </a:cubicBezTo>
                    <a:cubicBezTo>
                      <a:pt x="6557" y="959"/>
                      <a:pt x="17486" y="-2568"/>
                      <a:pt x="26391" y="1998"/>
                    </a:cubicBezTo>
                    <a:cubicBezTo>
                      <a:pt x="26401" y="1998"/>
                      <a:pt x="26412" y="2008"/>
                      <a:pt x="26422" y="2008"/>
                    </a:cubicBezTo>
                    <a:cubicBezTo>
                      <a:pt x="35316" y="6574"/>
                      <a:pt x="38825" y="17474"/>
                      <a:pt x="34267" y="26373"/>
                    </a:cubicBezTo>
                    <a:close/>
                  </a:path>
                </a:pathLst>
              </a:custGeom>
              <a:solidFill>
                <a:srgbClr val="3A3A3A">
                  <a:alpha val="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2" name="Freeform 651">
                <a:extLst>
                  <a:ext uri="{FF2B5EF4-FFF2-40B4-BE49-F238E27FC236}">
                    <a16:creationId xmlns:a16="http://schemas.microsoft.com/office/drawing/2014/main" id="{02FD1EEC-23D8-0347-B500-71A4B6350CC5}"/>
                  </a:ext>
                </a:extLst>
              </p:cNvPr>
              <p:cNvSpPr/>
              <p:nvPr/>
            </p:nvSpPr>
            <p:spPr>
              <a:xfrm>
                <a:off x="7883779" y="2533602"/>
                <a:ext cx="35625" cy="35600"/>
              </a:xfrm>
              <a:custGeom>
                <a:avLst/>
                <a:gdLst>
                  <a:gd name="connsiteX0" fmla="*/ 33671 w 35625"/>
                  <a:gd name="connsiteY0" fmla="*/ 25904 h 35600"/>
                  <a:gd name="connsiteX1" fmla="*/ 9703 w 35625"/>
                  <a:gd name="connsiteY1" fmla="*/ 33647 h 35600"/>
                  <a:gd name="connsiteX2" fmla="*/ 1954 w 35625"/>
                  <a:gd name="connsiteY2" fmla="*/ 9707 h 35600"/>
                  <a:gd name="connsiteX3" fmla="*/ 25922 w 35625"/>
                  <a:gd name="connsiteY3" fmla="*/ 1953 h 35600"/>
                  <a:gd name="connsiteX4" fmla="*/ 25933 w 35625"/>
                  <a:gd name="connsiteY4" fmla="*/ 1963 h 35600"/>
                  <a:gd name="connsiteX5" fmla="*/ 33671 w 35625"/>
                  <a:gd name="connsiteY5" fmla="*/ 25904 h 3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25" h="35600">
                    <a:moveTo>
                      <a:pt x="33671" y="25904"/>
                    </a:moveTo>
                    <a:cubicBezTo>
                      <a:pt x="29197" y="34654"/>
                      <a:pt x="18470" y="38118"/>
                      <a:pt x="9703" y="33647"/>
                    </a:cubicBezTo>
                    <a:cubicBezTo>
                      <a:pt x="947" y="29177"/>
                      <a:pt x="-2519" y="18457"/>
                      <a:pt x="1954" y="9707"/>
                    </a:cubicBezTo>
                    <a:cubicBezTo>
                      <a:pt x="6438" y="946"/>
                      <a:pt x="17166" y="-2518"/>
                      <a:pt x="25922" y="1953"/>
                    </a:cubicBezTo>
                    <a:cubicBezTo>
                      <a:pt x="25922" y="1963"/>
                      <a:pt x="25933" y="1963"/>
                      <a:pt x="25933" y="1963"/>
                    </a:cubicBezTo>
                    <a:cubicBezTo>
                      <a:pt x="34678" y="6444"/>
                      <a:pt x="38144" y="17154"/>
                      <a:pt x="33671" y="25904"/>
                    </a:cubicBezTo>
                    <a:close/>
                  </a:path>
                </a:pathLst>
              </a:custGeom>
              <a:solidFill>
                <a:srgbClr val="3A3A3A">
                  <a:alpha val="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3" name="Freeform 652">
                <a:extLst>
                  <a:ext uri="{FF2B5EF4-FFF2-40B4-BE49-F238E27FC236}">
                    <a16:creationId xmlns:a16="http://schemas.microsoft.com/office/drawing/2014/main" id="{6F9003B3-10BF-9345-9285-33767DDD0286}"/>
                  </a:ext>
                </a:extLst>
              </p:cNvPr>
              <p:cNvSpPr/>
              <p:nvPr/>
            </p:nvSpPr>
            <p:spPr>
              <a:xfrm>
                <a:off x="7883960" y="2533827"/>
                <a:ext cx="35198" cy="35178"/>
              </a:xfrm>
              <a:custGeom>
                <a:avLst/>
                <a:gdLst>
                  <a:gd name="connsiteX0" fmla="*/ 33278 w 35198"/>
                  <a:gd name="connsiteY0" fmla="*/ 25573 h 35178"/>
                  <a:gd name="connsiteX1" fmla="*/ 9607 w 35198"/>
                  <a:gd name="connsiteY1" fmla="*/ 33253 h 35178"/>
                  <a:gd name="connsiteX2" fmla="*/ 1922 w 35198"/>
                  <a:gd name="connsiteY2" fmla="*/ 9609 h 35178"/>
                  <a:gd name="connsiteX3" fmla="*/ 25593 w 35198"/>
                  <a:gd name="connsiteY3" fmla="*/ 1918 h 35178"/>
                  <a:gd name="connsiteX4" fmla="*/ 25646 w 35198"/>
                  <a:gd name="connsiteY4" fmla="*/ 1950 h 35178"/>
                  <a:gd name="connsiteX5" fmla="*/ 33278 w 35198"/>
                  <a:gd name="connsiteY5" fmla="*/ 25573 h 35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198" h="35178">
                    <a:moveTo>
                      <a:pt x="33278" y="25573"/>
                    </a:moveTo>
                    <a:cubicBezTo>
                      <a:pt x="28869" y="34228"/>
                      <a:pt x="18268" y="37671"/>
                      <a:pt x="9607" y="33253"/>
                    </a:cubicBezTo>
                    <a:cubicBezTo>
                      <a:pt x="947" y="28847"/>
                      <a:pt x="-2488" y="18253"/>
                      <a:pt x="1922" y="9609"/>
                    </a:cubicBezTo>
                    <a:cubicBezTo>
                      <a:pt x="6332" y="955"/>
                      <a:pt x="16932" y="-2488"/>
                      <a:pt x="25593" y="1918"/>
                    </a:cubicBezTo>
                    <a:cubicBezTo>
                      <a:pt x="25603" y="1929"/>
                      <a:pt x="25625" y="1940"/>
                      <a:pt x="25646" y="1950"/>
                    </a:cubicBezTo>
                    <a:cubicBezTo>
                      <a:pt x="34264" y="6378"/>
                      <a:pt x="37678" y="16940"/>
                      <a:pt x="33278" y="25573"/>
                    </a:cubicBezTo>
                    <a:close/>
                  </a:path>
                </a:pathLst>
              </a:custGeom>
              <a:solidFill>
                <a:srgbClr val="3A3A3A">
                  <a:alpha val="1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4" name="Freeform 653">
                <a:extLst>
                  <a:ext uri="{FF2B5EF4-FFF2-40B4-BE49-F238E27FC236}">
                    <a16:creationId xmlns:a16="http://schemas.microsoft.com/office/drawing/2014/main" id="{33A65FF2-E3FD-B54B-ADC2-CEBBB863A4FE}"/>
                  </a:ext>
                </a:extLst>
              </p:cNvPr>
              <p:cNvSpPr/>
              <p:nvPr/>
            </p:nvSpPr>
            <p:spPr>
              <a:xfrm>
                <a:off x="7884138" y="2534050"/>
                <a:ext cx="34775" cy="34757"/>
              </a:xfrm>
              <a:custGeom>
                <a:avLst/>
                <a:gdLst>
                  <a:gd name="connsiteX0" fmla="*/ 32888 w 34775"/>
                  <a:gd name="connsiteY0" fmla="*/ 25244 h 34757"/>
                  <a:gd name="connsiteX1" fmla="*/ 9514 w 34775"/>
                  <a:gd name="connsiteY1" fmla="*/ 32872 h 34757"/>
                  <a:gd name="connsiteX2" fmla="*/ 1893 w 34775"/>
                  <a:gd name="connsiteY2" fmla="*/ 9513 h 34757"/>
                  <a:gd name="connsiteX3" fmla="*/ 25256 w 34775"/>
                  <a:gd name="connsiteY3" fmla="*/ 1886 h 34757"/>
                  <a:gd name="connsiteX4" fmla="*/ 25362 w 34775"/>
                  <a:gd name="connsiteY4" fmla="*/ 1939 h 34757"/>
                  <a:gd name="connsiteX5" fmla="*/ 32888 w 34775"/>
                  <a:gd name="connsiteY5" fmla="*/ 25244 h 3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75" h="34757">
                    <a:moveTo>
                      <a:pt x="32888" y="25244"/>
                    </a:moveTo>
                    <a:cubicBezTo>
                      <a:pt x="28542" y="33804"/>
                      <a:pt x="18079" y="37215"/>
                      <a:pt x="9514" y="32872"/>
                    </a:cubicBezTo>
                    <a:cubicBezTo>
                      <a:pt x="960" y="28518"/>
                      <a:pt x="-2464" y="18062"/>
                      <a:pt x="1893" y="9513"/>
                    </a:cubicBezTo>
                    <a:cubicBezTo>
                      <a:pt x="6239" y="954"/>
                      <a:pt x="16701" y="-2457"/>
                      <a:pt x="25256" y="1886"/>
                    </a:cubicBezTo>
                    <a:cubicBezTo>
                      <a:pt x="25298" y="1907"/>
                      <a:pt x="25330" y="1918"/>
                      <a:pt x="25362" y="1939"/>
                    </a:cubicBezTo>
                    <a:cubicBezTo>
                      <a:pt x="33853" y="6325"/>
                      <a:pt x="37213" y="16727"/>
                      <a:pt x="32888" y="25244"/>
                    </a:cubicBezTo>
                    <a:close/>
                  </a:path>
                </a:pathLst>
              </a:custGeom>
              <a:solidFill>
                <a:srgbClr val="3A3A3A">
                  <a:alpha val="1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5" name="Freeform 654">
                <a:extLst>
                  <a:ext uri="{FF2B5EF4-FFF2-40B4-BE49-F238E27FC236}">
                    <a16:creationId xmlns:a16="http://schemas.microsoft.com/office/drawing/2014/main" id="{96E2F75D-CD5F-2F4B-BABC-4A8ABD4E82A0}"/>
                  </a:ext>
                </a:extLst>
              </p:cNvPr>
              <p:cNvSpPr/>
              <p:nvPr/>
            </p:nvSpPr>
            <p:spPr>
              <a:xfrm>
                <a:off x="7884314" y="2534273"/>
                <a:ext cx="34321" cy="34331"/>
              </a:xfrm>
              <a:custGeom>
                <a:avLst/>
                <a:gdLst>
                  <a:gd name="connsiteX0" fmla="*/ 32499 w 34321"/>
                  <a:gd name="connsiteY0" fmla="*/ 24916 h 34331"/>
                  <a:gd name="connsiteX1" fmla="*/ 9422 w 34321"/>
                  <a:gd name="connsiteY1" fmla="*/ 32479 h 34331"/>
                  <a:gd name="connsiteX2" fmla="*/ 1853 w 34321"/>
                  <a:gd name="connsiteY2" fmla="*/ 9418 h 34331"/>
                  <a:gd name="connsiteX3" fmla="*/ 24931 w 34321"/>
                  <a:gd name="connsiteY3" fmla="*/ 1854 h 34331"/>
                  <a:gd name="connsiteX4" fmla="*/ 25079 w 34321"/>
                  <a:gd name="connsiteY4" fmla="*/ 1928 h 34331"/>
                  <a:gd name="connsiteX5" fmla="*/ 32499 w 34321"/>
                  <a:gd name="connsiteY5" fmla="*/ 24916 h 3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321" h="34331">
                    <a:moveTo>
                      <a:pt x="32499" y="24916"/>
                    </a:moveTo>
                    <a:cubicBezTo>
                      <a:pt x="28217" y="33369"/>
                      <a:pt x="17881" y="36759"/>
                      <a:pt x="9422" y="32479"/>
                    </a:cubicBezTo>
                    <a:cubicBezTo>
                      <a:pt x="963" y="28200"/>
                      <a:pt x="-2429" y="17871"/>
                      <a:pt x="1853" y="9418"/>
                    </a:cubicBezTo>
                    <a:cubicBezTo>
                      <a:pt x="6136" y="954"/>
                      <a:pt x="16472" y="-2426"/>
                      <a:pt x="24931" y="1854"/>
                    </a:cubicBezTo>
                    <a:cubicBezTo>
                      <a:pt x="24984" y="1875"/>
                      <a:pt x="25026" y="1907"/>
                      <a:pt x="25079" y="1928"/>
                    </a:cubicBezTo>
                    <a:cubicBezTo>
                      <a:pt x="33401" y="6303"/>
                      <a:pt x="36697" y="16515"/>
                      <a:pt x="32499" y="24916"/>
                    </a:cubicBezTo>
                    <a:close/>
                  </a:path>
                </a:pathLst>
              </a:custGeom>
              <a:solidFill>
                <a:srgbClr val="3A3A3A">
                  <a:alpha val="1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6" name="Freeform 655">
                <a:extLst>
                  <a:ext uri="{FF2B5EF4-FFF2-40B4-BE49-F238E27FC236}">
                    <a16:creationId xmlns:a16="http://schemas.microsoft.com/office/drawing/2014/main" id="{FE38E846-5E1E-CD43-9803-658686065AC7}"/>
                  </a:ext>
                </a:extLst>
              </p:cNvPr>
              <p:cNvSpPr/>
              <p:nvPr/>
            </p:nvSpPr>
            <p:spPr>
              <a:xfrm>
                <a:off x="7884741" y="2534559"/>
                <a:ext cx="33680" cy="33692"/>
              </a:xfrm>
              <a:custGeom>
                <a:avLst/>
                <a:gdLst>
                  <a:gd name="connsiteX0" fmla="*/ 31861 w 33680"/>
                  <a:gd name="connsiteY0" fmla="*/ 24523 h 33692"/>
                  <a:gd name="connsiteX1" fmla="*/ 9176 w 33680"/>
                  <a:gd name="connsiteY1" fmla="*/ 31833 h 33692"/>
                  <a:gd name="connsiteX2" fmla="*/ 1862 w 33680"/>
                  <a:gd name="connsiteY2" fmla="*/ 9163 h 33692"/>
                  <a:gd name="connsiteX3" fmla="*/ 24547 w 33680"/>
                  <a:gd name="connsiteY3" fmla="*/ 1854 h 33692"/>
                  <a:gd name="connsiteX4" fmla="*/ 24547 w 33680"/>
                  <a:gd name="connsiteY4" fmla="*/ 1854 h 33692"/>
                  <a:gd name="connsiteX5" fmla="*/ 31861 w 33680"/>
                  <a:gd name="connsiteY5" fmla="*/ 24523 h 3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80" h="33692">
                    <a:moveTo>
                      <a:pt x="31861" y="24523"/>
                    </a:moveTo>
                    <a:cubicBezTo>
                      <a:pt x="27621" y="32807"/>
                      <a:pt x="17455" y="36081"/>
                      <a:pt x="9176" y="31833"/>
                    </a:cubicBezTo>
                    <a:cubicBezTo>
                      <a:pt x="886" y="27595"/>
                      <a:pt x="-2389" y="17447"/>
                      <a:pt x="1862" y="9163"/>
                    </a:cubicBezTo>
                    <a:cubicBezTo>
                      <a:pt x="6102" y="890"/>
                      <a:pt x="16257" y="-2384"/>
                      <a:pt x="24547" y="1854"/>
                    </a:cubicBezTo>
                    <a:cubicBezTo>
                      <a:pt x="24547" y="1854"/>
                      <a:pt x="24547" y="1854"/>
                      <a:pt x="24547" y="1854"/>
                    </a:cubicBezTo>
                    <a:cubicBezTo>
                      <a:pt x="32783" y="6133"/>
                      <a:pt x="36038" y="16239"/>
                      <a:pt x="31861" y="24523"/>
                    </a:cubicBezTo>
                    <a:close/>
                  </a:path>
                </a:pathLst>
              </a:custGeom>
              <a:solidFill>
                <a:srgbClr val="3A3A3A">
                  <a:alpha val="2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7" name="Freeform 656">
                <a:extLst>
                  <a:ext uri="{FF2B5EF4-FFF2-40B4-BE49-F238E27FC236}">
                    <a16:creationId xmlns:a16="http://schemas.microsoft.com/office/drawing/2014/main" id="{DA1D5DBB-56A8-F548-8587-E757D966A426}"/>
                  </a:ext>
                </a:extLst>
              </p:cNvPr>
              <p:cNvSpPr/>
              <p:nvPr/>
            </p:nvSpPr>
            <p:spPr>
              <a:xfrm>
                <a:off x="7884920" y="2534778"/>
                <a:ext cx="33291" cy="33271"/>
              </a:xfrm>
              <a:custGeom>
                <a:avLst/>
                <a:gdLst>
                  <a:gd name="connsiteX0" fmla="*/ 31470 w 33291"/>
                  <a:gd name="connsiteY0" fmla="*/ 24199 h 33271"/>
                  <a:gd name="connsiteX1" fmla="*/ 9082 w 33291"/>
                  <a:gd name="connsiteY1" fmla="*/ 31445 h 33271"/>
                  <a:gd name="connsiteX2" fmla="*/ 1820 w 33291"/>
                  <a:gd name="connsiteY2" fmla="*/ 9072 h 33271"/>
                  <a:gd name="connsiteX3" fmla="*/ 24219 w 33291"/>
                  <a:gd name="connsiteY3" fmla="*/ 1826 h 33271"/>
                  <a:gd name="connsiteX4" fmla="*/ 24262 w 33291"/>
                  <a:gd name="connsiteY4" fmla="*/ 1847 h 33271"/>
                  <a:gd name="connsiteX5" fmla="*/ 31470 w 33291"/>
                  <a:gd name="connsiteY5" fmla="*/ 24199 h 33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291" h="33271">
                    <a:moveTo>
                      <a:pt x="31470" y="24199"/>
                    </a:moveTo>
                    <a:cubicBezTo>
                      <a:pt x="27294" y="32377"/>
                      <a:pt x="17265" y="35629"/>
                      <a:pt x="9082" y="31445"/>
                    </a:cubicBezTo>
                    <a:cubicBezTo>
                      <a:pt x="898" y="27271"/>
                      <a:pt x="-2356" y="17250"/>
                      <a:pt x="1820" y="9072"/>
                    </a:cubicBezTo>
                    <a:cubicBezTo>
                      <a:pt x="6008" y="894"/>
                      <a:pt x="16025" y="-2358"/>
                      <a:pt x="24219" y="1826"/>
                    </a:cubicBezTo>
                    <a:cubicBezTo>
                      <a:pt x="24230" y="1837"/>
                      <a:pt x="24251" y="1837"/>
                      <a:pt x="24262" y="1847"/>
                    </a:cubicBezTo>
                    <a:cubicBezTo>
                      <a:pt x="32414" y="6042"/>
                      <a:pt x="35636" y="16032"/>
                      <a:pt x="31470" y="24199"/>
                    </a:cubicBezTo>
                    <a:close/>
                  </a:path>
                </a:pathLst>
              </a:custGeom>
              <a:solidFill>
                <a:srgbClr val="3A3A3A">
                  <a:alpha val="2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8" name="Freeform 657">
                <a:extLst>
                  <a:ext uri="{FF2B5EF4-FFF2-40B4-BE49-F238E27FC236}">
                    <a16:creationId xmlns:a16="http://schemas.microsoft.com/office/drawing/2014/main" id="{68684372-8253-9E47-800B-3D46C496BA9A}"/>
                  </a:ext>
                </a:extLst>
              </p:cNvPr>
              <p:cNvSpPr/>
              <p:nvPr/>
            </p:nvSpPr>
            <p:spPr>
              <a:xfrm>
                <a:off x="7885100" y="2534577"/>
                <a:ext cx="32869" cy="32850"/>
              </a:xfrm>
              <a:custGeom>
                <a:avLst/>
                <a:gdLst>
                  <a:gd name="connsiteX0" fmla="*/ 31078 w 32869"/>
                  <a:gd name="connsiteY0" fmla="*/ 23870 h 32850"/>
                  <a:gd name="connsiteX1" fmla="*/ 8986 w 32869"/>
                  <a:gd name="connsiteY1" fmla="*/ 31063 h 32850"/>
                  <a:gd name="connsiteX2" fmla="*/ 1788 w 32869"/>
                  <a:gd name="connsiteY2" fmla="*/ 8976 h 32850"/>
                  <a:gd name="connsiteX3" fmla="*/ 23880 w 32869"/>
                  <a:gd name="connsiteY3" fmla="*/ 1794 h 32850"/>
                  <a:gd name="connsiteX4" fmla="*/ 23975 w 32869"/>
                  <a:gd name="connsiteY4" fmla="*/ 1836 h 32850"/>
                  <a:gd name="connsiteX5" fmla="*/ 31078 w 32869"/>
                  <a:gd name="connsiteY5" fmla="*/ 23870 h 3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69" h="32850">
                    <a:moveTo>
                      <a:pt x="31078" y="23870"/>
                    </a:moveTo>
                    <a:cubicBezTo>
                      <a:pt x="26965" y="31953"/>
                      <a:pt x="17074" y="35173"/>
                      <a:pt x="8986" y="31063"/>
                    </a:cubicBezTo>
                    <a:cubicBezTo>
                      <a:pt x="898" y="26942"/>
                      <a:pt x="-2325" y="17059"/>
                      <a:pt x="1788" y="8976"/>
                    </a:cubicBezTo>
                    <a:cubicBezTo>
                      <a:pt x="5901" y="893"/>
                      <a:pt x="15802" y="-2327"/>
                      <a:pt x="23880" y="1794"/>
                    </a:cubicBezTo>
                    <a:cubicBezTo>
                      <a:pt x="23912" y="1805"/>
                      <a:pt x="23943" y="1826"/>
                      <a:pt x="23975" y="1836"/>
                    </a:cubicBezTo>
                    <a:cubicBezTo>
                      <a:pt x="32000" y="5978"/>
                      <a:pt x="35180" y="15820"/>
                      <a:pt x="31078" y="23870"/>
                    </a:cubicBezTo>
                    <a:close/>
                  </a:path>
                </a:pathLst>
              </a:custGeom>
              <a:solidFill>
                <a:srgbClr val="3A3A3A">
                  <a:alpha val="3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9" name="Freeform 658">
                <a:extLst>
                  <a:ext uri="{FF2B5EF4-FFF2-40B4-BE49-F238E27FC236}">
                    <a16:creationId xmlns:a16="http://schemas.microsoft.com/office/drawing/2014/main" id="{A705DF1E-73B3-EB42-9EC2-5734114AD07E}"/>
                  </a:ext>
                </a:extLst>
              </p:cNvPr>
              <p:cNvSpPr/>
              <p:nvPr/>
            </p:nvSpPr>
            <p:spPr>
              <a:xfrm>
                <a:off x="7885281" y="2534904"/>
                <a:ext cx="32443" cy="32427"/>
              </a:xfrm>
              <a:custGeom>
                <a:avLst/>
                <a:gdLst>
                  <a:gd name="connsiteX0" fmla="*/ 30685 w 32443"/>
                  <a:gd name="connsiteY0" fmla="*/ 23543 h 32427"/>
                  <a:gd name="connsiteX1" fmla="*/ 8880 w 32443"/>
                  <a:gd name="connsiteY1" fmla="*/ 30673 h 32427"/>
                  <a:gd name="connsiteX2" fmla="*/ 1756 w 32443"/>
                  <a:gd name="connsiteY2" fmla="*/ 8882 h 32427"/>
                  <a:gd name="connsiteX3" fmla="*/ 23551 w 32443"/>
                  <a:gd name="connsiteY3" fmla="*/ 1753 h 32427"/>
                  <a:gd name="connsiteX4" fmla="*/ 23689 w 32443"/>
                  <a:gd name="connsiteY4" fmla="*/ 1827 h 32427"/>
                  <a:gd name="connsiteX5" fmla="*/ 30685 w 32443"/>
                  <a:gd name="connsiteY5" fmla="*/ 23543 h 32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43" h="32427">
                    <a:moveTo>
                      <a:pt x="30685" y="23543"/>
                    </a:moveTo>
                    <a:cubicBezTo>
                      <a:pt x="26636" y="31531"/>
                      <a:pt x="16873" y="34719"/>
                      <a:pt x="8880" y="30673"/>
                    </a:cubicBezTo>
                    <a:cubicBezTo>
                      <a:pt x="898" y="26626"/>
                      <a:pt x="-2293" y="16869"/>
                      <a:pt x="1756" y="8882"/>
                    </a:cubicBezTo>
                    <a:cubicBezTo>
                      <a:pt x="5806" y="906"/>
                      <a:pt x="15569" y="-2294"/>
                      <a:pt x="23551" y="1753"/>
                    </a:cubicBezTo>
                    <a:cubicBezTo>
                      <a:pt x="23604" y="1785"/>
                      <a:pt x="23646" y="1806"/>
                      <a:pt x="23689" y="1827"/>
                    </a:cubicBezTo>
                    <a:cubicBezTo>
                      <a:pt x="31586" y="5927"/>
                      <a:pt x="34713" y="15609"/>
                      <a:pt x="30685" y="23543"/>
                    </a:cubicBezTo>
                    <a:close/>
                  </a:path>
                </a:pathLst>
              </a:custGeom>
              <a:solidFill>
                <a:srgbClr val="3A3A3A">
                  <a:alpha val="3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0" name="Freeform 659">
                <a:extLst>
                  <a:ext uri="{FF2B5EF4-FFF2-40B4-BE49-F238E27FC236}">
                    <a16:creationId xmlns:a16="http://schemas.microsoft.com/office/drawing/2014/main" id="{FE1707BF-52FB-104B-9EEA-B3D5057E110A}"/>
                  </a:ext>
                </a:extLst>
              </p:cNvPr>
              <p:cNvSpPr/>
              <p:nvPr/>
            </p:nvSpPr>
            <p:spPr>
              <a:xfrm>
                <a:off x="7885621" y="2535464"/>
                <a:ext cx="31806" cy="31786"/>
              </a:xfrm>
              <a:custGeom>
                <a:avLst/>
                <a:gdLst>
                  <a:gd name="connsiteX0" fmla="*/ 30133 w 31806"/>
                  <a:gd name="connsiteY0" fmla="*/ 22983 h 31786"/>
                  <a:gd name="connsiteX1" fmla="*/ 8805 w 31806"/>
                  <a:gd name="connsiteY1" fmla="*/ 30112 h 31786"/>
                  <a:gd name="connsiteX2" fmla="*/ 1671 w 31806"/>
                  <a:gd name="connsiteY2" fmla="*/ 8799 h 31786"/>
                  <a:gd name="connsiteX3" fmla="*/ 22999 w 31806"/>
                  <a:gd name="connsiteY3" fmla="*/ 1670 h 31786"/>
                  <a:gd name="connsiteX4" fmla="*/ 23243 w 31806"/>
                  <a:gd name="connsiteY4" fmla="*/ 1797 h 31786"/>
                  <a:gd name="connsiteX5" fmla="*/ 30133 w 31806"/>
                  <a:gd name="connsiteY5" fmla="*/ 22983 h 31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06" h="31786">
                    <a:moveTo>
                      <a:pt x="30133" y="22983"/>
                    </a:moveTo>
                    <a:cubicBezTo>
                      <a:pt x="26211" y="30833"/>
                      <a:pt x="16670" y="34032"/>
                      <a:pt x="8805" y="30112"/>
                    </a:cubicBezTo>
                    <a:cubicBezTo>
                      <a:pt x="950" y="26193"/>
                      <a:pt x="-2241" y="16659"/>
                      <a:pt x="1671" y="8799"/>
                    </a:cubicBezTo>
                    <a:cubicBezTo>
                      <a:pt x="5593" y="949"/>
                      <a:pt x="15144" y="-2239"/>
                      <a:pt x="22999" y="1670"/>
                    </a:cubicBezTo>
                    <a:cubicBezTo>
                      <a:pt x="23084" y="1712"/>
                      <a:pt x="23158" y="1754"/>
                      <a:pt x="23243" y="1797"/>
                    </a:cubicBezTo>
                    <a:cubicBezTo>
                      <a:pt x="30939" y="5801"/>
                      <a:pt x="34002" y="15229"/>
                      <a:pt x="30133" y="22983"/>
                    </a:cubicBezTo>
                    <a:close/>
                  </a:path>
                </a:pathLst>
              </a:custGeom>
              <a:solidFill>
                <a:srgbClr val="3A3A3A">
                  <a:alpha val="3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1" name="Freeform 660">
                <a:extLst>
                  <a:ext uri="{FF2B5EF4-FFF2-40B4-BE49-F238E27FC236}">
                    <a16:creationId xmlns:a16="http://schemas.microsoft.com/office/drawing/2014/main" id="{850389C8-4A91-1F4B-A63E-47DFEEA9EF38}"/>
                  </a:ext>
                </a:extLst>
              </p:cNvPr>
              <p:cNvSpPr/>
              <p:nvPr/>
            </p:nvSpPr>
            <p:spPr>
              <a:xfrm>
                <a:off x="7885924" y="2535542"/>
                <a:ext cx="31383" cy="31358"/>
              </a:xfrm>
              <a:custGeom>
                <a:avLst/>
                <a:gdLst>
                  <a:gd name="connsiteX0" fmla="*/ 29618 w 31383"/>
                  <a:gd name="connsiteY0" fmla="*/ 22905 h 31358"/>
                  <a:gd name="connsiteX1" fmla="*/ 8459 w 31383"/>
                  <a:gd name="connsiteY1" fmla="*/ 29590 h 31358"/>
                  <a:gd name="connsiteX2" fmla="*/ 1770 w 31383"/>
                  <a:gd name="connsiteY2" fmla="*/ 8456 h 31358"/>
                  <a:gd name="connsiteX3" fmla="*/ 22833 w 31383"/>
                  <a:gd name="connsiteY3" fmla="*/ 1719 h 31358"/>
                  <a:gd name="connsiteX4" fmla="*/ 29660 w 31383"/>
                  <a:gd name="connsiteY4" fmla="*/ 22810 h 31358"/>
                  <a:gd name="connsiteX5" fmla="*/ 29618 w 31383"/>
                  <a:gd name="connsiteY5" fmla="*/ 22905 h 3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83" h="31358">
                    <a:moveTo>
                      <a:pt x="29618" y="22905"/>
                    </a:moveTo>
                    <a:cubicBezTo>
                      <a:pt x="25621" y="30586"/>
                      <a:pt x="16155" y="33583"/>
                      <a:pt x="8459" y="29590"/>
                    </a:cubicBezTo>
                    <a:cubicBezTo>
                      <a:pt x="774" y="25607"/>
                      <a:pt x="-2226" y="16136"/>
                      <a:pt x="1770" y="8456"/>
                    </a:cubicBezTo>
                    <a:cubicBezTo>
                      <a:pt x="5745" y="808"/>
                      <a:pt x="15159" y="-2201"/>
                      <a:pt x="22833" y="1719"/>
                    </a:cubicBezTo>
                    <a:cubicBezTo>
                      <a:pt x="30551" y="5660"/>
                      <a:pt x="33603" y="15098"/>
                      <a:pt x="29660" y="22810"/>
                    </a:cubicBezTo>
                    <a:cubicBezTo>
                      <a:pt x="29649" y="22842"/>
                      <a:pt x="29628" y="22874"/>
                      <a:pt x="29618" y="22905"/>
                    </a:cubicBezTo>
                    <a:close/>
                  </a:path>
                </a:pathLst>
              </a:custGeom>
              <a:solidFill>
                <a:srgbClr val="3A3A3A">
                  <a:alpha val="4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2" name="Freeform 661">
                <a:extLst>
                  <a:ext uri="{FF2B5EF4-FFF2-40B4-BE49-F238E27FC236}">
                    <a16:creationId xmlns:a16="http://schemas.microsoft.com/office/drawing/2014/main" id="{382C3176-74D0-2747-AAB3-28E9B9346C62}"/>
                  </a:ext>
                </a:extLst>
              </p:cNvPr>
              <p:cNvSpPr/>
              <p:nvPr/>
            </p:nvSpPr>
            <p:spPr>
              <a:xfrm>
                <a:off x="7886238" y="2535620"/>
                <a:ext cx="30957" cy="30934"/>
              </a:xfrm>
              <a:custGeom>
                <a:avLst/>
                <a:gdLst>
                  <a:gd name="connsiteX0" fmla="*/ 29092 w 30957"/>
                  <a:gd name="connsiteY0" fmla="*/ 22827 h 30934"/>
                  <a:gd name="connsiteX1" fmla="*/ 8113 w 30957"/>
                  <a:gd name="connsiteY1" fmla="*/ 29067 h 30934"/>
                  <a:gd name="connsiteX2" fmla="*/ 1869 w 30957"/>
                  <a:gd name="connsiteY2" fmla="*/ 8113 h 30934"/>
                  <a:gd name="connsiteX3" fmla="*/ 22413 w 30957"/>
                  <a:gd name="connsiteY3" fmla="*/ 1641 h 30934"/>
                  <a:gd name="connsiteX4" fmla="*/ 29314 w 30957"/>
                  <a:gd name="connsiteY4" fmla="*/ 22393 h 30934"/>
                  <a:gd name="connsiteX5" fmla="*/ 29092 w 30957"/>
                  <a:gd name="connsiteY5" fmla="*/ 22827 h 3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57" h="30934">
                    <a:moveTo>
                      <a:pt x="29092" y="22827"/>
                    </a:moveTo>
                    <a:cubicBezTo>
                      <a:pt x="25021" y="30338"/>
                      <a:pt x="15629" y="33134"/>
                      <a:pt x="8113" y="29067"/>
                    </a:cubicBezTo>
                    <a:cubicBezTo>
                      <a:pt x="597" y="25009"/>
                      <a:pt x="-2201" y="15624"/>
                      <a:pt x="1869" y="8113"/>
                    </a:cubicBezTo>
                    <a:cubicBezTo>
                      <a:pt x="5845" y="761"/>
                      <a:pt x="14940" y="-2099"/>
                      <a:pt x="22413" y="1641"/>
                    </a:cubicBezTo>
                    <a:cubicBezTo>
                      <a:pt x="30056" y="5465"/>
                      <a:pt x="33141" y="14755"/>
                      <a:pt x="29314" y="22393"/>
                    </a:cubicBezTo>
                    <a:cubicBezTo>
                      <a:pt x="29240" y="22541"/>
                      <a:pt x="29166" y="22689"/>
                      <a:pt x="29092" y="22827"/>
                    </a:cubicBezTo>
                    <a:close/>
                  </a:path>
                </a:pathLst>
              </a:custGeom>
              <a:solidFill>
                <a:srgbClr val="3A3A3A">
                  <a:alpha val="4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3" name="Freeform 662">
                <a:extLst>
                  <a:ext uri="{FF2B5EF4-FFF2-40B4-BE49-F238E27FC236}">
                    <a16:creationId xmlns:a16="http://schemas.microsoft.com/office/drawing/2014/main" id="{9F5C8D50-CC5D-B442-9CC8-0A65AE6274B2}"/>
                  </a:ext>
                </a:extLst>
              </p:cNvPr>
              <p:cNvSpPr/>
              <p:nvPr/>
            </p:nvSpPr>
            <p:spPr>
              <a:xfrm>
                <a:off x="7886239" y="2536283"/>
                <a:ext cx="30571" cy="30515"/>
              </a:xfrm>
              <a:custGeom>
                <a:avLst/>
                <a:gdLst>
                  <a:gd name="connsiteX0" fmla="*/ 28879 w 30571"/>
                  <a:gd name="connsiteY0" fmla="*/ 22164 h 30515"/>
                  <a:gd name="connsiteX1" fmla="*/ 8356 w 30571"/>
                  <a:gd name="connsiteY1" fmla="*/ 28859 h 30515"/>
                  <a:gd name="connsiteX2" fmla="*/ 1657 w 30571"/>
                  <a:gd name="connsiteY2" fmla="*/ 8351 h 30515"/>
                  <a:gd name="connsiteX3" fmla="*/ 22180 w 30571"/>
                  <a:gd name="connsiteY3" fmla="*/ 1656 h 30515"/>
                  <a:gd name="connsiteX4" fmla="*/ 22307 w 30571"/>
                  <a:gd name="connsiteY4" fmla="*/ 1719 h 30515"/>
                  <a:gd name="connsiteX5" fmla="*/ 28911 w 30571"/>
                  <a:gd name="connsiteY5" fmla="*/ 22101 h 30515"/>
                  <a:gd name="connsiteX6" fmla="*/ 28879 w 30571"/>
                  <a:gd name="connsiteY6" fmla="*/ 22164 h 3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571" h="30515">
                    <a:moveTo>
                      <a:pt x="28879" y="22164"/>
                    </a:moveTo>
                    <a:cubicBezTo>
                      <a:pt x="25063" y="29675"/>
                      <a:pt x="15872" y="32673"/>
                      <a:pt x="8356" y="28859"/>
                    </a:cubicBezTo>
                    <a:cubicBezTo>
                      <a:pt x="841" y="25046"/>
                      <a:pt x="-2159" y="15861"/>
                      <a:pt x="1657" y="8351"/>
                    </a:cubicBezTo>
                    <a:cubicBezTo>
                      <a:pt x="5473" y="840"/>
                      <a:pt x="14664" y="-2158"/>
                      <a:pt x="22180" y="1656"/>
                    </a:cubicBezTo>
                    <a:cubicBezTo>
                      <a:pt x="22222" y="1677"/>
                      <a:pt x="22264" y="1698"/>
                      <a:pt x="22307" y="1719"/>
                    </a:cubicBezTo>
                    <a:cubicBezTo>
                      <a:pt x="29759" y="5522"/>
                      <a:pt x="32716" y="14654"/>
                      <a:pt x="28911" y="22101"/>
                    </a:cubicBezTo>
                    <a:cubicBezTo>
                      <a:pt x="28900" y="22122"/>
                      <a:pt x="28890" y="22143"/>
                      <a:pt x="28879" y="22164"/>
                    </a:cubicBezTo>
                    <a:close/>
                  </a:path>
                </a:pathLst>
              </a:custGeom>
              <a:solidFill>
                <a:srgbClr val="3A3A3A">
                  <a:alpha val="5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4" name="Freeform 663">
                <a:extLst>
                  <a:ext uri="{FF2B5EF4-FFF2-40B4-BE49-F238E27FC236}">
                    <a16:creationId xmlns:a16="http://schemas.microsoft.com/office/drawing/2014/main" id="{BA892742-3828-1A4C-A8F7-4664C14A0F4D}"/>
                  </a:ext>
                </a:extLst>
              </p:cNvPr>
              <p:cNvSpPr/>
              <p:nvPr/>
            </p:nvSpPr>
            <p:spPr>
              <a:xfrm>
                <a:off x="7886419" y="2536611"/>
                <a:ext cx="30111" cy="30090"/>
              </a:xfrm>
              <a:custGeom>
                <a:avLst/>
                <a:gdLst>
                  <a:gd name="connsiteX0" fmla="*/ 28486 w 30111"/>
                  <a:gd name="connsiteY0" fmla="*/ 21836 h 30090"/>
                  <a:gd name="connsiteX1" fmla="*/ 8261 w 30111"/>
                  <a:gd name="connsiteY1" fmla="*/ 28467 h 30090"/>
                  <a:gd name="connsiteX2" fmla="*/ 1625 w 30111"/>
                  <a:gd name="connsiteY2" fmla="*/ 8255 h 30090"/>
                  <a:gd name="connsiteX3" fmla="*/ 21850 w 30111"/>
                  <a:gd name="connsiteY3" fmla="*/ 1624 h 30090"/>
                  <a:gd name="connsiteX4" fmla="*/ 22020 w 30111"/>
                  <a:gd name="connsiteY4" fmla="*/ 1708 h 30090"/>
                  <a:gd name="connsiteX5" fmla="*/ 28486 w 30111"/>
                  <a:gd name="connsiteY5" fmla="*/ 21836 h 30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11" h="30090">
                    <a:moveTo>
                      <a:pt x="28486" y="21836"/>
                    </a:moveTo>
                    <a:cubicBezTo>
                      <a:pt x="24734" y="29251"/>
                      <a:pt x="15681" y="32217"/>
                      <a:pt x="8261" y="28467"/>
                    </a:cubicBezTo>
                    <a:cubicBezTo>
                      <a:pt x="840" y="24717"/>
                      <a:pt x="-2128" y="15660"/>
                      <a:pt x="1625" y="8255"/>
                    </a:cubicBezTo>
                    <a:cubicBezTo>
                      <a:pt x="5377" y="840"/>
                      <a:pt x="14430" y="-2126"/>
                      <a:pt x="21850" y="1624"/>
                    </a:cubicBezTo>
                    <a:cubicBezTo>
                      <a:pt x="21904" y="1655"/>
                      <a:pt x="21967" y="1677"/>
                      <a:pt x="22020" y="1708"/>
                    </a:cubicBezTo>
                    <a:cubicBezTo>
                      <a:pt x="29324" y="5522"/>
                      <a:pt x="32207" y="14484"/>
                      <a:pt x="28486" y="21836"/>
                    </a:cubicBezTo>
                    <a:close/>
                  </a:path>
                </a:pathLst>
              </a:custGeom>
              <a:solidFill>
                <a:srgbClr val="3A3A3A">
                  <a:alpha val="54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5" name="Freeform 664">
                <a:extLst>
                  <a:ext uri="{FF2B5EF4-FFF2-40B4-BE49-F238E27FC236}">
                    <a16:creationId xmlns:a16="http://schemas.microsoft.com/office/drawing/2014/main" id="{1C174CC9-5E3F-F24E-B9FC-C723C0DB9C51}"/>
                  </a:ext>
                </a:extLst>
              </p:cNvPr>
              <p:cNvSpPr/>
              <p:nvPr/>
            </p:nvSpPr>
            <p:spPr>
              <a:xfrm>
                <a:off x="7886844" y="2536997"/>
                <a:ext cx="29476" cy="29456"/>
              </a:xfrm>
              <a:custGeom>
                <a:avLst/>
                <a:gdLst>
                  <a:gd name="connsiteX0" fmla="*/ 27850 w 29476"/>
                  <a:gd name="connsiteY0" fmla="*/ 21450 h 29456"/>
                  <a:gd name="connsiteX1" fmla="*/ 8016 w 29476"/>
                  <a:gd name="connsiteY1" fmla="*/ 27827 h 29456"/>
                  <a:gd name="connsiteX2" fmla="*/ 1624 w 29476"/>
                  <a:gd name="connsiteY2" fmla="*/ 8007 h 29456"/>
                  <a:gd name="connsiteX3" fmla="*/ 21468 w 29476"/>
                  <a:gd name="connsiteY3" fmla="*/ 1630 h 29456"/>
                  <a:gd name="connsiteX4" fmla="*/ 21489 w 29476"/>
                  <a:gd name="connsiteY4" fmla="*/ 1640 h 29456"/>
                  <a:gd name="connsiteX5" fmla="*/ 27850 w 29476"/>
                  <a:gd name="connsiteY5" fmla="*/ 21450 h 29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76" h="29456">
                    <a:moveTo>
                      <a:pt x="27850" y="21450"/>
                    </a:moveTo>
                    <a:cubicBezTo>
                      <a:pt x="24140" y="28685"/>
                      <a:pt x="15256" y="31545"/>
                      <a:pt x="8016" y="27827"/>
                    </a:cubicBezTo>
                    <a:cubicBezTo>
                      <a:pt x="776" y="24119"/>
                      <a:pt x="-2086" y="15242"/>
                      <a:pt x="1624" y="8007"/>
                    </a:cubicBezTo>
                    <a:cubicBezTo>
                      <a:pt x="5345" y="772"/>
                      <a:pt x="14228" y="-2088"/>
                      <a:pt x="21468" y="1630"/>
                    </a:cubicBezTo>
                    <a:cubicBezTo>
                      <a:pt x="21468" y="1630"/>
                      <a:pt x="21479" y="1640"/>
                      <a:pt x="21489" y="1640"/>
                    </a:cubicBezTo>
                    <a:cubicBezTo>
                      <a:pt x="28708" y="5359"/>
                      <a:pt x="31560" y="14225"/>
                      <a:pt x="27850" y="21450"/>
                    </a:cubicBezTo>
                    <a:close/>
                  </a:path>
                </a:pathLst>
              </a:custGeom>
              <a:solidFill>
                <a:srgbClr val="3A3A3A">
                  <a:alpha val="5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6" name="Freeform 665">
                <a:extLst>
                  <a:ext uri="{FF2B5EF4-FFF2-40B4-BE49-F238E27FC236}">
                    <a16:creationId xmlns:a16="http://schemas.microsoft.com/office/drawing/2014/main" id="{6CD11276-42B1-A84C-BB70-5EF1D0383580}"/>
                  </a:ext>
                </a:extLst>
              </p:cNvPr>
              <p:cNvSpPr/>
              <p:nvPr/>
            </p:nvSpPr>
            <p:spPr>
              <a:xfrm>
                <a:off x="7887025" y="2537326"/>
                <a:ext cx="29050" cy="29035"/>
              </a:xfrm>
              <a:custGeom>
                <a:avLst/>
                <a:gdLst>
                  <a:gd name="connsiteX0" fmla="*/ 27457 w 29050"/>
                  <a:gd name="connsiteY0" fmla="*/ 21121 h 29035"/>
                  <a:gd name="connsiteX1" fmla="*/ 7920 w 29050"/>
                  <a:gd name="connsiteY1" fmla="*/ 27445 h 29035"/>
                  <a:gd name="connsiteX2" fmla="*/ 1592 w 29050"/>
                  <a:gd name="connsiteY2" fmla="*/ 7911 h 29035"/>
                  <a:gd name="connsiteX3" fmla="*/ 21129 w 29050"/>
                  <a:gd name="connsiteY3" fmla="*/ 1598 h 29035"/>
                  <a:gd name="connsiteX4" fmla="*/ 21203 w 29050"/>
                  <a:gd name="connsiteY4" fmla="*/ 1629 h 29035"/>
                  <a:gd name="connsiteX5" fmla="*/ 27457 w 29050"/>
                  <a:gd name="connsiteY5" fmla="*/ 21121 h 29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50" h="29035">
                    <a:moveTo>
                      <a:pt x="27457" y="21121"/>
                    </a:moveTo>
                    <a:cubicBezTo>
                      <a:pt x="23811" y="28261"/>
                      <a:pt x="15054" y="31089"/>
                      <a:pt x="7920" y="27445"/>
                    </a:cubicBezTo>
                    <a:cubicBezTo>
                      <a:pt x="776" y="23791"/>
                      <a:pt x="-2055" y="15051"/>
                      <a:pt x="1592" y="7911"/>
                    </a:cubicBezTo>
                    <a:cubicBezTo>
                      <a:pt x="5238" y="771"/>
                      <a:pt x="13994" y="-2057"/>
                      <a:pt x="21129" y="1598"/>
                    </a:cubicBezTo>
                    <a:cubicBezTo>
                      <a:pt x="21160" y="1608"/>
                      <a:pt x="21182" y="1619"/>
                      <a:pt x="21203" y="1629"/>
                    </a:cubicBezTo>
                    <a:cubicBezTo>
                      <a:pt x="28295" y="5305"/>
                      <a:pt x="31093" y="14013"/>
                      <a:pt x="27457" y="21121"/>
                    </a:cubicBezTo>
                    <a:close/>
                  </a:path>
                </a:pathLst>
              </a:custGeom>
              <a:solidFill>
                <a:srgbClr val="3A3A3A">
                  <a:alpha val="6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7" name="Freeform 666">
                <a:extLst>
                  <a:ext uri="{FF2B5EF4-FFF2-40B4-BE49-F238E27FC236}">
                    <a16:creationId xmlns:a16="http://schemas.microsoft.com/office/drawing/2014/main" id="{9503E07F-596A-AD4F-AAF9-C213DC787B1B}"/>
                  </a:ext>
                </a:extLst>
              </p:cNvPr>
              <p:cNvSpPr/>
              <p:nvPr/>
            </p:nvSpPr>
            <p:spPr>
              <a:xfrm>
                <a:off x="7887205" y="2537653"/>
                <a:ext cx="28623" cy="28611"/>
              </a:xfrm>
              <a:custGeom>
                <a:avLst/>
                <a:gdLst>
                  <a:gd name="connsiteX0" fmla="*/ 27065 w 28623"/>
                  <a:gd name="connsiteY0" fmla="*/ 20794 h 28611"/>
                  <a:gd name="connsiteX1" fmla="*/ 7814 w 28623"/>
                  <a:gd name="connsiteY1" fmla="*/ 27055 h 28611"/>
                  <a:gd name="connsiteX2" fmla="*/ 1560 w 28623"/>
                  <a:gd name="connsiteY2" fmla="*/ 7817 h 28611"/>
                  <a:gd name="connsiteX3" fmla="*/ 20800 w 28623"/>
                  <a:gd name="connsiteY3" fmla="*/ 1557 h 28611"/>
                  <a:gd name="connsiteX4" fmla="*/ 20916 w 28623"/>
                  <a:gd name="connsiteY4" fmla="*/ 1620 h 28611"/>
                  <a:gd name="connsiteX5" fmla="*/ 27065 w 28623"/>
                  <a:gd name="connsiteY5" fmla="*/ 20794 h 28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23" h="28611">
                    <a:moveTo>
                      <a:pt x="27065" y="20794"/>
                    </a:moveTo>
                    <a:cubicBezTo>
                      <a:pt x="23482" y="27828"/>
                      <a:pt x="14864" y="30635"/>
                      <a:pt x="7814" y="27055"/>
                    </a:cubicBezTo>
                    <a:cubicBezTo>
                      <a:pt x="775" y="23463"/>
                      <a:pt x="-2023" y="14862"/>
                      <a:pt x="1560" y="7817"/>
                    </a:cubicBezTo>
                    <a:cubicBezTo>
                      <a:pt x="5143" y="783"/>
                      <a:pt x="13761" y="-2024"/>
                      <a:pt x="20800" y="1557"/>
                    </a:cubicBezTo>
                    <a:cubicBezTo>
                      <a:pt x="20842" y="1578"/>
                      <a:pt x="20874" y="1599"/>
                      <a:pt x="20916" y="1620"/>
                    </a:cubicBezTo>
                    <a:cubicBezTo>
                      <a:pt x="27881" y="5243"/>
                      <a:pt x="30627" y="13802"/>
                      <a:pt x="27065" y="20794"/>
                    </a:cubicBezTo>
                    <a:close/>
                  </a:path>
                </a:pathLst>
              </a:custGeom>
              <a:solidFill>
                <a:srgbClr val="3A3A3A">
                  <a:alpha val="6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8" name="Freeform 667">
                <a:extLst>
                  <a:ext uri="{FF2B5EF4-FFF2-40B4-BE49-F238E27FC236}">
                    <a16:creationId xmlns:a16="http://schemas.microsoft.com/office/drawing/2014/main" id="{D1327B18-CD68-014F-A8F7-F1BE9C1F2DB1}"/>
                  </a:ext>
                </a:extLst>
              </p:cNvPr>
              <p:cNvSpPr/>
              <p:nvPr/>
            </p:nvSpPr>
            <p:spPr>
              <a:xfrm>
                <a:off x="7887528" y="2538275"/>
                <a:ext cx="27624" cy="27185"/>
              </a:xfrm>
              <a:custGeom>
                <a:avLst/>
                <a:gdLst>
                  <a:gd name="connsiteX0" fmla="*/ 26530 w 27624"/>
                  <a:gd name="connsiteY0" fmla="*/ 19536 h 27185"/>
                  <a:gd name="connsiteX1" fmla="*/ 7661 w 27624"/>
                  <a:gd name="connsiteY1" fmla="*/ 25680 h 27185"/>
                  <a:gd name="connsiteX2" fmla="*/ 1513 w 27624"/>
                  <a:gd name="connsiteY2" fmla="*/ 6718 h 27185"/>
                  <a:gd name="connsiteX3" fmla="*/ 20901 w 27624"/>
                  <a:gd name="connsiteY3" fmla="*/ 2089 h 27185"/>
                  <a:gd name="connsiteX4" fmla="*/ 26530 w 27624"/>
                  <a:gd name="connsiteY4" fmla="*/ 19536 h 27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24" h="27185">
                    <a:moveTo>
                      <a:pt x="26530" y="19536"/>
                    </a:moveTo>
                    <a:cubicBezTo>
                      <a:pt x="22990" y="26411"/>
                      <a:pt x="14573" y="29155"/>
                      <a:pt x="7661" y="25680"/>
                    </a:cubicBezTo>
                    <a:cubicBezTo>
                      <a:pt x="771" y="22100"/>
                      <a:pt x="-1975" y="13657"/>
                      <a:pt x="1513" y="6718"/>
                    </a:cubicBezTo>
                    <a:cubicBezTo>
                      <a:pt x="5584" y="87"/>
                      <a:pt x="14265" y="-1989"/>
                      <a:pt x="20901" y="2089"/>
                    </a:cubicBezTo>
                    <a:cubicBezTo>
                      <a:pt x="26827" y="5723"/>
                      <a:pt x="29212" y="13127"/>
                      <a:pt x="26530" y="19536"/>
                    </a:cubicBezTo>
                    <a:close/>
                  </a:path>
                </a:pathLst>
              </a:custGeom>
              <a:solidFill>
                <a:srgbClr val="3A3A3A">
                  <a:alpha val="69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9" name="Freeform 668">
                <a:extLst>
                  <a:ext uri="{FF2B5EF4-FFF2-40B4-BE49-F238E27FC236}">
                    <a16:creationId xmlns:a16="http://schemas.microsoft.com/office/drawing/2014/main" id="{59135041-5674-024C-BED0-A2EB8056FA47}"/>
                  </a:ext>
                </a:extLst>
              </p:cNvPr>
              <p:cNvSpPr/>
              <p:nvPr/>
            </p:nvSpPr>
            <p:spPr>
              <a:xfrm>
                <a:off x="7887810" y="2537631"/>
                <a:ext cx="27564" cy="27548"/>
              </a:xfrm>
              <a:custGeom>
                <a:avLst/>
                <a:gdLst>
                  <a:gd name="connsiteX0" fmla="*/ 26035 w 27564"/>
                  <a:gd name="connsiteY0" fmla="*/ 20075 h 27548"/>
                  <a:gd name="connsiteX1" fmla="*/ 7474 w 27564"/>
                  <a:gd name="connsiteY1" fmla="*/ 26017 h 27548"/>
                  <a:gd name="connsiteX2" fmla="*/ 1527 w 27564"/>
                  <a:gd name="connsiteY2" fmla="*/ 7479 h 27548"/>
                  <a:gd name="connsiteX3" fmla="*/ 20089 w 27564"/>
                  <a:gd name="connsiteY3" fmla="*/ 1526 h 27548"/>
                  <a:gd name="connsiteX4" fmla="*/ 20099 w 27564"/>
                  <a:gd name="connsiteY4" fmla="*/ 1536 h 27548"/>
                  <a:gd name="connsiteX5" fmla="*/ 26035 w 27564"/>
                  <a:gd name="connsiteY5" fmla="*/ 20075 h 2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64" h="27548">
                    <a:moveTo>
                      <a:pt x="26035" y="20075"/>
                    </a:moveTo>
                    <a:cubicBezTo>
                      <a:pt x="22558" y="26833"/>
                      <a:pt x="14248" y="29503"/>
                      <a:pt x="7474" y="26017"/>
                    </a:cubicBezTo>
                    <a:cubicBezTo>
                      <a:pt x="711" y="22543"/>
                      <a:pt x="-1950" y="14238"/>
                      <a:pt x="1527" y="7479"/>
                    </a:cubicBezTo>
                    <a:cubicBezTo>
                      <a:pt x="5004" y="710"/>
                      <a:pt x="13315" y="-1949"/>
                      <a:pt x="20089" y="1526"/>
                    </a:cubicBezTo>
                    <a:cubicBezTo>
                      <a:pt x="20089" y="1536"/>
                      <a:pt x="20099" y="1536"/>
                      <a:pt x="20099" y="1536"/>
                    </a:cubicBezTo>
                    <a:cubicBezTo>
                      <a:pt x="26862" y="5022"/>
                      <a:pt x="29512" y="13316"/>
                      <a:pt x="26035" y="20075"/>
                    </a:cubicBezTo>
                    <a:close/>
                  </a:path>
                </a:pathLst>
              </a:custGeom>
              <a:solidFill>
                <a:srgbClr val="3A3A3A">
                  <a:alpha val="73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0" name="Freeform 669">
                <a:extLst>
                  <a:ext uri="{FF2B5EF4-FFF2-40B4-BE49-F238E27FC236}">
                    <a16:creationId xmlns:a16="http://schemas.microsoft.com/office/drawing/2014/main" id="{AA728B60-C142-C743-8C1D-04A0347AE587}"/>
                  </a:ext>
                </a:extLst>
              </p:cNvPr>
              <p:cNvSpPr/>
              <p:nvPr/>
            </p:nvSpPr>
            <p:spPr>
              <a:xfrm>
                <a:off x="7887986" y="2537856"/>
                <a:ext cx="27141" cy="27125"/>
              </a:xfrm>
              <a:custGeom>
                <a:avLst/>
                <a:gdLst>
                  <a:gd name="connsiteX0" fmla="*/ 25647 w 27141"/>
                  <a:gd name="connsiteY0" fmla="*/ 19744 h 27125"/>
                  <a:gd name="connsiteX1" fmla="*/ 7383 w 27141"/>
                  <a:gd name="connsiteY1" fmla="*/ 25634 h 27125"/>
                  <a:gd name="connsiteX2" fmla="*/ 1499 w 27141"/>
                  <a:gd name="connsiteY2" fmla="*/ 7381 h 27125"/>
                  <a:gd name="connsiteX3" fmla="*/ 19754 w 27141"/>
                  <a:gd name="connsiteY3" fmla="*/ 1492 h 27125"/>
                  <a:gd name="connsiteX4" fmla="*/ 19817 w 27141"/>
                  <a:gd name="connsiteY4" fmla="*/ 1523 h 27125"/>
                  <a:gd name="connsiteX5" fmla="*/ 25647 w 27141"/>
                  <a:gd name="connsiteY5" fmla="*/ 19744 h 27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41" h="27125">
                    <a:moveTo>
                      <a:pt x="25647" y="19744"/>
                    </a:moveTo>
                    <a:cubicBezTo>
                      <a:pt x="22234" y="26407"/>
                      <a:pt x="14051" y="29045"/>
                      <a:pt x="7383" y="25634"/>
                    </a:cubicBezTo>
                    <a:cubicBezTo>
                      <a:pt x="715" y="22212"/>
                      <a:pt x="-1924" y="14045"/>
                      <a:pt x="1499" y="7381"/>
                    </a:cubicBezTo>
                    <a:cubicBezTo>
                      <a:pt x="4913" y="718"/>
                      <a:pt x="13086" y="-1919"/>
                      <a:pt x="19754" y="1492"/>
                    </a:cubicBezTo>
                    <a:cubicBezTo>
                      <a:pt x="19775" y="1502"/>
                      <a:pt x="19796" y="1513"/>
                      <a:pt x="19817" y="1523"/>
                    </a:cubicBezTo>
                    <a:cubicBezTo>
                      <a:pt x="26443" y="4956"/>
                      <a:pt x="29050" y="13102"/>
                      <a:pt x="25647" y="19744"/>
                    </a:cubicBezTo>
                    <a:close/>
                  </a:path>
                </a:pathLst>
              </a:custGeom>
              <a:solidFill>
                <a:srgbClr val="3A3A3A">
                  <a:alpha val="77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1" name="Freeform 670">
                <a:extLst>
                  <a:ext uri="{FF2B5EF4-FFF2-40B4-BE49-F238E27FC236}">
                    <a16:creationId xmlns:a16="http://schemas.microsoft.com/office/drawing/2014/main" id="{7DD7FD6D-0883-BC4F-A928-2A2EF6F551E6}"/>
                  </a:ext>
                </a:extLst>
              </p:cNvPr>
              <p:cNvSpPr/>
              <p:nvPr/>
            </p:nvSpPr>
            <p:spPr>
              <a:xfrm>
                <a:off x="7888163" y="2538079"/>
                <a:ext cx="26718" cy="26700"/>
              </a:xfrm>
              <a:custGeom>
                <a:avLst/>
                <a:gdLst>
                  <a:gd name="connsiteX0" fmla="*/ 25259 w 26718"/>
                  <a:gd name="connsiteY0" fmla="*/ 19415 h 26700"/>
                  <a:gd name="connsiteX1" fmla="*/ 7291 w 26718"/>
                  <a:gd name="connsiteY1" fmla="*/ 25241 h 26700"/>
                  <a:gd name="connsiteX2" fmla="*/ 1460 w 26718"/>
                  <a:gd name="connsiteY2" fmla="*/ 7286 h 26700"/>
                  <a:gd name="connsiteX3" fmla="*/ 19428 w 26718"/>
                  <a:gd name="connsiteY3" fmla="*/ 1459 h 26700"/>
                  <a:gd name="connsiteX4" fmla="*/ 19534 w 26718"/>
                  <a:gd name="connsiteY4" fmla="*/ 1512 h 26700"/>
                  <a:gd name="connsiteX5" fmla="*/ 25259 w 26718"/>
                  <a:gd name="connsiteY5" fmla="*/ 19415 h 2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18" h="26700">
                    <a:moveTo>
                      <a:pt x="25259" y="19415"/>
                    </a:moveTo>
                    <a:cubicBezTo>
                      <a:pt x="21909" y="25983"/>
                      <a:pt x="13863" y="28589"/>
                      <a:pt x="7291" y="25241"/>
                    </a:cubicBezTo>
                    <a:cubicBezTo>
                      <a:pt x="718" y="21883"/>
                      <a:pt x="-1889" y="13853"/>
                      <a:pt x="1460" y="7286"/>
                    </a:cubicBezTo>
                    <a:cubicBezTo>
                      <a:pt x="4821" y="718"/>
                      <a:pt x="12856" y="-1888"/>
                      <a:pt x="19428" y="1459"/>
                    </a:cubicBezTo>
                    <a:cubicBezTo>
                      <a:pt x="19471" y="1480"/>
                      <a:pt x="19503" y="1491"/>
                      <a:pt x="19534" y="1512"/>
                    </a:cubicBezTo>
                    <a:cubicBezTo>
                      <a:pt x="26032" y="4902"/>
                      <a:pt x="28587" y="12890"/>
                      <a:pt x="25259" y="19415"/>
                    </a:cubicBezTo>
                    <a:close/>
                  </a:path>
                </a:pathLst>
              </a:custGeom>
              <a:solidFill>
                <a:srgbClr val="3A3A3A">
                  <a:alpha val="81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2" name="Freeform 671">
                <a:extLst>
                  <a:ext uri="{FF2B5EF4-FFF2-40B4-BE49-F238E27FC236}">
                    <a16:creationId xmlns:a16="http://schemas.microsoft.com/office/drawing/2014/main" id="{C052E96F-8DCF-DA41-99DF-48674863776D}"/>
                  </a:ext>
                </a:extLst>
              </p:cNvPr>
              <p:cNvSpPr/>
              <p:nvPr/>
            </p:nvSpPr>
            <p:spPr>
              <a:xfrm>
                <a:off x="7887955" y="2539127"/>
                <a:ext cx="26299" cy="26275"/>
              </a:xfrm>
              <a:custGeom>
                <a:avLst/>
                <a:gdLst>
                  <a:gd name="connsiteX0" fmla="*/ 25255 w 26299"/>
                  <a:gd name="connsiteY0" fmla="*/ 18261 h 26275"/>
                  <a:gd name="connsiteX1" fmla="*/ 8029 w 26299"/>
                  <a:gd name="connsiteY1" fmla="*/ 25231 h 26275"/>
                  <a:gd name="connsiteX2" fmla="*/ 1043 w 26299"/>
                  <a:gd name="connsiteY2" fmla="*/ 8017 h 26275"/>
                  <a:gd name="connsiteX3" fmla="*/ 1934 w 26299"/>
                  <a:gd name="connsiteY3" fmla="*/ 6291 h 26275"/>
                  <a:gd name="connsiteX4" fmla="*/ 20008 w 26299"/>
                  <a:gd name="connsiteY4" fmla="*/ 1926 h 26275"/>
                  <a:gd name="connsiteX5" fmla="*/ 25255 w 26299"/>
                  <a:gd name="connsiteY5" fmla="*/ 18261 h 2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299" h="26275">
                    <a:moveTo>
                      <a:pt x="25255" y="18261"/>
                    </a:moveTo>
                    <a:cubicBezTo>
                      <a:pt x="22424" y="24945"/>
                      <a:pt x="14707" y="28060"/>
                      <a:pt x="8029" y="25231"/>
                    </a:cubicBezTo>
                    <a:cubicBezTo>
                      <a:pt x="1340" y="22403"/>
                      <a:pt x="-1787" y="14691"/>
                      <a:pt x="1043" y="8017"/>
                    </a:cubicBezTo>
                    <a:cubicBezTo>
                      <a:pt x="1298" y="7424"/>
                      <a:pt x="1594" y="6841"/>
                      <a:pt x="1934" y="6291"/>
                    </a:cubicBezTo>
                    <a:cubicBezTo>
                      <a:pt x="5718" y="104"/>
                      <a:pt x="13806" y="-1856"/>
                      <a:pt x="20008" y="1926"/>
                    </a:cubicBezTo>
                    <a:cubicBezTo>
                      <a:pt x="25562" y="5316"/>
                      <a:pt x="27799" y="12265"/>
                      <a:pt x="25255" y="18261"/>
                    </a:cubicBezTo>
                    <a:close/>
                  </a:path>
                </a:pathLst>
              </a:custGeom>
              <a:solidFill>
                <a:srgbClr val="3A3A3A">
                  <a:alpha val="85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3" name="Freeform 672">
                <a:extLst>
                  <a:ext uri="{FF2B5EF4-FFF2-40B4-BE49-F238E27FC236}">
                    <a16:creationId xmlns:a16="http://schemas.microsoft.com/office/drawing/2014/main" id="{375E163F-15DA-014A-A53D-F9A0BB65F19C}"/>
                  </a:ext>
                </a:extLst>
              </p:cNvPr>
              <p:cNvSpPr/>
              <p:nvPr/>
            </p:nvSpPr>
            <p:spPr>
              <a:xfrm>
                <a:off x="7888772" y="2538581"/>
                <a:ext cx="25655" cy="25642"/>
              </a:xfrm>
              <a:custGeom>
                <a:avLst/>
                <a:gdLst>
                  <a:gd name="connsiteX0" fmla="*/ 24226 w 25655"/>
                  <a:gd name="connsiteY0" fmla="*/ 18701 h 25642"/>
                  <a:gd name="connsiteX1" fmla="*/ 6947 w 25655"/>
                  <a:gd name="connsiteY1" fmla="*/ 24209 h 25642"/>
                  <a:gd name="connsiteX2" fmla="*/ 1435 w 25655"/>
                  <a:gd name="connsiteY2" fmla="*/ 6942 h 25642"/>
                  <a:gd name="connsiteX3" fmla="*/ 18713 w 25655"/>
                  <a:gd name="connsiteY3" fmla="*/ 1434 h 25642"/>
                  <a:gd name="connsiteX4" fmla="*/ 18713 w 25655"/>
                  <a:gd name="connsiteY4" fmla="*/ 1434 h 25642"/>
                  <a:gd name="connsiteX5" fmla="*/ 24226 w 25655"/>
                  <a:gd name="connsiteY5" fmla="*/ 18701 h 2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55" h="25642">
                    <a:moveTo>
                      <a:pt x="24226" y="18701"/>
                    </a:moveTo>
                    <a:cubicBezTo>
                      <a:pt x="20982" y="24993"/>
                      <a:pt x="13244" y="27461"/>
                      <a:pt x="6947" y="24209"/>
                    </a:cubicBezTo>
                    <a:cubicBezTo>
                      <a:pt x="650" y="20968"/>
                      <a:pt x="-1820" y="13234"/>
                      <a:pt x="1435" y="6942"/>
                    </a:cubicBezTo>
                    <a:cubicBezTo>
                      <a:pt x="4678" y="650"/>
                      <a:pt x="12417" y="-1818"/>
                      <a:pt x="18713" y="1434"/>
                    </a:cubicBezTo>
                    <a:cubicBezTo>
                      <a:pt x="18713" y="1434"/>
                      <a:pt x="18713" y="1434"/>
                      <a:pt x="18713" y="1434"/>
                    </a:cubicBezTo>
                    <a:cubicBezTo>
                      <a:pt x="25010" y="4686"/>
                      <a:pt x="27469" y="12408"/>
                      <a:pt x="24226" y="18701"/>
                    </a:cubicBezTo>
                    <a:close/>
                  </a:path>
                </a:pathLst>
              </a:custGeom>
              <a:solidFill>
                <a:srgbClr val="3A3A3A">
                  <a:alpha val="88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4" name="Freeform 673">
                <a:extLst>
                  <a:ext uri="{FF2B5EF4-FFF2-40B4-BE49-F238E27FC236}">
                    <a16:creationId xmlns:a16="http://schemas.microsoft.com/office/drawing/2014/main" id="{D83F3F1F-3C74-D748-8F07-1E19BD445CCD}"/>
                  </a:ext>
                </a:extLst>
              </p:cNvPr>
              <p:cNvSpPr/>
              <p:nvPr/>
            </p:nvSpPr>
            <p:spPr>
              <a:xfrm>
                <a:off x="7888927" y="2538853"/>
                <a:ext cx="25233" cy="25215"/>
              </a:xfrm>
              <a:custGeom>
                <a:avLst/>
                <a:gdLst>
                  <a:gd name="connsiteX0" fmla="*/ 23858 w 25233"/>
                  <a:gd name="connsiteY0" fmla="*/ 18323 h 25215"/>
                  <a:gd name="connsiteX1" fmla="*/ 6897 w 25233"/>
                  <a:gd name="connsiteY1" fmla="*/ 23842 h 25215"/>
                  <a:gd name="connsiteX2" fmla="*/ 1375 w 25233"/>
                  <a:gd name="connsiteY2" fmla="*/ 6882 h 25215"/>
                  <a:gd name="connsiteX3" fmla="*/ 18335 w 25233"/>
                  <a:gd name="connsiteY3" fmla="*/ 1374 h 25215"/>
                  <a:gd name="connsiteX4" fmla="*/ 18346 w 25233"/>
                  <a:gd name="connsiteY4" fmla="*/ 1374 h 25215"/>
                  <a:gd name="connsiteX5" fmla="*/ 23858 w 25233"/>
                  <a:gd name="connsiteY5" fmla="*/ 18323 h 2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33" h="25215">
                    <a:moveTo>
                      <a:pt x="23858" y="18323"/>
                    </a:moveTo>
                    <a:cubicBezTo>
                      <a:pt x="20699" y="24531"/>
                      <a:pt x="13099" y="26999"/>
                      <a:pt x="6897" y="23842"/>
                    </a:cubicBezTo>
                    <a:cubicBezTo>
                      <a:pt x="686" y="20685"/>
                      <a:pt x="-1784" y="13090"/>
                      <a:pt x="1375" y="6882"/>
                    </a:cubicBezTo>
                    <a:cubicBezTo>
                      <a:pt x="4533" y="685"/>
                      <a:pt x="12134" y="-1783"/>
                      <a:pt x="18335" y="1374"/>
                    </a:cubicBezTo>
                    <a:cubicBezTo>
                      <a:pt x="18346" y="1374"/>
                      <a:pt x="18346" y="1374"/>
                      <a:pt x="18346" y="1374"/>
                    </a:cubicBezTo>
                    <a:cubicBezTo>
                      <a:pt x="24547" y="4531"/>
                      <a:pt x="27017" y="12126"/>
                      <a:pt x="23858" y="18323"/>
                    </a:cubicBezTo>
                    <a:close/>
                  </a:path>
                </a:pathLst>
              </a:custGeom>
              <a:solidFill>
                <a:srgbClr val="3A3A3A">
                  <a:alpha val="92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5" name="Freeform 674">
                <a:extLst>
                  <a:ext uri="{FF2B5EF4-FFF2-40B4-BE49-F238E27FC236}">
                    <a16:creationId xmlns:a16="http://schemas.microsoft.com/office/drawing/2014/main" id="{D5B760E6-3496-9A42-B002-5BE27B5AE105}"/>
                  </a:ext>
                </a:extLst>
              </p:cNvPr>
              <p:cNvSpPr/>
              <p:nvPr/>
            </p:nvSpPr>
            <p:spPr>
              <a:xfrm>
                <a:off x="7889108" y="2539071"/>
                <a:ext cx="24806" cy="24794"/>
              </a:xfrm>
              <a:custGeom>
                <a:avLst/>
                <a:gdLst>
                  <a:gd name="connsiteX0" fmla="*/ 23466 w 24806"/>
                  <a:gd name="connsiteY0" fmla="*/ 17999 h 24794"/>
                  <a:gd name="connsiteX1" fmla="*/ 6802 w 24806"/>
                  <a:gd name="connsiteY1" fmla="*/ 23454 h 24794"/>
                  <a:gd name="connsiteX2" fmla="*/ 1342 w 24806"/>
                  <a:gd name="connsiteY2" fmla="*/ 6791 h 24794"/>
                  <a:gd name="connsiteX3" fmla="*/ 18006 w 24806"/>
                  <a:gd name="connsiteY3" fmla="*/ 1346 h 24794"/>
                  <a:gd name="connsiteX4" fmla="*/ 18059 w 24806"/>
                  <a:gd name="connsiteY4" fmla="*/ 1368 h 24794"/>
                  <a:gd name="connsiteX5" fmla="*/ 23466 w 24806"/>
                  <a:gd name="connsiteY5" fmla="*/ 17999 h 2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06" h="24794">
                    <a:moveTo>
                      <a:pt x="23466" y="17999"/>
                    </a:moveTo>
                    <a:cubicBezTo>
                      <a:pt x="20370" y="24101"/>
                      <a:pt x="12908" y="26548"/>
                      <a:pt x="6802" y="23454"/>
                    </a:cubicBezTo>
                    <a:cubicBezTo>
                      <a:pt x="685" y="20361"/>
                      <a:pt x="-1753" y="12904"/>
                      <a:pt x="1342" y="6791"/>
                    </a:cubicBezTo>
                    <a:cubicBezTo>
                      <a:pt x="4438" y="689"/>
                      <a:pt x="11900" y="-1757"/>
                      <a:pt x="18006" y="1346"/>
                    </a:cubicBezTo>
                    <a:cubicBezTo>
                      <a:pt x="18028" y="1346"/>
                      <a:pt x="18038" y="1357"/>
                      <a:pt x="18059" y="1368"/>
                    </a:cubicBezTo>
                    <a:cubicBezTo>
                      <a:pt x="24133" y="4482"/>
                      <a:pt x="26550" y="11918"/>
                      <a:pt x="23466" y="17999"/>
                    </a:cubicBezTo>
                    <a:close/>
                  </a:path>
                </a:pathLst>
              </a:custGeom>
              <a:solidFill>
                <a:srgbClr val="3A3A3A">
                  <a:alpha val="96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6" name="Freeform 675">
                <a:extLst>
                  <a:ext uri="{FF2B5EF4-FFF2-40B4-BE49-F238E27FC236}">
                    <a16:creationId xmlns:a16="http://schemas.microsoft.com/office/drawing/2014/main" id="{E0B25BC4-7D96-D449-A795-354D64EE4635}"/>
                  </a:ext>
                </a:extLst>
              </p:cNvPr>
              <p:cNvSpPr/>
              <p:nvPr/>
            </p:nvSpPr>
            <p:spPr>
              <a:xfrm>
                <a:off x="7889280" y="2539290"/>
                <a:ext cx="24388" cy="24373"/>
              </a:xfrm>
              <a:custGeom>
                <a:avLst/>
                <a:gdLst>
                  <a:gd name="connsiteX0" fmla="*/ 23082 w 24388"/>
                  <a:gd name="connsiteY0" fmla="*/ 17674 h 24373"/>
                  <a:gd name="connsiteX1" fmla="*/ 6704 w 24388"/>
                  <a:gd name="connsiteY1" fmla="*/ 23066 h 24373"/>
                  <a:gd name="connsiteX2" fmla="*/ 1308 w 24388"/>
                  <a:gd name="connsiteY2" fmla="*/ 6699 h 24373"/>
                  <a:gd name="connsiteX3" fmla="*/ 17686 w 24388"/>
                  <a:gd name="connsiteY3" fmla="*/ 1307 h 24373"/>
                  <a:gd name="connsiteX4" fmla="*/ 17781 w 24388"/>
                  <a:gd name="connsiteY4" fmla="*/ 1360 h 24373"/>
                  <a:gd name="connsiteX5" fmla="*/ 23082 w 24388"/>
                  <a:gd name="connsiteY5" fmla="*/ 17674 h 2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88" h="24373">
                    <a:moveTo>
                      <a:pt x="23082" y="17674"/>
                    </a:moveTo>
                    <a:cubicBezTo>
                      <a:pt x="20050" y="23680"/>
                      <a:pt x="12714" y="26096"/>
                      <a:pt x="6704" y="23066"/>
                    </a:cubicBezTo>
                    <a:cubicBezTo>
                      <a:pt x="693" y="20036"/>
                      <a:pt x="-1723" y="12716"/>
                      <a:pt x="1308" y="6699"/>
                    </a:cubicBezTo>
                    <a:cubicBezTo>
                      <a:pt x="4340" y="693"/>
                      <a:pt x="11676" y="-1722"/>
                      <a:pt x="17686" y="1307"/>
                    </a:cubicBezTo>
                    <a:cubicBezTo>
                      <a:pt x="17718" y="1329"/>
                      <a:pt x="17750" y="1339"/>
                      <a:pt x="17781" y="1360"/>
                    </a:cubicBezTo>
                    <a:cubicBezTo>
                      <a:pt x="23728" y="4422"/>
                      <a:pt x="26092" y="11699"/>
                      <a:pt x="23082" y="17674"/>
                    </a:cubicBezTo>
                    <a:close/>
                  </a:path>
                </a:pathLst>
              </a:custGeom>
              <a:solidFill>
                <a:srgbClr val="3A3A3A"/>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77" name="Freeform 676">
              <a:extLst>
                <a:ext uri="{FF2B5EF4-FFF2-40B4-BE49-F238E27FC236}">
                  <a16:creationId xmlns:a16="http://schemas.microsoft.com/office/drawing/2014/main" id="{F843952D-58F8-814A-B85B-367730F53C34}"/>
                </a:ext>
              </a:extLst>
            </p:cNvPr>
            <p:cNvSpPr/>
            <p:nvPr/>
          </p:nvSpPr>
          <p:spPr>
            <a:xfrm>
              <a:off x="7711855" y="2611043"/>
              <a:ext cx="744045" cy="161544"/>
            </a:xfrm>
            <a:custGeom>
              <a:avLst/>
              <a:gdLst>
                <a:gd name="connsiteX0" fmla="*/ 262 w 744045"/>
                <a:gd name="connsiteY0" fmla="*/ 147934 h 161544"/>
                <a:gd name="connsiteX1" fmla="*/ 262 w 744045"/>
                <a:gd name="connsiteY1" fmla="*/ 147934 h 161544"/>
                <a:gd name="connsiteX2" fmla="*/ 19449 w 744045"/>
                <a:gd name="connsiteY2" fmla="*/ 161282 h 161544"/>
                <a:gd name="connsiteX3" fmla="*/ 730426 w 744045"/>
                <a:gd name="connsiteY3" fmla="*/ 32786 h 161544"/>
                <a:gd name="connsiteX4" fmla="*/ 743783 w 744045"/>
                <a:gd name="connsiteY4" fmla="*/ 13506 h 161544"/>
                <a:gd name="connsiteX5" fmla="*/ 743783 w 744045"/>
                <a:gd name="connsiteY5" fmla="*/ 13506 h 161544"/>
                <a:gd name="connsiteX6" fmla="*/ 724596 w 744045"/>
                <a:gd name="connsiteY6" fmla="*/ 264 h 161544"/>
                <a:gd name="connsiteX7" fmla="*/ 13619 w 744045"/>
                <a:gd name="connsiteY7" fmla="*/ 128761 h 161544"/>
                <a:gd name="connsiteX8" fmla="*/ 262 w 744045"/>
                <a:gd name="connsiteY8" fmla="*/ 147934 h 161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045" h="161544">
                  <a:moveTo>
                    <a:pt x="262" y="147934"/>
                  </a:moveTo>
                  <a:lnTo>
                    <a:pt x="262" y="147934"/>
                  </a:lnTo>
                  <a:cubicBezTo>
                    <a:pt x="1874" y="156918"/>
                    <a:pt x="10460" y="162892"/>
                    <a:pt x="19449" y="161282"/>
                  </a:cubicBezTo>
                  <a:lnTo>
                    <a:pt x="730426" y="32786"/>
                  </a:lnTo>
                  <a:cubicBezTo>
                    <a:pt x="739426" y="31122"/>
                    <a:pt x="745394" y="22510"/>
                    <a:pt x="743783" y="13506"/>
                  </a:cubicBezTo>
                  <a:lnTo>
                    <a:pt x="743783" y="13506"/>
                  </a:lnTo>
                  <a:cubicBezTo>
                    <a:pt x="742119" y="4565"/>
                    <a:pt x="733543" y="-1346"/>
                    <a:pt x="724596" y="264"/>
                  </a:cubicBezTo>
                  <a:lnTo>
                    <a:pt x="13619" y="128761"/>
                  </a:lnTo>
                  <a:cubicBezTo>
                    <a:pt x="4630" y="130371"/>
                    <a:pt x="-1349" y="138951"/>
                    <a:pt x="262" y="147934"/>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8" name="Freeform 677">
              <a:extLst>
                <a:ext uri="{FF2B5EF4-FFF2-40B4-BE49-F238E27FC236}">
                  <a16:creationId xmlns:a16="http://schemas.microsoft.com/office/drawing/2014/main" id="{DDE69494-FC44-AA41-8B4F-50B03F1F1C97}"/>
                </a:ext>
              </a:extLst>
            </p:cNvPr>
            <p:cNvSpPr/>
            <p:nvPr/>
          </p:nvSpPr>
          <p:spPr>
            <a:xfrm>
              <a:off x="7750562" y="2372501"/>
              <a:ext cx="651684" cy="311652"/>
            </a:xfrm>
            <a:custGeom>
              <a:avLst/>
              <a:gdLst>
                <a:gd name="connsiteX0" fmla="*/ 1413 w 651684"/>
                <a:gd name="connsiteY0" fmla="*/ 302472 h 311652"/>
                <a:gd name="connsiteX1" fmla="*/ 1413 w 651684"/>
                <a:gd name="connsiteY1" fmla="*/ 302472 h 311652"/>
                <a:gd name="connsiteX2" fmla="*/ 21841 w 651684"/>
                <a:gd name="connsiteY2" fmla="*/ 310311 h 311652"/>
                <a:gd name="connsiteX3" fmla="*/ 22085 w 651684"/>
                <a:gd name="connsiteY3" fmla="*/ 310205 h 311652"/>
                <a:gd name="connsiteX4" fmla="*/ 642533 w 651684"/>
                <a:gd name="connsiteY4" fmla="*/ 29801 h 311652"/>
                <a:gd name="connsiteX5" fmla="*/ 650293 w 651684"/>
                <a:gd name="connsiteY5" fmla="*/ 9187 h 311652"/>
                <a:gd name="connsiteX6" fmla="*/ 650271 w 651684"/>
                <a:gd name="connsiteY6" fmla="*/ 9144 h 311652"/>
                <a:gd name="connsiteX7" fmla="*/ 650271 w 651684"/>
                <a:gd name="connsiteY7" fmla="*/ 9144 h 311652"/>
                <a:gd name="connsiteX8" fmla="*/ 629812 w 651684"/>
                <a:gd name="connsiteY8" fmla="*/ 1358 h 311652"/>
                <a:gd name="connsiteX9" fmla="*/ 629707 w 651684"/>
                <a:gd name="connsiteY9" fmla="*/ 1411 h 311652"/>
                <a:gd name="connsiteX10" fmla="*/ 9152 w 651684"/>
                <a:gd name="connsiteY10" fmla="*/ 281815 h 311652"/>
                <a:gd name="connsiteX11" fmla="*/ 1392 w 651684"/>
                <a:gd name="connsiteY11" fmla="*/ 302429 h 311652"/>
                <a:gd name="connsiteX12" fmla="*/ 1413 w 651684"/>
                <a:gd name="connsiteY12" fmla="*/ 302472 h 31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1684" h="311652">
                  <a:moveTo>
                    <a:pt x="1413" y="302472"/>
                  </a:moveTo>
                  <a:lnTo>
                    <a:pt x="1413" y="302472"/>
                  </a:lnTo>
                  <a:cubicBezTo>
                    <a:pt x="4890" y="310279"/>
                    <a:pt x="14039" y="313785"/>
                    <a:pt x="21841" y="310311"/>
                  </a:cubicBezTo>
                  <a:cubicBezTo>
                    <a:pt x="21925" y="310279"/>
                    <a:pt x="22010" y="310237"/>
                    <a:pt x="22085" y="310205"/>
                  </a:cubicBezTo>
                  <a:lnTo>
                    <a:pt x="642533" y="29801"/>
                  </a:lnTo>
                  <a:cubicBezTo>
                    <a:pt x="650367" y="26252"/>
                    <a:pt x="653844" y="17026"/>
                    <a:pt x="650293" y="9187"/>
                  </a:cubicBezTo>
                  <a:cubicBezTo>
                    <a:pt x="650282" y="9176"/>
                    <a:pt x="650282" y="9155"/>
                    <a:pt x="650271" y="9144"/>
                  </a:cubicBezTo>
                  <a:lnTo>
                    <a:pt x="650271" y="9144"/>
                  </a:lnTo>
                  <a:cubicBezTo>
                    <a:pt x="646773" y="1348"/>
                    <a:pt x="637614" y="-2138"/>
                    <a:pt x="629812" y="1358"/>
                  </a:cubicBezTo>
                  <a:cubicBezTo>
                    <a:pt x="629781" y="1379"/>
                    <a:pt x="629738" y="1390"/>
                    <a:pt x="629707" y="1411"/>
                  </a:cubicBezTo>
                  <a:lnTo>
                    <a:pt x="9152" y="281815"/>
                  </a:lnTo>
                  <a:cubicBezTo>
                    <a:pt x="1318" y="285364"/>
                    <a:pt x="-2159" y="294590"/>
                    <a:pt x="1392" y="302429"/>
                  </a:cubicBezTo>
                  <a:cubicBezTo>
                    <a:pt x="1403" y="302440"/>
                    <a:pt x="1403" y="302461"/>
                    <a:pt x="1413" y="302472"/>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9" name="Freeform 678">
              <a:extLst>
                <a:ext uri="{FF2B5EF4-FFF2-40B4-BE49-F238E27FC236}">
                  <a16:creationId xmlns:a16="http://schemas.microsoft.com/office/drawing/2014/main" id="{F97F533D-9FFB-A749-867C-4E072B0D01D9}"/>
                </a:ext>
              </a:extLst>
            </p:cNvPr>
            <p:cNvSpPr/>
            <p:nvPr/>
          </p:nvSpPr>
          <p:spPr>
            <a:xfrm>
              <a:off x="7889814" y="2138975"/>
              <a:ext cx="385065" cy="424423"/>
            </a:xfrm>
            <a:custGeom>
              <a:avLst/>
              <a:gdLst>
                <a:gd name="connsiteX0" fmla="*/ 4103 w 385065"/>
                <a:gd name="connsiteY0" fmla="*/ 421273 h 424423"/>
                <a:gd name="connsiteX1" fmla="*/ 4103 w 385065"/>
                <a:gd name="connsiteY1" fmla="*/ 421273 h 424423"/>
                <a:gd name="connsiteX2" fmla="*/ 21488 w 385065"/>
                <a:gd name="connsiteY2" fmla="*/ 420425 h 424423"/>
                <a:gd name="connsiteX3" fmla="*/ 381905 w 385065"/>
                <a:gd name="connsiteY3" fmla="*/ 20636 h 424423"/>
                <a:gd name="connsiteX4" fmla="*/ 381057 w 385065"/>
                <a:gd name="connsiteY4" fmla="*/ 3157 h 424423"/>
                <a:gd name="connsiteX5" fmla="*/ 381057 w 385065"/>
                <a:gd name="connsiteY5" fmla="*/ 3157 h 424423"/>
                <a:gd name="connsiteX6" fmla="*/ 363567 w 385065"/>
                <a:gd name="connsiteY6" fmla="*/ 4110 h 424423"/>
                <a:gd name="connsiteX7" fmla="*/ 3149 w 385065"/>
                <a:gd name="connsiteY7" fmla="*/ 403900 h 424423"/>
                <a:gd name="connsiteX8" fmla="*/ 4082 w 385065"/>
                <a:gd name="connsiteY8" fmla="*/ 421252 h 424423"/>
                <a:gd name="connsiteX9" fmla="*/ 4103 w 385065"/>
                <a:gd name="connsiteY9" fmla="*/ 421273 h 424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065" h="424423">
                  <a:moveTo>
                    <a:pt x="4103" y="421273"/>
                  </a:moveTo>
                  <a:lnTo>
                    <a:pt x="4103" y="421273"/>
                  </a:lnTo>
                  <a:cubicBezTo>
                    <a:pt x="9159" y="425786"/>
                    <a:pt x="16898" y="425404"/>
                    <a:pt x="21488" y="420425"/>
                  </a:cubicBezTo>
                  <a:lnTo>
                    <a:pt x="381905" y="20636"/>
                  </a:lnTo>
                  <a:cubicBezTo>
                    <a:pt x="386432" y="15551"/>
                    <a:pt x="386050" y="7786"/>
                    <a:pt x="381057" y="3157"/>
                  </a:cubicBezTo>
                  <a:lnTo>
                    <a:pt x="381057" y="3157"/>
                  </a:lnTo>
                  <a:cubicBezTo>
                    <a:pt x="375958" y="-1398"/>
                    <a:pt x="368136" y="-975"/>
                    <a:pt x="363567" y="4110"/>
                  </a:cubicBezTo>
                  <a:lnTo>
                    <a:pt x="3149" y="403900"/>
                  </a:lnTo>
                  <a:cubicBezTo>
                    <a:pt x="-1388" y="408953"/>
                    <a:pt x="-975" y="416718"/>
                    <a:pt x="4082" y="421252"/>
                  </a:cubicBezTo>
                  <a:cubicBezTo>
                    <a:pt x="4092" y="421262"/>
                    <a:pt x="4092" y="421262"/>
                    <a:pt x="4103" y="421273"/>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0" name="Freeform 679">
              <a:extLst>
                <a:ext uri="{FF2B5EF4-FFF2-40B4-BE49-F238E27FC236}">
                  <a16:creationId xmlns:a16="http://schemas.microsoft.com/office/drawing/2014/main" id="{54FCFABD-E7F2-6A45-830D-AA252D745C3B}"/>
                </a:ext>
              </a:extLst>
            </p:cNvPr>
            <p:cNvSpPr/>
            <p:nvPr/>
          </p:nvSpPr>
          <p:spPr>
            <a:xfrm>
              <a:off x="8055483" y="3234131"/>
              <a:ext cx="178971" cy="325731"/>
            </a:xfrm>
            <a:custGeom>
              <a:avLst/>
              <a:gdLst>
                <a:gd name="connsiteX0" fmla="*/ 173516 w 178971"/>
                <a:gd name="connsiteY0" fmla="*/ 324956 h 325731"/>
                <a:gd name="connsiteX1" fmla="*/ 173516 w 178971"/>
                <a:gd name="connsiteY1" fmla="*/ 324956 h 325731"/>
                <a:gd name="connsiteX2" fmla="*/ 177014 w 178971"/>
                <a:gd name="connsiteY2" fmla="*/ 308007 h 325731"/>
                <a:gd name="connsiteX3" fmla="*/ 21398 w 178971"/>
                <a:gd name="connsiteY3" fmla="*/ 7794 h 325731"/>
                <a:gd name="connsiteX4" fmla="*/ 5497 w 178971"/>
                <a:gd name="connsiteY4" fmla="*/ 802 h 325731"/>
                <a:gd name="connsiteX5" fmla="*/ 5497 w 178971"/>
                <a:gd name="connsiteY5" fmla="*/ 802 h 325731"/>
                <a:gd name="connsiteX6" fmla="*/ 1999 w 178971"/>
                <a:gd name="connsiteY6" fmla="*/ 17751 h 325731"/>
                <a:gd name="connsiteX7" fmla="*/ 157615 w 178971"/>
                <a:gd name="connsiteY7" fmla="*/ 317964 h 325731"/>
                <a:gd name="connsiteX8" fmla="*/ 173516 w 178971"/>
                <a:gd name="connsiteY8" fmla="*/ 324956 h 325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971" h="325731">
                  <a:moveTo>
                    <a:pt x="173516" y="324956"/>
                  </a:moveTo>
                  <a:lnTo>
                    <a:pt x="173516" y="324956"/>
                  </a:lnTo>
                  <a:cubicBezTo>
                    <a:pt x="179092" y="321185"/>
                    <a:pt x="180639" y="313674"/>
                    <a:pt x="177014" y="308007"/>
                  </a:cubicBezTo>
                  <a:lnTo>
                    <a:pt x="21398" y="7794"/>
                  </a:lnTo>
                  <a:cubicBezTo>
                    <a:pt x="18886" y="1522"/>
                    <a:pt x="11815" y="-1581"/>
                    <a:pt x="5497" y="802"/>
                  </a:cubicBezTo>
                  <a:lnTo>
                    <a:pt x="5497" y="802"/>
                  </a:lnTo>
                  <a:cubicBezTo>
                    <a:pt x="-131" y="4531"/>
                    <a:pt x="-1689" y="12105"/>
                    <a:pt x="1999" y="17751"/>
                  </a:cubicBezTo>
                  <a:lnTo>
                    <a:pt x="157615" y="317964"/>
                  </a:lnTo>
                  <a:cubicBezTo>
                    <a:pt x="160170" y="324193"/>
                    <a:pt x="167198" y="327286"/>
                    <a:pt x="173516" y="324956"/>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1" name="Freeform 680">
              <a:extLst>
                <a:ext uri="{FF2B5EF4-FFF2-40B4-BE49-F238E27FC236}">
                  <a16:creationId xmlns:a16="http://schemas.microsoft.com/office/drawing/2014/main" id="{3CCA96F8-F12F-8942-8BB5-43FCB0C7CCFA}"/>
                </a:ext>
              </a:extLst>
            </p:cNvPr>
            <p:cNvSpPr/>
            <p:nvPr/>
          </p:nvSpPr>
          <p:spPr>
            <a:xfrm>
              <a:off x="8114290" y="3351669"/>
              <a:ext cx="59703" cy="363037"/>
            </a:xfrm>
            <a:custGeom>
              <a:avLst/>
              <a:gdLst>
                <a:gd name="connsiteX0" fmla="*/ 10188 w 59703"/>
                <a:gd name="connsiteY0" fmla="*/ 363033 h 363037"/>
                <a:gd name="connsiteX1" fmla="*/ 10188 w 59703"/>
                <a:gd name="connsiteY1" fmla="*/ 363033 h 363037"/>
                <a:gd name="connsiteX2" fmla="*/ 23121 w 59703"/>
                <a:gd name="connsiteY2" fmla="*/ 350851 h 363037"/>
                <a:gd name="connsiteX3" fmla="*/ 59480 w 59703"/>
                <a:gd name="connsiteY3" fmla="*/ 14726 h 363037"/>
                <a:gd name="connsiteX4" fmla="*/ 49516 w 59703"/>
                <a:gd name="connsiteY4" fmla="*/ 2 h 363037"/>
                <a:gd name="connsiteX5" fmla="*/ 49516 w 59703"/>
                <a:gd name="connsiteY5" fmla="*/ 2 h 363037"/>
                <a:gd name="connsiteX6" fmla="*/ 36583 w 59703"/>
                <a:gd name="connsiteY6" fmla="*/ 12184 h 363037"/>
                <a:gd name="connsiteX7" fmla="*/ 223 w 59703"/>
                <a:gd name="connsiteY7" fmla="*/ 348309 h 363037"/>
                <a:gd name="connsiteX8" fmla="*/ 10188 w 59703"/>
                <a:gd name="connsiteY8" fmla="*/ 363033 h 36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03" h="363037">
                  <a:moveTo>
                    <a:pt x="10188" y="363033"/>
                  </a:moveTo>
                  <a:lnTo>
                    <a:pt x="10188" y="363033"/>
                  </a:lnTo>
                  <a:cubicBezTo>
                    <a:pt x="17121" y="363213"/>
                    <a:pt x="22887" y="357768"/>
                    <a:pt x="23121" y="350851"/>
                  </a:cubicBezTo>
                  <a:lnTo>
                    <a:pt x="59480" y="14726"/>
                  </a:lnTo>
                  <a:cubicBezTo>
                    <a:pt x="60774" y="7915"/>
                    <a:pt x="56321" y="1337"/>
                    <a:pt x="49516" y="2"/>
                  </a:cubicBezTo>
                  <a:lnTo>
                    <a:pt x="49516" y="2"/>
                  </a:lnTo>
                  <a:cubicBezTo>
                    <a:pt x="42615" y="-115"/>
                    <a:pt x="36869" y="5288"/>
                    <a:pt x="36583" y="12184"/>
                  </a:cubicBezTo>
                  <a:lnTo>
                    <a:pt x="223" y="348309"/>
                  </a:lnTo>
                  <a:cubicBezTo>
                    <a:pt x="-1070" y="355120"/>
                    <a:pt x="3382" y="361698"/>
                    <a:pt x="10188" y="363033"/>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2" name="Freeform 681">
              <a:extLst>
                <a:ext uri="{FF2B5EF4-FFF2-40B4-BE49-F238E27FC236}">
                  <a16:creationId xmlns:a16="http://schemas.microsoft.com/office/drawing/2014/main" id="{3673B57A-2FC1-714A-ACD0-10D209812B6F}"/>
                </a:ext>
              </a:extLst>
            </p:cNvPr>
            <p:cNvSpPr/>
            <p:nvPr/>
          </p:nvSpPr>
          <p:spPr>
            <a:xfrm>
              <a:off x="8003286" y="3142531"/>
              <a:ext cx="358329" cy="202327"/>
            </a:xfrm>
            <a:custGeom>
              <a:avLst/>
              <a:gdLst>
                <a:gd name="connsiteX0" fmla="*/ 356630 w 358329"/>
                <a:gd name="connsiteY0" fmla="*/ 194415 h 202327"/>
                <a:gd name="connsiteX1" fmla="*/ 356630 w 358329"/>
                <a:gd name="connsiteY1" fmla="*/ 194415 h 202327"/>
                <a:gd name="connsiteX2" fmla="*/ 350376 w 358329"/>
                <a:gd name="connsiteY2" fmla="*/ 174394 h 202327"/>
                <a:gd name="connsiteX3" fmla="*/ 350376 w 358329"/>
                <a:gd name="connsiteY3" fmla="*/ 174394 h 202327"/>
                <a:gd name="connsiteX4" fmla="*/ 21760 w 358329"/>
                <a:gd name="connsiteY4" fmla="*/ 1723 h 202327"/>
                <a:gd name="connsiteX5" fmla="*/ 1724 w 358329"/>
                <a:gd name="connsiteY5" fmla="*/ 7868 h 202327"/>
                <a:gd name="connsiteX6" fmla="*/ 1724 w 358329"/>
                <a:gd name="connsiteY6" fmla="*/ 7868 h 202327"/>
                <a:gd name="connsiteX7" fmla="*/ 7873 w 358329"/>
                <a:gd name="connsiteY7" fmla="*/ 27889 h 202327"/>
                <a:gd name="connsiteX8" fmla="*/ 336489 w 358329"/>
                <a:gd name="connsiteY8" fmla="*/ 200559 h 202327"/>
                <a:gd name="connsiteX9" fmla="*/ 356588 w 358329"/>
                <a:gd name="connsiteY9" fmla="*/ 194500 h 202327"/>
                <a:gd name="connsiteX10" fmla="*/ 356630 w 358329"/>
                <a:gd name="connsiteY10" fmla="*/ 194415 h 20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8329" h="202327">
                  <a:moveTo>
                    <a:pt x="356630" y="194415"/>
                  </a:moveTo>
                  <a:lnTo>
                    <a:pt x="356630" y="194415"/>
                  </a:lnTo>
                  <a:cubicBezTo>
                    <a:pt x="360436" y="187158"/>
                    <a:pt x="357637" y="178197"/>
                    <a:pt x="350376" y="174394"/>
                  </a:cubicBezTo>
                  <a:cubicBezTo>
                    <a:pt x="350376" y="174394"/>
                    <a:pt x="350376" y="174394"/>
                    <a:pt x="350376" y="174394"/>
                  </a:cubicBezTo>
                  <a:lnTo>
                    <a:pt x="21760" y="1723"/>
                  </a:lnTo>
                  <a:cubicBezTo>
                    <a:pt x="14530" y="-2101"/>
                    <a:pt x="5573" y="653"/>
                    <a:pt x="1724" y="7868"/>
                  </a:cubicBezTo>
                  <a:lnTo>
                    <a:pt x="1724" y="7868"/>
                  </a:lnTo>
                  <a:cubicBezTo>
                    <a:pt x="-2102" y="15092"/>
                    <a:pt x="654" y="24043"/>
                    <a:pt x="7873" y="27889"/>
                  </a:cubicBezTo>
                  <a:lnTo>
                    <a:pt x="336489" y="200559"/>
                  </a:lnTo>
                  <a:cubicBezTo>
                    <a:pt x="343708" y="204436"/>
                    <a:pt x="352708" y="201724"/>
                    <a:pt x="356588" y="194500"/>
                  </a:cubicBezTo>
                  <a:cubicBezTo>
                    <a:pt x="356598" y="194478"/>
                    <a:pt x="356619" y="194447"/>
                    <a:pt x="356630" y="194415"/>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3" name="Freeform 682">
              <a:extLst>
                <a:ext uri="{FF2B5EF4-FFF2-40B4-BE49-F238E27FC236}">
                  <a16:creationId xmlns:a16="http://schemas.microsoft.com/office/drawing/2014/main" id="{B0DD44AF-A3D2-BC4F-AB9F-B14D329AF6C7}"/>
                </a:ext>
              </a:extLst>
            </p:cNvPr>
            <p:cNvSpPr/>
            <p:nvPr/>
          </p:nvSpPr>
          <p:spPr>
            <a:xfrm>
              <a:off x="8027760" y="3428783"/>
              <a:ext cx="252162" cy="379518"/>
            </a:xfrm>
            <a:custGeom>
              <a:avLst/>
              <a:gdLst>
                <a:gd name="connsiteX0" fmla="*/ 5554 w 252162"/>
                <a:gd name="connsiteY0" fmla="*/ 377975 h 379518"/>
                <a:gd name="connsiteX1" fmla="*/ 5554 w 252162"/>
                <a:gd name="connsiteY1" fmla="*/ 377975 h 379518"/>
                <a:gd name="connsiteX2" fmla="*/ 25694 w 252162"/>
                <a:gd name="connsiteY2" fmla="*/ 371301 h 379518"/>
                <a:gd name="connsiteX3" fmla="*/ 248835 w 252162"/>
                <a:gd name="connsiteY3" fmla="*/ 22677 h 379518"/>
                <a:gd name="connsiteX4" fmla="*/ 246609 w 252162"/>
                <a:gd name="connsiteY4" fmla="*/ 1490 h 379518"/>
                <a:gd name="connsiteX5" fmla="*/ 246609 w 252162"/>
                <a:gd name="connsiteY5" fmla="*/ 1490 h 379518"/>
                <a:gd name="connsiteX6" fmla="*/ 226468 w 252162"/>
                <a:gd name="connsiteY6" fmla="*/ 8270 h 379518"/>
                <a:gd name="connsiteX7" fmla="*/ 3327 w 252162"/>
                <a:gd name="connsiteY7" fmla="*/ 356788 h 379518"/>
                <a:gd name="connsiteX8" fmla="*/ 5554 w 252162"/>
                <a:gd name="connsiteY8" fmla="*/ 377975 h 379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162" h="379518">
                  <a:moveTo>
                    <a:pt x="5554" y="377975"/>
                  </a:moveTo>
                  <a:lnTo>
                    <a:pt x="5554" y="377975"/>
                  </a:lnTo>
                  <a:cubicBezTo>
                    <a:pt x="12963" y="381598"/>
                    <a:pt x="21921" y="378632"/>
                    <a:pt x="25694" y="371301"/>
                  </a:cubicBezTo>
                  <a:lnTo>
                    <a:pt x="248835" y="22677"/>
                  </a:lnTo>
                  <a:cubicBezTo>
                    <a:pt x="254030" y="16194"/>
                    <a:pt x="253033" y="6755"/>
                    <a:pt x="246609" y="1490"/>
                  </a:cubicBezTo>
                  <a:lnTo>
                    <a:pt x="246609" y="1490"/>
                  </a:lnTo>
                  <a:cubicBezTo>
                    <a:pt x="239168" y="-2059"/>
                    <a:pt x="230242" y="939"/>
                    <a:pt x="226468" y="8270"/>
                  </a:cubicBezTo>
                  <a:lnTo>
                    <a:pt x="3327" y="356788"/>
                  </a:lnTo>
                  <a:cubicBezTo>
                    <a:pt x="-1867" y="363271"/>
                    <a:pt x="-871" y="372710"/>
                    <a:pt x="5554" y="377975"/>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4" name="Freeform 683">
              <a:extLst>
                <a:ext uri="{FF2B5EF4-FFF2-40B4-BE49-F238E27FC236}">
                  <a16:creationId xmlns:a16="http://schemas.microsoft.com/office/drawing/2014/main" id="{2BE3D347-7BCA-F940-BB2D-82B6116AB463}"/>
                </a:ext>
              </a:extLst>
            </p:cNvPr>
            <p:cNvSpPr/>
            <p:nvPr/>
          </p:nvSpPr>
          <p:spPr>
            <a:xfrm rot="18444598">
              <a:off x="8553592" y="4374760"/>
              <a:ext cx="198865" cy="198729"/>
            </a:xfrm>
            <a:custGeom>
              <a:avLst/>
              <a:gdLst>
                <a:gd name="connsiteX0" fmla="*/ 198866 w 198865"/>
                <a:gd name="connsiteY0" fmla="*/ 99365 h 198729"/>
                <a:gd name="connsiteX1" fmla="*/ 99433 w 198865"/>
                <a:gd name="connsiteY1" fmla="*/ 198730 h 198729"/>
                <a:gd name="connsiteX2" fmla="*/ 0 w 198865"/>
                <a:gd name="connsiteY2" fmla="*/ 99365 h 198729"/>
                <a:gd name="connsiteX3" fmla="*/ 99433 w 198865"/>
                <a:gd name="connsiteY3" fmla="*/ 0 h 198729"/>
                <a:gd name="connsiteX4" fmla="*/ 198866 w 198865"/>
                <a:gd name="connsiteY4" fmla="*/ 99365 h 1987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865" h="198729">
                  <a:moveTo>
                    <a:pt x="198866" y="99365"/>
                  </a:moveTo>
                  <a:cubicBezTo>
                    <a:pt x="198866" y="154242"/>
                    <a:pt x="154348" y="198730"/>
                    <a:pt x="99433" y="198730"/>
                  </a:cubicBezTo>
                  <a:cubicBezTo>
                    <a:pt x="44518" y="198730"/>
                    <a:pt x="0" y="154243"/>
                    <a:pt x="0" y="99365"/>
                  </a:cubicBezTo>
                  <a:cubicBezTo>
                    <a:pt x="0" y="44487"/>
                    <a:pt x="44517" y="0"/>
                    <a:pt x="99433" y="0"/>
                  </a:cubicBezTo>
                  <a:cubicBezTo>
                    <a:pt x="154348" y="0"/>
                    <a:pt x="198866" y="44487"/>
                    <a:pt x="198866" y="99365"/>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5" name="Freeform 684">
              <a:extLst>
                <a:ext uri="{FF2B5EF4-FFF2-40B4-BE49-F238E27FC236}">
                  <a16:creationId xmlns:a16="http://schemas.microsoft.com/office/drawing/2014/main" id="{C01084B8-AA93-B047-9100-4437922B3BF0}"/>
                </a:ext>
              </a:extLst>
            </p:cNvPr>
            <p:cNvSpPr/>
            <p:nvPr/>
          </p:nvSpPr>
          <p:spPr>
            <a:xfrm rot="20178600">
              <a:off x="8553343" y="4374198"/>
              <a:ext cx="199501" cy="199365"/>
            </a:xfrm>
            <a:custGeom>
              <a:avLst/>
              <a:gdLst>
                <a:gd name="connsiteX0" fmla="*/ 199502 w 199501"/>
                <a:gd name="connsiteY0" fmla="*/ 99683 h 199365"/>
                <a:gd name="connsiteX1" fmla="*/ 99751 w 199501"/>
                <a:gd name="connsiteY1" fmla="*/ 199365 h 199365"/>
                <a:gd name="connsiteX2" fmla="*/ 0 w 199501"/>
                <a:gd name="connsiteY2" fmla="*/ 99683 h 199365"/>
                <a:gd name="connsiteX3" fmla="*/ 99751 w 199501"/>
                <a:gd name="connsiteY3" fmla="*/ 0 h 199365"/>
                <a:gd name="connsiteX4" fmla="*/ 199502 w 199501"/>
                <a:gd name="connsiteY4" fmla="*/ 99683 h 199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501" h="199365">
                  <a:moveTo>
                    <a:pt x="199502" y="99683"/>
                  </a:moveTo>
                  <a:cubicBezTo>
                    <a:pt x="199502" y="154736"/>
                    <a:pt x="154842" y="199365"/>
                    <a:pt x="99751" y="199365"/>
                  </a:cubicBezTo>
                  <a:cubicBezTo>
                    <a:pt x="44660" y="199365"/>
                    <a:pt x="0" y="154736"/>
                    <a:pt x="0" y="99683"/>
                  </a:cubicBezTo>
                  <a:cubicBezTo>
                    <a:pt x="0" y="44630"/>
                    <a:pt x="44660" y="0"/>
                    <a:pt x="99751" y="0"/>
                  </a:cubicBezTo>
                  <a:cubicBezTo>
                    <a:pt x="154842" y="0"/>
                    <a:pt x="199502" y="44630"/>
                    <a:pt x="199502" y="99683"/>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6" name="Freeform 685">
              <a:extLst>
                <a:ext uri="{FF2B5EF4-FFF2-40B4-BE49-F238E27FC236}">
                  <a16:creationId xmlns:a16="http://schemas.microsoft.com/office/drawing/2014/main" id="{473D4FF7-DA12-274B-9F2F-41A610F722BB}"/>
                </a:ext>
              </a:extLst>
            </p:cNvPr>
            <p:cNvSpPr/>
            <p:nvPr/>
          </p:nvSpPr>
          <p:spPr>
            <a:xfrm rot="16945801">
              <a:off x="8504094" y="4654300"/>
              <a:ext cx="198865" cy="198729"/>
            </a:xfrm>
            <a:custGeom>
              <a:avLst/>
              <a:gdLst>
                <a:gd name="connsiteX0" fmla="*/ 198866 w 198865"/>
                <a:gd name="connsiteY0" fmla="*/ 99365 h 198729"/>
                <a:gd name="connsiteX1" fmla="*/ 99433 w 198865"/>
                <a:gd name="connsiteY1" fmla="*/ 198730 h 198729"/>
                <a:gd name="connsiteX2" fmla="*/ 0 w 198865"/>
                <a:gd name="connsiteY2" fmla="*/ 99365 h 198729"/>
                <a:gd name="connsiteX3" fmla="*/ 99433 w 198865"/>
                <a:gd name="connsiteY3" fmla="*/ 0 h 198729"/>
                <a:gd name="connsiteX4" fmla="*/ 198866 w 198865"/>
                <a:gd name="connsiteY4" fmla="*/ 99365 h 1987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865" h="198729">
                  <a:moveTo>
                    <a:pt x="198866" y="99365"/>
                  </a:moveTo>
                  <a:cubicBezTo>
                    <a:pt x="198866" y="154242"/>
                    <a:pt x="154348" y="198730"/>
                    <a:pt x="99433" y="198730"/>
                  </a:cubicBezTo>
                  <a:cubicBezTo>
                    <a:pt x="44518" y="198730"/>
                    <a:pt x="0" y="154243"/>
                    <a:pt x="0" y="99365"/>
                  </a:cubicBezTo>
                  <a:cubicBezTo>
                    <a:pt x="0" y="44487"/>
                    <a:pt x="44517" y="0"/>
                    <a:pt x="99433" y="0"/>
                  </a:cubicBezTo>
                  <a:cubicBezTo>
                    <a:pt x="154348" y="0"/>
                    <a:pt x="198866" y="44487"/>
                    <a:pt x="198866" y="99365"/>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7" name="Freeform 686">
              <a:extLst>
                <a:ext uri="{FF2B5EF4-FFF2-40B4-BE49-F238E27FC236}">
                  <a16:creationId xmlns:a16="http://schemas.microsoft.com/office/drawing/2014/main" id="{105883C9-1A2C-EA42-9F36-1E9425298FF2}"/>
                </a:ext>
              </a:extLst>
            </p:cNvPr>
            <p:cNvSpPr/>
            <p:nvPr/>
          </p:nvSpPr>
          <p:spPr>
            <a:xfrm rot="19595402">
              <a:off x="8503884" y="4654185"/>
              <a:ext cx="199501" cy="199365"/>
            </a:xfrm>
            <a:custGeom>
              <a:avLst/>
              <a:gdLst>
                <a:gd name="connsiteX0" fmla="*/ 199502 w 199501"/>
                <a:gd name="connsiteY0" fmla="*/ 99683 h 199365"/>
                <a:gd name="connsiteX1" fmla="*/ 99751 w 199501"/>
                <a:gd name="connsiteY1" fmla="*/ 199365 h 199365"/>
                <a:gd name="connsiteX2" fmla="*/ 0 w 199501"/>
                <a:gd name="connsiteY2" fmla="*/ 99683 h 199365"/>
                <a:gd name="connsiteX3" fmla="*/ 99751 w 199501"/>
                <a:gd name="connsiteY3" fmla="*/ 0 h 199365"/>
                <a:gd name="connsiteX4" fmla="*/ 199502 w 199501"/>
                <a:gd name="connsiteY4" fmla="*/ 99683 h 199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501" h="199365">
                  <a:moveTo>
                    <a:pt x="199502" y="99683"/>
                  </a:moveTo>
                  <a:cubicBezTo>
                    <a:pt x="199502" y="154736"/>
                    <a:pt x="154842" y="199365"/>
                    <a:pt x="99751" y="199365"/>
                  </a:cubicBezTo>
                  <a:cubicBezTo>
                    <a:pt x="44660" y="199365"/>
                    <a:pt x="0" y="154736"/>
                    <a:pt x="0" y="99683"/>
                  </a:cubicBezTo>
                  <a:cubicBezTo>
                    <a:pt x="0" y="44630"/>
                    <a:pt x="44660" y="0"/>
                    <a:pt x="99751" y="0"/>
                  </a:cubicBezTo>
                  <a:cubicBezTo>
                    <a:pt x="154842" y="0"/>
                    <a:pt x="199502" y="44630"/>
                    <a:pt x="199502" y="99683"/>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8" name="Freeform 687">
              <a:extLst>
                <a:ext uri="{FF2B5EF4-FFF2-40B4-BE49-F238E27FC236}">
                  <a16:creationId xmlns:a16="http://schemas.microsoft.com/office/drawing/2014/main" id="{53B409C5-F89F-0D42-978E-7647F15E7571}"/>
                </a:ext>
              </a:extLst>
            </p:cNvPr>
            <p:cNvSpPr/>
            <p:nvPr/>
          </p:nvSpPr>
          <p:spPr>
            <a:xfrm rot="20176801">
              <a:off x="8361721" y="4912781"/>
              <a:ext cx="198865" cy="198729"/>
            </a:xfrm>
            <a:custGeom>
              <a:avLst/>
              <a:gdLst>
                <a:gd name="connsiteX0" fmla="*/ 198866 w 198865"/>
                <a:gd name="connsiteY0" fmla="*/ 99365 h 198729"/>
                <a:gd name="connsiteX1" fmla="*/ 99433 w 198865"/>
                <a:gd name="connsiteY1" fmla="*/ 198730 h 198729"/>
                <a:gd name="connsiteX2" fmla="*/ 0 w 198865"/>
                <a:gd name="connsiteY2" fmla="*/ 99365 h 198729"/>
                <a:gd name="connsiteX3" fmla="*/ 99433 w 198865"/>
                <a:gd name="connsiteY3" fmla="*/ 0 h 198729"/>
                <a:gd name="connsiteX4" fmla="*/ 198866 w 198865"/>
                <a:gd name="connsiteY4" fmla="*/ 99365 h 1987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865" h="198729">
                  <a:moveTo>
                    <a:pt x="198866" y="99365"/>
                  </a:moveTo>
                  <a:cubicBezTo>
                    <a:pt x="198866" y="154242"/>
                    <a:pt x="154348" y="198730"/>
                    <a:pt x="99433" y="198730"/>
                  </a:cubicBezTo>
                  <a:cubicBezTo>
                    <a:pt x="44518" y="198730"/>
                    <a:pt x="0" y="154243"/>
                    <a:pt x="0" y="99365"/>
                  </a:cubicBezTo>
                  <a:cubicBezTo>
                    <a:pt x="0" y="44487"/>
                    <a:pt x="44517" y="0"/>
                    <a:pt x="99433" y="0"/>
                  </a:cubicBezTo>
                  <a:cubicBezTo>
                    <a:pt x="154348" y="0"/>
                    <a:pt x="198866" y="44487"/>
                    <a:pt x="198866" y="99365"/>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9" name="Freeform 688">
              <a:extLst>
                <a:ext uri="{FF2B5EF4-FFF2-40B4-BE49-F238E27FC236}">
                  <a16:creationId xmlns:a16="http://schemas.microsoft.com/office/drawing/2014/main" id="{AE1DD09F-1305-2D44-A2FE-955CFA7BB18B}"/>
                </a:ext>
              </a:extLst>
            </p:cNvPr>
            <p:cNvSpPr/>
            <p:nvPr/>
          </p:nvSpPr>
          <p:spPr>
            <a:xfrm rot="18724801">
              <a:off x="8361418" y="4912629"/>
              <a:ext cx="199501" cy="199365"/>
            </a:xfrm>
            <a:custGeom>
              <a:avLst/>
              <a:gdLst>
                <a:gd name="connsiteX0" fmla="*/ 199502 w 199501"/>
                <a:gd name="connsiteY0" fmla="*/ 99683 h 199365"/>
                <a:gd name="connsiteX1" fmla="*/ 99751 w 199501"/>
                <a:gd name="connsiteY1" fmla="*/ 199366 h 199365"/>
                <a:gd name="connsiteX2" fmla="*/ 0 w 199501"/>
                <a:gd name="connsiteY2" fmla="*/ 99683 h 199365"/>
                <a:gd name="connsiteX3" fmla="*/ 99751 w 199501"/>
                <a:gd name="connsiteY3" fmla="*/ 0 h 199365"/>
                <a:gd name="connsiteX4" fmla="*/ 199502 w 199501"/>
                <a:gd name="connsiteY4" fmla="*/ 99683 h 199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501" h="199365">
                  <a:moveTo>
                    <a:pt x="199502" y="99683"/>
                  </a:moveTo>
                  <a:cubicBezTo>
                    <a:pt x="199502" y="154736"/>
                    <a:pt x="154842" y="199366"/>
                    <a:pt x="99751" y="199366"/>
                  </a:cubicBezTo>
                  <a:cubicBezTo>
                    <a:pt x="44660" y="199366"/>
                    <a:pt x="0" y="154736"/>
                    <a:pt x="0" y="99683"/>
                  </a:cubicBezTo>
                  <a:cubicBezTo>
                    <a:pt x="0" y="44630"/>
                    <a:pt x="44660" y="0"/>
                    <a:pt x="99751" y="0"/>
                  </a:cubicBezTo>
                  <a:cubicBezTo>
                    <a:pt x="154842" y="0"/>
                    <a:pt x="199502" y="44630"/>
                    <a:pt x="199502" y="99683"/>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0" name="Freeform 689">
              <a:extLst>
                <a:ext uri="{FF2B5EF4-FFF2-40B4-BE49-F238E27FC236}">
                  <a16:creationId xmlns:a16="http://schemas.microsoft.com/office/drawing/2014/main" id="{AE50539F-9BE8-F849-9489-A228738CF69A}"/>
                </a:ext>
              </a:extLst>
            </p:cNvPr>
            <p:cNvSpPr/>
            <p:nvPr/>
          </p:nvSpPr>
          <p:spPr>
            <a:xfrm rot="18033000">
              <a:off x="8557537" y="4078472"/>
              <a:ext cx="198865" cy="198729"/>
            </a:xfrm>
            <a:custGeom>
              <a:avLst/>
              <a:gdLst>
                <a:gd name="connsiteX0" fmla="*/ 198866 w 198865"/>
                <a:gd name="connsiteY0" fmla="*/ 99365 h 198729"/>
                <a:gd name="connsiteX1" fmla="*/ 99433 w 198865"/>
                <a:gd name="connsiteY1" fmla="*/ 198730 h 198729"/>
                <a:gd name="connsiteX2" fmla="*/ 0 w 198865"/>
                <a:gd name="connsiteY2" fmla="*/ 99365 h 198729"/>
                <a:gd name="connsiteX3" fmla="*/ 99433 w 198865"/>
                <a:gd name="connsiteY3" fmla="*/ 0 h 198729"/>
                <a:gd name="connsiteX4" fmla="*/ 198866 w 198865"/>
                <a:gd name="connsiteY4" fmla="*/ 99365 h 1987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865" h="198729">
                  <a:moveTo>
                    <a:pt x="198866" y="99365"/>
                  </a:moveTo>
                  <a:cubicBezTo>
                    <a:pt x="198866" y="154242"/>
                    <a:pt x="154348" y="198730"/>
                    <a:pt x="99433" y="198730"/>
                  </a:cubicBezTo>
                  <a:cubicBezTo>
                    <a:pt x="44518" y="198730"/>
                    <a:pt x="0" y="154243"/>
                    <a:pt x="0" y="99365"/>
                  </a:cubicBezTo>
                  <a:cubicBezTo>
                    <a:pt x="0" y="44487"/>
                    <a:pt x="44517" y="0"/>
                    <a:pt x="99433" y="0"/>
                  </a:cubicBezTo>
                  <a:cubicBezTo>
                    <a:pt x="154348" y="0"/>
                    <a:pt x="198866" y="44487"/>
                    <a:pt x="198866" y="99365"/>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1" name="Freeform 690">
              <a:extLst>
                <a:ext uri="{FF2B5EF4-FFF2-40B4-BE49-F238E27FC236}">
                  <a16:creationId xmlns:a16="http://schemas.microsoft.com/office/drawing/2014/main" id="{AD51867A-B6F2-AD48-A929-69EDDEE66CC3}"/>
                </a:ext>
              </a:extLst>
            </p:cNvPr>
            <p:cNvSpPr/>
            <p:nvPr/>
          </p:nvSpPr>
          <p:spPr>
            <a:xfrm rot="20178600">
              <a:off x="8557286" y="4077649"/>
              <a:ext cx="199501" cy="199365"/>
            </a:xfrm>
            <a:custGeom>
              <a:avLst/>
              <a:gdLst>
                <a:gd name="connsiteX0" fmla="*/ 199502 w 199501"/>
                <a:gd name="connsiteY0" fmla="*/ 99682 h 199365"/>
                <a:gd name="connsiteX1" fmla="*/ 99751 w 199501"/>
                <a:gd name="connsiteY1" fmla="*/ 199365 h 199365"/>
                <a:gd name="connsiteX2" fmla="*/ 0 w 199501"/>
                <a:gd name="connsiteY2" fmla="*/ 99682 h 199365"/>
                <a:gd name="connsiteX3" fmla="*/ 99751 w 199501"/>
                <a:gd name="connsiteY3" fmla="*/ 0 h 199365"/>
                <a:gd name="connsiteX4" fmla="*/ 199502 w 199501"/>
                <a:gd name="connsiteY4" fmla="*/ 99682 h 199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501" h="199365">
                  <a:moveTo>
                    <a:pt x="199502" y="99682"/>
                  </a:moveTo>
                  <a:cubicBezTo>
                    <a:pt x="199502" y="154736"/>
                    <a:pt x="154842" y="199365"/>
                    <a:pt x="99751" y="199365"/>
                  </a:cubicBezTo>
                  <a:cubicBezTo>
                    <a:pt x="44660" y="199365"/>
                    <a:pt x="0" y="154736"/>
                    <a:pt x="0" y="99682"/>
                  </a:cubicBezTo>
                  <a:cubicBezTo>
                    <a:pt x="0" y="44629"/>
                    <a:pt x="44660" y="0"/>
                    <a:pt x="99751" y="0"/>
                  </a:cubicBezTo>
                  <a:cubicBezTo>
                    <a:pt x="154842" y="0"/>
                    <a:pt x="199502" y="44629"/>
                    <a:pt x="199502" y="99682"/>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2" name="Freeform 691">
              <a:extLst>
                <a:ext uri="{FF2B5EF4-FFF2-40B4-BE49-F238E27FC236}">
                  <a16:creationId xmlns:a16="http://schemas.microsoft.com/office/drawing/2014/main" id="{E59686F0-AFF5-BE4C-93EE-94B16BDB2F47}"/>
                </a:ext>
              </a:extLst>
            </p:cNvPr>
            <p:cNvSpPr/>
            <p:nvPr/>
          </p:nvSpPr>
          <p:spPr>
            <a:xfrm rot="16278600">
              <a:off x="8490357" y="3819248"/>
              <a:ext cx="183813" cy="183687"/>
            </a:xfrm>
            <a:custGeom>
              <a:avLst/>
              <a:gdLst>
                <a:gd name="connsiteX0" fmla="*/ 183813 w 183813"/>
                <a:gd name="connsiteY0" fmla="*/ 91844 h 183687"/>
                <a:gd name="connsiteX1" fmla="*/ 91906 w 183813"/>
                <a:gd name="connsiteY1" fmla="*/ 183688 h 183687"/>
                <a:gd name="connsiteX2" fmla="*/ 0 w 183813"/>
                <a:gd name="connsiteY2" fmla="*/ 91844 h 183687"/>
                <a:gd name="connsiteX3" fmla="*/ 91906 w 183813"/>
                <a:gd name="connsiteY3" fmla="*/ 0 h 183687"/>
                <a:gd name="connsiteX4" fmla="*/ 183813 w 183813"/>
                <a:gd name="connsiteY4" fmla="*/ 91844 h 183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13" h="183687">
                  <a:moveTo>
                    <a:pt x="183813" y="91844"/>
                  </a:moveTo>
                  <a:cubicBezTo>
                    <a:pt x="183813" y="142567"/>
                    <a:pt x="142665" y="183688"/>
                    <a:pt x="91906" y="183688"/>
                  </a:cubicBezTo>
                  <a:cubicBezTo>
                    <a:pt x="41148" y="183688"/>
                    <a:pt x="0" y="142568"/>
                    <a:pt x="0" y="91844"/>
                  </a:cubicBezTo>
                  <a:cubicBezTo>
                    <a:pt x="0" y="41120"/>
                    <a:pt x="41148" y="0"/>
                    <a:pt x="91906" y="0"/>
                  </a:cubicBezTo>
                  <a:cubicBezTo>
                    <a:pt x="142665" y="0"/>
                    <a:pt x="183813" y="41120"/>
                    <a:pt x="183813" y="91844"/>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3" name="Freeform 692">
              <a:extLst>
                <a:ext uri="{FF2B5EF4-FFF2-40B4-BE49-F238E27FC236}">
                  <a16:creationId xmlns:a16="http://schemas.microsoft.com/office/drawing/2014/main" id="{226370A5-F48F-DB44-8E4B-5033840F75C8}"/>
                </a:ext>
              </a:extLst>
            </p:cNvPr>
            <p:cNvSpPr/>
            <p:nvPr/>
          </p:nvSpPr>
          <p:spPr>
            <a:xfrm>
              <a:off x="8489891" y="3818589"/>
              <a:ext cx="184283" cy="184190"/>
            </a:xfrm>
            <a:custGeom>
              <a:avLst/>
              <a:gdLst>
                <a:gd name="connsiteX0" fmla="*/ 6135 w 184283"/>
                <a:gd name="connsiteY0" fmla="*/ 59144 h 184190"/>
                <a:gd name="connsiteX1" fmla="*/ 59159 w 184283"/>
                <a:gd name="connsiteY1" fmla="*/ 178064 h 184190"/>
                <a:gd name="connsiteX2" fmla="*/ 178150 w 184283"/>
                <a:gd name="connsiteY2" fmla="*/ 125076 h 184190"/>
                <a:gd name="connsiteX3" fmla="*/ 125179 w 184283"/>
                <a:gd name="connsiteY3" fmla="*/ 6177 h 184190"/>
                <a:gd name="connsiteX4" fmla="*/ 6230 w 184283"/>
                <a:gd name="connsiteY4" fmla="*/ 58900 h 184190"/>
                <a:gd name="connsiteX5" fmla="*/ 6135 w 184283"/>
                <a:gd name="connsiteY5" fmla="*/ 59144 h 184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283" h="184190">
                  <a:moveTo>
                    <a:pt x="6135" y="59144"/>
                  </a:moveTo>
                  <a:cubicBezTo>
                    <a:pt x="-12087" y="106612"/>
                    <a:pt x="11658" y="159854"/>
                    <a:pt x="59159" y="178064"/>
                  </a:cubicBezTo>
                  <a:cubicBezTo>
                    <a:pt x="106660" y="196263"/>
                    <a:pt x="159938" y="172545"/>
                    <a:pt x="178150" y="125076"/>
                  </a:cubicBezTo>
                  <a:cubicBezTo>
                    <a:pt x="196361" y="77629"/>
                    <a:pt x="172648" y="24398"/>
                    <a:pt x="125179" y="6177"/>
                  </a:cubicBezTo>
                  <a:cubicBezTo>
                    <a:pt x="77763" y="-12085"/>
                    <a:pt x="24506" y="11516"/>
                    <a:pt x="6230" y="58900"/>
                  </a:cubicBezTo>
                  <a:cubicBezTo>
                    <a:pt x="6199" y="58985"/>
                    <a:pt x="6167" y="59059"/>
                    <a:pt x="6135" y="59144"/>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4" name="Freeform 693">
              <a:extLst>
                <a:ext uri="{FF2B5EF4-FFF2-40B4-BE49-F238E27FC236}">
                  <a16:creationId xmlns:a16="http://schemas.microsoft.com/office/drawing/2014/main" id="{AAA6CD21-AF69-D94F-A42B-8061F9540775}"/>
                </a:ext>
              </a:extLst>
            </p:cNvPr>
            <p:cNvSpPr/>
            <p:nvPr/>
          </p:nvSpPr>
          <p:spPr>
            <a:xfrm>
              <a:off x="7872561" y="3042480"/>
              <a:ext cx="159688" cy="159577"/>
            </a:xfrm>
            <a:custGeom>
              <a:avLst/>
              <a:gdLst>
                <a:gd name="connsiteX0" fmla="*/ 5349 w 159688"/>
                <a:gd name="connsiteY0" fmla="*/ 51139 h 159577"/>
                <a:gd name="connsiteX1" fmla="*/ 51175 w 159688"/>
                <a:gd name="connsiteY1" fmla="*/ 154232 h 159577"/>
                <a:gd name="connsiteX2" fmla="*/ 154339 w 159688"/>
                <a:gd name="connsiteY2" fmla="*/ 108438 h 159577"/>
                <a:gd name="connsiteX3" fmla="*/ 108598 w 159688"/>
                <a:gd name="connsiteY3" fmla="*/ 5376 h 159577"/>
                <a:gd name="connsiteX4" fmla="*/ 5381 w 159688"/>
                <a:gd name="connsiteY4" fmla="*/ 51054 h 159577"/>
                <a:gd name="connsiteX5" fmla="*/ 5349 w 159688"/>
                <a:gd name="connsiteY5" fmla="*/ 51139 h 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688" h="159577">
                  <a:moveTo>
                    <a:pt x="5349" y="51139"/>
                  </a:moveTo>
                  <a:cubicBezTo>
                    <a:pt x="-10488" y="92251"/>
                    <a:pt x="10034" y="138406"/>
                    <a:pt x="51175" y="154232"/>
                  </a:cubicBezTo>
                  <a:cubicBezTo>
                    <a:pt x="92316" y="170059"/>
                    <a:pt x="138502" y="149550"/>
                    <a:pt x="154339" y="108438"/>
                  </a:cubicBezTo>
                  <a:cubicBezTo>
                    <a:pt x="170166" y="67357"/>
                    <a:pt x="149686" y="21234"/>
                    <a:pt x="108598" y="5376"/>
                  </a:cubicBezTo>
                  <a:cubicBezTo>
                    <a:pt x="67468" y="-10493"/>
                    <a:pt x="21260" y="9963"/>
                    <a:pt x="5381" y="51054"/>
                  </a:cubicBezTo>
                  <a:cubicBezTo>
                    <a:pt x="5370" y="51086"/>
                    <a:pt x="5360" y="51107"/>
                    <a:pt x="5349" y="51139"/>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5" name="Freeform 694">
              <a:extLst>
                <a:ext uri="{FF2B5EF4-FFF2-40B4-BE49-F238E27FC236}">
                  <a16:creationId xmlns:a16="http://schemas.microsoft.com/office/drawing/2014/main" id="{F94D00C6-8139-B747-81BB-1EBB7E049DB3}"/>
                </a:ext>
              </a:extLst>
            </p:cNvPr>
            <p:cNvSpPr/>
            <p:nvPr/>
          </p:nvSpPr>
          <p:spPr>
            <a:xfrm>
              <a:off x="7871826" y="3042284"/>
              <a:ext cx="160112" cy="160004"/>
            </a:xfrm>
            <a:custGeom>
              <a:avLst/>
              <a:gdLst>
                <a:gd name="connsiteX0" fmla="*/ 5342 w 160112"/>
                <a:gd name="connsiteY0" fmla="*/ 51335 h 160004"/>
                <a:gd name="connsiteX1" fmla="*/ 51369 w 160112"/>
                <a:gd name="connsiteY1" fmla="*/ 154672 h 160004"/>
                <a:gd name="connsiteX2" fmla="*/ 154778 w 160112"/>
                <a:gd name="connsiteY2" fmla="*/ 108665 h 160004"/>
                <a:gd name="connsiteX3" fmla="*/ 108803 w 160112"/>
                <a:gd name="connsiteY3" fmla="*/ 5360 h 160004"/>
                <a:gd name="connsiteX4" fmla="*/ 5363 w 160112"/>
                <a:gd name="connsiteY4" fmla="*/ 51282 h 160004"/>
                <a:gd name="connsiteX5" fmla="*/ 5342 w 160112"/>
                <a:gd name="connsiteY5" fmla="*/ 51335 h 1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112" h="160004">
                  <a:moveTo>
                    <a:pt x="5342" y="51335"/>
                  </a:moveTo>
                  <a:cubicBezTo>
                    <a:pt x="-10506" y="92574"/>
                    <a:pt x="10102" y="138835"/>
                    <a:pt x="51369" y="154672"/>
                  </a:cubicBezTo>
                  <a:cubicBezTo>
                    <a:pt x="92637" y="170498"/>
                    <a:pt x="138930" y="149905"/>
                    <a:pt x="154778" y="108665"/>
                  </a:cubicBezTo>
                  <a:cubicBezTo>
                    <a:pt x="170604" y="67458"/>
                    <a:pt x="150029" y="21218"/>
                    <a:pt x="108803" y="5360"/>
                  </a:cubicBezTo>
                  <a:cubicBezTo>
                    <a:pt x="67546" y="-10509"/>
                    <a:pt x="21243" y="10053"/>
                    <a:pt x="5363" y="51282"/>
                  </a:cubicBezTo>
                  <a:cubicBezTo>
                    <a:pt x="5353" y="51292"/>
                    <a:pt x="5353" y="51313"/>
                    <a:pt x="5342" y="51335"/>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6" name="Freeform 695">
              <a:extLst>
                <a:ext uri="{FF2B5EF4-FFF2-40B4-BE49-F238E27FC236}">
                  <a16:creationId xmlns:a16="http://schemas.microsoft.com/office/drawing/2014/main" id="{2E62DC46-12A0-594C-81BE-D4509FD7AEC4}"/>
                </a:ext>
              </a:extLst>
            </p:cNvPr>
            <p:cNvSpPr/>
            <p:nvPr/>
          </p:nvSpPr>
          <p:spPr>
            <a:xfrm>
              <a:off x="8350014" y="3567919"/>
              <a:ext cx="172201" cy="172081"/>
            </a:xfrm>
            <a:custGeom>
              <a:avLst/>
              <a:gdLst>
                <a:gd name="connsiteX0" fmla="*/ 5767 w 172201"/>
                <a:gd name="connsiteY0" fmla="*/ 55151 h 172081"/>
                <a:gd name="connsiteX1" fmla="*/ 55187 w 172201"/>
                <a:gd name="connsiteY1" fmla="*/ 166317 h 172081"/>
                <a:gd name="connsiteX2" fmla="*/ 166439 w 172201"/>
                <a:gd name="connsiteY2" fmla="*/ 116931 h 172081"/>
                <a:gd name="connsiteX3" fmla="*/ 117073 w 172201"/>
                <a:gd name="connsiteY3" fmla="*/ 5786 h 172081"/>
                <a:gd name="connsiteX4" fmla="*/ 5789 w 172201"/>
                <a:gd name="connsiteY4" fmla="*/ 55087 h 172081"/>
                <a:gd name="connsiteX5" fmla="*/ 5767 w 172201"/>
                <a:gd name="connsiteY5" fmla="*/ 55151 h 172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201" h="172081">
                  <a:moveTo>
                    <a:pt x="5767" y="55151"/>
                  </a:moveTo>
                  <a:cubicBezTo>
                    <a:pt x="-11310" y="99484"/>
                    <a:pt x="10824" y="149262"/>
                    <a:pt x="55187" y="166317"/>
                  </a:cubicBezTo>
                  <a:cubicBezTo>
                    <a:pt x="99550" y="183383"/>
                    <a:pt x="149362" y="161274"/>
                    <a:pt x="166439" y="116931"/>
                  </a:cubicBezTo>
                  <a:cubicBezTo>
                    <a:pt x="183496" y="72619"/>
                    <a:pt x="161404" y="22873"/>
                    <a:pt x="117073" y="5786"/>
                  </a:cubicBezTo>
                  <a:cubicBezTo>
                    <a:pt x="72720" y="-11311"/>
                    <a:pt x="22898" y="10765"/>
                    <a:pt x="5789" y="55087"/>
                  </a:cubicBezTo>
                  <a:cubicBezTo>
                    <a:pt x="5778" y="55109"/>
                    <a:pt x="5778" y="55130"/>
                    <a:pt x="5767" y="55151"/>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7" name="Freeform 696">
              <a:extLst>
                <a:ext uri="{FF2B5EF4-FFF2-40B4-BE49-F238E27FC236}">
                  <a16:creationId xmlns:a16="http://schemas.microsoft.com/office/drawing/2014/main" id="{9805119D-59E3-5249-B454-964954FD0A9D}"/>
                </a:ext>
              </a:extLst>
            </p:cNvPr>
            <p:cNvSpPr/>
            <p:nvPr/>
          </p:nvSpPr>
          <p:spPr>
            <a:xfrm rot="20156400">
              <a:off x="8349874" y="3567413"/>
              <a:ext cx="172576" cy="172458"/>
            </a:xfrm>
            <a:custGeom>
              <a:avLst/>
              <a:gdLst>
                <a:gd name="connsiteX0" fmla="*/ 172576 w 172576"/>
                <a:gd name="connsiteY0" fmla="*/ 86229 h 172458"/>
                <a:gd name="connsiteX1" fmla="*/ 86288 w 172576"/>
                <a:gd name="connsiteY1" fmla="*/ 172459 h 172458"/>
                <a:gd name="connsiteX2" fmla="*/ 0 w 172576"/>
                <a:gd name="connsiteY2" fmla="*/ 86229 h 172458"/>
                <a:gd name="connsiteX3" fmla="*/ 86288 w 172576"/>
                <a:gd name="connsiteY3" fmla="*/ 0 h 172458"/>
                <a:gd name="connsiteX4" fmla="*/ 172576 w 172576"/>
                <a:gd name="connsiteY4" fmla="*/ 86229 h 172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576" h="172458">
                  <a:moveTo>
                    <a:pt x="172576" y="86229"/>
                  </a:moveTo>
                  <a:cubicBezTo>
                    <a:pt x="172576" y="133852"/>
                    <a:pt x="133944" y="172459"/>
                    <a:pt x="86288" y="172459"/>
                  </a:cubicBezTo>
                  <a:cubicBezTo>
                    <a:pt x="38632" y="172459"/>
                    <a:pt x="0" y="133852"/>
                    <a:pt x="0" y="86229"/>
                  </a:cubicBezTo>
                  <a:cubicBezTo>
                    <a:pt x="0" y="38606"/>
                    <a:pt x="38632" y="0"/>
                    <a:pt x="86288" y="0"/>
                  </a:cubicBezTo>
                  <a:cubicBezTo>
                    <a:pt x="133944" y="0"/>
                    <a:pt x="172576" y="38606"/>
                    <a:pt x="172576" y="86229"/>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8" name="Freeform 697">
              <a:extLst>
                <a:ext uri="{FF2B5EF4-FFF2-40B4-BE49-F238E27FC236}">
                  <a16:creationId xmlns:a16="http://schemas.microsoft.com/office/drawing/2014/main" id="{9D3C7EBB-5584-7943-9E64-36114952F087}"/>
                </a:ext>
              </a:extLst>
            </p:cNvPr>
            <p:cNvSpPr/>
            <p:nvPr/>
          </p:nvSpPr>
          <p:spPr>
            <a:xfrm>
              <a:off x="8004524" y="3180117"/>
              <a:ext cx="152898" cy="152795"/>
            </a:xfrm>
            <a:custGeom>
              <a:avLst/>
              <a:gdLst>
                <a:gd name="connsiteX0" fmla="*/ 5150 w 152898"/>
                <a:gd name="connsiteY0" fmla="*/ 48884 h 152795"/>
                <a:gd name="connsiteX1" fmla="*/ 48919 w 152898"/>
                <a:gd name="connsiteY1" fmla="*/ 147645 h 152795"/>
                <a:gd name="connsiteX2" fmla="*/ 147748 w 152898"/>
                <a:gd name="connsiteY2" fmla="*/ 103905 h 152795"/>
                <a:gd name="connsiteX3" fmla="*/ 103979 w 152898"/>
                <a:gd name="connsiteY3" fmla="*/ 5144 h 152795"/>
                <a:gd name="connsiteX4" fmla="*/ 103947 w 152898"/>
                <a:gd name="connsiteY4" fmla="*/ 5134 h 152795"/>
                <a:gd name="connsiteX5" fmla="*/ 5150 w 152898"/>
                <a:gd name="connsiteY5" fmla="*/ 48884 h 152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898" h="152795">
                  <a:moveTo>
                    <a:pt x="5150" y="48884"/>
                  </a:moveTo>
                  <a:cubicBezTo>
                    <a:pt x="-10051" y="88238"/>
                    <a:pt x="9539" y="132454"/>
                    <a:pt x="48919" y="147645"/>
                  </a:cubicBezTo>
                  <a:cubicBezTo>
                    <a:pt x="88290" y="162846"/>
                    <a:pt x="132547" y="143259"/>
                    <a:pt x="147748" y="103905"/>
                  </a:cubicBezTo>
                  <a:cubicBezTo>
                    <a:pt x="162949" y="64562"/>
                    <a:pt x="143359" y="20346"/>
                    <a:pt x="103979" y="5144"/>
                  </a:cubicBezTo>
                  <a:cubicBezTo>
                    <a:pt x="103968" y="5144"/>
                    <a:pt x="103958" y="5134"/>
                    <a:pt x="103947" y="5134"/>
                  </a:cubicBezTo>
                  <a:cubicBezTo>
                    <a:pt x="64577" y="-10036"/>
                    <a:pt x="20351" y="9551"/>
                    <a:pt x="5150" y="48884"/>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9" name="Freeform 698">
              <a:extLst>
                <a:ext uri="{FF2B5EF4-FFF2-40B4-BE49-F238E27FC236}">
                  <a16:creationId xmlns:a16="http://schemas.microsoft.com/office/drawing/2014/main" id="{5B2DB33D-39D3-CE40-9496-4B73A7D02B7D}"/>
                </a:ext>
              </a:extLst>
            </p:cNvPr>
            <p:cNvSpPr/>
            <p:nvPr/>
          </p:nvSpPr>
          <p:spPr>
            <a:xfrm>
              <a:off x="8004329" y="3179910"/>
              <a:ext cx="153109" cy="152972"/>
            </a:xfrm>
            <a:custGeom>
              <a:avLst/>
              <a:gdLst>
                <a:gd name="connsiteX0" fmla="*/ 5134 w 153109"/>
                <a:gd name="connsiteY0" fmla="*/ 48985 h 152972"/>
                <a:gd name="connsiteX1" fmla="*/ 49052 w 153109"/>
                <a:gd name="connsiteY1" fmla="*/ 147841 h 152972"/>
                <a:gd name="connsiteX2" fmla="*/ 147976 w 153109"/>
                <a:gd name="connsiteY2" fmla="*/ 103953 h 152972"/>
                <a:gd name="connsiteX3" fmla="*/ 104142 w 153109"/>
                <a:gd name="connsiteY3" fmla="*/ 5129 h 152972"/>
                <a:gd name="connsiteX4" fmla="*/ 5134 w 153109"/>
                <a:gd name="connsiteY4" fmla="*/ 48985 h 152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09" h="152972">
                  <a:moveTo>
                    <a:pt x="5134" y="48985"/>
                  </a:moveTo>
                  <a:cubicBezTo>
                    <a:pt x="-10057" y="88402"/>
                    <a:pt x="9607" y="132661"/>
                    <a:pt x="49052" y="147841"/>
                  </a:cubicBezTo>
                  <a:cubicBezTo>
                    <a:pt x="88496" y="163021"/>
                    <a:pt x="132785" y="143381"/>
                    <a:pt x="147976" y="103953"/>
                  </a:cubicBezTo>
                  <a:cubicBezTo>
                    <a:pt x="163155" y="64567"/>
                    <a:pt x="143534" y="20341"/>
                    <a:pt x="104142" y="5129"/>
                  </a:cubicBezTo>
                  <a:cubicBezTo>
                    <a:pt x="64687" y="-10041"/>
                    <a:pt x="20377" y="9578"/>
                    <a:pt x="5134" y="48985"/>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0" name="Freeform 699">
              <a:extLst>
                <a:ext uri="{FF2B5EF4-FFF2-40B4-BE49-F238E27FC236}">
                  <a16:creationId xmlns:a16="http://schemas.microsoft.com/office/drawing/2014/main" id="{F4CEAC67-7F81-1A4D-BD77-E44DFC0C9832}"/>
                </a:ext>
              </a:extLst>
            </p:cNvPr>
            <p:cNvSpPr/>
            <p:nvPr/>
          </p:nvSpPr>
          <p:spPr>
            <a:xfrm rot="17983200">
              <a:off x="8091963" y="3256988"/>
              <a:ext cx="152859" cy="152754"/>
            </a:xfrm>
            <a:custGeom>
              <a:avLst/>
              <a:gdLst>
                <a:gd name="connsiteX0" fmla="*/ 152859 w 152859"/>
                <a:gd name="connsiteY0" fmla="*/ 76378 h 152754"/>
                <a:gd name="connsiteX1" fmla="*/ 76430 w 152859"/>
                <a:gd name="connsiteY1" fmla="*/ 152755 h 152754"/>
                <a:gd name="connsiteX2" fmla="*/ 0 w 152859"/>
                <a:gd name="connsiteY2" fmla="*/ 76378 h 152754"/>
                <a:gd name="connsiteX3" fmla="*/ 76430 w 152859"/>
                <a:gd name="connsiteY3" fmla="*/ 0 h 152754"/>
                <a:gd name="connsiteX4" fmla="*/ 152859 w 152859"/>
                <a:gd name="connsiteY4" fmla="*/ 76378 h 152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59" h="152754">
                  <a:moveTo>
                    <a:pt x="152859" y="76378"/>
                  </a:moveTo>
                  <a:cubicBezTo>
                    <a:pt x="152859" y="118560"/>
                    <a:pt x="118641" y="152755"/>
                    <a:pt x="76430" y="152755"/>
                  </a:cubicBezTo>
                  <a:cubicBezTo>
                    <a:pt x="34219" y="152755"/>
                    <a:pt x="0" y="118560"/>
                    <a:pt x="0" y="76378"/>
                  </a:cubicBezTo>
                  <a:cubicBezTo>
                    <a:pt x="0" y="34195"/>
                    <a:pt x="34219" y="0"/>
                    <a:pt x="76430" y="0"/>
                  </a:cubicBezTo>
                  <a:cubicBezTo>
                    <a:pt x="118641" y="0"/>
                    <a:pt x="152859" y="34195"/>
                    <a:pt x="152859" y="76378"/>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1" name="Freeform 700">
              <a:extLst>
                <a:ext uri="{FF2B5EF4-FFF2-40B4-BE49-F238E27FC236}">
                  <a16:creationId xmlns:a16="http://schemas.microsoft.com/office/drawing/2014/main" id="{8AC5D60A-7363-A742-A5D3-6B1A22F6316A}"/>
                </a:ext>
              </a:extLst>
            </p:cNvPr>
            <p:cNvSpPr/>
            <p:nvPr/>
          </p:nvSpPr>
          <p:spPr>
            <a:xfrm>
              <a:off x="8091679" y="3256794"/>
              <a:ext cx="153328" cy="153221"/>
            </a:xfrm>
            <a:custGeom>
              <a:avLst/>
              <a:gdLst>
                <a:gd name="connsiteX0" fmla="*/ 5132 w 153328"/>
                <a:gd name="connsiteY0" fmla="*/ 49114 h 153221"/>
                <a:gd name="connsiteX1" fmla="*/ 49145 w 153328"/>
                <a:gd name="connsiteY1" fmla="*/ 148098 h 153221"/>
                <a:gd name="connsiteX2" fmla="*/ 148196 w 153328"/>
                <a:gd name="connsiteY2" fmla="*/ 104104 h 153221"/>
                <a:gd name="connsiteX3" fmla="*/ 104246 w 153328"/>
                <a:gd name="connsiteY3" fmla="*/ 5152 h 153221"/>
                <a:gd name="connsiteX4" fmla="*/ 5153 w 153328"/>
                <a:gd name="connsiteY4" fmla="*/ 49051 h 153221"/>
                <a:gd name="connsiteX5" fmla="*/ 5132 w 153328"/>
                <a:gd name="connsiteY5" fmla="*/ 49114 h 153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28" h="153221">
                  <a:moveTo>
                    <a:pt x="5132" y="49114"/>
                  </a:moveTo>
                  <a:cubicBezTo>
                    <a:pt x="-10070" y="88595"/>
                    <a:pt x="9647" y="132907"/>
                    <a:pt x="49145" y="148098"/>
                  </a:cubicBezTo>
                  <a:cubicBezTo>
                    <a:pt x="88653" y="163278"/>
                    <a:pt x="133006" y="143585"/>
                    <a:pt x="148196" y="104104"/>
                  </a:cubicBezTo>
                  <a:cubicBezTo>
                    <a:pt x="163387" y="64655"/>
                    <a:pt x="143712" y="20364"/>
                    <a:pt x="104246" y="5152"/>
                  </a:cubicBezTo>
                  <a:cubicBezTo>
                    <a:pt x="64759" y="-10070"/>
                    <a:pt x="20396" y="9580"/>
                    <a:pt x="5153" y="49051"/>
                  </a:cubicBezTo>
                  <a:cubicBezTo>
                    <a:pt x="5153" y="49072"/>
                    <a:pt x="5142" y="49093"/>
                    <a:pt x="5132" y="49114"/>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2" name="Freeform 701">
              <a:extLst>
                <a:ext uri="{FF2B5EF4-FFF2-40B4-BE49-F238E27FC236}">
                  <a16:creationId xmlns:a16="http://schemas.microsoft.com/office/drawing/2014/main" id="{B05BE753-7C95-F04B-BB71-29C0D750BAE7}"/>
                </a:ext>
              </a:extLst>
            </p:cNvPr>
            <p:cNvSpPr/>
            <p:nvPr/>
          </p:nvSpPr>
          <p:spPr>
            <a:xfrm>
              <a:off x="7578601" y="2773669"/>
              <a:ext cx="165410" cy="165300"/>
            </a:xfrm>
            <a:custGeom>
              <a:avLst/>
              <a:gdLst>
                <a:gd name="connsiteX0" fmla="*/ 5568 w 165410"/>
                <a:gd name="connsiteY0" fmla="*/ 52894 h 165300"/>
                <a:gd name="connsiteX1" fmla="*/ 52931 w 165410"/>
                <a:gd name="connsiteY1" fmla="*/ 159737 h 165300"/>
                <a:gd name="connsiteX2" fmla="*/ 159838 w 165410"/>
                <a:gd name="connsiteY2" fmla="*/ 112407 h 165300"/>
                <a:gd name="connsiteX3" fmla="*/ 112485 w 165410"/>
                <a:gd name="connsiteY3" fmla="*/ 5563 h 165300"/>
                <a:gd name="connsiteX4" fmla="*/ 112422 w 165410"/>
                <a:gd name="connsiteY4" fmla="*/ 5542 h 165300"/>
                <a:gd name="connsiteX5" fmla="*/ 5568 w 165410"/>
                <a:gd name="connsiteY5" fmla="*/ 52894 h 16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410" h="165300">
                  <a:moveTo>
                    <a:pt x="5568" y="52894"/>
                  </a:moveTo>
                  <a:cubicBezTo>
                    <a:pt x="-10873" y="95468"/>
                    <a:pt x="10328" y="143297"/>
                    <a:pt x="52931" y="159737"/>
                  </a:cubicBezTo>
                  <a:cubicBezTo>
                    <a:pt x="95535" y="176168"/>
                    <a:pt x="143396" y="154970"/>
                    <a:pt x="159838" y="112407"/>
                  </a:cubicBezTo>
                  <a:cubicBezTo>
                    <a:pt x="176290" y="69832"/>
                    <a:pt x="155078" y="21993"/>
                    <a:pt x="112485" y="5563"/>
                  </a:cubicBezTo>
                  <a:cubicBezTo>
                    <a:pt x="112464" y="5552"/>
                    <a:pt x="112443" y="5552"/>
                    <a:pt x="112422" y="5542"/>
                  </a:cubicBezTo>
                  <a:cubicBezTo>
                    <a:pt x="69829" y="-10846"/>
                    <a:pt x="21999" y="10341"/>
                    <a:pt x="5568" y="52894"/>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3" name="Freeform 702">
              <a:extLst>
                <a:ext uri="{FF2B5EF4-FFF2-40B4-BE49-F238E27FC236}">
                  <a16:creationId xmlns:a16="http://schemas.microsoft.com/office/drawing/2014/main" id="{6C6314AF-ADAA-8445-A14A-7D75378A182A}"/>
                </a:ext>
              </a:extLst>
            </p:cNvPr>
            <p:cNvSpPr/>
            <p:nvPr/>
          </p:nvSpPr>
          <p:spPr>
            <a:xfrm>
              <a:off x="7578445" y="2773490"/>
              <a:ext cx="165580" cy="165466"/>
            </a:xfrm>
            <a:custGeom>
              <a:avLst/>
              <a:gdLst>
                <a:gd name="connsiteX0" fmla="*/ 165580 w 165580"/>
                <a:gd name="connsiteY0" fmla="*/ 82733 h 165466"/>
                <a:gd name="connsiteX1" fmla="*/ 82790 w 165580"/>
                <a:gd name="connsiteY1" fmla="*/ 165467 h 165466"/>
                <a:gd name="connsiteX2" fmla="*/ 0 w 165580"/>
                <a:gd name="connsiteY2" fmla="*/ 82733 h 165466"/>
                <a:gd name="connsiteX3" fmla="*/ 82790 w 165580"/>
                <a:gd name="connsiteY3" fmla="*/ 0 h 165466"/>
                <a:gd name="connsiteX4" fmla="*/ 165580 w 165580"/>
                <a:gd name="connsiteY4" fmla="*/ 82733 h 165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80" h="165466">
                  <a:moveTo>
                    <a:pt x="165580" y="82733"/>
                  </a:moveTo>
                  <a:cubicBezTo>
                    <a:pt x="165580" y="128426"/>
                    <a:pt x="128514" y="165467"/>
                    <a:pt x="82790" y="165467"/>
                  </a:cubicBezTo>
                  <a:cubicBezTo>
                    <a:pt x="37066" y="165467"/>
                    <a:pt x="0" y="128426"/>
                    <a:pt x="0" y="82733"/>
                  </a:cubicBezTo>
                  <a:cubicBezTo>
                    <a:pt x="0" y="37041"/>
                    <a:pt x="37066" y="0"/>
                    <a:pt x="82790" y="0"/>
                  </a:cubicBezTo>
                  <a:cubicBezTo>
                    <a:pt x="128514" y="0"/>
                    <a:pt x="165580" y="37041"/>
                    <a:pt x="165580" y="82733"/>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4" name="Freeform 703">
              <a:extLst>
                <a:ext uri="{FF2B5EF4-FFF2-40B4-BE49-F238E27FC236}">
                  <a16:creationId xmlns:a16="http://schemas.microsoft.com/office/drawing/2014/main" id="{735F2432-5E19-EF4C-A6B4-CFD50158597D}"/>
                </a:ext>
              </a:extLst>
            </p:cNvPr>
            <p:cNvSpPr/>
            <p:nvPr/>
          </p:nvSpPr>
          <p:spPr>
            <a:xfrm>
              <a:off x="7701888" y="2883525"/>
              <a:ext cx="172194" cy="172084"/>
            </a:xfrm>
            <a:custGeom>
              <a:avLst/>
              <a:gdLst>
                <a:gd name="connsiteX0" fmla="*/ 5777 w 172194"/>
                <a:gd name="connsiteY0" fmla="*/ 55114 h 172084"/>
                <a:gd name="connsiteX1" fmla="*/ 55155 w 172194"/>
                <a:gd name="connsiteY1" fmla="*/ 166311 h 172084"/>
                <a:gd name="connsiteX2" fmla="*/ 166418 w 172194"/>
                <a:gd name="connsiteY2" fmla="*/ 116968 h 172084"/>
                <a:gd name="connsiteX3" fmla="*/ 117051 w 172194"/>
                <a:gd name="connsiteY3" fmla="*/ 5771 h 172084"/>
                <a:gd name="connsiteX4" fmla="*/ 116977 w 172194"/>
                <a:gd name="connsiteY4" fmla="*/ 5749 h 172084"/>
                <a:gd name="connsiteX5" fmla="*/ 5777 w 172194"/>
                <a:gd name="connsiteY5" fmla="*/ 55114 h 17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194" h="172084">
                  <a:moveTo>
                    <a:pt x="5777" y="55114"/>
                  </a:moveTo>
                  <a:cubicBezTo>
                    <a:pt x="-11311" y="99447"/>
                    <a:pt x="10791" y="149225"/>
                    <a:pt x="55155" y="166311"/>
                  </a:cubicBezTo>
                  <a:cubicBezTo>
                    <a:pt x="99507" y="183388"/>
                    <a:pt x="149329" y="161301"/>
                    <a:pt x="166418" y="116968"/>
                  </a:cubicBezTo>
                  <a:cubicBezTo>
                    <a:pt x="183506" y="72635"/>
                    <a:pt x="161404" y="22858"/>
                    <a:pt x="117051" y="5771"/>
                  </a:cubicBezTo>
                  <a:cubicBezTo>
                    <a:pt x="117019" y="5771"/>
                    <a:pt x="116998" y="5760"/>
                    <a:pt x="116977" y="5749"/>
                  </a:cubicBezTo>
                  <a:cubicBezTo>
                    <a:pt x="72635" y="-11285"/>
                    <a:pt x="22855" y="10813"/>
                    <a:pt x="5777" y="55114"/>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5" name="Freeform 704">
              <a:extLst>
                <a:ext uri="{FF2B5EF4-FFF2-40B4-BE49-F238E27FC236}">
                  <a16:creationId xmlns:a16="http://schemas.microsoft.com/office/drawing/2014/main" id="{4744DA98-EB13-3643-9641-7FA22D4B1318}"/>
                </a:ext>
              </a:extLst>
            </p:cNvPr>
            <p:cNvSpPr/>
            <p:nvPr/>
          </p:nvSpPr>
          <p:spPr>
            <a:xfrm rot="20076000">
              <a:off x="7701688" y="2883307"/>
              <a:ext cx="172576" cy="172458"/>
            </a:xfrm>
            <a:custGeom>
              <a:avLst/>
              <a:gdLst>
                <a:gd name="connsiteX0" fmla="*/ 172576 w 172576"/>
                <a:gd name="connsiteY0" fmla="*/ 86229 h 172458"/>
                <a:gd name="connsiteX1" fmla="*/ 86288 w 172576"/>
                <a:gd name="connsiteY1" fmla="*/ 172458 h 172458"/>
                <a:gd name="connsiteX2" fmla="*/ 0 w 172576"/>
                <a:gd name="connsiteY2" fmla="*/ 86229 h 172458"/>
                <a:gd name="connsiteX3" fmla="*/ 86288 w 172576"/>
                <a:gd name="connsiteY3" fmla="*/ 0 h 172458"/>
                <a:gd name="connsiteX4" fmla="*/ 172576 w 172576"/>
                <a:gd name="connsiteY4" fmla="*/ 86229 h 172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576" h="172458">
                  <a:moveTo>
                    <a:pt x="172576" y="86229"/>
                  </a:moveTo>
                  <a:cubicBezTo>
                    <a:pt x="172576" y="133852"/>
                    <a:pt x="133944" y="172458"/>
                    <a:pt x="86288" y="172458"/>
                  </a:cubicBezTo>
                  <a:cubicBezTo>
                    <a:pt x="38632" y="172458"/>
                    <a:pt x="0" y="133852"/>
                    <a:pt x="0" y="86229"/>
                  </a:cubicBezTo>
                  <a:cubicBezTo>
                    <a:pt x="0" y="38606"/>
                    <a:pt x="38633" y="0"/>
                    <a:pt x="86288" y="0"/>
                  </a:cubicBezTo>
                  <a:cubicBezTo>
                    <a:pt x="133944" y="0"/>
                    <a:pt x="172576" y="38606"/>
                    <a:pt x="172576" y="86229"/>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6" name="Freeform 705">
              <a:extLst>
                <a:ext uri="{FF2B5EF4-FFF2-40B4-BE49-F238E27FC236}">
                  <a16:creationId xmlns:a16="http://schemas.microsoft.com/office/drawing/2014/main" id="{49C591D6-6753-1043-AF40-025E7E6CBD0C}"/>
                </a:ext>
              </a:extLst>
            </p:cNvPr>
            <p:cNvSpPr/>
            <p:nvPr/>
          </p:nvSpPr>
          <p:spPr>
            <a:xfrm>
              <a:off x="8184116" y="3358384"/>
              <a:ext cx="172201" cy="172081"/>
            </a:xfrm>
            <a:custGeom>
              <a:avLst/>
              <a:gdLst>
                <a:gd name="connsiteX0" fmla="*/ 5767 w 172201"/>
                <a:gd name="connsiteY0" fmla="*/ 55151 h 172081"/>
                <a:gd name="connsiteX1" fmla="*/ 55187 w 172201"/>
                <a:gd name="connsiteY1" fmla="*/ 166317 h 172081"/>
                <a:gd name="connsiteX2" fmla="*/ 166439 w 172201"/>
                <a:gd name="connsiteY2" fmla="*/ 116931 h 172081"/>
                <a:gd name="connsiteX3" fmla="*/ 117073 w 172201"/>
                <a:gd name="connsiteY3" fmla="*/ 5786 h 172081"/>
                <a:gd name="connsiteX4" fmla="*/ 5789 w 172201"/>
                <a:gd name="connsiteY4" fmla="*/ 55088 h 172081"/>
                <a:gd name="connsiteX5" fmla="*/ 5767 w 172201"/>
                <a:gd name="connsiteY5" fmla="*/ 55151 h 172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201" h="172081">
                  <a:moveTo>
                    <a:pt x="5767" y="55151"/>
                  </a:moveTo>
                  <a:cubicBezTo>
                    <a:pt x="-11310" y="99484"/>
                    <a:pt x="10824" y="149262"/>
                    <a:pt x="55187" y="166317"/>
                  </a:cubicBezTo>
                  <a:cubicBezTo>
                    <a:pt x="99550" y="183383"/>
                    <a:pt x="149362" y="161274"/>
                    <a:pt x="166439" y="116931"/>
                  </a:cubicBezTo>
                  <a:cubicBezTo>
                    <a:pt x="183496" y="72619"/>
                    <a:pt x="161404" y="22873"/>
                    <a:pt x="117073" y="5786"/>
                  </a:cubicBezTo>
                  <a:cubicBezTo>
                    <a:pt x="72720" y="-11311"/>
                    <a:pt x="22898" y="10765"/>
                    <a:pt x="5789" y="55088"/>
                  </a:cubicBezTo>
                  <a:cubicBezTo>
                    <a:pt x="5778" y="55109"/>
                    <a:pt x="5778" y="55130"/>
                    <a:pt x="5767" y="55151"/>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7" name="Freeform 706">
              <a:extLst>
                <a:ext uri="{FF2B5EF4-FFF2-40B4-BE49-F238E27FC236}">
                  <a16:creationId xmlns:a16="http://schemas.microsoft.com/office/drawing/2014/main" id="{79C44F91-A4EE-E742-84A5-21014E58C0D3}"/>
                </a:ext>
              </a:extLst>
            </p:cNvPr>
            <p:cNvSpPr/>
            <p:nvPr/>
          </p:nvSpPr>
          <p:spPr>
            <a:xfrm rot="21515400">
              <a:off x="8184079" y="3357916"/>
              <a:ext cx="172576" cy="172458"/>
            </a:xfrm>
            <a:custGeom>
              <a:avLst/>
              <a:gdLst>
                <a:gd name="connsiteX0" fmla="*/ 172576 w 172576"/>
                <a:gd name="connsiteY0" fmla="*/ 86229 h 172458"/>
                <a:gd name="connsiteX1" fmla="*/ 86288 w 172576"/>
                <a:gd name="connsiteY1" fmla="*/ 172459 h 172458"/>
                <a:gd name="connsiteX2" fmla="*/ 0 w 172576"/>
                <a:gd name="connsiteY2" fmla="*/ 86229 h 172458"/>
                <a:gd name="connsiteX3" fmla="*/ 86288 w 172576"/>
                <a:gd name="connsiteY3" fmla="*/ 0 h 172458"/>
                <a:gd name="connsiteX4" fmla="*/ 172576 w 172576"/>
                <a:gd name="connsiteY4" fmla="*/ 86229 h 172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576" h="172458">
                  <a:moveTo>
                    <a:pt x="172576" y="86229"/>
                  </a:moveTo>
                  <a:cubicBezTo>
                    <a:pt x="172576" y="133852"/>
                    <a:pt x="133944" y="172459"/>
                    <a:pt x="86288" y="172459"/>
                  </a:cubicBezTo>
                  <a:cubicBezTo>
                    <a:pt x="38632" y="172459"/>
                    <a:pt x="0" y="133852"/>
                    <a:pt x="0" y="86229"/>
                  </a:cubicBezTo>
                  <a:cubicBezTo>
                    <a:pt x="0" y="38606"/>
                    <a:pt x="38632" y="0"/>
                    <a:pt x="86288" y="0"/>
                  </a:cubicBezTo>
                  <a:cubicBezTo>
                    <a:pt x="133944" y="0"/>
                    <a:pt x="172576" y="38606"/>
                    <a:pt x="172576" y="86229"/>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8" name="Freeform 707">
              <a:extLst>
                <a:ext uri="{FF2B5EF4-FFF2-40B4-BE49-F238E27FC236}">
                  <a16:creationId xmlns:a16="http://schemas.microsoft.com/office/drawing/2014/main" id="{83437C52-0D96-8548-89ED-2B803E666151}"/>
                </a:ext>
              </a:extLst>
            </p:cNvPr>
            <p:cNvSpPr/>
            <p:nvPr/>
          </p:nvSpPr>
          <p:spPr>
            <a:xfrm>
              <a:off x="8399217" y="2539801"/>
              <a:ext cx="160745" cy="160668"/>
            </a:xfrm>
            <a:custGeom>
              <a:avLst/>
              <a:gdLst>
                <a:gd name="connsiteX0" fmla="*/ 5432 w 160745"/>
                <a:gd name="connsiteY0" fmla="*/ 51379 h 160668"/>
                <a:gd name="connsiteX1" fmla="*/ 51375 w 160745"/>
                <a:gd name="connsiteY1" fmla="*/ 155236 h 160668"/>
                <a:gd name="connsiteX2" fmla="*/ 155313 w 160745"/>
                <a:gd name="connsiteY2" fmla="*/ 109325 h 160668"/>
                <a:gd name="connsiteX3" fmla="*/ 109360 w 160745"/>
                <a:gd name="connsiteY3" fmla="*/ 5468 h 160668"/>
                <a:gd name="connsiteX4" fmla="*/ 109212 w 160745"/>
                <a:gd name="connsiteY4" fmla="*/ 5405 h 160668"/>
                <a:gd name="connsiteX5" fmla="*/ 5453 w 160745"/>
                <a:gd name="connsiteY5" fmla="*/ 51337 h 160668"/>
                <a:gd name="connsiteX6" fmla="*/ 5432 w 160745"/>
                <a:gd name="connsiteY6" fmla="*/ 51379 h 16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745" h="160668">
                  <a:moveTo>
                    <a:pt x="5432" y="51379"/>
                  </a:moveTo>
                  <a:cubicBezTo>
                    <a:pt x="-10574" y="92736"/>
                    <a:pt x="9991" y="139240"/>
                    <a:pt x="51375" y="155236"/>
                  </a:cubicBezTo>
                  <a:cubicBezTo>
                    <a:pt x="92770" y="171242"/>
                    <a:pt x="139296" y="150681"/>
                    <a:pt x="155313" y="109325"/>
                  </a:cubicBezTo>
                  <a:cubicBezTo>
                    <a:pt x="171320" y="67969"/>
                    <a:pt x="150755" y="21464"/>
                    <a:pt x="109360" y="5468"/>
                  </a:cubicBezTo>
                  <a:cubicBezTo>
                    <a:pt x="109317" y="5447"/>
                    <a:pt x="109264" y="5426"/>
                    <a:pt x="109212" y="5405"/>
                  </a:cubicBezTo>
                  <a:cubicBezTo>
                    <a:pt x="67869" y="-10549"/>
                    <a:pt x="21407" y="10013"/>
                    <a:pt x="5453" y="51337"/>
                  </a:cubicBezTo>
                  <a:cubicBezTo>
                    <a:pt x="5443" y="51348"/>
                    <a:pt x="5443" y="51369"/>
                    <a:pt x="5432" y="51379"/>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9" name="Freeform 708">
              <a:extLst>
                <a:ext uri="{FF2B5EF4-FFF2-40B4-BE49-F238E27FC236}">
                  <a16:creationId xmlns:a16="http://schemas.microsoft.com/office/drawing/2014/main" id="{52833C9A-9ACC-4D48-9773-BD14A9FCBEC9}"/>
                </a:ext>
              </a:extLst>
            </p:cNvPr>
            <p:cNvSpPr/>
            <p:nvPr/>
          </p:nvSpPr>
          <p:spPr>
            <a:xfrm>
              <a:off x="8399037" y="2539560"/>
              <a:ext cx="160959" cy="160848"/>
            </a:xfrm>
            <a:custGeom>
              <a:avLst/>
              <a:gdLst>
                <a:gd name="connsiteX0" fmla="*/ 5402 w 160959"/>
                <a:gd name="connsiteY0" fmla="*/ 51515 h 160848"/>
                <a:gd name="connsiteX1" fmla="*/ 51546 w 160959"/>
                <a:gd name="connsiteY1" fmla="*/ 155445 h 160848"/>
                <a:gd name="connsiteX2" fmla="*/ 155558 w 160959"/>
                <a:gd name="connsiteY2" fmla="*/ 109333 h 160848"/>
                <a:gd name="connsiteX3" fmla="*/ 109498 w 160959"/>
                <a:gd name="connsiteY3" fmla="*/ 5434 h 160848"/>
                <a:gd name="connsiteX4" fmla="*/ 5433 w 160959"/>
                <a:gd name="connsiteY4" fmla="*/ 51419 h 160848"/>
                <a:gd name="connsiteX5" fmla="*/ 5402 w 160959"/>
                <a:gd name="connsiteY5" fmla="*/ 51515 h 160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959" h="160848">
                  <a:moveTo>
                    <a:pt x="5402" y="51515"/>
                  </a:moveTo>
                  <a:cubicBezTo>
                    <a:pt x="-10574" y="92955"/>
                    <a:pt x="10087" y="139481"/>
                    <a:pt x="51546" y="155445"/>
                  </a:cubicBezTo>
                  <a:cubicBezTo>
                    <a:pt x="93015" y="171420"/>
                    <a:pt x="139583" y="150773"/>
                    <a:pt x="155558" y="109333"/>
                  </a:cubicBezTo>
                  <a:cubicBezTo>
                    <a:pt x="171522" y="67934"/>
                    <a:pt x="150904" y="21440"/>
                    <a:pt x="109498" y="5434"/>
                  </a:cubicBezTo>
                  <a:cubicBezTo>
                    <a:pt x="68050" y="-10583"/>
                    <a:pt x="21461" y="10010"/>
                    <a:pt x="5433" y="51419"/>
                  </a:cubicBezTo>
                  <a:cubicBezTo>
                    <a:pt x="5423" y="51451"/>
                    <a:pt x="5412" y="51483"/>
                    <a:pt x="5402" y="51515"/>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0" name="Freeform 709">
              <a:extLst>
                <a:ext uri="{FF2B5EF4-FFF2-40B4-BE49-F238E27FC236}">
                  <a16:creationId xmlns:a16="http://schemas.microsoft.com/office/drawing/2014/main" id="{EB2EAA47-C84C-5541-808F-CC8BE53A4BBA}"/>
                </a:ext>
              </a:extLst>
            </p:cNvPr>
            <p:cNvSpPr/>
            <p:nvPr/>
          </p:nvSpPr>
          <p:spPr>
            <a:xfrm rot="16858799">
              <a:off x="8327608" y="2291084"/>
              <a:ext cx="165368" cy="165254"/>
            </a:xfrm>
            <a:custGeom>
              <a:avLst/>
              <a:gdLst>
                <a:gd name="connsiteX0" fmla="*/ 165368 w 165368"/>
                <a:gd name="connsiteY0" fmla="*/ 82627 h 165254"/>
                <a:gd name="connsiteX1" fmla="*/ 82684 w 165368"/>
                <a:gd name="connsiteY1" fmla="*/ 165255 h 165254"/>
                <a:gd name="connsiteX2" fmla="*/ 0 w 165368"/>
                <a:gd name="connsiteY2" fmla="*/ 82627 h 165254"/>
                <a:gd name="connsiteX3" fmla="*/ 82684 w 165368"/>
                <a:gd name="connsiteY3" fmla="*/ 0 h 165254"/>
                <a:gd name="connsiteX4" fmla="*/ 165368 w 165368"/>
                <a:gd name="connsiteY4" fmla="*/ 82627 h 165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68" h="165254">
                  <a:moveTo>
                    <a:pt x="165368" y="82627"/>
                  </a:moveTo>
                  <a:cubicBezTo>
                    <a:pt x="165368" y="128261"/>
                    <a:pt x="128349" y="165255"/>
                    <a:pt x="82684" y="165255"/>
                  </a:cubicBezTo>
                  <a:cubicBezTo>
                    <a:pt x="37019" y="165255"/>
                    <a:pt x="0" y="128261"/>
                    <a:pt x="0" y="82627"/>
                  </a:cubicBezTo>
                  <a:cubicBezTo>
                    <a:pt x="0" y="36994"/>
                    <a:pt x="37019" y="0"/>
                    <a:pt x="82684" y="0"/>
                  </a:cubicBezTo>
                  <a:cubicBezTo>
                    <a:pt x="128350" y="0"/>
                    <a:pt x="165368" y="36993"/>
                    <a:pt x="165368" y="82627"/>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1" name="Freeform 710">
              <a:extLst>
                <a:ext uri="{FF2B5EF4-FFF2-40B4-BE49-F238E27FC236}">
                  <a16:creationId xmlns:a16="http://schemas.microsoft.com/office/drawing/2014/main" id="{AE385FBE-F55C-064C-A9F5-927B4C64E6A3}"/>
                </a:ext>
              </a:extLst>
            </p:cNvPr>
            <p:cNvSpPr/>
            <p:nvPr/>
          </p:nvSpPr>
          <p:spPr>
            <a:xfrm rot="16602600">
              <a:off x="8326981" y="2290618"/>
              <a:ext cx="165792" cy="165678"/>
            </a:xfrm>
            <a:custGeom>
              <a:avLst/>
              <a:gdLst>
                <a:gd name="connsiteX0" fmla="*/ 165792 w 165792"/>
                <a:gd name="connsiteY0" fmla="*/ 82839 h 165678"/>
                <a:gd name="connsiteX1" fmla="*/ 82896 w 165792"/>
                <a:gd name="connsiteY1" fmla="*/ 165679 h 165678"/>
                <a:gd name="connsiteX2" fmla="*/ 0 w 165792"/>
                <a:gd name="connsiteY2" fmla="*/ 82839 h 165678"/>
                <a:gd name="connsiteX3" fmla="*/ 82896 w 165792"/>
                <a:gd name="connsiteY3" fmla="*/ 0 h 165678"/>
                <a:gd name="connsiteX4" fmla="*/ 165792 w 165792"/>
                <a:gd name="connsiteY4" fmla="*/ 82839 h 165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92" h="165678">
                  <a:moveTo>
                    <a:pt x="165792" y="82839"/>
                  </a:moveTo>
                  <a:cubicBezTo>
                    <a:pt x="165792" y="128590"/>
                    <a:pt x="128678" y="165679"/>
                    <a:pt x="82896" y="165679"/>
                  </a:cubicBezTo>
                  <a:cubicBezTo>
                    <a:pt x="37114" y="165679"/>
                    <a:pt x="0" y="128590"/>
                    <a:pt x="0" y="82839"/>
                  </a:cubicBezTo>
                  <a:cubicBezTo>
                    <a:pt x="0" y="37088"/>
                    <a:pt x="37114" y="0"/>
                    <a:pt x="82896" y="0"/>
                  </a:cubicBezTo>
                  <a:cubicBezTo>
                    <a:pt x="128678" y="0"/>
                    <a:pt x="165792" y="37088"/>
                    <a:pt x="165792" y="82839"/>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2" name="Freeform 711">
              <a:extLst>
                <a:ext uri="{FF2B5EF4-FFF2-40B4-BE49-F238E27FC236}">
                  <a16:creationId xmlns:a16="http://schemas.microsoft.com/office/drawing/2014/main" id="{B1AE922D-98FA-0048-862C-605ECBDD79C8}"/>
                </a:ext>
              </a:extLst>
            </p:cNvPr>
            <p:cNvSpPr/>
            <p:nvPr/>
          </p:nvSpPr>
          <p:spPr>
            <a:xfrm rot="17704199">
              <a:off x="7908233" y="1784728"/>
              <a:ext cx="135898" cy="135805"/>
            </a:xfrm>
            <a:custGeom>
              <a:avLst/>
              <a:gdLst>
                <a:gd name="connsiteX0" fmla="*/ 135899 w 135898"/>
                <a:gd name="connsiteY0" fmla="*/ 67903 h 135805"/>
                <a:gd name="connsiteX1" fmla="*/ 67949 w 135898"/>
                <a:gd name="connsiteY1" fmla="*/ 135806 h 135805"/>
                <a:gd name="connsiteX2" fmla="*/ 0 w 135898"/>
                <a:gd name="connsiteY2" fmla="*/ 67903 h 135805"/>
                <a:gd name="connsiteX3" fmla="*/ 67949 w 135898"/>
                <a:gd name="connsiteY3" fmla="*/ 0 h 135805"/>
                <a:gd name="connsiteX4" fmla="*/ 135899 w 135898"/>
                <a:gd name="connsiteY4" fmla="*/ 67903 h 13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98" h="135805">
                  <a:moveTo>
                    <a:pt x="135899" y="67903"/>
                  </a:moveTo>
                  <a:cubicBezTo>
                    <a:pt x="135899" y="105405"/>
                    <a:pt x="105477" y="135806"/>
                    <a:pt x="67949" y="135806"/>
                  </a:cubicBezTo>
                  <a:cubicBezTo>
                    <a:pt x="30422" y="135806"/>
                    <a:pt x="0" y="105405"/>
                    <a:pt x="0" y="67903"/>
                  </a:cubicBezTo>
                  <a:cubicBezTo>
                    <a:pt x="0" y="30401"/>
                    <a:pt x="30422" y="0"/>
                    <a:pt x="67949" y="0"/>
                  </a:cubicBezTo>
                  <a:cubicBezTo>
                    <a:pt x="105477" y="0"/>
                    <a:pt x="135899" y="30401"/>
                    <a:pt x="135899" y="67903"/>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3" name="Freeform 712">
              <a:extLst>
                <a:ext uri="{FF2B5EF4-FFF2-40B4-BE49-F238E27FC236}">
                  <a16:creationId xmlns:a16="http://schemas.microsoft.com/office/drawing/2014/main" id="{E36D0D2C-13D4-5645-836D-791FFD47F11C}"/>
                </a:ext>
              </a:extLst>
            </p:cNvPr>
            <p:cNvSpPr/>
            <p:nvPr/>
          </p:nvSpPr>
          <p:spPr>
            <a:xfrm>
              <a:off x="7908159" y="1784642"/>
              <a:ext cx="136353" cy="136264"/>
            </a:xfrm>
            <a:custGeom>
              <a:avLst/>
              <a:gdLst>
                <a:gd name="connsiteX0" fmla="*/ 5581 w 136353"/>
                <a:gd name="connsiteY0" fmla="*/ 41175 h 136264"/>
                <a:gd name="connsiteX1" fmla="*/ 41198 w 136353"/>
                <a:gd name="connsiteY1" fmla="*/ 130688 h 136264"/>
                <a:gd name="connsiteX2" fmla="*/ 130773 w 136353"/>
                <a:gd name="connsiteY2" fmla="*/ 95095 h 136264"/>
                <a:gd name="connsiteX3" fmla="*/ 95155 w 136353"/>
                <a:gd name="connsiteY3" fmla="*/ 5581 h 136264"/>
                <a:gd name="connsiteX4" fmla="*/ 5581 w 136353"/>
                <a:gd name="connsiteY4" fmla="*/ 41175 h 136264"/>
                <a:gd name="connsiteX5" fmla="*/ 5581 w 136353"/>
                <a:gd name="connsiteY5" fmla="*/ 41175 h 136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353" h="136264">
                  <a:moveTo>
                    <a:pt x="5581" y="41175"/>
                  </a:moveTo>
                  <a:cubicBezTo>
                    <a:pt x="-9313" y="75719"/>
                    <a:pt x="6630" y="115794"/>
                    <a:pt x="41198" y="130688"/>
                  </a:cubicBezTo>
                  <a:cubicBezTo>
                    <a:pt x="75767" y="145571"/>
                    <a:pt x="115868" y="129639"/>
                    <a:pt x="130773" y="95095"/>
                  </a:cubicBezTo>
                  <a:cubicBezTo>
                    <a:pt x="145667" y="60550"/>
                    <a:pt x="129723" y="20476"/>
                    <a:pt x="95155" y="5581"/>
                  </a:cubicBezTo>
                  <a:cubicBezTo>
                    <a:pt x="60587" y="-9313"/>
                    <a:pt x="20485" y="6630"/>
                    <a:pt x="5581" y="41175"/>
                  </a:cubicBezTo>
                  <a:cubicBezTo>
                    <a:pt x="5581" y="41175"/>
                    <a:pt x="5581" y="41175"/>
                    <a:pt x="5581" y="41175"/>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4" name="Freeform 713">
              <a:extLst>
                <a:ext uri="{FF2B5EF4-FFF2-40B4-BE49-F238E27FC236}">
                  <a16:creationId xmlns:a16="http://schemas.microsoft.com/office/drawing/2014/main" id="{03235507-72FD-0C47-B38A-010308F08893}"/>
                </a:ext>
              </a:extLst>
            </p:cNvPr>
            <p:cNvSpPr/>
            <p:nvPr/>
          </p:nvSpPr>
          <p:spPr>
            <a:xfrm rot="20817601">
              <a:off x="7790537" y="1697880"/>
              <a:ext cx="143955" cy="143856"/>
            </a:xfrm>
            <a:custGeom>
              <a:avLst/>
              <a:gdLst>
                <a:gd name="connsiteX0" fmla="*/ 143955 w 143955"/>
                <a:gd name="connsiteY0" fmla="*/ 71928 h 143856"/>
                <a:gd name="connsiteX1" fmla="*/ 71978 w 143955"/>
                <a:gd name="connsiteY1" fmla="*/ 143857 h 143856"/>
                <a:gd name="connsiteX2" fmla="*/ 0 w 143955"/>
                <a:gd name="connsiteY2" fmla="*/ 71928 h 143856"/>
                <a:gd name="connsiteX3" fmla="*/ 71978 w 143955"/>
                <a:gd name="connsiteY3" fmla="*/ 0 h 143856"/>
                <a:gd name="connsiteX4" fmla="*/ 143955 w 143955"/>
                <a:gd name="connsiteY4" fmla="*/ 71928 h 143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55" h="143856">
                  <a:moveTo>
                    <a:pt x="143955" y="71928"/>
                  </a:moveTo>
                  <a:cubicBezTo>
                    <a:pt x="143955" y="111653"/>
                    <a:pt x="111730" y="143857"/>
                    <a:pt x="71978" y="143857"/>
                  </a:cubicBezTo>
                  <a:cubicBezTo>
                    <a:pt x="32225" y="143857"/>
                    <a:pt x="0" y="111653"/>
                    <a:pt x="0" y="71928"/>
                  </a:cubicBezTo>
                  <a:cubicBezTo>
                    <a:pt x="0" y="32203"/>
                    <a:pt x="32226" y="0"/>
                    <a:pt x="71978" y="0"/>
                  </a:cubicBezTo>
                  <a:cubicBezTo>
                    <a:pt x="111730" y="0"/>
                    <a:pt x="143955" y="32203"/>
                    <a:pt x="143955" y="71928"/>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5" name="Freeform 714">
              <a:extLst>
                <a:ext uri="{FF2B5EF4-FFF2-40B4-BE49-F238E27FC236}">
                  <a16:creationId xmlns:a16="http://schemas.microsoft.com/office/drawing/2014/main" id="{C913626B-4EBB-3B42-B3AD-D4F17CF54507}"/>
                </a:ext>
              </a:extLst>
            </p:cNvPr>
            <p:cNvSpPr/>
            <p:nvPr/>
          </p:nvSpPr>
          <p:spPr>
            <a:xfrm>
              <a:off x="7790319" y="1697238"/>
              <a:ext cx="144415" cy="144318"/>
            </a:xfrm>
            <a:custGeom>
              <a:avLst/>
              <a:gdLst>
                <a:gd name="connsiteX0" fmla="*/ 5860 w 144415"/>
                <a:gd name="connsiteY0" fmla="*/ 43727 h 144318"/>
                <a:gd name="connsiteX1" fmla="*/ 43757 w 144415"/>
                <a:gd name="connsiteY1" fmla="*/ 138462 h 144318"/>
                <a:gd name="connsiteX2" fmla="*/ 138558 w 144415"/>
                <a:gd name="connsiteY2" fmla="*/ 100591 h 144318"/>
                <a:gd name="connsiteX3" fmla="*/ 101265 w 144415"/>
                <a:gd name="connsiteY3" fmla="*/ 6121 h 144318"/>
                <a:gd name="connsiteX4" fmla="*/ 6126 w 144415"/>
                <a:gd name="connsiteY4" fmla="*/ 43120 h 144318"/>
                <a:gd name="connsiteX5" fmla="*/ 5860 w 144415"/>
                <a:gd name="connsiteY5" fmla="*/ 43727 h 144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415" h="144318">
                  <a:moveTo>
                    <a:pt x="5860" y="43727"/>
                  </a:moveTo>
                  <a:cubicBezTo>
                    <a:pt x="-9849" y="80348"/>
                    <a:pt x="7111" y="122752"/>
                    <a:pt x="43757" y="138462"/>
                  </a:cubicBezTo>
                  <a:cubicBezTo>
                    <a:pt x="80403" y="154161"/>
                    <a:pt x="122837" y="137212"/>
                    <a:pt x="138558" y="100591"/>
                  </a:cubicBezTo>
                  <a:cubicBezTo>
                    <a:pt x="154162" y="64210"/>
                    <a:pt x="137530" y="22054"/>
                    <a:pt x="101265" y="6121"/>
                  </a:cubicBezTo>
                  <a:cubicBezTo>
                    <a:pt x="64768" y="-9917"/>
                    <a:pt x="22175" y="6648"/>
                    <a:pt x="6126" y="43120"/>
                  </a:cubicBezTo>
                  <a:cubicBezTo>
                    <a:pt x="6030" y="43322"/>
                    <a:pt x="5945" y="43524"/>
                    <a:pt x="5860" y="43727"/>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6" name="Freeform 715">
              <a:extLst>
                <a:ext uri="{FF2B5EF4-FFF2-40B4-BE49-F238E27FC236}">
                  <a16:creationId xmlns:a16="http://schemas.microsoft.com/office/drawing/2014/main" id="{95F0C2CC-374A-8B4D-B566-F7C605E0569B}"/>
                </a:ext>
              </a:extLst>
            </p:cNvPr>
            <p:cNvSpPr/>
            <p:nvPr/>
          </p:nvSpPr>
          <p:spPr>
            <a:xfrm>
              <a:off x="7663716" y="1603909"/>
              <a:ext cx="143992" cy="143926"/>
            </a:xfrm>
            <a:custGeom>
              <a:avLst/>
              <a:gdLst>
                <a:gd name="connsiteX0" fmla="*/ 5894 w 143992"/>
                <a:gd name="connsiteY0" fmla="*/ 43517 h 143926"/>
                <a:gd name="connsiteX1" fmla="*/ 43515 w 143992"/>
                <a:gd name="connsiteY1" fmla="*/ 138038 h 143926"/>
                <a:gd name="connsiteX2" fmla="*/ 138104 w 143992"/>
                <a:gd name="connsiteY2" fmla="*/ 100443 h 143926"/>
                <a:gd name="connsiteX3" fmla="*/ 100482 w 143992"/>
                <a:gd name="connsiteY3" fmla="*/ 5923 h 143926"/>
                <a:gd name="connsiteX4" fmla="*/ 100451 w 143992"/>
                <a:gd name="connsiteY4" fmla="*/ 5911 h 143926"/>
                <a:gd name="connsiteX5" fmla="*/ 5968 w 143992"/>
                <a:gd name="connsiteY5" fmla="*/ 43351 h 143926"/>
                <a:gd name="connsiteX6" fmla="*/ 5894 w 143992"/>
                <a:gd name="connsiteY6" fmla="*/ 43517 h 143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992" h="143926">
                  <a:moveTo>
                    <a:pt x="5894" y="43517"/>
                  </a:moveTo>
                  <a:cubicBezTo>
                    <a:pt x="-9837" y="79999"/>
                    <a:pt x="7007" y="122317"/>
                    <a:pt x="43515" y="138038"/>
                  </a:cubicBezTo>
                  <a:cubicBezTo>
                    <a:pt x="80023" y="153757"/>
                    <a:pt x="122372" y="136925"/>
                    <a:pt x="138104" y="100443"/>
                  </a:cubicBezTo>
                  <a:cubicBezTo>
                    <a:pt x="153824" y="63961"/>
                    <a:pt x="136990" y="21643"/>
                    <a:pt x="100482" y="5923"/>
                  </a:cubicBezTo>
                  <a:cubicBezTo>
                    <a:pt x="100472" y="5919"/>
                    <a:pt x="100461" y="5915"/>
                    <a:pt x="100451" y="5911"/>
                  </a:cubicBezTo>
                  <a:cubicBezTo>
                    <a:pt x="64016" y="-9824"/>
                    <a:pt x="21710" y="6938"/>
                    <a:pt x="5968" y="43351"/>
                  </a:cubicBezTo>
                  <a:cubicBezTo>
                    <a:pt x="5947" y="43406"/>
                    <a:pt x="5915" y="43462"/>
                    <a:pt x="5894" y="43517"/>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7" name="Freeform 716">
              <a:extLst>
                <a:ext uri="{FF2B5EF4-FFF2-40B4-BE49-F238E27FC236}">
                  <a16:creationId xmlns:a16="http://schemas.microsoft.com/office/drawing/2014/main" id="{65F68CCE-212F-E44B-806B-DAD8130E13F7}"/>
                </a:ext>
              </a:extLst>
            </p:cNvPr>
            <p:cNvSpPr/>
            <p:nvPr/>
          </p:nvSpPr>
          <p:spPr>
            <a:xfrm>
              <a:off x="7663438" y="1603932"/>
              <a:ext cx="144415" cy="144316"/>
            </a:xfrm>
            <a:custGeom>
              <a:avLst/>
              <a:gdLst>
                <a:gd name="connsiteX0" fmla="*/ 5960 w 144415"/>
                <a:gd name="connsiteY0" fmla="*/ 43494 h 144316"/>
                <a:gd name="connsiteX1" fmla="*/ 43518 w 144415"/>
                <a:gd name="connsiteY1" fmla="*/ 138359 h 144316"/>
                <a:gd name="connsiteX2" fmla="*/ 138456 w 144415"/>
                <a:gd name="connsiteY2" fmla="*/ 100822 h 144316"/>
                <a:gd name="connsiteX3" fmla="*/ 100888 w 144415"/>
                <a:gd name="connsiteY3" fmla="*/ 5958 h 144316"/>
                <a:gd name="connsiteX4" fmla="*/ 100729 w 144415"/>
                <a:gd name="connsiteY4" fmla="*/ 5888 h 144316"/>
                <a:gd name="connsiteX5" fmla="*/ 5960 w 144415"/>
                <a:gd name="connsiteY5" fmla="*/ 43494 h 144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415" h="144316">
                  <a:moveTo>
                    <a:pt x="5960" y="43494"/>
                  </a:moveTo>
                  <a:cubicBezTo>
                    <a:pt x="-9877" y="80055"/>
                    <a:pt x="6935" y="122528"/>
                    <a:pt x="43518" y="138359"/>
                  </a:cubicBezTo>
                  <a:cubicBezTo>
                    <a:pt x="80111" y="154190"/>
                    <a:pt x="122608" y="137384"/>
                    <a:pt x="138456" y="100822"/>
                  </a:cubicBezTo>
                  <a:cubicBezTo>
                    <a:pt x="154293" y="64261"/>
                    <a:pt x="137481" y="21788"/>
                    <a:pt x="100888" y="5958"/>
                  </a:cubicBezTo>
                  <a:cubicBezTo>
                    <a:pt x="100835" y="5934"/>
                    <a:pt x="100782" y="5911"/>
                    <a:pt x="100729" y="5888"/>
                  </a:cubicBezTo>
                  <a:cubicBezTo>
                    <a:pt x="64167" y="-9826"/>
                    <a:pt x="21776" y="6995"/>
                    <a:pt x="5960" y="43494"/>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8" name="Freeform 717">
              <a:extLst>
                <a:ext uri="{FF2B5EF4-FFF2-40B4-BE49-F238E27FC236}">
                  <a16:creationId xmlns:a16="http://schemas.microsoft.com/office/drawing/2014/main" id="{0F1B3CF2-5A21-7245-BAE3-74AB1AEFA2B0}"/>
                </a:ext>
              </a:extLst>
            </p:cNvPr>
            <p:cNvSpPr/>
            <p:nvPr/>
          </p:nvSpPr>
          <p:spPr>
            <a:xfrm>
              <a:off x="8038552" y="1901747"/>
              <a:ext cx="134023" cy="133904"/>
            </a:xfrm>
            <a:custGeom>
              <a:avLst/>
              <a:gdLst>
                <a:gd name="connsiteX0" fmla="*/ 4514 w 134023"/>
                <a:gd name="connsiteY0" fmla="*/ 42821 h 133904"/>
                <a:gd name="connsiteX1" fmla="*/ 42878 w 134023"/>
                <a:gd name="connsiteY1" fmla="*/ 129389 h 133904"/>
                <a:gd name="connsiteX2" fmla="*/ 129505 w 134023"/>
                <a:gd name="connsiteY2" fmla="*/ 91052 h 133904"/>
                <a:gd name="connsiteX3" fmla="*/ 91142 w 134023"/>
                <a:gd name="connsiteY3" fmla="*/ 4484 h 133904"/>
                <a:gd name="connsiteX4" fmla="*/ 91121 w 134023"/>
                <a:gd name="connsiteY4" fmla="*/ 4473 h 133904"/>
                <a:gd name="connsiteX5" fmla="*/ 4514 w 134023"/>
                <a:gd name="connsiteY5" fmla="*/ 42821 h 1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023" h="133904">
                  <a:moveTo>
                    <a:pt x="4514" y="42821"/>
                  </a:moveTo>
                  <a:cubicBezTo>
                    <a:pt x="-8811" y="77312"/>
                    <a:pt x="8362" y="116073"/>
                    <a:pt x="42878" y="129389"/>
                  </a:cubicBezTo>
                  <a:cubicBezTo>
                    <a:pt x="77393" y="142715"/>
                    <a:pt x="116180" y="125543"/>
                    <a:pt x="129505" y="91052"/>
                  </a:cubicBezTo>
                  <a:cubicBezTo>
                    <a:pt x="142841" y="56560"/>
                    <a:pt x="125657" y="17799"/>
                    <a:pt x="91142" y="4484"/>
                  </a:cubicBezTo>
                  <a:cubicBezTo>
                    <a:pt x="91142" y="4484"/>
                    <a:pt x="91131" y="4473"/>
                    <a:pt x="91121" y="4473"/>
                  </a:cubicBezTo>
                  <a:cubicBezTo>
                    <a:pt x="56605" y="-8769"/>
                    <a:pt x="17882" y="8382"/>
                    <a:pt x="4514" y="42821"/>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9" name="Freeform 718">
              <a:extLst>
                <a:ext uri="{FF2B5EF4-FFF2-40B4-BE49-F238E27FC236}">
                  <a16:creationId xmlns:a16="http://schemas.microsoft.com/office/drawing/2014/main" id="{D3AFEEC6-0C4D-FD46-A298-E2FCA8CC9989}"/>
                </a:ext>
              </a:extLst>
            </p:cNvPr>
            <p:cNvSpPr/>
            <p:nvPr/>
          </p:nvSpPr>
          <p:spPr>
            <a:xfrm>
              <a:off x="8038392" y="1901491"/>
              <a:ext cx="134237" cy="134145"/>
            </a:xfrm>
            <a:custGeom>
              <a:avLst/>
              <a:gdLst>
                <a:gd name="connsiteX0" fmla="*/ 4462 w 134237"/>
                <a:gd name="connsiteY0" fmla="*/ 43076 h 134145"/>
                <a:gd name="connsiteX1" fmla="*/ 43101 w 134237"/>
                <a:gd name="connsiteY1" fmla="*/ 129686 h 134145"/>
                <a:gd name="connsiteX2" fmla="*/ 129771 w 134237"/>
                <a:gd name="connsiteY2" fmla="*/ 91074 h 134145"/>
                <a:gd name="connsiteX3" fmla="*/ 91280 w 134237"/>
                <a:gd name="connsiteY3" fmla="*/ 4516 h 134145"/>
                <a:gd name="connsiteX4" fmla="*/ 4515 w 134237"/>
                <a:gd name="connsiteY4" fmla="*/ 42928 h 134145"/>
                <a:gd name="connsiteX5" fmla="*/ 4462 w 134237"/>
                <a:gd name="connsiteY5" fmla="*/ 43076 h 134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237" h="134145">
                  <a:moveTo>
                    <a:pt x="4462" y="43076"/>
                  </a:moveTo>
                  <a:cubicBezTo>
                    <a:pt x="-8800" y="77652"/>
                    <a:pt x="8501" y="116434"/>
                    <a:pt x="43101" y="129686"/>
                  </a:cubicBezTo>
                  <a:cubicBezTo>
                    <a:pt x="77711" y="142938"/>
                    <a:pt x="116509" y="125650"/>
                    <a:pt x="129771" y="91074"/>
                  </a:cubicBezTo>
                  <a:cubicBezTo>
                    <a:pt x="143021" y="56550"/>
                    <a:pt x="125796" y="17832"/>
                    <a:pt x="91280" y="4516"/>
                  </a:cubicBezTo>
                  <a:cubicBezTo>
                    <a:pt x="56712" y="-8821"/>
                    <a:pt x="17861" y="8383"/>
                    <a:pt x="4515" y="42928"/>
                  </a:cubicBezTo>
                  <a:cubicBezTo>
                    <a:pt x="4504" y="42980"/>
                    <a:pt x="4483" y="43023"/>
                    <a:pt x="4462" y="43076"/>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0" name="Freeform 719">
              <a:extLst>
                <a:ext uri="{FF2B5EF4-FFF2-40B4-BE49-F238E27FC236}">
                  <a16:creationId xmlns:a16="http://schemas.microsoft.com/office/drawing/2014/main" id="{0D7DE886-AF31-1F4B-BA15-A7DACA12592E}"/>
                </a:ext>
              </a:extLst>
            </p:cNvPr>
            <p:cNvSpPr/>
            <p:nvPr/>
          </p:nvSpPr>
          <p:spPr>
            <a:xfrm>
              <a:off x="8114722" y="1973370"/>
              <a:ext cx="150777" cy="150703"/>
            </a:xfrm>
            <a:custGeom>
              <a:avLst/>
              <a:gdLst>
                <a:gd name="connsiteX0" fmla="*/ 5092 w 150777"/>
                <a:gd name="connsiteY0" fmla="*/ 48210 h 150703"/>
                <a:gd name="connsiteX1" fmla="*/ 48214 w 150777"/>
                <a:gd name="connsiteY1" fmla="*/ 145616 h 150703"/>
                <a:gd name="connsiteX2" fmla="*/ 145686 w 150777"/>
                <a:gd name="connsiteY2" fmla="*/ 102533 h 150703"/>
                <a:gd name="connsiteX3" fmla="*/ 102563 w 150777"/>
                <a:gd name="connsiteY3" fmla="*/ 5117 h 150703"/>
                <a:gd name="connsiteX4" fmla="*/ 102510 w 150777"/>
                <a:gd name="connsiteY4" fmla="*/ 5096 h 150703"/>
                <a:gd name="connsiteX5" fmla="*/ 5145 w 150777"/>
                <a:gd name="connsiteY5" fmla="*/ 48073 h 150703"/>
                <a:gd name="connsiteX6" fmla="*/ 5092 w 150777"/>
                <a:gd name="connsiteY6" fmla="*/ 48210 h 15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77" h="150703">
                  <a:moveTo>
                    <a:pt x="5092" y="48210"/>
                  </a:moveTo>
                  <a:cubicBezTo>
                    <a:pt x="-9919" y="87014"/>
                    <a:pt x="9385" y="130626"/>
                    <a:pt x="48214" y="145616"/>
                  </a:cubicBezTo>
                  <a:cubicBezTo>
                    <a:pt x="87033" y="160616"/>
                    <a:pt x="130676" y="141325"/>
                    <a:pt x="145686" y="102533"/>
                  </a:cubicBezTo>
                  <a:cubicBezTo>
                    <a:pt x="160696" y="63730"/>
                    <a:pt x="141393" y="20117"/>
                    <a:pt x="102563" y="5117"/>
                  </a:cubicBezTo>
                  <a:cubicBezTo>
                    <a:pt x="102553" y="5106"/>
                    <a:pt x="102531" y="5106"/>
                    <a:pt x="102510" y="5096"/>
                  </a:cubicBezTo>
                  <a:cubicBezTo>
                    <a:pt x="63744" y="-9904"/>
                    <a:pt x="20155" y="9333"/>
                    <a:pt x="5145" y="48073"/>
                  </a:cubicBezTo>
                  <a:cubicBezTo>
                    <a:pt x="5123" y="48115"/>
                    <a:pt x="5113" y="48168"/>
                    <a:pt x="5092" y="48210"/>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1" name="Freeform 720">
              <a:extLst>
                <a:ext uri="{FF2B5EF4-FFF2-40B4-BE49-F238E27FC236}">
                  <a16:creationId xmlns:a16="http://schemas.microsoft.com/office/drawing/2014/main" id="{925D9D42-0A24-B041-9B21-39FCCA8FCE19}"/>
                </a:ext>
              </a:extLst>
            </p:cNvPr>
            <p:cNvSpPr/>
            <p:nvPr/>
          </p:nvSpPr>
          <p:spPr>
            <a:xfrm>
              <a:off x="8114519" y="1973175"/>
              <a:ext cx="151206" cy="151133"/>
            </a:xfrm>
            <a:custGeom>
              <a:avLst/>
              <a:gdLst>
                <a:gd name="connsiteX0" fmla="*/ 5083 w 151206"/>
                <a:gd name="connsiteY0" fmla="*/ 48405 h 151133"/>
                <a:gd name="connsiteX1" fmla="*/ 48407 w 151206"/>
                <a:gd name="connsiteY1" fmla="*/ 146054 h 151133"/>
                <a:gd name="connsiteX2" fmla="*/ 146123 w 151206"/>
                <a:gd name="connsiteY2" fmla="*/ 102759 h 151133"/>
                <a:gd name="connsiteX3" fmla="*/ 102799 w 151206"/>
                <a:gd name="connsiteY3" fmla="*/ 5111 h 151133"/>
                <a:gd name="connsiteX4" fmla="*/ 102714 w 151206"/>
                <a:gd name="connsiteY4" fmla="*/ 5079 h 151133"/>
                <a:gd name="connsiteX5" fmla="*/ 5125 w 151206"/>
                <a:gd name="connsiteY5" fmla="*/ 48289 h 151133"/>
                <a:gd name="connsiteX6" fmla="*/ 5083 w 151206"/>
                <a:gd name="connsiteY6" fmla="*/ 48405 h 15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206" h="151133">
                  <a:moveTo>
                    <a:pt x="5083" y="48405"/>
                  </a:moveTo>
                  <a:cubicBezTo>
                    <a:pt x="-9938" y="87325"/>
                    <a:pt x="9461" y="131043"/>
                    <a:pt x="48407" y="146054"/>
                  </a:cubicBezTo>
                  <a:cubicBezTo>
                    <a:pt x="87354" y="161065"/>
                    <a:pt x="131102" y="141679"/>
                    <a:pt x="146123" y="102759"/>
                  </a:cubicBezTo>
                  <a:cubicBezTo>
                    <a:pt x="161144" y="63840"/>
                    <a:pt x="141745" y="20121"/>
                    <a:pt x="102799" y="5111"/>
                  </a:cubicBezTo>
                  <a:cubicBezTo>
                    <a:pt x="102767" y="5100"/>
                    <a:pt x="102746" y="5089"/>
                    <a:pt x="102714" y="5079"/>
                  </a:cubicBezTo>
                  <a:cubicBezTo>
                    <a:pt x="63821" y="-9921"/>
                    <a:pt x="20136" y="9433"/>
                    <a:pt x="5125" y="48289"/>
                  </a:cubicBezTo>
                  <a:cubicBezTo>
                    <a:pt x="5115" y="48331"/>
                    <a:pt x="5094" y="48363"/>
                    <a:pt x="5083" y="48405"/>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2" name="Freeform 721">
              <a:extLst>
                <a:ext uri="{FF2B5EF4-FFF2-40B4-BE49-F238E27FC236}">
                  <a16:creationId xmlns:a16="http://schemas.microsoft.com/office/drawing/2014/main" id="{AF43F6D8-11C3-784C-9189-5B5D671AF8DA}"/>
                </a:ext>
              </a:extLst>
            </p:cNvPr>
            <p:cNvSpPr/>
            <p:nvPr/>
          </p:nvSpPr>
          <p:spPr>
            <a:xfrm>
              <a:off x="8190518" y="2068218"/>
              <a:ext cx="160325" cy="160214"/>
            </a:xfrm>
            <a:custGeom>
              <a:avLst/>
              <a:gdLst>
                <a:gd name="connsiteX0" fmla="*/ 5408 w 160325"/>
                <a:gd name="connsiteY0" fmla="*/ 51244 h 160214"/>
                <a:gd name="connsiteX1" fmla="*/ 51276 w 160325"/>
                <a:gd name="connsiteY1" fmla="*/ 154815 h 160214"/>
                <a:gd name="connsiteX2" fmla="*/ 154918 w 160325"/>
                <a:gd name="connsiteY2" fmla="*/ 108967 h 160214"/>
                <a:gd name="connsiteX3" fmla="*/ 109038 w 160325"/>
                <a:gd name="connsiteY3" fmla="*/ 5407 h 160214"/>
                <a:gd name="connsiteX4" fmla="*/ 108975 w 160325"/>
                <a:gd name="connsiteY4" fmla="*/ 5375 h 160214"/>
                <a:gd name="connsiteX5" fmla="*/ 5408 w 160325"/>
                <a:gd name="connsiteY5" fmla="*/ 51244 h 16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325" h="160214">
                  <a:moveTo>
                    <a:pt x="5408" y="51244"/>
                  </a:moveTo>
                  <a:cubicBezTo>
                    <a:pt x="-10546" y="92505"/>
                    <a:pt x="9998" y="138872"/>
                    <a:pt x="51276" y="154815"/>
                  </a:cubicBezTo>
                  <a:cubicBezTo>
                    <a:pt x="92565" y="170747"/>
                    <a:pt x="138964" y="150228"/>
                    <a:pt x="154918" y="108967"/>
                  </a:cubicBezTo>
                  <a:cubicBezTo>
                    <a:pt x="170871" y="67706"/>
                    <a:pt x="150327" y="21340"/>
                    <a:pt x="109038" y="5407"/>
                  </a:cubicBezTo>
                  <a:cubicBezTo>
                    <a:pt x="109017" y="5397"/>
                    <a:pt x="108996" y="5386"/>
                    <a:pt x="108975" y="5375"/>
                  </a:cubicBezTo>
                  <a:cubicBezTo>
                    <a:pt x="67696" y="-10514"/>
                    <a:pt x="21351" y="10015"/>
                    <a:pt x="5408" y="51244"/>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3" name="Freeform 722">
              <a:extLst>
                <a:ext uri="{FF2B5EF4-FFF2-40B4-BE49-F238E27FC236}">
                  <a16:creationId xmlns:a16="http://schemas.microsoft.com/office/drawing/2014/main" id="{BEC6DE85-7835-EA44-9731-8473DECBD872}"/>
                </a:ext>
              </a:extLst>
            </p:cNvPr>
            <p:cNvSpPr/>
            <p:nvPr/>
          </p:nvSpPr>
          <p:spPr>
            <a:xfrm>
              <a:off x="8190307" y="2067979"/>
              <a:ext cx="160703" cy="160593"/>
            </a:xfrm>
            <a:custGeom>
              <a:avLst/>
              <a:gdLst>
                <a:gd name="connsiteX0" fmla="*/ 160704 w 160703"/>
                <a:gd name="connsiteY0" fmla="*/ 80297 h 160593"/>
                <a:gd name="connsiteX1" fmla="*/ 80352 w 160703"/>
                <a:gd name="connsiteY1" fmla="*/ 160594 h 160593"/>
                <a:gd name="connsiteX2" fmla="*/ 0 w 160703"/>
                <a:gd name="connsiteY2" fmla="*/ 80297 h 160593"/>
                <a:gd name="connsiteX3" fmla="*/ 80352 w 160703"/>
                <a:gd name="connsiteY3" fmla="*/ 0 h 160593"/>
                <a:gd name="connsiteX4" fmla="*/ 160704 w 160703"/>
                <a:gd name="connsiteY4" fmla="*/ 80297 h 160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703" h="160593">
                  <a:moveTo>
                    <a:pt x="160704" y="80297"/>
                  </a:moveTo>
                  <a:cubicBezTo>
                    <a:pt x="160704" y="124644"/>
                    <a:pt x="124729" y="160594"/>
                    <a:pt x="80352" y="160594"/>
                  </a:cubicBezTo>
                  <a:cubicBezTo>
                    <a:pt x="35975" y="160594"/>
                    <a:pt x="0" y="124644"/>
                    <a:pt x="0" y="80297"/>
                  </a:cubicBezTo>
                  <a:cubicBezTo>
                    <a:pt x="0" y="35950"/>
                    <a:pt x="35975" y="0"/>
                    <a:pt x="80352" y="0"/>
                  </a:cubicBezTo>
                  <a:cubicBezTo>
                    <a:pt x="124729" y="0"/>
                    <a:pt x="160704" y="35950"/>
                    <a:pt x="160704" y="80297"/>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4" name="Freeform 723">
              <a:extLst>
                <a:ext uri="{FF2B5EF4-FFF2-40B4-BE49-F238E27FC236}">
                  <a16:creationId xmlns:a16="http://schemas.microsoft.com/office/drawing/2014/main" id="{36CA6842-63AC-944F-B68B-7072C78F0804}"/>
                </a:ext>
              </a:extLst>
            </p:cNvPr>
            <p:cNvSpPr/>
            <p:nvPr/>
          </p:nvSpPr>
          <p:spPr>
            <a:xfrm>
              <a:off x="8097794" y="1334328"/>
              <a:ext cx="127234" cy="127152"/>
            </a:xfrm>
            <a:custGeom>
              <a:avLst/>
              <a:gdLst>
                <a:gd name="connsiteX0" fmla="*/ 5165 w 127234"/>
                <a:gd name="connsiteY0" fmla="*/ 38520 h 127152"/>
                <a:gd name="connsiteX1" fmla="*/ 38546 w 127234"/>
                <a:gd name="connsiteY1" fmla="*/ 121989 h 127152"/>
                <a:gd name="connsiteX2" fmla="*/ 122067 w 127234"/>
                <a:gd name="connsiteY2" fmla="*/ 88632 h 127152"/>
                <a:gd name="connsiteX3" fmla="*/ 88909 w 127234"/>
                <a:gd name="connsiteY3" fmla="*/ 5257 h 127152"/>
                <a:gd name="connsiteX4" fmla="*/ 5260 w 127234"/>
                <a:gd name="connsiteY4" fmla="*/ 38302 h 127152"/>
                <a:gd name="connsiteX5" fmla="*/ 5165 w 127234"/>
                <a:gd name="connsiteY5" fmla="*/ 38520 h 12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234" h="127152">
                  <a:moveTo>
                    <a:pt x="5165" y="38520"/>
                  </a:moveTo>
                  <a:cubicBezTo>
                    <a:pt x="-8680" y="70781"/>
                    <a:pt x="6267" y="108151"/>
                    <a:pt x="38546" y="121989"/>
                  </a:cubicBezTo>
                  <a:cubicBezTo>
                    <a:pt x="70824" y="135827"/>
                    <a:pt x="108223" y="120893"/>
                    <a:pt x="122067" y="88632"/>
                  </a:cubicBezTo>
                  <a:cubicBezTo>
                    <a:pt x="135880" y="56457"/>
                    <a:pt x="121049" y="19179"/>
                    <a:pt x="88909" y="5257"/>
                  </a:cubicBezTo>
                  <a:cubicBezTo>
                    <a:pt x="56683" y="-8701"/>
                    <a:pt x="19232" y="6093"/>
                    <a:pt x="5260" y="38302"/>
                  </a:cubicBezTo>
                  <a:cubicBezTo>
                    <a:pt x="5228" y="38374"/>
                    <a:pt x="5196" y="38447"/>
                    <a:pt x="5165" y="38520"/>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5" name="Freeform 724">
              <a:extLst>
                <a:ext uri="{FF2B5EF4-FFF2-40B4-BE49-F238E27FC236}">
                  <a16:creationId xmlns:a16="http://schemas.microsoft.com/office/drawing/2014/main" id="{3F49D1E8-DF4A-324C-8F94-E48F0F8CA3B6}"/>
                </a:ext>
              </a:extLst>
            </p:cNvPr>
            <p:cNvSpPr/>
            <p:nvPr/>
          </p:nvSpPr>
          <p:spPr>
            <a:xfrm rot="16732200">
              <a:off x="8097682" y="1334261"/>
              <a:ext cx="127630" cy="127542"/>
            </a:xfrm>
            <a:custGeom>
              <a:avLst/>
              <a:gdLst>
                <a:gd name="connsiteX0" fmla="*/ 127630 w 127630"/>
                <a:gd name="connsiteY0" fmla="*/ 63771 h 127542"/>
                <a:gd name="connsiteX1" fmla="*/ 63815 w 127630"/>
                <a:gd name="connsiteY1" fmla="*/ 127543 h 127542"/>
                <a:gd name="connsiteX2" fmla="*/ 0 w 127630"/>
                <a:gd name="connsiteY2" fmla="*/ 63771 h 127542"/>
                <a:gd name="connsiteX3" fmla="*/ 63815 w 127630"/>
                <a:gd name="connsiteY3" fmla="*/ 0 h 127542"/>
                <a:gd name="connsiteX4" fmla="*/ 127630 w 127630"/>
                <a:gd name="connsiteY4" fmla="*/ 63771 h 127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0" h="127542">
                  <a:moveTo>
                    <a:pt x="127630" y="63771"/>
                  </a:moveTo>
                  <a:cubicBezTo>
                    <a:pt x="127630" y="98991"/>
                    <a:pt x="99059" y="127543"/>
                    <a:pt x="63815" y="127543"/>
                  </a:cubicBezTo>
                  <a:cubicBezTo>
                    <a:pt x="28571" y="127543"/>
                    <a:pt x="0" y="98991"/>
                    <a:pt x="0" y="63771"/>
                  </a:cubicBezTo>
                  <a:cubicBezTo>
                    <a:pt x="0" y="28551"/>
                    <a:pt x="28571" y="0"/>
                    <a:pt x="63815" y="0"/>
                  </a:cubicBezTo>
                  <a:cubicBezTo>
                    <a:pt x="99059" y="0"/>
                    <a:pt x="127630" y="28551"/>
                    <a:pt x="127630" y="63771"/>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6" name="Freeform 725">
              <a:extLst>
                <a:ext uri="{FF2B5EF4-FFF2-40B4-BE49-F238E27FC236}">
                  <a16:creationId xmlns:a16="http://schemas.microsoft.com/office/drawing/2014/main" id="{D1CE3701-0413-9D40-8787-59B54CFCD9A6}"/>
                </a:ext>
              </a:extLst>
            </p:cNvPr>
            <p:cNvSpPr/>
            <p:nvPr/>
          </p:nvSpPr>
          <p:spPr>
            <a:xfrm>
              <a:off x="8144437" y="1444710"/>
              <a:ext cx="127234" cy="127152"/>
            </a:xfrm>
            <a:custGeom>
              <a:avLst/>
              <a:gdLst>
                <a:gd name="connsiteX0" fmla="*/ 5165 w 127234"/>
                <a:gd name="connsiteY0" fmla="*/ 38520 h 127152"/>
                <a:gd name="connsiteX1" fmla="*/ 38546 w 127234"/>
                <a:gd name="connsiteY1" fmla="*/ 121989 h 127152"/>
                <a:gd name="connsiteX2" fmla="*/ 122067 w 127234"/>
                <a:gd name="connsiteY2" fmla="*/ 88632 h 127152"/>
                <a:gd name="connsiteX3" fmla="*/ 88909 w 127234"/>
                <a:gd name="connsiteY3" fmla="*/ 5257 h 127152"/>
                <a:gd name="connsiteX4" fmla="*/ 5260 w 127234"/>
                <a:gd name="connsiteY4" fmla="*/ 38302 h 127152"/>
                <a:gd name="connsiteX5" fmla="*/ 5165 w 127234"/>
                <a:gd name="connsiteY5" fmla="*/ 38520 h 12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234" h="127152">
                  <a:moveTo>
                    <a:pt x="5165" y="38520"/>
                  </a:moveTo>
                  <a:cubicBezTo>
                    <a:pt x="-8680" y="70781"/>
                    <a:pt x="6267" y="108151"/>
                    <a:pt x="38546" y="121989"/>
                  </a:cubicBezTo>
                  <a:cubicBezTo>
                    <a:pt x="70824" y="135827"/>
                    <a:pt x="108223" y="120891"/>
                    <a:pt x="122067" y="88632"/>
                  </a:cubicBezTo>
                  <a:cubicBezTo>
                    <a:pt x="135880" y="56457"/>
                    <a:pt x="121050" y="19179"/>
                    <a:pt x="88909" y="5257"/>
                  </a:cubicBezTo>
                  <a:cubicBezTo>
                    <a:pt x="56683" y="-8701"/>
                    <a:pt x="19232" y="6093"/>
                    <a:pt x="5260" y="38302"/>
                  </a:cubicBezTo>
                  <a:cubicBezTo>
                    <a:pt x="5228" y="38374"/>
                    <a:pt x="5196" y="38447"/>
                    <a:pt x="5165" y="38520"/>
                  </a:cubicBezTo>
                  <a:close/>
                </a:path>
              </a:pathLst>
            </a:custGeom>
            <a:solidFill>
              <a:srgbClr val="898989"/>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7" name="Freeform 726">
              <a:extLst>
                <a:ext uri="{FF2B5EF4-FFF2-40B4-BE49-F238E27FC236}">
                  <a16:creationId xmlns:a16="http://schemas.microsoft.com/office/drawing/2014/main" id="{4E1400D9-6A44-DD45-A17C-5E60200080BC}"/>
                </a:ext>
              </a:extLst>
            </p:cNvPr>
            <p:cNvSpPr/>
            <p:nvPr/>
          </p:nvSpPr>
          <p:spPr>
            <a:xfrm>
              <a:off x="8144382" y="1444582"/>
              <a:ext cx="127242" cy="127151"/>
            </a:xfrm>
            <a:custGeom>
              <a:avLst/>
              <a:gdLst>
                <a:gd name="connsiteX0" fmla="*/ 5114 w 127242"/>
                <a:gd name="connsiteY0" fmla="*/ 38648 h 127151"/>
                <a:gd name="connsiteX1" fmla="*/ 38675 w 127242"/>
                <a:gd name="connsiteY1" fmla="*/ 122043 h 127151"/>
                <a:gd name="connsiteX2" fmla="*/ 122133 w 127242"/>
                <a:gd name="connsiteY2" fmla="*/ 88503 h 127151"/>
                <a:gd name="connsiteX3" fmla="*/ 88964 w 127242"/>
                <a:gd name="connsiteY3" fmla="*/ 5279 h 127151"/>
                <a:gd name="connsiteX4" fmla="*/ 5283 w 127242"/>
                <a:gd name="connsiteY4" fmla="*/ 38250 h 127151"/>
                <a:gd name="connsiteX5" fmla="*/ 5114 w 127242"/>
                <a:gd name="connsiteY5" fmla="*/ 38648 h 12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242" h="127151">
                  <a:moveTo>
                    <a:pt x="5114" y="38648"/>
                  </a:moveTo>
                  <a:cubicBezTo>
                    <a:pt x="-8667" y="70939"/>
                    <a:pt x="6365" y="108276"/>
                    <a:pt x="38675" y="122043"/>
                  </a:cubicBezTo>
                  <a:cubicBezTo>
                    <a:pt x="70985" y="135811"/>
                    <a:pt x="108352" y="120794"/>
                    <a:pt x="122133" y="88503"/>
                  </a:cubicBezTo>
                  <a:cubicBezTo>
                    <a:pt x="135839" y="56368"/>
                    <a:pt x="121030" y="19199"/>
                    <a:pt x="88964" y="5279"/>
                  </a:cubicBezTo>
                  <a:cubicBezTo>
                    <a:pt x="56749" y="-8707"/>
                    <a:pt x="19287" y="6054"/>
                    <a:pt x="5283" y="38250"/>
                  </a:cubicBezTo>
                  <a:cubicBezTo>
                    <a:pt x="5230" y="38382"/>
                    <a:pt x="5167" y="38516"/>
                    <a:pt x="5114" y="38648"/>
                  </a:cubicBezTo>
                  <a:close/>
                </a:path>
              </a:pathLst>
            </a:custGeom>
            <a:solidFill>
              <a:srgbClr val="E5E5E5">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8" name="Freeform 727">
              <a:extLst>
                <a:ext uri="{FF2B5EF4-FFF2-40B4-BE49-F238E27FC236}">
                  <a16:creationId xmlns:a16="http://schemas.microsoft.com/office/drawing/2014/main" id="{BB53ED44-0ACE-8546-9D5C-7E1938D164EA}"/>
                </a:ext>
              </a:extLst>
            </p:cNvPr>
            <p:cNvSpPr/>
            <p:nvPr/>
          </p:nvSpPr>
          <p:spPr>
            <a:xfrm>
              <a:off x="7429190" y="985876"/>
              <a:ext cx="1406053" cy="4854153"/>
            </a:xfrm>
            <a:custGeom>
              <a:avLst/>
              <a:gdLst>
                <a:gd name="connsiteX0" fmla="*/ 1406053 w 1406053"/>
                <a:gd name="connsiteY0" fmla="*/ 1907 h 4854153"/>
                <a:gd name="connsiteX1" fmla="*/ 1405523 w 1406053"/>
                <a:gd name="connsiteY1" fmla="*/ 4187413 h 4854153"/>
                <a:gd name="connsiteX2" fmla="*/ 699423 w 1406053"/>
                <a:gd name="connsiteY2" fmla="*/ 4854153 h 4854153"/>
                <a:gd name="connsiteX3" fmla="*/ 697515 w 1406053"/>
                <a:gd name="connsiteY3" fmla="*/ 4854153 h 4854153"/>
                <a:gd name="connsiteX4" fmla="*/ 0 w 1406053"/>
                <a:gd name="connsiteY4" fmla="*/ 4186777 h 4854153"/>
                <a:gd name="connsiteX5" fmla="*/ 530 w 1406053"/>
                <a:gd name="connsiteY5" fmla="*/ 0 h 4854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053" h="4854153">
                  <a:moveTo>
                    <a:pt x="1406053" y="1907"/>
                  </a:moveTo>
                  <a:lnTo>
                    <a:pt x="1405523" y="4187413"/>
                  </a:lnTo>
                  <a:cubicBezTo>
                    <a:pt x="1405523" y="4552351"/>
                    <a:pt x="1087508" y="4854789"/>
                    <a:pt x="699423" y="4854153"/>
                  </a:cubicBezTo>
                  <a:lnTo>
                    <a:pt x="697515" y="4854153"/>
                  </a:lnTo>
                  <a:cubicBezTo>
                    <a:pt x="309747" y="4854153"/>
                    <a:pt x="-212" y="4551715"/>
                    <a:pt x="0" y="4186777"/>
                  </a:cubicBezTo>
                  <a:lnTo>
                    <a:pt x="530" y="0"/>
                  </a:lnTo>
                  <a:close/>
                </a:path>
              </a:pathLst>
            </a:custGeom>
            <a:solidFill>
              <a:schemeClr val="bg1">
                <a:lumMod val="95000"/>
                <a:alpha val="60000"/>
              </a:scheme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9" name="Freeform 728">
              <a:extLst>
                <a:ext uri="{FF2B5EF4-FFF2-40B4-BE49-F238E27FC236}">
                  <a16:creationId xmlns:a16="http://schemas.microsoft.com/office/drawing/2014/main" id="{7DA00AE5-4BED-294C-9ADE-08A9E2678E83}"/>
                </a:ext>
              </a:extLst>
            </p:cNvPr>
            <p:cNvSpPr/>
            <p:nvPr/>
          </p:nvSpPr>
          <p:spPr>
            <a:xfrm>
              <a:off x="8354035" y="987677"/>
              <a:ext cx="482161" cy="4711143"/>
            </a:xfrm>
            <a:custGeom>
              <a:avLst/>
              <a:gdLst>
                <a:gd name="connsiteX0" fmla="*/ 155984 w 482161"/>
                <a:gd name="connsiteY0" fmla="*/ 47246 h 4711143"/>
                <a:gd name="connsiteX1" fmla="*/ 155984 w 482161"/>
                <a:gd name="connsiteY1" fmla="*/ 4184341 h 4711143"/>
                <a:gd name="connsiteX2" fmla="*/ 81780 w 482161"/>
                <a:gd name="connsiteY2" fmla="*/ 4711144 h 4711143"/>
                <a:gd name="connsiteX3" fmla="*/ 81780 w 482161"/>
                <a:gd name="connsiteY3" fmla="*/ 4711144 h 4711143"/>
                <a:gd name="connsiteX4" fmla="*/ 482162 w 482161"/>
                <a:gd name="connsiteY4" fmla="*/ 4184341 h 4711143"/>
                <a:gd name="connsiteX5" fmla="*/ 479724 w 482161"/>
                <a:gd name="connsiteY5" fmla="*/ 0 h 4711143"/>
                <a:gd name="connsiteX6" fmla="*/ 155878 w 482161"/>
                <a:gd name="connsiteY6" fmla="*/ 0 h 4711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161" h="4711143">
                  <a:moveTo>
                    <a:pt x="155984" y="47246"/>
                  </a:moveTo>
                  <a:lnTo>
                    <a:pt x="155984" y="4184341"/>
                  </a:lnTo>
                  <a:cubicBezTo>
                    <a:pt x="155984" y="4474067"/>
                    <a:pt x="-138499" y="4711144"/>
                    <a:pt x="81780" y="4711144"/>
                  </a:cubicBezTo>
                  <a:lnTo>
                    <a:pt x="81780" y="4711144"/>
                  </a:lnTo>
                  <a:cubicBezTo>
                    <a:pt x="301953" y="4711144"/>
                    <a:pt x="482162" y="4451397"/>
                    <a:pt x="482162" y="4184341"/>
                  </a:cubicBezTo>
                  <a:lnTo>
                    <a:pt x="479724" y="0"/>
                  </a:lnTo>
                  <a:lnTo>
                    <a:pt x="155878" y="0"/>
                  </a:lnTo>
                  <a:close/>
                </a:path>
              </a:pathLst>
            </a:custGeom>
            <a:solidFill>
              <a:schemeClr val="bg2">
                <a:lumMod val="90000"/>
                <a:alpha val="50000"/>
              </a:scheme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0" name="Freeform 729">
              <a:extLst>
                <a:ext uri="{FF2B5EF4-FFF2-40B4-BE49-F238E27FC236}">
                  <a16:creationId xmlns:a16="http://schemas.microsoft.com/office/drawing/2014/main" id="{4BAA1554-E080-DD43-81AC-5E30C8654C3C}"/>
                </a:ext>
              </a:extLst>
            </p:cNvPr>
            <p:cNvSpPr/>
            <p:nvPr/>
          </p:nvSpPr>
          <p:spPr>
            <a:xfrm>
              <a:off x="7429402" y="986194"/>
              <a:ext cx="269465" cy="4696736"/>
            </a:xfrm>
            <a:custGeom>
              <a:avLst/>
              <a:gdLst>
                <a:gd name="connsiteX0" fmla="*/ 0 w 269465"/>
                <a:gd name="connsiteY0" fmla="*/ 0 h 4696736"/>
                <a:gd name="connsiteX1" fmla="*/ 0 w 269465"/>
                <a:gd name="connsiteY1" fmla="*/ 4233811 h 4696736"/>
                <a:gd name="connsiteX2" fmla="*/ 263529 w 269465"/>
                <a:gd name="connsiteY2" fmla="*/ 4696737 h 4696736"/>
                <a:gd name="connsiteX3" fmla="*/ 269465 w 269465"/>
                <a:gd name="connsiteY3" fmla="*/ 4689428 h 4696736"/>
                <a:gd name="connsiteX4" fmla="*/ 111411 w 269465"/>
                <a:gd name="connsiteY4" fmla="*/ 4295358 h 4696736"/>
                <a:gd name="connsiteX5" fmla="*/ 111411 w 269465"/>
                <a:gd name="connsiteY5" fmla="*/ 318 h 469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465" h="4696736">
                  <a:moveTo>
                    <a:pt x="0" y="0"/>
                  </a:moveTo>
                  <a:lnTo>
                    <a:pt x="0" y="4233811"/>
                  </a:lnTo>
                  <a:cubicBezTo>
                    <a:pt x="38268" y="4546736"/>
                    <a:pt x="232151" y="4696737"/>
                    <a:pt x="263529" y="4696737"/>
                  </a:cubicBezTo>
                  <a:lnTo>
                    <a:pt x="269465" y="4689428"/>
                  </a:lnTo>
                  <a:cubicBezTo>
                    <a:pt x="260773" y="4655741"/>
                    <a:pt x="111411" y="4481164"/>
                    <a:pt x="111411" y="4295358"/>
                  </a:cubicBezTo>
                  <a:lnTo>
                    <a:pt x="111411" y="318"/>
                  </a:lnTo>
                  <a:close/>
                </a:path>
              </a:pathLst>
            </a:custGeom>
            <a:solidFill>
              <a:schemeClr val="bg2">
                <a:lumMod val="90000"/>
                <a:alpha val="50000"/>
              </a:scheme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2" name="Freeform 731">
              <a:extLst>
                <a:ext uri="{FF2B5EF4-FFF2-40B4-BE49-F238E27FC236}">
                  <a16:creationId xmlns:a16="http://schemas.microsoft.com/office/drawing/2014/main" id="{61A80E66-EC7F-2548-A092-80B353EFCF6F}"/>
                </a:ext>
              </a:extLst>
            </p:cNvPr>
            <p:cNvSpPr/>
            <p:nvPr/>
          </p:nvSpPr>
          <p:spPr>
            <a:xfrm>
              <a:off x="7310040" y="715219"/>
              <a:ext cx="1641809" cy="275424"/>
            </a:xfrm>
            <a:custGeom>
              <a:avLst/>
              <a:gdLst>
                <a:gd name="connsiteX0" fmla="*/ 136747 w 1641809"/>
                <a:gd name="connsiteY0" fmla="*/ 0 h 275424"/>
                <a:gd name="connsiteX1" fmla="*/ 1505062 w 1641809"/>
                <a:gd name="connsiteY1" fmla="*/ 0 h 275424"/>
                <a:gd name="connsiteX2" fmla="*/ 1641809 w 1641809"/>
                <a:gd name="connsiteY2" fmla="*/ 136653 h 275424"/>
                <a:gd name="connsiteX3" fmla="*/ 1641809 w 1641809"/>
                <a:gd name="connsiteY3" fmla="*/ 138560 h 275424"/>
                <a:gd name="connsiteX4" fmla="*/ 1505274 w 1641809"/>
                <a:gd name="connsiteY4" fmla="*/ 275425 h 275424"/>
                <a:gd name="connsiteX5" fmla="*/ 1505062 w 1641809"/>
                <a:gd name="connsiteY5" fmla="*/ 275425 h 275424"/>
                <a:gd name="connsiteX6" fmla="*/ 136747 w 1641809"/>
                <a:gd name="connsiteY6" fmla="*/ 275425 h 275424"/>
                <a:gd name="connsiteX7" fmla="*/ 0 w 1641809"/>
                <a:gd name="connsiteY7" fmla="*/ 138772 h 275424"/>
                <a:gd name="connsiteX8" fmla="*/ 0 w 1641809"/>
                <a:gd name="connsiteY8" fmla="*/ 136865 h 275424"/>
                <a:gd name="connsiteX9" fmla="*/ 136747 w 1641809"/>
                <a:gd name="connsiteY9" fmla="*/ 0 h 27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1809" h="275424">
                  <a:moveTo>
                    <a:pt x="136747" y="0"/>
                  </a:moveTo>
                  <a:lnTo>
                    <a:pt x="1505062" y="0"/>
                  </a:lnTo>
                  <a:cubicBezTo>
                    <a:pt x="1580580" y="0"/>
                    <a:pt x="1641809" y="61182"/>
                    <a:pt x="1641809" y="136653"/>
                  </a:cubicBezTo>
                  <a:lnTo>
                    <a:pt x="1641809" y="138560"/>
                  </a:lnTo>
                  <a:cubicBezTo>
                    <a:pt x="1641926" y="214032"/>
                    <a:pt x="1580792" y="275307"/>
                    <a:pt x="1505274" y="275425"/>
                  </a:cubicBezTo>
                  <a:cubicBezTo>
                    <a:pt x="1505200" y="275425"/>
                    <a:pt x="1505136" y="275425"/>
                    <a:pt x="1505062" y="275425"/>
                  </a:cubicBezTo>
                  <a:lnTo>
                    <a:pt x="136747" y="275425"/>
                  </a:lnTo>
                  <a:cubicBezTo>
                    <a:pt x="61229" y="275425"/>
                    <a:pt x="0" y="214244"/>
                    <a:pt x="0" y="138772"/>
                  </a:cubicBezTo>
                  <a:lnTo>
                    <a:pt x="0" y="136865"/>
                  </a:lnTo>
                  <a:cubicBezTo>
                    <a:pt x="-64" y="61335"/>
                    <a:pt x="61165" y="59"/>
                    <a:pt x="136747" y="0"/>
                  </a:cubicBezTo>
                  <a:close/>
                </a:path>
              </a:pathLst>
            </a:custGeom>
            <a:solidFill>
              <a:srgbClr val="AAAAAA">
                <a:alpha val="60000"/>
              </a:srgbClr>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33" name="Freeform 732">
            <a:extLst>
              <a:ext uri="{FF2B5EF4-FFF2-40B4-BE49-F238E27FC236}">
                <a16:creationId xmlns:a16="http://schemas.microsoft.com/office/drawing/2014/main" id="{4ED78168-6BD4-4844-9216-CF8983D1C130}"/>
              </a:ext>
            </a:extLst>
          </p:cNvPr>
          <p:cNvSpPr/>
          <p:nvPr/>
        </p:nvSpPr>
        <p:spPr>
          <a:xfrm>
            <a:off x="6376365" y="2210140"/>
            <a:ext cx="430511" cy="635809"/>
          </a:xfrm>
          <a:custGeom>
            <a:avLst/>
            <a:gdLst>
              <a:gd name="connsiteX0" fmla="*/ 425169 w 430511"/>
              <a:gd name="connsiteY0" fmla="*/ 583372 h 635809"/>
              <a:gd name="connsiteX1" fmla="*/ 301566 w 430511"/>
              <a:gd name="connsiteY1" fmla="*/ 387714 h 635809"/>
              <a:gd name="connsiteX2" fmla="*/ 296266 w 430511"/>
              <a:gd name="connsiteY2" fmla="*/ 369388 h 635809"/>
              <a:gd name="connsiteX3" fmla="*/ 296266 w 430511"/>
              <a:gd name="connsiteY3" fmla="*/ 264621 h 635809"/>
              <a:gd name="connsiteX4" fmla="*/ 295736 w 430511"/>
              <a:gd name="connsiteY4" fmla="*/ 264621 h 635809"/>
              <a:gd name="connsiteX5" fmla="*/ 295736 w 430511"/>
              <a:gd name="connsiteY5" fmla="*/ 99789 h 635809"/>
              <a:gd name="connsiteX6" fmla="*/ 336039 w 430511"/>
              <a:gd name="connsiteY6" fmla="*/ 41124 h 635809"/>
              <a:gd name="connsiteX7" fmla="*/ 286408 w 430511"/>
              <a:gd name="connsiteY7" fmla="*/ 1 h 635809"/>
              <a:gd name="connsiteX8" fmla="*/ 146587 w 430511"/>
              <a:gd name="connsiteY8" fmla="*/ 1 h 635809"/>
              <a:gd name="connsiteX9" fmla="*/ 95969 w 430511"/>
              <a:gd name="connsiteY9" fmla="*/ 50043 h 635809"/>
              <a:gd name="connsiteX10" fmla="*/ 134184 w 430511"/>
              <a:gd name="connsiteY10" fmla="*/ 99154 h 635809"/>
              <a:gd name="connsiteX11" fmla="*/ 134184 w 430511"/>
              <a:gd name="connsiteY11" fmla="*/ 369494 h 635809"/>
              <a:gd name="connsiteX12" fmla="*/ 128884 w 430511"/>
              <a:gd name="connsiteY12" fmla="*/ 387820 h 635809"/>
              <a:gd name="connsiteX13" fmla="*/ 5282 w 430511"/>
              <a:gd name="connsiteY13" fmla="*/ 583478 h 635809"/>
              <a:gd name="connsiteX14" fmla="*/ 15903 w 430511"/>
              <a:gd name="connsiteY14" fmla="*/ 630533 h 635809"/>
              <a:gd name="connsiteX15" fmla="*/ 34115 w 430511"/>
              <a:gd name="connsiteY15" fmla="*/ 635809 h 635809"/>
              <a:gd name="connsiteX16" fmla="*/ 396229 w 430511"/>
              <a:gd name="connsiteY16" fmla="*/ 635809 h 635809"/>
              <a:gd name="connsiteX17" fmla="*/ 430511 w 430511"/>
              <a:gd name="connsiteY17" fmla="*/ 601847 h 635809"/>
              <a:gd name="connsiteX18" fmla="*/ 425169 w 430511"/>
              <a:gd name="connsiteY18" fmla="*/ 583372 h 635809"/>
              <a:gd name="connsiteX19" fmla="*/ 183689 w 430511"/>
              <a:gd name="connsiteY19" fmla="*/ 448943 h 635809"/>
              <a:gd name="connsiteX20" fmla="*/ 154113 w 430511"/>
              <a:gd name="connsiteY20" fmla="*/ 419600 h 635809"/>
              <a:gd name="connsiteX21" fmla="*/ 183477 w 430511"/>
              <a:gd name="connsiteY21" fmla="*/ 390045 h 635809"/>
              <a:gd name="connsiteX22" fmla="*/ 213052 w 430511"/>
              <a:gd name="connsiteY22" fmla="*/ 419388 h 635809"/>
              <a:gd name="connsiteX23" fmla="*/ 213052 w 430511"/>
              <a:gd name="connsiteY23" fmla="*/ 419600 h 635809"/>
              <a:gd name="connsiteX24" fmla="*/ 183689 w 430511"/>
              <a:gd name="connsiteY24" fmla="*/ 448943 h 635809"/>
              <a:gd name="connsiteX25" fmla="*/ 171286 w 430511"/>
              <a:gd name="connsiteY25" fmla="*/ 320659 h 635809"/>
              <a:gd name="connsiteX26" fmla="*/ 200755 w 430511"/>
              <a:gd name="connsiteY26" fmla="*/ 291422 h 635809"/>
              <a:gd name="connsiteX27" fmla="*/ 230013 w 430511"/>
              <a:gd name="connsiteY27" fmla="*/ 320871 h 635809"/>
              <a:gd name="connsiteX28" fmla="*/ 200649 w 430511"/>
              <a:gd name="connsiteY28" fmla="*/ 350108 h 635809"/>
              <a:gd name="connsiteX29" fmla="*/ 171286 w 430511"/>
              <a:gd name="connsiteY29" fmla="*/ 320765 h 635809"/>
              <a:gd name="connsiteX30" fmla="*/ 171286 w 430511"/>
              <a:gd name="connsiteY30" fmla="*/ 320659 h 635809"/>
              <a:gd name="connsiteX31" fmla="*/ 248670 w 430511"/>
              <a:gd name="connsiteY31" fmla="*/ 410808 h 635809"/>
              <a:gd name="connsiteX32" fmla="*/ 219200 w 430511"/>
              <a:gd name="connsiteY32" fmla="*/ 381358 h 635809"/>
              <a:gd name="connsiteX33" fmla="*/ 248670 w 430511"/>
              <a:gd name="connsiteY33" fmla="*/ 351909 h 635809"/>
              <a:gd name="connsiteX34" fmla="*/ 278139 w 430511"/>
              <a:gd name="connsiteY34" fmla="*/ 381358 h 635809"/>
              <a:gd name="connsiteX35" fmla="*/ 278139 w 430511"/>
              <a:gd name="connsiteY35" fmla="*/ 381464 h 635809"/>
              <a:gd name="connsiteX36" fmla="*/ 248670 w 430511"/>
              <a:gd name="connsiteY36" fmla="*/ 410808 h 635809"/>
              <a:gd name="connsiteX37" fmla="*/ 286408 w 430511"/>
              <a:gd name="connsiteY37" fmla="*/ 77332 h 635809"/>
              <a:gd name="connsiteX38" fmla="*/ 277503 w 430511"/>
              <a:gd name="connsiteY38" fmla="*/ 77332 h 635809"/>
              <a:gd name="connsiteX39" fmla="*/ 266903 w 430511"/>
              <a:gd name="connsiteY39" fmla="*/ 87925 h 635809"/>
              <a:gd name="connsiteX40" fmla="*/ 266903 w 430511"/>
              <a:gd name="connsiteY40" fmla="*/ 264621 h 635809"/>
              <a:gd name="connsiteX41" fmla="*/ 162806 w 430511"/>
              <a:gd name="connsiteY41" fmla="*/ 264621 h 635809"/>
              <a:gd name="connsiteX42" fmla="*/ 162806 w 430511"/>
              <a:gd name="connsiteY42" fmla="*/ 87819 h 635809"/>
              <a:gd name="connsiteX43" fmla="*/ 152205 w 430511"/>
              <a:gd name="connsiteY43" fmla="*/ 77226 h 635809"/>
              <a:gd name="connsiteX44" fmla="*/ 146375 w 430511"/>
              <a:gd name="connsiteY44" fmla="*/ 77226 h 635809"/>
              <a:gd name="connsiteX45" fmla="*/ 146375 w 430511"/>
              <a:gd name="connsiteY45" fmla="*/ 77226 h 635809"/>
              <a:gd name="connsiteX46" fmla="*/ 119630 w 430511"/>
              <a:gd name="connsiteY46" fmla="*/ 50563 h 635809"/>
              <a:gd name="connsiteX47" fmla="*/ 119767 w 430511"/>
              <a:gd name="connsiteY47" fmla="*/ 47776 h 635809"/>
              <a:gd name="connsiteX48" fmla="*/ 147541 w 430511"/>
              <a:gd name="connsiteY48" fmla="*/ 23730 h 635809"/>
              <a:gd name="connsiteX49" fmla="*/ 285348 w 430511"/>
              <a:gd name="connsiteY49" fmla="*/ 23730 h 635809"/>
              <a:gd name="connsiteX50" fmla="*/ 313227 w 430511"/>
              <a:gd name="connsiteY50" fmla="*/ 47776 h 635809"/>
              <a:gd name="connsiteX51" fmla="*/ 289185 w 430511"/>
              <a:gd name="connsiteY51" fmla="*/ 77099 h 635809"/>
              <a:gd name="connsiteX52" fmla="*/ 286620 w 430511"/>
              <a:gd name="connsiteY52" fmla="*/ 77226 h 63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30511" h="635809">
                <a:moveTo>
                  <a:pt x="425169" y="583372"/>
                </a:moveTo>
                <a:lnTo>
                  <a:pt x="301566" y="387714"/>
                </a:lnTo>
                <a:cubicBezTo>
                  <a:pt x="298089" y="382238"/>
                  <a:pt x="296255" y="375871"/>
                  <a:pt x="296266" y="369388"/>
                </a:cubicBezTo>
                <a:lnTo>
                  <a:pt x="296266" y="264621"/>
                </a:lnTo>
                <a:lnTo>
                  <a:pt x="295736" y="264621"/>
                </a:lnTo>
                <a:lnTo>
                  <a:pt x="295736" y="99789"/>
                </a:lnTo>
                <a:cubicBezTo>
                  <a:pt x="323075" y="94715"/>
                  <a:pt x="341117" y="68444"/>
                  <a:pt x="336039" y="41124"/>
                </a:cubicBezTo>
                <a:cubicBezTo>
                  <a:pt x="331598" y="17236"/>
                  <a:pt x="310715" y="-63"/>
                  <a:pt x="286408" y="1"/>
                </a:cubicBezTo>
                <a:lnTo>
                  <a:pt x="146587" y="1"/>
                </a:lnTo>
                <a:cubicBezTo>
                  <a:pt x="118782" y="-147"/>
                  <a:pt x="96118" y="22257"/>
                  <a:pt x="95969" y="50043"/>
                </a:cubicBezTo>
                <a:cubicBezTo>
                  <a:pt x="95842" y="73264"/>
                  <a:pt x="111637" y="93560"/>
                  <a:pt x="134184" y="99154"/>
                </a:cubicBezTo>
                <a:lnTo>
                  <a:pt x="134184" y="369494"/>
                </a:lnTo>
                <a:cubicBezTo>
                  <a:pt x="134195" y="375977"/>
                  <a:pt x="132361" y="382344"/>
                  <a:pt x="128884" y="387820"/>
                </a:cubicBezTo>
                <a:lnTo>
                  <a:pt x="5282" y="583478"/>
                </a:lnTo>
                <a:cubicBezTo>
                  <a:pt x="-4789" y="599400"/>
                  <a:pt x="-29" y="620470"/>
                  <a:pt x="15903" y="630533"/>
                </a:cubicBezTo>
                <a:cubicBezTo>
                  <a:pt x="21352" y="633976"/>
                  <a:pt x="27670" y="635809"/>
                  <a:pt x="34115" y="635809"/>
                </a:cubicBezTo>
                <a:lnTo>
                  <a:pt x="396229" y="635809"/>
                </a:lnTo>
                <a:cubicBezTo>
                  <a:pt x="415077" y="635893"/>
                  <a:pt x="430426" y="620692"/>
                  <a:pt x="430511" y="601847"/>
                </a:cubicBezTo>
                <a:cubicBezTo>
                  <a:pt x="430543" y="595311"/>
                  <a:pt x="428688" y="588891"/>
                  <a:pt x="425169" y="583372"/>
                </a:cubicBezTo>
                <a:close/>
                <a:moveTo>
                  <a:pt x="183689" y="448943"/>
                </a:moveTo>
                <a:cubicBezTo>
                  <a:pt x="167417" y="449007"/>
                  <a:pt x="154177" y="435861"/>
                  <a:pt x="154113" y="419600"/>
                </a:cubicBezTo>
                <a:cubicBezTo>
                  <a:pt x="154060" y="403340"/>
                  <a:pt x="167205" y="390108"/>
                  <a:pt x="183477" y="390045"/>
                </a:cubicBezTo>
                <a:cubicBezTo>
                  <a:pt x="199748" y="389992"/>
                  <a:pt x="212988" y="403128"/>
                  <a:pt x="213052" y="419388"/>
                </a:cubicBezTo>
                <a:cubicBezTo>
                  <a:pt x="213052" y="419462"/>
                  <a:pt x="213052" y="419526"/>
                  <a:pt x="213052" y="419600"/>
                </a:cubicBezTo>
                <a:cubicBezTo>
                  <a:pt x="213052" y="435808"/>
                  <a:pt x="199907" y="448943"/>
                  <a:pt x="183689" y="448943"/>
                </a:cubicBezTo>
                <a:close/>
                <a:moveTo>
                  <a:pt x="171286" y="320659"/>
                </a:moveTo>
                <a:cubicBezTo>
                  <a:pt x="171350" y="304451"/>
                  <a:pt x="184537" y="291358"/>
                  <a:pt x="200755" y="291422"/>
                </a:cubicBezTo>
                <a:cubicBezTo>
                  <a:pt x="216974" y="291485"/>
                  <a:pt x="230066" y="304663"/>
                  <a:pt x="230013" y="320871"/>
                </a:cubicBezTo>
                <a:cubicBezTo>
                  <a:pt x="229949" y="337036"/>
                  <a:pt x="216826" y="350108"/>
                  <a:pt x="200649" y="350108"/>
                </a:cubicBezTo>
                <a:cubicBezTo>
                  <a:pt x="184431" y="350108"/>
                  <a:pt x="171286" y="336973"/>
                  <a:pt x="171286" y="320765"/>
                </a:cubicBezTo>
                <a:cubicBezTo>
                  <a:pt x="171286" y="320733"/>
                  <a:pt x="171286" y="320691"/>
                  <a:pt x="171286" y="320659"/>
                </a:cubicBezTo>
                <a:close/>
                <a:moveTo>
                  <a:pt x="248670" y="410808"/>
                </a:moveTo>
                <a:cubicBezTo>
                  <a:pt x="232398" y="410808"/>
                  <a:pt x="219200" y="397619"/>
                  <a:pt x="219200" y="381358"/>
                </a:cubicBezTo>
                <a:cubicBezTo>
                  <a:pt x="219200" y="365098"/>
                  <a:pt x="232398" y="351909"/>
                  <a:pt x="248670" y="351909"/>
                </a:cubicBezTo>
                <a:cubicBezTo>
                  <a:pt x="264942" y="351909"/>
                  <a:pt x="278139" y="365098"/>
                  <a:pt x="278139" y="381358"/>
                </a:cubicBezTo>
                <a:cubicBezTo>
                  <a:pt x="278139" y="381390"/>
                  <a:pt x="278139" y="381433"/>
                  <a:pt x="278139" y="381464"/>
                </a:cubicBezTo>
                <a:cubicBezTo>
                  <a:pt x="278076" y="397683"/>
                  <a:pt x="264899" y="410808"/>
                  <a:pt x="248670" y="410808"/>
                </a:cubicBezTo>
                <a:close/>
                <a:moveTo>
                  <a:pt x="286408" y="77332"/>
                </a:moveTo>
                <a:lnTo>
                  <a:pt x="277503" y="77332"/>
                </a:lnTo>
                <a:cubicBezTo>
                  <a:pt x="271652" y="77332"/>
                  <a:pt x="266903" y="82077"/>
                  <a:pt x="266903" y="87925"/>
                </a:cubicBezTo>
                <a:lnTo>
                  <a:pt x="266903" y="264621"/>
                </a:lnTo>
                <a:lnTo>
                  <a:pt x="162806" y="264621"/>
                </a:lnTo>
                <a:lnTo>
                  <a:pt x="162806" y="87819"/>
                </a:lnTo>
                <a:cubicBezTo>
                  <a:pt x="162806" y="81972"/>
                  <a:pt x="158057" y="77226"/>
                  <a:pt x="152205" y="77226"/>
                </a:cubicBezTo>
                <a:lnTo>
                  <a:pt x="146375" y="77226"/>
                </a:lnTo>
                <a:lnTo>
                  <a:pt x="146375" y="77226"/>
                </a:lnTo>
                <a:cubicBezTo>
                  <a:pt x="131619" y="77247"/>
                  <a:pt x="119640" y="65308"/>
                  <a:pt x="119630" y="50563"/>
                </a:cubicBezTo>
                <a:cubicBezTo>
                  <a:pt x="119619" y="49630"/>
                  <a:pt x="119672" y="48709"/>
                  <a:pt x="119767" y="47776"/>
                </a:cubicBezTo>
                <a:cubicBezTo>
                  <a:pt x="121548" y="33867"/>
                  <a:pt x="133506" y="23507"/>
                  <a:pt x="147541" y="23730"/>
                </a:cubicBezTo>
                <a:lnTo>
                  <a:pt x="285348" y="23730"/>
                </a:lnTo>
                <a:cubicBezTo>
                  <a:pt x="299404" y="23507"/>
                  <a:pt x="311393" y="33846"/>
                  <a:pt x="313227" y="47776"/>
                </a:cubicBezTo>
                <a:cubicBezTo>
                  <a:pt x="314690" y="62501"/>
                  <a:pt x="303930" y="75637"/>
                  <a:pt x="289185" y="77099"/>
                </a:cubicBezTo>
                <a:cubicBezTo>
                  <a:pt x="288337" y="77183"/>
                  <a:pt x="287478" y="77226"/>
                  <a:pt x="286620" y="77226"/>
                </a:cubicBezTo>
                <a:close/>
              </a:path>
            </a:pathLst>
          </a:custGeom>
          <a:solidFill>
            <a:srgbClr val="F5FAF4"/>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4" name="Freeform 733">
            <a:extLst>
              <a:ext uri="{FF2B5EF4-FFF2-40B4-BE49-F238E27FC236}">
                <a16:creationId xmlns:a16="http://schemas.microsoft.com/office/drawing/2014/main" id="{91CB35D2-C6B3-864A-8D87-252AE3C0A257}"/>
              </a:ext>
            </a:extLst>
          </p:cNvPr>
          <p:cNvSpPr/>
          <p:nvPr/>
        </p:nvSpPr>
        <p:spPr>
          <a:xfrm>
            <a:off x="6564611" y="2518510"/>
            <a:ext cx="24805" cy="24788"/>
          </a:xfrm>
          <a:custGeom>
            <a:avLst/>
            <a:gdLst>
              <a:gd name="connsiteX0" fmla="*/ 24806 w 24805"/>
              <a:gd name="connsiteY0" fmla="*/ 12289 h 24788"/>
              <a:gd name="connsiteX1" fmla="*/ 12297 w 24805"/>
              <a:gd name="connsiteY1" fmla="*/ 0 h 24788"/>
              <a:gd name="connsiteX2" fmla="*/ 0 w 24805"/>
              <a:gd name="connsiteY2" fmla="*/ 12501 h 24788"/>
              <a:gd name="connsiteX3" fmla="*/ 12403 w 24805"/>
              <a:gd name="connsiteY3" fmla="*/ 24789 h 24788"/>
              <a:gd name="connsiteX4" fmla="*/ 24806 w 24805"/>
              <a:gd name="connsiteY4" fmla="*/ 12394 h 24788"/>
              <a:gd name="connsiteX5" fmla="*/ 24806 w 24805"/>
              <a:gd name="connsiteY5" fmla="*/ 12289 h 24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05" h="24788">
                <a:moveTo>
                  <a:pt x="24806" y="12289"/>
                </a:moveTo>
                <a:cubicBezTo>
                  <a:pt x="24742" y="5445"/>
                  <a:pt x="19145" y="-52"/>
                  <a:pt x="12297" y="0"/>
                </a:cubicBezTo>
                <a:cubicBezTo>
                  <a:pt x="5449" y="64"/>
                  <a:pt x="-53" y="5657"/>
                  <a:pt x="0" y="12501"/>
                </a:cubicBezTo>
                <a:cubicBezTo>
                  <a:pt x="64" y="19301"/>
                  <a:pt x="5597" y="24789"/>
                  <a:pt x="12403" y="24789"/>
                </a:cubicBezTo>
                <a:cubicBezTo>
                  <a:pt x="19251" y="24789"/>
                  <a:pt x="24806" y="19238"/>
                  <a:pt x="24806" y="12394"/>
                </a:cubicBezTo>
                <a:cubicBezTo>
                  <a:pt x="24806" y="12363"/>
                  <a:pt x="24806" y="12320"/>
                  <a:pt x="24806" y="12289"/>
                </a:cubicBezTo>
                <a:close/>
              </a:path>
            </a:pathLst>
          </a:custGeom>
          <a:solidFill>
            <a:srgbClr val="F5FAF4"/>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5" name="Freeform 734">
            <a:extLst>
              <a:ext uri="{FF2B5EF4-FFF2-40B4-BE49-F238E27FC236}">
                <a16:creationId xmlns:a16="http://schemas.microsoft.com/office/drawing/2014/main" id="{55FA8D02-6FD3-1C4A-BE7B-C00C537EDA9B}"/>
              </a:ext>
            </a:extLst>
          </p:cNvPr>
          <p:cNvSpPr/>
          <p:nvPr/>
        </p:nvSpPr>
        <p:spPr>
          <a:xfrm>
            <a:off x="6547438" y="2617239"/>
            <a:ext cx="25018" cy="25001"/>
          </a:xfrm>
          <a:custGeom>
            <a:avLst/>
            <a:gdLst>
              <a:gd name="connsiteX0" fmla="*/ 12615 w 25018"/>
              <a:gd name="connsiteY0" fmla="*/ 1 h 25001"/>
              <a:gd name="connsiteX1" fmla="*/ 0 w 25018"/>
              <a:gd name="connsiteY1" fmla="*/ 12395 h 25001"/>
              <a:gd name="connsiteX2" fmla="*/ 12403 w 25018"/>
              <a:gd name="connsiteY2" fmla="*/ 25001 h 25001"/>
              <a:gd name="connsiteX3" fmla="*/ 25018 w 25018"/>
              <a:gd name="connsiteY3" fmla="*/ 12607 h 25001"/>
              <a:gd name="connsiteX4" fmla="*/ 25018 w 25018"/>
              <a:gd name="connsiteY4" fmla="*/ 12501 h 25001"/>
              <a:gd name="connsiteX5" fmla="*/ 12721 w 25018"/>
              <a:gd name="connsiteY5" fmla="*/ 1 h 25001"/>
              <a:gd name="connsiteX6" fmla="*/ 12615 w 25018"/>
              <a:gd name="connsiteY6" fmla="*/ 1 h 25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18" h="25001">
                <a:moveTo>
                  <a:pt x="12615" y="1"/>
                </a:moveTo>
                <a:cubicBezTo>
                  <a:pt x="5703" y="-63"/>
                  <a:pt x="64" y="5488"/>
                  <a:pt x="0" y="12395"/>
                </a:cubicBezTo>
                <a:cubicBezTo>
                  <a:pt x="-53" y="19301"/>
                  <a:pt x="5492" y="24937"/>
                  <a:pt x="12403" y="25001"/>
                </a:cubicBezTo>
                <a:cubicBezTo>
                  <a:pt x="19315" y="25054"/>
                  <a:pt x="24954" y="19513"/>
                  <a:pt x="25018" y="12607"/>
                </a:cubicBezTo>
                <a:cubicBezTo>
                  <a:pt x="25018" y="12575"/>
                  <a:pt x="25018" y="12532"/>
                  <a:pt x="25018" y="12501"/>
                </a:cubicBezTo>
                <a:cubicBezTo>
                  <a:pt x="25081" y="5657"/>
                  <a:pt x="19569" y="64"/>
                  <a:pt x="12721" y="1"/>
                </a:cubicBezTo>
                <a:cubicBezTo>
                  <a:pt x="12689" y="1"/>
                  <a:pt x="12647" y="1"/>
                  <a:pt x="12615" y="1"/>
                </a:cubicBezTo>
                <a:close/>
              </a:path>
            </a:pathLst>
          </a:custGeom>
          <a:solidFill>
            <a:srgbClr val="F5FAF4"/>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6" name="Freeform 735">
            <a:extLst>
              <a:ext uri="{FF2B5EF4-FFF2-40B4-BE49-F238E27FC236}">
                <a16:creationId xmlns:a16="http://schemas.microsoft.com/office/drawing/2014/main" id="{80082EE6-5E96-1B49-B49C-332C74C00937}"/>
              </a:ext>
            </a:extLst>
          </p:cNvPr>
          <p:cNvSpPr/>
          <p:nvPr/>
        </p:nvSpPr>
        <p:spPr>
          <a:xfrm>
            <a:off x="6612526" y="2579633"/>
            <a:ext cx="25017" cy="25000"/>
          </a:xfrm>
          <a:custGeom>
            <a:avLst/>
            <a:gdLst>
              <a:gd name="connsiteX0" fmla="*/ 12509 w 25017"/>
              <a:gd name="connsiteY0" fmla="*/ 0 h 25000"/>
              <a:gd name="connsiteX1" fmla="*/ 0 w 25017"/>
              <a:gd name="connsiteY1" fmla="*/ 12500 h 25000"/>
              <a:gd name="connsiteX2" fmla="*/ 12509 w 25017"/>
              <a:gd name="connsiteY2" fmla="*/ 25000 h 25000"/>
              <a:gd name="connsiteX3" fmla="*/ 25017 w 25017"/>
              <a:gd name="connsiteY3" fmla="*/ 12500 h 25000"/>
              <a:gd name="connsiteX4" fmla="*/ 12509 w 25017"/>
              <a:gd name="connsiteY4" fmla="*/ 0 h 2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17" h="25000">
                <a:moveTo>
                  <a:pt x="12509" y="0"/>
                </a:moveTo>
                <a:cubicBezTo>
                  <a:pt x="5597" y="0"/>
                  <a:pt x="0" y="5593"/>
                  <a:pt x="0" y="12500"/>
                </a:cubicBezTo>
                <a:cubicBezTo>
                  <a:pt x="0" y="19407"/>
                  <a:pt x="5597" y="25000"/>
                  <a:pt x="12509" y="25000"/>
                </a:cubicBezTo>
                <a:cubicBezTo>
                  <a:pt x="19420" y="25000"/>
                  <a:pt x="25017" y="19407"/>
                  <a:pt x="25017" y="12500"/>
                </a:cubicBezTo>
                <a:cubicBezTo>
                  <a:pt x="25017" y="5593"/>
                  <a:pt x="19420" y="0"/>
                  <a:pt x="12509" y="0"/>
                </a:cubicBezTo>
                <a:close/>
              </a:path>
            </a:pathLst>
          </a:custGeom>
          <a:solidFill>
            <a:srgbClr val="F5FAF4"/>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7" name="Freeform 736">
            <a:extLst>
              <a:ext uri="{FF2B5EF4-FFF2-40B4-BE49-F238E27FC236}">
                <a16:creationId xmlns:a16="http://schemas.microsoft.com/office/drawing/2014/main" id="{BF918D48-73BA-0249-91A9-7EB7728C8D68}"/>
              </a:ext>
            </a:extLst>
          </p:cNvPr>
          <p:cNvSpPr/>
          <p:nvPr/>
        </p:nvSpPr>
        <p:spPr>
          <a:xfrm>
            <a:off x="9649151" y="3862922"/>
            <a:ext cx="283828" cy="136209"/>
          </a:xfrm>
          <a:custGeom>
            <a:avLst/>
            <a:gdLst>
              <a:gd name="connsiteX0" fmla="*/ 277734 w 283828"/>
              <a:gd name="connsiteY0" fmla="*/ 22543 h 136209"/>
              <a:gd name="connsiteX1" fmla="*/ 164414 w 283828"/>
              <a:gd name="connsiteY1" fmla="*/ 22543 h 136209"/>
              <a:gd name="connsiteX2" fmla="*/ 61801 w 283828"/>
              <a:gd name="connsiteY2" fmla="*/ 7077 h 136209"/>
              <a:gd name="connsiteX3" fmla="*/ 0 w 283828"/>
              <a:gd name="connsiteY3" fmla="*/ 41611 h 136209"/>
              <a:gd name="connsiteX4" fmla="*/ 0 w 283828"/>
              <a:gd name="connsiteY4" fmla="*/ 136209 h 136209"/>
              <a:gd name="connsiteX5" fmla="*/ 99751 w 283828"/>
              <a:gd name="connsiteY5" fmla="*/ 125616 h 136209"/>
              <a:gd name="connsiteX6" fmla="*/ 33710 w 283828"/>
              <a:gd name="connsiteY6" fmla="*/ 55912 h 136209"/>
              <a:gd name="connsiteX7" fmla="*/ 111730 w 283828"/>
              <a:gd name="connsiteY7" fmla="*/ 123179 h 136209"/>
              <a:gd name="connsiteX8" fmla="*/ 192294 w 283828"/>
              <a:gd name="connsiteY8" fmla="*/ 97756 h 136209"/>
              <a:gd name="connsiteX9" fmla="*/ 54487 w 283828"/>
              <a:gd name="connsiteY9" fmla="*/ 40128 h 136209"/>
              <a:gd name="connsiteX10" fmla="*/ 201092 w 283828"/>
              <a:gd name="connsiteY10" fmla="*/ 93094 h 136209"/>
              <a:gd name="connsiteX11" fmla="*/ 238088 w 283828"/>
              <a:gd name="connsiteY11" fmla="*/ 71908 h 136209"/>
              <a:gd name="connsiteX12" fmla="*/ 80458 w 283828"/>
              <a:gd name="connsiteY12" fmla="*/ 26145 h 136209"/>
              <a:gd name="connsiteX13" fmla="*/ 255049 w 283828"/>
              <a:gd name="connsiteY13" fmla="*/ 58878 h 136209"/>
              <a:gd name="connsiteX14" fmla="*/ 282504 w 283828"/>
              <a:gd name="connsiteY14" fmla="*/ 29641 h 136209"/>
              <a:gd name="connsiteX15" fmla="*/ 282599 w 283828"/>
              <a:gd name="connsiteY15" fmla="*/ 23497 h 136209"/>
              <a:gd name="connsiteX16" fmla="*/ 277734 w 283828"/>
              <a:gd name="connsiteY16" fmla="*/ 22543 h 136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828" h="136209">
                <a:moveTo>
                  <a:pt x="277734" y="22543"/>
                </a:moveTo>
                <a:cubicBezTo>
                  <a:pt x="251338" y="34302"/>
                  <a:pt x="206180" y="29323"/>
                  <a:pt x="164414" y="22543"/>
                </a:cubicBezTo>
                <a:cubicBezTo>
                  <a:pt x="113108" y="14493"/>
                  <a:pt x="81624" y="-12732"/>
                  <a:pt x="61801" y="7077"/>
                </a:cubicBezTo>
                <a:cubicBezTo>
                  <a:pt x="41978" y="26887"/>
                  <a:pt x="27137" y="31760"/>
                  <a:pt x="0" y="41611"/>
                </a:cubicBezTo>
                <a:lnTo>
                  <a:pt x="0" y="136209"/>
                </a:lnTo>
                <a:cubicBezTo>
                  <a:pt x="33466" y="135160"/>
                  <a:pt x="66805" y="131612"/>
                  <a:pt x="99751" y="125616"/>
                </a:cubicBezTo>
                <a:cubicBezTo>
                  <a:pt x="82143" y="98582"/>
                  <a:pt x="59766" y="74959"/>
                  <a:pt x="33710" y="55912"/>
                </a:cubicBezTo>
                <a:cubicBezTo>
                  <a:pt x="64504" y="72109"/>
                  <a:pt x="91186" y="95107"/>
                  <a:pt x="111730" y="123179"/>
                </a:cubicBezTo>
                <a:cubicBezTo>
                  <a:pt x="139397" y="117523"/>
                  <a:pt x="166396" y="109006"/>
                  <a:pt x="192294" y="97756"/>
                </a:cubicBezTo>
                <a:cubicBezTo>
                  <a:pt x="147369" y="76209"/>
                  <a:pt x="101373" y="56982"/>
                  <a:pt x="54487" y="40128"/>
                </a:cubicBezTo>
                <a:cubicBezTo>
                  <a:pt x="90847" y="46484"/>
                  <a:pt x="151800" y="71908"/>
                  <a:pt x="201092" y="93094"/>
                </a:cubicBezTo>
                <a:cubicBezTo>
                  <a:pt x="213961" y="87014"/>
                  <a:pt x="226332" y="79927"/>
                  <a:pt x="238088" y="71908"/>
                </a:cubicBezTo>
                <a:cubicBezTo>
                  <a:pt x="183951" y="62809"/>
                  <a:pt x="131044" y="47448"/>
                  <a:pt x="80458" y="26145"/>
                </a:cubicBezTo>
                <a:cubicBezTo>
                  <a:pt x="136450" y="46601"/>
                  <a:pt x="195442" y="57660"/>
                  <a:pt x="255049" y="58878"/>
                </a:cubicBezTo>
                <a:cubicBezTo>
                  <a:pt x="265352" y="50277"/>
                  <a:pt x="274575" y="40467"/>
                  <a:pt x="282504" y="29641"/>
                </a:cubicBezTo>
                <a:cubicBezTo>
                  <a:pt x="284232" y="27978"/>
                  <a:pt x="284274" y="25224"/>
                  <a:pt x="282599" y="23497"/>
                </a:cubicBezTo>
                <a:cubicBezTo>
                  <a:pt x="281338" y="22194"/>
                  <a:pt x="279398" y="21812"/>
                  <a:pt x="277734" y="22543"/>
                </a:cubicBezTo>
                <a:close/>
              </a:path>
            </a:pathLst>
          </a:custGeom>
          <a:solidFill>
            <a:srgbClr val="F5FAF4"/>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8" name="Freeform 737">
            <a:extLst>
              <a:ext uri="{FF2B5EF4-FFF2-40B4-BE49-F238E27FC236}">
                <a16:creationId xmlns:a16="http://schemas.microsoft.com/office/drawing/2014/main" id="{72327CD5-F947-884A-AA4B-F114A29E53C7}"/>
              </a:ext>
            </a:extLst>
          </p:cNvPr>
          <p:cNvSpPr/>
          <p:nvPr/>
        </p:nvSpPr>
        <p:spPr>
          <a:xfrm>
            <a:off x="9336923" y="3863285"/>
            <a:ext cx="284030" cy="135210"/>
          </a:xfrm>
          <a:custGeom>
            <a:avLst/>
            <a:gdLst>
              <a:gd name="connsiteX0" fmla="*/ 172195 w 284030"/>
              <a:gd name="connsiteY0" fmla="*/ 122181 h 135210"/>
              <a:gd name="connsiteX1" fmla="*/ 250321 w 284030"/>
              <a:gd name="connsiteY1" fmla="*/ 54914 h 135210"/>
              <a:gd name="connsiteX2" fmla="*/ 184280 w 284030"/>
              <a:gd name="connsiteY2" fmla="*/ 124617 h 135210"/>
              <a:gd name="connsiteX3" fmla="*/ 284031 w 284030"/>
              <a:gd name="connsiteY3" fmla="*/ 135211 h 135210"/>
              <a:gd name="connsiteX4" fmla="*/ 284031 w 284030"/>
              <a:gd name="connsiteY4" fmla="*/ 41566 h 135210"/>
              <a:gd name="connsiteX5" fmla="*/ 222124 w 284030"/>
              <a:gd name="connsiteY5" fmla="*/ 7032 h 135210"/>
              <a:gd name="connsiteX6" fmla="*/ 119511 w 284030"/>
              <a:gd name="connsiteY6" fmla="*/ 22498 h 135210"/>
              <a:gd name="connsiteX7" fmla="*/ 6191 w 284030"/>
              <a:gd name="connsiteY7" fmla="*/ 22498 h 135210"/>
              <a:gd name="connsiteX8" fmla="*/ 414 w 284030"/>
              <a:gd name="connsiteY8" fmla="*/ 24585 h 135210"/>
              <a:gd name="connsiteX9" fmla="*/ 891 w 284030"/>
              <a:gd name="connsiteY9" fmla="*/ 29066 h 135210"/>
              <a:gd name="connsiteX10" fmla="*/ 28346 w 284030"/>
              <a:gd name="connsiteY10" fmla="*/ 58303 h 135210"/>
              <a:gd name="connsiteX11" fmla="*/ 203043 w 284030"/>
              <a:gd name="connsiteY11" fmla="*/ 25570 h 135210"/>
              <a:gd name="connsiteX12" fmla="*/ 45307 w 284030"/>
              <a:gd name="connsiteY12" fmla="*/ 71333 h 135210"/>
              <a:gd name="connsiteX13" fmla="*/ 82409 w 284030"/>
              <a:gd name="connsiteY13" fmla="*/ 92520 h 135210"/>
              <a:gd name="connsiteX14" fmla="*/ 229014 w 284030"/>
              <a:gd name="connsiteY14" fmla="*/ 39553 h 135210"/>
              <a:gd name="connsiteX15" fmla="*/ 91207 w 284030"/>
              <a:gd name="connsiteY15" fmla="*/ 97181 h 135210"/>
              <a:gd name="connsiteX16" fmla="*/ 172195 w 284030"/>
              <a:gd name="connsiteY16" fmla="*/ 122181 h 13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4030" h="135210">
                <a:moveTo>
                  <a:pt x="172195" y="122181"/>
                </a:moveTo>
                <a:cubicBezTo>
                  <a:pt x="192803" y="94140"/>
                  <a:pt x="219516" y="71132"/>
                  <a:pt x="250321" y="54914"/>
                </a:cubicBezTo>
                <a:cubicBezTo>
                  <a:pt x="224244" y="73939"/>
                  <a:pt x="201866" y="97552"/>
                  <a:pt x="184280" y="124617"/>
                </a:cubicBezTo>
                <a:cubicBezTo>
                  <a:pt x="217216" y="130624"/>
                  <a:pt x="250565" y="134162"/>
                  <a:pt x="284031" y="135211"/>
                </a:cubicBezTo>
                <a:lnTo>
                  <a:pt x="284031" y="41566"/>
                </a:lnTo>
                <a:cubicBezTo>
                  <a:pt x="256787" y="31715"/>
                  <a:pt x="241629" y="26736"/>
                  <a:pt x="222124" y="7032"/>
                </a:cubicBezTo>
                <a:cubicBezTo>
                  <a:pt x="202619" y="-12671"/>
                  <a:pt x="170817" y="14447"/>
                  <a:pt x="119511" y="22498"/>
                </a:cubicBezTo>
                <a:cubicBezTo>
                  <a:pt x="77745" y="28960"/>
                  <a:pt x="32586" y="33939"/>
                  <a:pt x="6191" y="22498"/>
                </a:cubicBezTo>
                <a:cubicBezTo>
                  <a:pt x="4018" y="21481"/>
                  <a:pt x="1431" y="22413"/>
                  <a:pt x="414" y="24585"/>
                </a:cubicBezTo>
                <a:cubicBezTo>
                  <a:pt x="-275" y="26047"/>
                  <a:pt x="-95" y="27774"/>
                  <a:pt x="891" y="29066"/>
                </a:cubicBezTo>
                <a:cubicBezTo>
                  <a:pt x="8852" y="39861"/>
                  <a:pt x="18074" y="49681"/>
                  <a:pt x="28346" y="58303"/>
                </a:cubicBezTo>
                <a:cubicBezTo>
                  <a:pt x="87985" y="57075"/>
                  <a:pt x="147008" y="46015"/>
                  <a:pt x="203043" y="25570"/>
                </a:cubicBezTo>
                <a:cubicBezTo>
                  <a:pt x="152415" y="46884"/>
                  <a:pt x="99486" y="62244"/>
                  <a:pt x="45307" y="71333"/>
                </a:cubicBezTo>
                <a:cubicBezTo>
                  <a:pt x="57105" y="79352"/>
                  <a:pt x="69508" y="86439"/>
                  <a:pt x="82409" y="92520"/>
                </a:cubicBezTo>
                <a:cubicBezTo>
                  <a:pt x="131595" y="70592"/>
                  <a:pt x="192548" y="45592"/>
                  <a:pt x="229014" y="39553"/>
                </a:cubicBezTo>
                <a:cubicBezTo>
                  <a:pt x="182128" y="56418"/>
                  <a:pt x="136132" y="75655"/>
                  <a:pt x="91207" y="97181"/>
                </a:cubicBezTo>
                <a:cubicBezTo>
                  <a:pt x="117263" y="108293"/>
                  <a:pt x="144401" y="116672"/>
                  <a:pt x="172195" y="122181"/>
                </a:cubicBezTo>
                <a:close/>
              </a:path>
            </a:pathLst>
          </a:custGeom>
          <a:solidFill>
            <a:srgbClr val="F5FAF4"/>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9" name="Freeform 738">
            <a:extLst>
              <a:ext uri="{FF2B5EF4-FFF2-40B4-BE49-F238E27FC236}">
                <a16:creationId xmlns:a16="http://schemas.microsoft.com/office/drawing/2014/main" id="{7D65B808-E476-5444-8545-0E31CFD98851}"/>
              </a:ext>
            </a:extLst>
          </p:cNvPr>
          <p:cNvSpPr/>
          <p:nvPr/>
        </p:nvSpPr>
        <p:spPr>
          <a:xfrm>
            <a:off x="9494479" y="3816178"/>
            <a:ext cx="280624" cy="679035"/>
          </a:xfrm>
          <a:custGeom>
            <a:avLst/>
            <a:gdLst>
              <a:gd name="connsiteX0" fmla="*/ 257921 w 280624"/>
              <a:gd name="connsiteY0" fmla="*/ 225326 h 679035"/>
              <a:gd name="connsiteX1" fmla="*/ 242869 w 280624"/>
              <a:gd name="connsiteY1" fmla="*/ 216746 h 679035"/>
              <a:gd name="connsiteX2" fmla="*/ 182128 w 280624"/>
              <a:gd name="connsiteY2" fmla="*/ 210602 h 679035"/>
              <a:gd name="connsiteX3" fmla="*/ 162835 w 280624"/>
              <a:gd name="connsiteY3" fmla="*/ 228928 h 679035"/>
              <a:gd name="connsiteX4" fmla="*/ 185202 w 280624"/>
              <a:gd name="connsiteY4" fmla="*/ 250115 h 679035"/>
              <a:gd name="connsiteX5" fmla="*/ 186050 w 280624"/>
              <a:gd name="connsiteY5" fmla="*/ 250115 h 679035"/>
              <a:gd name="connsiteX6" fmla="*/ 193364 w 280624"/>
              <a:gd name="connsiteY6" fmla="*/ 249267 h 679035"/>
              <a:gd name="connsiteX7" fmla="*/ 230890 w 280624"/>
              <a:gd name="connsiteY7" fmla="*/ 247149 h 679035"/>
              <a:gd name="connsiteX8" fmla="*/ 251349 w 280624"/>
              <a:gd name="connsiteY8" fmla="*/ 273526 h 679035"/>
              <a:gd name="connsiteX9" fmla="*/ 248275 w 280624"/>
              <a:gd name="connsiteY9" fmla="*/ 293441 h 679035"/>
              <a:gd name="connsiteX10" fmla="*/ 237144 w 280624"/>
              <a:gd name="connsiteY10" fmla="*/ 311026 h 679035"/>
              <a:gd name="connsiteX11" fmla="*/ 197180 w 280624"/>
              <a:gd name="connsiteY11" fmla="*/ 335285 h 679035"/>
              <a:gd name="connsiteX12" fmla="*/ 147676 w 280624"/>
              <a:gd name="connsiteY12" fmla="*/ 348844 h 679035"/>
              <a:gd name="connsiteX13" fmla="*/ 146298 w 280624"/>
              <a:gd name="connsiteY13" fmla="*/ 348844 h 679035"/>
              <a:gd name="connsiteX14" fmla="*/ 147358 w 280624"/>
              <a:gd name="connsiteY14" fmla="*/ 62826 h 679035"/>
              <a:gd name="connsiteX15" fmla="*/ 171580 w 280624"/>
              <a:gd name="connsiteY15" fmla="*/ 24955 h 679035"/>
              <a:gd name="connsiteX16" fmla="*/ 133683 w 280624"/>
              <a:gd name="connsiteY16" fmla="*/ 749 h 679035"/>
              <a:gd name="connsiteX17" fmla="*/ 109461 w 280624"/>
              <a:gd name="connsiteY17" fmla="*/ 38620 h 679035"/>
              <a:gd name="connsiteX18" fmla="*/ 133683 w 280624"/>
              <a:gd name="connsiteY18" fmla="*/ 62826 h 679035"/>
              <a:gd name="connsiteX19" fmla="*/ 134849 w 280624"/>
              <a:gd name="connsiteY19" fmla="*/ 348844 h 679035"/>
              <a:gd name="connsiteX20" fmla="*/ 133471 w 280624"/>
              <a:gd name="connsiteY20" fmla="*/ 348844 h 679035"/>
              <a:gd name="connsiteX21" fmla="*/ 83861 w 280624"/>
              <a:gd name="connsiteY21" fmla="*/ 335285 h 679035"/>
              <a:gd name="connsiteX22" fmla="*/ 43897 w 280624"/>
              <a:gd name="connsiteY22" fmla="*/ 311026 h 679035"/>
              <a:gd name="connsiteX23" fmla="*/ 32766 w 280624"/>
              <a:gd name="connsiteY23" fmla="*/ 293441 h 679035"/>
              <a:gd name="connsiteX24" fmla="*/ 29692 w 280624"/>
              <a:gd name="connsiteY24" fmla="*/ 273526 h 679035"/>
              <a:gd name="connsiteX25" fmla="*/ 50151 w 280624"/>
              <a:gd name="connsiteY25" fmla="*/ 247149 h 679035"/>
              <a:gd name="connsiteX26" fmla="*/ 87783 w 280624"/>
              <a:gd name="connsiteY26" fmla="*/ 249267 h 679035"/>
              <a:gd name="connsiteX27" fmla="*/ 95097 w 280624"/>
              <a:gd name="connsiteY27" fmla="*/ 250115 h 679035"/>
              <a:gd name="connsiteX28" fmla="*/ 95840 w 280624"/>
              <a:gd name="connsiteY28" fmla="*/ 250115 h 679035"/>
              <a:gd name="connsiteX29" fmla="*/ 118206 w 280624"/>
              <a:gd name="connsiteY29" fmla="*/ 228928 h 679035"/>
              <a:gd name="connsiteX30" fmla="*/ 98913 w 280624"/>
              <a:gd name="connsiteY30" fmla="*/ 210602 h 679035"/>
              <a:gd name="connsiteX31" fmla="*/ 38278 w 280624"/>
              <a:gd name="connsiteY31" fmla="*/ 216746 h 679035"/>
              <a:gd name="connsiteX32" fmla="*/ 23226 w 280624"/>
              <a:gd name="connsiteY32" fmla="*/ 225326 h 679035"/>
              <a:gd name="connsiteX33" fmla="*/ 10611 w 280624"/>
              <a:gd name="connsiteY33" fmla="*/ 238250 h 679035"/>
              <a:gd name="connsiteX34" fmla="*/ 11 w 280624"/>
              <a:gd name="connsiteY34" fmla="*/ 271513 h 679035"/>
              <a:gd name="connsiteX35" fmla="*/ 6159 w 280624"/>
              <a:gd name="connsiteY35" fmla="*/ 303293 h 679035"/>
              <a:gd name="connsiteX36" fmla="*/ 24392 w 280624"/>
              <a:gd name="connsiteY36" fmla="*/ 329670 h 679035"/>
              <a:gd name="connsiteX37" fmla="*/ 75592 w 280624"/>
              <a:gd name="connsiteY37" fmla="*/ 358590 h 679035"/>
              <a:gd name="connsiteX38" fmla="*/ 86193 w 280624"/>
              <a:gd name="connsiteY38" fmla="*/ 361874 h 679035"/>
              <a:gd name="connsiteX39" fmla="*/ 66900 w 280624"/>
              <a:gd name="connsiteY39" fmla="*/ 371090 h 679035"/>
              <a:gd name="connsiteX40" fmla="*/ 59904 w 280624"/>
              <a:gd name="connsiteY40" fmla="*/ 378293 h 679035"/>
              <a:gd name="connsiteX41" fmla="*/ 55981 w 280624"/>
              <a:gd name="connsiteY41" fmla="*/ 388887 h 679035"/>
              <a:gd name="connsiteX42" fmla="*/ 62766 w 280624"/>
              <a:gd name="connsiteY42" fmla="*/ 408378 h 679035"/>
              <a:gd name="connsiteX43" fmla="*/ 89055 w 280624"/>
              <a:gd name="connsiteY43" fmla="*/ 424586 h 679035"/>
              <a:gd name="connsiteX44" fmla="*/ 112694 w 280624"/>
              <a:gd name="connsiteY44" fmla="*/ 432107 h 679035"/>
              <a:gd name="connsiteX45" fmla="*/ 109620 w 280624"/>
              <a:gd name="connsiteY45" fmla="*/ 433272 h 679035"/>
              <a:gd name="connsiteX46" fmla="*/ 84497 w 280624"/>
              <a:gd name="connsiteY46" fmla="*/ 448421 h 679035"/>
              <a:gd name="connsiteX47" fmla="*/ 76971 w 280624"/>
              <a:gd name="connsiteY47" fmla="*/ 464628 h 679035"/>
              <a:gd name="connsiteX48" fmla="*/ 82165 w 280624"/>
              <a:gd name="connsiteY48" fmla="*/ 481260 h 679035"/>
              <a:gd name="connsiteX49" fmla="*/ 106334 w 280624"/>
              <a:gd name="connsiteY49" fmla="*/ 498209 h 679035"/>
              <a:gd name="connsiteX50" fmla="*/ 125733 w 280624"/>
              <a:gd name="connsiteY50" fmla="*/ 505624 h 679035"/>
              <a:gd name="connsiteX51" fmla="*/ 120645 w 280624"/>
              <a:gd name="connsiteY51" fmla="*/ 507743 h 679035"/>
              <a:gd name="connsiteX52" fmla="*/ 97005 w 280624"/>
              <a:gd name="connsiteY52" fmla="*/ 523315 h 679035"/>
              <a:gd name="connsiteX53" fmla="*/ 90221 w 280624"/>
              <a:gd name="connsiteY53" fmla="*/ 537404 h 679035"/>
              <a:gd name="connsiteX54" fmla="*/ 93083 w 280624"/>
              <a:gd name="connsiteY54" fmla="*/ 552553 h 679035"/>
              <a:gd name="connsiteX55" fmla="*/ 114284 w 280624"/>
              <a:gd name="connsiteY55" fmla="*/ 571197 h 679035"/>
              <a:gd name="connsiteX56" fmla="*/ 134107 w 280624"/>
              <a:gd name="connsiteY56" fmla="*/ 580201 h 679035"/>
              <a:gd name="connsiteX57" fmla="*/ 116192 w 280624"/>
              <a:gd name="connsiteY57" fmla="*/ 590794 h 679035"/>
              <a:gd name="connsiteX58" fmla="*/ 106334 w 280624"/>
              <a:gd name="connsiteY58" fmla="*/ 600540 h 679035"/>
              <a:gd name="connsiteX59" fmla="*/ 101776 w 280624"/>
              <a:gd name="connsiteY59" fmla="*/ 613887 h 679035"/>
              <a:gd name="connsiteX60" fmla="*/ 105486 w 280624"/>
              <a:gd name="connsiteY60" fmla="*/ 627341 h 679035"/>
              <a:gd name="connsiteX61" fmla="*/ 115451 w 280624"/>
              <a:gd name="connsiteY61" fmla="*/ 636769 h 679035"/>
              <a:gd name="connsiteX62" fmla="*/ 135909 w 280624"/>
              <a:gd name="connsiteY62" fmla="*/ 647362 h 679035"/>
              <a:gd name="connsiteX63" fmla="*/ 135909 w 280624"/>
              <a:gd name="connsiteY63" fmla="*/ 649904 h 679035"/>
              <a:gd name="connsiteX64" fmla="*/ 116192 w 280624"/>
              <a:gd name="connsiteY64" fmla="*/ 657955 h 679035"/>
              <a:gd name="connsiteX65" fmla="*/ 135909 w 280624"/>
              <a:gd name="connsiteY65" fmla="*/ 650752 h 679035"/>
              <a:gd name="connsiteX66" fmla="*/ 135909 w 280624"/>
              <a:gd name="connsiteY66" fmla="*/ 670561 h 679035"/>
              <a:gd name="connsiteX67" fmla="*/ 140362 w 280624"/>
              <a:gd name="connsiteY67" fmla="*/ 679036 h 679035"/>
              <a:gd name="connsiteX68" fmla="*/ 144708 w 280624"/>
              <a:gd name="connsiteY68" fmla="*/ 670561 h 679035"/>
              <a:gd name="connsiteX69" fmla="*/ 144708 w 280624"/>
              <a:gd name="connsiteY69" fmla="*/ 650752 h 679035"/>
              <a:gd name="connsiteX70" fmla="*/ 164425 w 280624"/>
              <a:gd name="connsiteY70" fmla="*/ 657955 h 679035"/>
              <a:gd name="connsiteX71" fmla="*/ 144708 w 280624"/>
              <a:gd name="connsiteY71" fmla="*/ 649904 h 679035"/>
              <a:gd name="connsiteX72" fmla="*/ 144708 w 280624"/>
              <a:gd name="connsiteY72" fmla="*/ 647362 h 679035"/>
              <a:gd name="connsiteX73" fmla="*/ 165167 w 280624"/>
              <a:gd name="connsiteY73" fmla="*/ 636769 h 679035"/>
              <a:gd name="connsiteX74" fmla="*/ 175131 w 280624"/>
              <a:gd name="connsiteY74" fmla="*/ 627341 h 679035"/>
              <a:gd name="connsiteX75" fmla="*/ 178948 w 280624"/>
              <a:gd name="connsiteY75" fmla="*/ 613887 h 679035"/>
              <a:gd name="connsiteX76" fmla="*/ 174283 w 280624"/>
              <a:gd name="connsiteY76" fmla="*/ 600540 h 679035"/>
              <a:gd name="connsiteX77" fmla="*/ 164425 w 280624"/>
              <a:gd name="connsiteY77" fmla="*/ 590794 h 679035"/>
              <a:gd name="connsiteX78" fmla="*/ 146616 w 280624"/>
              <a:gd name="connsiteY78" fmla="*/ 580201 h 679035"/>
              <a:gd name="connsiteX79" fmla="*/ 166333 w 280624"/>
              <a:gd name="connsiteY79" fmla="*/ 571197 h 679035"/>
              <a:gd name="connsiteX80" fmla="*/ 187534 w 280624"/>
              <a:gd name="connsiteY80" fmla="*/ 552553 h 679035"/>
              <a:gd name="connsiteX81" fmla="*/ 190396 w 280624"/>
              <a:gd name="connsiteY81" fmla="*/ 537404 h 679035"/>
              <a:gd name="connsiteX82" fmla="*/ 183612 w 280624"/>
              <a:gd name="connsiteY82" fmla="*/ 523315 h 679035"/>
              <a:gd name="connsiteX83" fmla="*/ 160079 w 280624"/>
              <a:gd name="connsiteY83" fmla="*/ 507743 h 679035"/>
              <a:gd name="connsiteX84" fmla="*/ 154990 w 280624"/>
              <a:gd name="connsiteY84" fmla="*/ 505624 h 679035"/>
              <a:gd name="connsiteX85" fmla="*/ 174283 w 280624"/>
              <a:gd name="connsiteY85" fmla="*/ 498209 h 679035"/>
              <a:gd name="connsiteX86" fmla="*/ 198452 w 280624"/>
              <a:gd name="connsiteY86" fmla="*/ 481260 h 679035"/>
              <a:gd name="connsiteX87" fmla="*/ 203753 w 280624"/>
              <a:gd name="connsiteY87" fmla="*/ 464628 h 679035"/>
              <a:gd name="connsiteX88" fmla="*/ 196120 w 280624"/>
              <a:gd name="connsiteY88" fmla="*/ 448421 h 679035"/>
              <a:gd name="connsiteX89" fmla="*/ 170997 w 280624"/>
              <a:gd name="connsiteY89" fmla="*/ 433272 h 679035"/>
              <a:gd name="connsiteX90" fmla="*/ 167923 w 280624"/>
              <a:gd name="connsiteY90" fmla="*/ 432107 h 679035"/>
              <a:gd name="connsiteX91" fmla="*/ 191562 w 280624"/>
              <a:gd name="connsiteY91" fmla="*/ 424586 h 679035"/>
              <a:gd name="connsiteX92" fmla="*/ 217957 w 280624"/>
              <a:gd name="connsiteY92" fmla="*/ 408378 h 679035"/>
              <a:gd name="connsiteX93" fmla="*/ 224636 w 280624"/>
              <a:gd name="connsiteY93" fmla="*/ 388887 h 679035"/>
              <a:gd name="connsiteX94" fmla="*/ 220714 w 280624"/>
              <a:gd name="connsiteY94" fmla="*/ 378293 h 679035"/>
              <a:gd name="connsiteX95" fmla="*/ 213717 w 280624"/>
              <a:gd name="connsiteY95" fmla="*/ 371090 h 679035"/>
              <a:gd name="connsiteX96" fmla="*/ 194424 w 280624"/>
              <a:gd name="connsiteY96" fmla="*/ 361874 h 679035"/>
              <a:gd name="connsiteX97" fmla="*/ 205025 w 280624"/>
              <a:gd name="connsiteY97" fmla="*/ 358590 h 679035"/>
              <a:gd name="connsiteX98" fmla="*/ 256331 w 280624"/>
              <a:gd name="connsiteY98" fmla="*/ 329670 h 679035"/>
              <a:gd name="connsiteX99" fmla="*/ 274458 w 280624"/>
              <a:gd name="connsiteY99" fmla="*/ 303293 h 679035"/>
              <a:gd name="connsiteX100" fmla="*/ 280607 w 280624"/>
              <a:gd name="connsiteY100" fmla="*/ 271513 h 679035"/>
              <a:gd name="connsiteX101" fmla="*/ 270006 w 280624"/>
              <a:gd name="connsiteY101" fmla="*/ 238250 h 679035"/>
              <a:gd name="connsiteX102" fmla="*/ 257921 w 280624"/>
              <a:gd name="connsiteY102" fmla="*/ 225326 h 679035"/>
              <a:gd name="connsiteX103" fmla="*/ 183718 w 280624"/>
              <a:gd name="connsiteY103" fmla="*/ 232636 h 679035"/>
              <a:gd name="connsiteX104" fmla="*/ 177358 w 280624"/>
              <a:gd name="connsiteY104" fmla="*/ 226492 h 679035"/>
              <a:gd name="connsiteX105" fmla="*/ 177358 w 280624"/>
              <a:gd name="connsiteY105" fmla="*/ 226386 h 679035"/>
              <a:gd name="connsiteX106" fmla="*/ 183718 w 280624"/>
              <a:gd name="connsiteY106" fmla="*/ 220030 h 679035"/>
              <a:gd name="connsiteX107" fmla="*/ 190078 w 280624"/>
              <a:gd name="connsiteY107" fmla="*/ 226386 h 679035"/>
              <a:gd name="connsiteX108" fmla="*/ 184057 w 280624"/>
              <a:gd name="connsiteY108" fmla="*/ 232858 h 679035"/>
              <a:gd name="connsiteX109" fmla="*/ 183400 w 280624"/>
              <a:gd name="connsiteY109" fmla="*/ 232848 h 679035"/>
              <a:gd name="connsiteX110" fmla="*/ 97959 w 280624"/>
              <a:gd name="connsiteY110" fmla="*/ 220030 h 679035"/>
              <a:gd name="connsiteX111" fmla="*/ 104320 w 280624"/>
              <a:gd name="connsiteY111" fmla="*/ 226386 h 679035"/>
              <a:gd name="connsiteX112" fmla="*/ 97959 w 280624"/>
              <a:gd name="connsiteY112" fmla="*/ 232742 h 679035"/>
              <a:gd name="connsiteX113" fmla="*/ 91599 w 280624"/>
              <a:gd name="connsiteY113" fmla="*/ 226386 h 679035"/>
              <a:gd name="connsiteX114" fmla="*/ 97641 w 280624"/>
              <a:gd name="connsiteY114" fmla="*/ 220242 h 679035"/>
              <a:gd name="connsiteX115" fmla="*/ 77818 w 280624"/>
              <a:gd name="connsiteY115" fmla="*/ 396620 h 679035"/>
              <a:gd name="connsiteX116" fmla="*/ 76122 w 280624"/>
              <a:gd name="connsiteY116" fmla="*/ 391641 h 679035"/>
              <a:gd name="connsiteX117" fmla="*/ 79303 w 280624"/>
              <a:gd name="connsiteY117" fmla="*/ 388039 h 679035"/>
              <a:gd name="connsiteX118" fmla="*/ 100504 w 280624"/>
              <a:gd name="connsiteY118" fmla="*/ 380518 h 679035"/>
              <a:gd name="connsiteX119" fmla="*/ 135273 w 280624"/>
              <a:gd name="connsiteY119" fmla="*/ 374374 h 679035"/>
              <a:gd name="connsiteX120" fmla="*/ 135273 w 280624"/>
              <a:gd name="connsiteY120" fmla="*/ 421726 h 679035"/>
              <a:gd name="connsiteX121" fmla="*/ 120327 w 280624"/>
              <a:gd name="connsiteY121" fmla="*/ 417065 h 679035"/>
              <a:gd name="connsiteX122" fmla="*/ 96051 w 280624"/>
              <a:gd name="connsiteY122" fmla="*/ 408378 h 679035"/>
              <a:gd name="connsiteX123" fmla="*/ 77500 w 280624"/>
              <a:gd name="connsiteY123" fmla="*/ 396831 h 679035"/>
              <a:gd name="connsiteX124" fmla="*/ 93083 w 280624"/>
              <a:gd name="connsiteY124" fmla="*/ 474480 h 679035"/>
              <a:gd name="connsiteX125" fmla="*/ 90751 w 280624"/>
              <a:gd name="connsiteY125" fmla="*/ 466112 h 679035"/>
              <a:gd name="connsiteX126" fmla="*/ 94673 w 280624"/>
              <a:gd name="connsiteY126" fmla="*/ 459014 h 679035"/>
              <a:gd name="connsiteX127" fmla="*/ 115874 w 280624"/>
              <a:gd name="connsiteY127" fmla="*/ 448421 h 679035"/>
              <a:gd name="connsiteX128" fmla="*/ 135909 w 280624"/>
              <a:gd name="connsiteY128" fmla="*/ 442171 h 679035"/>
              <a:gd name="connsiteX129" fmla="*/ 135909 w 280624"/>
              <a:gd name="connsiteY129" fmla="*/ 498739 h 679035"/>
              <a:gd name="connsiteX130" fmla="*/ 111952 w 280624"/>
              <a:gd name="connsiteY130" fmla="*/ 488145 h 679035"/>
              <a:gd name="connsiteX131" fmla="*/ 92765 w 280624"/>
              <a:gd name="connsiteY131" fmla="*/ 474692 h 679035"/>
              <a:gd name="connsiteX132" fmla="*/ 100186 w 280624"/>
              <a:gd name="connsiteY132" fmla="*/ 549904 h 679035"/>
              <a:gd name="connsiteX133" fmla="*/ 98595 w 280624"/>
              <a:gd name="connsiteY133" fmla="*/ 539311 h 679035"/>
              <a:gd name="connsiteX134" fmla="*/ 103684 w 280624"/>
              <a:gd name="connsiteY134" fmla="*/ 530095 h 679035"/>
              <a:gd name="connsiteX135" fmla="*/ 124885 w 280624"/>
              <a:gd name="connsiteY135" fmla="*/ 517489 h 679035"/>
              <a:gd name="connsiteX136" fmla="*/ 135485 w 280624"/>
              <a:gd name="connsiteY136" fmla="*/ 513357 h 679035"/>
              <a:gd name="connsiteX137" fmla="*/ 135485 w 280624"/>
              <a:gd name="connsiteY137" fmla="*/ 575646 h 679035"/>
              <a:gd name="connsiteX138" fmla="*/ 117359 w 280624"/>
              <a:gd name="connsiteY138" fmla="*/ 566430 h 679035"/>
              <a:gd name="connsiteX139" fmla="*/ 99868 w 280624"/>
              <a:gd name="connsiteY139" fmla="*/ 550116 h 679035"/>
              <a:gd name="connsiteX140" fmla="*/ 117146 w 280624"/>
              <a:gd name="connsiteY140" fmla="*/ 635604 h 679035"/>
              <a:gd name="connsiteX141" fmla="*/ 108136 w 280624"/>
              <a:gd name="connsiteY141" fmla="*/ 626493 h 679035"/>
              <a:gd name="connsiteX142" fmla="*/ 105380 w 280624"/>
              <a:gd name="connsiteY142" fmla="*/ 614629 h 679035"/>
              <a:gd name="connsiteX143" fmla="*/ 119160 w 280624"/>
              <a:gd name="connsiteY143" fmla="*/ 594820 h 679035"/>
              <a:gd name="connsiteX144" fmla="*/ 136121 w 280624"/>
              <a:gd name="connsiteY144" fmla="*/ 585815 h 679035"/>
              <a:gd name="connsiteX145" fmla="*/ 136121 w 280624"/>
              <a:gd name="connsiteY145" fmla="*/ 646091 h 679035"/>
              <a:gd name="connsiteX146" fmla="*/ 116828 w 280624"/>
              <a:gd name="connsiteY146" fmla="*/ 635816 h 679035"/>
              <a:gd name="connsiteX147" fmla="*/ 176297 w 280624"/>
              <a:gd name="connsiteY147" fmla="*/ 614417 h 679035"/>
              <a:gd name="connsiteX148" fmla="*/ 173541 w 280624"/>
              <a:gd name="connsiteY148" fmla="*/ 626282 h 679035"/>
              <a:gd name="connsiteX149" fmla="*/ 164637 w 280624"/>
              <a:gd name="connsiteY149" fmla="*/ 635392 h 679035"/>
              <a:gd name="connsiteX150" fmla="*/ 145344 w 280624"/>
              <a:gd name="connsiteY150" fmla="*/ 645985 h 679035"/>
              <a:gd name="connsiteX151" fmla="*/ 145344 w 280624"/>
              <a:gd name="connsiteY151" fmla="*/ 585709 h 679035"/>
              <a:gd name="connsiteX152" fmla="*/ 162305 w 280624"/>
              <a:gd name="connsiteY152" fmla="*/ 594714 h 679035"/>
              <a:gd name="connsiteX153" fmla="*/ 175979 w 280624"/>
              <a:gd name="connsiteY153" fmla="*/ 614841 h 679035"/>
              <a:gd name="connsiteX154" fmla="*/ 178099 w 280624"/>
              <a:gd name="connsiteY154" fmla="*/ 529671 h 679035"/>
              <a:gd name="connsiteX155" fmla="*/ 183188 w 280624"/>
              <a:gd name="connsiteY155" fmla="*/ 538887 h 679035"/>
              <a:gd name="connsiteX156" fmla="*/ 181492 w 280624"/>
              <a:gd name="connsiteY156" fmla="*/ 549480 h 679035"/>
              <a:gd name="connsiteX157" fmla="*/ 163789 w 280624"/>
              <a:gd name="connsiteY157" fmla="*/ 565900 h 679035"/>
              <a:gd name="connsiteX158" fmla="*/ 145662 w 280624"/>
              <a:gd name="connsiteY158" fmla="*/ 575116 h 679035"/>
              <a:gd name="connsiteX159" fmla="*/ 145662 w 280624"/>
              <a:gd name="connsiteY159" fmla="*/ 512828 h 679035"/>
              <a:gd name="connsiteX160" fmla="*/ 156262 w 280624"/>
              <a:gd name="connsiteY160" fmla="*/ 516959 h 679035"/>
              <a:gd name="connsiteX161" fmla="*/ 177781 w 280624"/>
              <a:gd name="connsiteY161" fmla="*/ 530201 h 679035"/>
              <a:gd name="connsiteX162" fmla="*/ 187004 w 280624"/>
              <a:gd name="connsiteY162" fmla="*/ 458696 h 679035"/>
              <a:gd name="connsiteX163" fmla="*/ 191032 w 280624"/>
              <a:gd name="connsiteY163" fmla="*/ 465794 h 679035"/>
              <a:gd name="connsiteX164" fmla="*/ 188700 w 280624"/>
              <a:gd name="connsiteY164" fmla="*/ 474162 h 679035"/>
              <a:gd name="connsiteX165" fmla="*/ 170043 w 280624"/>
              <a:gd name="connsiteY165" fmla="*/ 487934 h 679035"/>
              <a:gd name="connsiteX166" fmla="*/ 145980 w 280624"/>
              <a:gd name="connsiteY166" fmla="*/ 498527 h 679035"/>
              <a:gd name="connsiteX167" fmla="*/ 145980 w 280624"/>
              <a:gd name="connsiteY167" fmla="*/ 441959 h 679035"/>
              <a:gd name="connsiteX168" fmla="*/ 166015 w 280624"/>
              <a:gd name="connsiteY168" fmla="*/ 448209 h 679035"/>
              <a:gd name="connsiteX169" fmla="*/ 186686 w 280624"/>
              <a:gd name="connsiteY169" fmla="*/ 459226 h 679035"/>
              <a:gd name="connsiteX170" fmla="*/ 205555 w 280624"/>
              <a:gd name="connsiteY170" fmla="*/ 391323 h 679035"/>
              <a:gd name="connsiteX171" fmla="*/ 203859 w 280624"/>
              <a:gd name="connsiteY171" fmla="*/ 396302 h 679035"/>
              <a:gd name="connsiteX172" fmla="*/ 185520 w 280624"/>
              <a:gd name="connsiteY172" fmla="*/ 408590 h 679035"/>
              <a:gd name="connsiteX173" fmla="*/ 161245 w 280624"/>
              <a:gd name="connsiteY173" fmla="*/ 417276 h 679035"/>
              <a:gd name="connsiteX174" fmla="*/ 146404 w 280624"/>
              <a:gd name="connsiteY174" fmla="*/ 421937 h 679035"/>
              <a:gd name="connsiteX175" fmla="*/ 146404 w 280624"/>
              <a:gd name="connsiteY175" fmla="*/ 374586 h 679035"/>
              <a:gd name="connsiteX176" fmla="*/ 181067 w 280624"/>
              <a:gd name="connsiteY176" fmla="*/ 380730 h 679035"/>
              <a:gd name="connsiteX177" fmla="*/ 202269 w 280624"/>
              <a:gd name="connsiteY177" fmla="*/ 388251 h 679035"/>
              <a:gd name="connsiteX178" fmla="*/ 205237 w 280624"/>
              <a:gd name="connsiteY178" fmla="*/ 391853 h 679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280624" h="679035">
                <a:moveTo>
                  <a:pt x="257921" y="225326"/>
                </a:moveTo>
                <a:cubicBezTo>
                  <a:pt x="253268" y="221862"/>
                  <a:pt x="248211" y="218981"/>
                  <a:pt x="242869" y="216746"/>
                </a:cubicBezTo>
                <a:cubicBezTo>
                  <a:pt x="223417" y="209797"/>
                  <a:pt x="202576" y="207689"/>
                  <a:pt x="182128" y="210602"/>
                </a:cubicBezTo>
                <a:cubicBezTo>
                  <a:pt x="172693" y="211449"/>
                  <a:pt x="161987" y="219500"/>
                  <a:pt x="162835" y="228928"/>
                </a:cubicBezTo>
                <a:cubicBezTo>
                  <a:pt x="164806" y="240146"/>
                  <a:pt x="173891" y="248748"/>
                  <a:pt x="185202" y="250115"/>
                </a:cubicBezTo>
                <a:lnTo>
                  <a:pt x="186050" y="250115"/>
                </a:lnTo>
                <a:lnTo>
                  <a:pt x="193364" y="249267"/>
                </a:lnTo>
                <a:cubicBezTo>
                  <a:pt x="209159" y="246937"/>
                  <a:pt x="218487" y="242700"/>
                  <a:pt x="230890" y="247149"/>
                </a:cubicBezTo>
                <a:cubicBezTo>
                  <a:pt x="242625" y="250697"/>
                  <a:pt x="250840" y="261280"/>
                  <a:pt x="251349" y="273526"/>
                </a:cubicBezTo>
                <a:cubicBezTo>
                  <a:pt x="251773" y="280306"/>
                  <a:pt x="250724" y="287096"/>
                  <a:pt x="248275" y="293441"/>
                </a:cubicBezTo>
                <a:cubicBezTo>
                  <a:pt x="245826" y="300009"/>
                  <a:pt x="242042" y="306005"/>
                  <a:pt x="237144" y="311026"/>
                </a:cubicBezTo>
                <a:cubicBezTo>
                  <a:pt x="225812" y="322001"/>
                  <a:pt x="212148" y="330295"/>
                  <a:pt x="197180" y="335285"/>
                </a:cubicBezTo>
                <a:cubicBezTo>
                  <a:pt x="181036" y="341026"/>
                  <a:pt x="164488" y="345549"/>
                  <a:pt x="147676" y="348844"/>
                </a:cubicBezTo>
                <a:lnTo>
                  <a:pt x="146298" y="348844"/>
                </a:lnTo>
                <a:lnTo>
                  <a:pt x="147358" y="62826"/>
                </a:lnTo>
                <a:cubicBezTo>
                  <a:pt x="164510" y="59054"/>
                  <a:pt x="175354" y="42095"/>
                  <a:pt x="171580" y="24955"/>
                </a:cubicBezTo>
                <a:cubicBezTo>
                  <a:pt x="167806" y="7815"/>
                  <a:pt x="150835" y="-3022"/>
                  <a:pt x="133683" y="749"/>
                </a:cubicBezTo>
                <a:cubicBezTo>
                  <a:pt x="116532" y="4531"/>
                  <a:pt x="105687" y="21480"/>
                  <a:pt x="109461" y="38620"/>
                </a:cubicBezTo>
                <a:cubicBezTo>
                  <a:pt x="112132" y="50718"/>
                  <a:pt x="121577" y="60167"/>
                  <a:pt x="133683" y="62826"/>
                </a:cubicBezTo>
                <a:lnTo>
                  <a:pt x="134849" y="348844"/>
                </a:lnTo>
                <a:lnTo>
                  <a:pt x="133471" y="348844"/>
                </a:lnTo>
                <a:cubicBezTo>
                  <a:pt x="116627" y="345549"/>
                  <a:pt x="100037" y="341026"/>
                  <a:pt x="83861" y="335285"/>
                </a:cubicBezTo>
                <a:cubicBezTo>
                  <a:pt x="68903" y="330274"/>
                  <a:pt x="55250" y="321979"/>
                  <a:pt x="43897" y="311026"/>
                </a:cubicBezTo>
                <a:cubicBezTo>
                  <a:pt x="39042" y="305973"/>
                  <a:pt x="35258" y="299988"/>
                  <a:pt x="32766" y="293441"/>
                </a:cubicBezTo>
                <a:cubicBezTo>
                  <a:pt x="30423" y="287075"/>
                  <a:pt x="29374" y="280306"/>
                  <a:pt x="29692" y="273526"/>
                </a:cubicBezTo>
                <a:cubicBezTo>
                  <a:pt x="30233" y="261290"/>
                  <a:pt x="38427" y="250729"/>
                  <a:pt x="50151" y="247149"/>
                </a:cubicBezTo>
                <a:cubicBezTo>
                  <a:pt x="62554" y="242700"/>
                  <a:pt x="71352" y="247149"/>
                  <a:pt x="87783" y="249267"/>
                </a:cubicBezTo>
                <a:lnTo>
                  <a:pt x="95097" y="250115"/>
                </a:lnTo>
                <a:lnTo>
                  <a:pt x="95840" y="250115"/>
                </a:lnTo>
                <a:cubicBezTo>
                  <a:pt x="107171" y="248780"/>
                  <a:pt x="116267" y="240157"/>
                  <a:pt x="118206" y="228928"/>
                </a:cubicBezTo>
                <a:cubicBezTo>
                  <a:pt x="119055" y="219500"/>
                  <a:pt x="108348" y="211449"/>
                  <a:pt x="98913" y="210602"/>
                </a:cubicBezTo>
                <a:cubicBezTo>
                  <a:pt x="78508" y="207668"/>
                  <a:pt x="57688" y="209776"/>
                  <a:pt x="38278" y="216746"/>
                </a:cubicBezTo>
                <a:cubicBezTo>
                  <a:pt x="32925" y="218981"/>
                  <a:pt x="27879" y="221862"/>
                  <a:pt x="23226" y="225326"/>
                </a:cubicBezTo>
                <a:cubicBezTo>
                  <a:pt x="18371" y="228949"/>
                  <a:pt x="14120" y="233314"/>
                  <a:pt x="10611" y="238250"/>
                </a:cubicBezTo>
                <a:cubicBezTo>
                  <a:pt x="3912" y="248070"/>
                  <a:pt x="223" y="259628"/>
                  <a:pt x="11" y="271513"/>
                </a:cubicBezTo>
                <a:cubicBezTo>
                  <a:pt x="-169" y="282414"/>
                  <a:pt x="1929" y="293240"/>
                  <a:pt x="6159" y="303293"/>
                </a:cubicBezTo>
                <a:cubicBezTo>
                  <a:pt x="10378" y="313229"/>
                  <a:pt x="16579" y="322202"/>
                  <a:pt x="24392" y="329670"/>
                </a:cubicBezTo>
                <a:cubicBezTo>
                  <a:pt x="39042" y="343071"/>
                  <a:pt x="56554" y="352954"/>
                  <a:pt x="75592" y="358590"/>
                </a:cubicBezTo>
                <a:lnTo>
                  <a:pt x="86193" y="361874"/>
                </a:lnTo>
                <a:cubicBezTo>
                  <a:pt x="79324" y="363929"/>
                  <a:pt x="72815" y="367043"/>
                  <a:pt x="66900" y="371090"/>
                </a:cubicBezTo>
                <a:cubicBezTo>
                  <a:pt x="64186" y="373081"/>
                  <a:pt x="61822" y="375518"/>
                  <a:pt x="59904" y="378293"/>
                </a:cubicBezTo>
                <a:cubicBezTo>
                  <a:pt x="57752" y="381450"/>
                  <a:pt x="56406" y="385083"/>
                  <a:pt x="55981" y="388887"/>
                </a:cubicBezTo>
                <a:cubicBezTo>
                  <a:pt x="55462" y="396037"/>
                  <a:pt x="57921" y="403092"/>
                  <a:pt x="62766" y="408378"/>
                </a:cubicBezTo>
                <a:cubicBezTo>
                  <a:pt x="70154" y="415740"/>
                  <a:pt x="79154" y="421291"/>
                  <a:pt x="89055" y="424586"/>
                </a:cubicBezTo>
                <a:cubicBezTo>
                  <a:pt x="97005" y="427552"/>
                  <a:pt x="104956" y="429882"/>
                  <a:pt x="112694" y="432107"/>
                </a:cubicBezTo>
                <a:lnTo>
                  <a:pt x="109620" y="433272"/>
                </a:lnTo>
                <a:cubicBezTo>
                  <a:pt x="100324" y="436620"/>
                  <a:pt x="91790" y="441768"/>
                  <a:pt x="84497" y="448421"/>
                </a:cubicBezTo>
                <a:cubicBezTo>
                  <a:pt x="80055" y="452700"/>
                  <a:pt x="77373" y="458474"/>
                  <a:pt x="76971" y="464628"/>
                </a:cubicBezTo>
                <a:cubicBezTo>
                  <a:pt x="76769" y="470603"/>
                  <a:pt x="78603" y="476461"/>
                  <a:pt x="82165" y="481260"/>
                </a:cubicBezTo>
                <a:cubicBezTo>
                  <a:pt x="88716" y="488802"/>
                  <a:pt x="97016" y="494618"/>
                  <a:pt x="106334" y="498209"/>
                </a:cubicBezTo>
                <a:cubicBezTo>
                  <a:pt x="112800" y="501069"/>
                  <a:pt x="119267" y="503400"/>
                  <a:pt x="125733" y="505624"/>
                </a:cubicBezTo>
                <a:lnTo>
                  <a:pt x="120645" y="507743"/>
                </a:lnTo>
                <a:cubicBezTo>
                  <a:pt x="111825" y="511345"/>
                  <a:pt x="103800" y="516641"/>
                  <a:pt x="97005" y="523315"/>
                </a:cubicBezTo>
                <a:cubicBezTo>
                  <a:pt x="93348" y="527203"/>
                  <a:pt x="90984" y="532118"/>
                  <a:pt x="90221" y="537404"/>
                </a:cubicBezTo>
                <a:cubicBezTo>
                  <a:pt x="89723" y="542627"/>
                  <a:pt x="90709" y="547881"/>
                  <a:pt x="93083" y="552553"/>
                </a:cubicBezTo>
                <a:cubicBezTo>
                  <a:pt x="98172" y="560709"/>
                  <a:pt x="105549" y="567182"/>
                  <a:pt x="114284" y="571197"/>
                </a:cubicBezTo>
                <a:cubicBezTo>
                  <a:pt x="120857" y="574586"/>
                  <a:pt x="127429" y="577447"/>
                  <a:pt x="134107" y="580201"/>
                </a:cubicBezTo>
                <a:cubicBezTo>
                  <a:pt x="127874" y="583273"/>
                  <a:pt x="121885" y="586822"/>
                  <a:pt x="116192" y="590794"/>
                </a:cubicBezTo>
                <a:cubicBezTo>
                  <a:pt x="112397" y="593485"/>
                  <a:pt x="109069" y="596779"/>
                  <a:pt x="106334" y="600540"/>
                </a:cubicBezTo>
                <a:cubicBezTo>
                  <a:pt x="103535" y="604438"/>
                  <a:pt x="101945" y="609089"/>
                  <a:pt x="101776" y="613887"/>
                </a:cubicBezTo>
                <a:cubicBezTo>
                  <a:pt x="101458" y="618665"/>
                  <a:pt x="102761" y="623400"/>
                  <a:pt x="105486" y="627341"/>
                </a:cubicBezTo>
                <a:cubicBezTo>
                  <a:pt x="108157" y="631112"/>
                  <a:pt x="111539" y="634311"/>
                  <a:pt x="115451" y="636769"/>
                </a:cubicBezTo>
                <a:cubicBezTo>
                  <a:pt x="121906" y="640953"/>
                  <a:pt x="128765" y="644502"/>
                  <a:pt x="135909" y="647362"/>
                </a:cubicBezTo>
                <a:lnTo>
                  <a:pt x="135909" y="649904"/>
                </a:lnTo>
                <a:cubicBezTo>
                  <a:pt x="129337" y="652553"/>
                  <a:pt x="122659" y="655095"/>
                  <a:pt x="116192" y="657955"/>
                </a:cubicBezTo>
                <a:cubicBezTo>
                  <a:pt x="122765" y="655413"/>
                  <a:pt x="129337" y="653189"/>
                  <a:pt x="135909" y="650752"/>
                </a:cubicBezTo>
                <a:lnTo>
                  <a:pt x="135909" y="670561"/>
                </a:lnTo>
                <a:cubicBezTo>
                  <a:pt x="135909" y="675223"/>
                  <a:pt x="137924" y="679036"/>
                  <a:pt x="140362" y="679036"/>
                </a:cubicBezTo>
                <a:cubicBezTo>
                  <a:pt x="142800" y="679036"/>
                  <a:pt x="144708" y="675223"/>
                  <a:pt x="144708" y="670561"/>
                </a:cubicBezTo>
                <a:lnTo>
                  <a:pt x="144708" y="650752"/>
                </a:lnTo>
                <a:cubicBezTo>
                  <a:pt x="151280" y="653189"/>
                  <a:pt x="157958" y="655413"/>
                  <a:pt x="164425" y="657955"/>
                </a:cubicBezTo>
                <a:cubicBezTo>
                  <a:pt x="157958" y="655095"/>
                  <a:pt x="151280" y="652553"/>
                  <a:pt x="144708" y="649904"/>
                </a:cubicBezTo>
                <a:lnTo>
                  <a:pt x="144708" y="647362"/>
                </a:lnTo>
                <a:cubicBezTo>
                  <a:pt x="151863" y="644523"/>
                  <a:pt x="158722" y="640974"/>
                  <a:pt x="165167" y="636769"/>
                </a:cubicBezTo>
                <a:cubicBezTo>
                  <a:pt x="169100" y="634343"/>
                  <a:pt x="172492" y="631133"/>
                  <a:pt x="175131" y="627341"/>
                </a:cubicBezTo>
                <a:cubicBezTo>
                  <a:pt x="177887" y="623421"/>
                  <a:pt x="179234" y="618676"/>
                  <a:pt x="178948" y="613887"/>
                </a:cubicBezTo>
                <a:cubicBezTo>
                  <a:pt x="178693" y="609089"/>
                  <a:pt x="177071" y="604460"/>
                  <a:pt x="174283" y="600540"/>
                </a:cubicBezTo>
                <a:cubicBezTo>
                  <a:pt x="171548" y="596779"/>
                  <a:pt x="168220" y="593485"/>
                  <a:pt x="164425" y="590794"/>
                </a:cubicBezTo>
                <a:cubicBezTo>
                  <a:pt x="158764" y="586822"/>
                  <a:pt x="152807" y="583273"/>
                  <a:pt x="146616" y="580201"/>
                </a:cubicBezTo>
                <a:cubicBezTo>
                  <a:pt x="153188" y="577447"/>
                  <a:pt x="159866" y="574586"/>
                  <a:pt x="166333" y="571197"/>
                </a:cubicBezTo>
                <a:cubicBezTo>
                  <a:pt x="175089" y="567213"/>
                  <a:pt x="182467" y="560730"/>
                  <a:pt x="187534" y="552553"/>
                </a:cubicBezTo>
                <a:cubicBezTo>
                  <a:pt x="189962" y="547892"/>
                  <a:pt x="190958" y="542627"/>
                  <a:pt x="190396" y="537404"/>
                </a:cubicBezTo>
                <a:cubicBezTo>
                  <a:pt x="189633" y="532118"/>
                  <a:pt x="187269" y="527203"/>
                  <a:pt x="183612" y="523315"/>
                </a:cubicBezTo>
                <a:cubicBezTo>
                  <a:pt x="176838" y="516663"/>
                  <a:pt x="168845" y="511376"/>
                  <a:pt x="160079" y="507743"/>
                </a:cubicBezTo>
                <a:lnTo>
                  <a:pt x="154990" y="505624"/>
                </a:lnTo>
                <a:cubicBezTo>
                  <a:pt x="161351" y="503400"/>
                  <a:pt x="167817" y="501069"/>
                  <a:pt x="174283" y="498209"/>
                </a:cubicBezTo>
                <a:cubicBezTo>
                  <a:pt x="183633" y="494671"/>
                  <a:pt x="191944" y="488845"/>
                  <a:pt x="198452" y="481260"/>
                </a:cubicBezTo>
                <a:cubicBezTo>
                  <a:pt x="202046" y="476472"/>
                  <a:pt x="203922" y="470614"/>
                  <a:pt x="203753" y="464628"/>
                </a:cubicBezTo>
                <a:cubicBezTo>
                  <a:pt x="203308" y="458463"/>
                  <a:pt x="200594" y="452690"/>
                  <a:pt x="196120" y="448421"/>
                </a:cubicBezTo>
                <a:cubicBezTo>
                  <a:pt x="188827" y="441768"/>
                  <a:pt x="180294" y="436620"/>
                  <a:pt x="170997" y="433272"/>
                </a:cubicBezTo>
                <a:lnTo>
                  <a:pt x="167923" y="432107"/>
                </a:lnTo>
                <a:cubicBezTo>
                  <a:pt x="175767" y="429882"/>
                  <a:pt x="183612" y="427552"/>
                  <a:pt x="191562" y="424586"/>
                </a:cubicBezTo>
                <a:cubicBezTo>
                  <a:pt x="201484" y="421270"/>
                  <a:pt x="210516" y="415730"/>
                  <a:pt x="217957" y="408378"/>
                </a:cubicBezTo>
                <a:cubicBezTo>
                  <a:pt x="222738" y="403050"/>
                  <a:pt x="225145" y="396016"/>
                  <a:pt x="224636" y="388887"/>
                </a:cubicBezTo>
                <a:cubicBezTo>
                  <a:pt x="224212" y="385083"/>
                  <a:pt x="222866" y="381450"/>
                  <a:pt x="220714" y="378293"/>
                </a:cubicBezTo>
                <a:cubicBezTo>
                  <a:pt x="218827" y="375497"/>
                  <a:pt x="216463" y="373060"/>
                  <a:pt x="213717" y="371090"/>
                </a:cubicBezTo>
                <a:cubicBezTo>
                  <a:pt x="207802" y="367043"/>
                  <a:pt x="201293" y="363929"/>
                  <a:pt x="194424" y="361874"/>
                </a:cubicBezTo>
                <a:lnTo>
                  <a:pt x="205025" y="358590"/>
                </a:lnTo>
                <a:cubicBezTo>
                  <a:pt x="224106" y="352975"/>
                  <a:pt x="241660" y="343092"/>
                  <a:pt x="256331" y="329670"/>
                </a:cubicBezTo>
                <a:cubicBezTo>
                  <a:pt x="264070" y="322170"/>
                  <a:pt x="270239" y="313208"/>
                  <a:pt x="274458" y="303293"/>
                </a:cubicBezTo>
                <a:cubicBezTo>
                  <a:pt x="278741" y="293250"/>
                  <a:pt x="280840" y="282424"/>
                  <a:pt x="280607" y="271513"/>
                </a:cubicBezTo>
                <a:cubicBezTo>
                  <a:pt x="280447" y="259617"/>
                  <a:pt x="276758" y="248049"/>
                  <a:pt x="270006" y="238250"/>
                </a:cubicBezTo>
                <a:cubicBezTo>
                  <a:pt x="266624" y="233377"/>
                  <a:pt x="262554" y="229023"/>
                  <a:pt x="257921" y="225326"/>
                </a:cubicBezTo>
                <a:close/>
                <a:moveTo>
                  <a:pt x="183718" y="232636"/>
                </a:moveTo>
                <a:cubicBezTo>
                  <a:pt x="180262" y="232700"/>
                  <a:pt x="177421" y="229945"/>
                  <a:pt x="177358" y="226492"/>
                </a:cubicBezTo>
                <a:cubicBezTo>
                  <a:pt x="177358" y="226460"/>
                  <a:pt x="177358" y="226418"/>
                  <a:pt x="177358" y="226386"/>
                </a:cubicBezTo>
                <a:cubicBezTo>
                  <a:pt x="177358" y="222880"/>
                  <a:pt x="180209" y="220030"/>
                  <a:pt x="183718" y="220030"/>
                </a:cubicBezTo>
                <a:cubicBezTo>
                  <a:pt x="187227" y="220030"/>
                  <a:pt x="190078" y="222880"/>
                  <a:pt x="190078" y="226386"/>
                </a:cubicBezTo>
                <a:cubicBezTo>
                  <a:pt x="190205" y="229839"/>
                  <a:pt x="187502" y="232731"/>
                  <a:pt x="184057" y="232858"/>
                </a:cubicBezTo>
                <a:cubicBezTo>
                  <a:pt x="183834" y="232869"/>
                  <a:pt x="183622" y="232858"/>
                  <a:pt x="183400" y="232848"/>
                </a:cubicBezTo>
                <a:close/>
                <a:moveTo>
                  <a:pt x="97959" y="220030"/>
                </a:moveTo>
                <a:cubicBezTo>
                  <a:pt x="101468" y="220030"/>
                  <a:pt x="104320" y="222880"/>
                  <a:pt x="104320" y="226386"/>
                </a:cubicBezTo>
                <a:cubicBezTo>
                  <a:pt x="104320" y="229892"/>
                  <a:pt x="101468" y="232742"/>
                  <a:pt x="97959" y="232742"/>
                </a:cubicBezTo>
                <a:cubicBezTo>
                  <a:pt x="94451" y="232742"/>
                  <a:pt x="91599" y="229892"/>
                  <a:pt x="91599" y="226386"/>
                </a:cubicBezTo>
                <a:cubicBezTo>
                  <a:pt x="91705" y="223081"/>
                  <a:pt x="94334" y="220401"/>
                  <a:pt x="97641" y="220242"/>
                </a:cubicBezTo>
                <a:close/>
                <a:moveTo>
                  <a:pt x="77818" y="396620"/>
                </a:moveTo>
                <a:cubicBezTo>
                  <a:pt x="76610" y="395253"/>
                  <a:pt x="75995" y="393463"/>
                  <a:pt x="76122" y="391641"/>
                </a:cubicBezTo>
                <a:cubicBezTo>
                  <a:pt x="76122" y="390687"/>
                  <a:pt x="76864" y="389734"/>
                  <a:pt x="79303" y="388039"/>
                </a:cubicBezTo>
                <a:cubicBezTo>
                  <a:pt x="85907" y="384385"/>
                  <a:pt x="93073" y="381842"/>
                  <a:pt x="100504" y="380518"/>
                </a:cubicBezTo>
                <a:cubicBezTo>
                  <a:pt x="111740" y="378082"/>
                  <a:pt x="123401" y="376174"/>
                  <a:pt x="135273" y="374374"/>
                </a:cubicBezTo>
                <a:lnTo>
                  <a:pt x="135273" y="421726"/>
                </a:lnTo>
                <a:lnTo>
                  <a:pt x="120327" y="417065"/>
                </a:lnTo>
                <a:cubicBezTo>
                  <a:pt x="111952" y="414416"/>
                  <a:pt x="103790" y="411662"/>
                  <a:pt x="96051" y="408378"/>
                </a:cubicBezTo>
                <a:cubicBezTo>
                  <a:pt x="89119" y="405889"/>
                  <a:pt x="82790" y="401959"/>
                  <a:pt x="77500" y="396831"/>
                </a:cubicBezTo>
                <a:close/>
                <a:moveTo>
                  <a:pt x="93083" y="474480"/>
                </a:moveTo>
                <a:cubicBezTo>
                  <a:pt x="91271" y="472086"/>
                  <a:pt x="90444" y="469099"/>
                  <a:pt x="90751" y="466112"/>
                </a:cubicBezTo>
                <a:cubicBezTo>
                  <a:pt x="91154" y="463347"/>
                  <a:pt x="92553" y="460825"/>
                  <a:pt x="94673" y="459014"/>
                </a:cubicBezTo>
                <a:cubicBezTo>
                  <a:pt x="101023" y="454204"/>
                  <a:pt x="108210" y="450613"/>
                  <a:pt x="115874" y="448421"/>
                </a:cubicBezTo>
                <a:cubicBezTo>
                  <a:pt x="122341" y="446090"/>
                  <a:pt x="129125" y="444077"/>
                  <a:pt x="135909" y="442171"/>
                </a:cubicBezTo>
                <a:lnTo>
                  <a:pt x="135909" y="498739"/>
                </a:lnTo>
                <a:cubicBezTo>
                  <a:pt x="127747" y="495561"/>
                  <a:pt x="119585" y="492383"/>
                  <a:pt x="111952" y="488145"/>
                </a:cubicBezTo>
                <a:cubicBezTo>
                  <a:pt x="104553" y="485285"/>
                  <a:pt x="97970" y="480667"/>
                  <a:pt x="92765" y="474692"/>
                </a:cubicBezTo>
                <a:close/>
                <a:moveTo>
                  <a:pt x="100186" y="549904"/>
                </a:moveTo>
                <a:cubicBezTo>
                  <a:pt x="98638" y="546599"/>
                  <a:pt x="98087" y="542923"/>
                  <a:pt x="98595" y="539311"/>
                </a:cubicBezTo>
                <a:cubicBezTo>
                  <a:pt x="99231" y="535762"/>
                  <a:pt x="101023" y="532521"/>
                  <a:pt x="103684" y="530095"/>
                </a:cubicBezTo>
                <a:cubicBezTo>
                  <a:pt x="109875" y="524565"/>
                  <a:pt x="117072" y="520285"/>
                  <a:pt x="124885" y="517489"/>
                </a:cubicBezTo>
                <a:cubicBezTo>
                  <a:pt x="128489" y="516006"/>
                  <a:pt x="132199" y="514629"/>
                  <a:pt x="135485" y="513357"/>
                </a:cubicBezTo>
                <a:lnTo>
                  <a:pt x="135485" y="575646"/>
                </a:lnTo>
                <a:cubicBezTo>
                  <a:pt x="129337" y="572680"/>
                  <a:pt x="123189" y="569819"/>
                  <a:pt x="117359" y="566430"/>
                </a:cubicBezTo>
                <a:cubicBezTo>
                  <a:pt x="110065" y="562817"/>
                  <a:pt x="103981" y="557139"/>
                  <a:pt x="99868" y="550116"/>
                </a:cubicBezTo>
                <a:close/>
                <a:moveTo>
                  <a:pt x="117146" y="635604"/>
                </a:moveTo>
                <a:cubicBezTo>
                  <a:pt x="113606" y="633146"/>
                  <a:pt x="110553" y="630053"/>
                  <a:pt x="108136" y="626493"/>
                </a:cubicBezTo>
                <a:cubicBezTo>
                  <a:pt x="105931" y="622955"/>
                  <a:pt x="104956" y="618782"/>
                  <a:pt x="105380" y="614629"/>
                </a:cubicBezTo>
                <a:cubicBezTo>
                  <a:pt x="106631" y="606239"/>
                  <a:pt x="111730" y="598919"/>
                  <a:pt x="119160" y="594820"/>
                </a:cubicBezTo>
                <a:cubicBezTo>
                  <a:pt x="124578" y="591398"/>
                  <a:pt x="130249" y="588390"/>
                  <a:pt x="136121" y="585815"/>
                </a:cubicBezTo>
                <a:lnTo>
                  <a:pt x="136121" y="646091"/>
                </a:lnTo>
                <a:cubicBezTo>
                  <a:pt x="129401" y="643241"/>
                  <a:pt x="122945" y="639799"/>
                  <a:pt x="116828" y="635816"/>
                </a:cubicBezTo>
                <a:close/>
                <a:moveTo>
                  <a:pt x="176297" y="614417"/>
                </a:moveTo>
                <a:cubicBezTo>
                  <a:pt x="176764" y="618570"/>
                  <a:pt x="175799" y="622765"/>
                  <a:pt x="173541" y="626282"/>
                </a:cubicBezTo>
                <a:cubicBezTo>
                  <a:pt x="171167" y="629841"/>
                  <a:pt x="168145" y="632934"/>
                  <a:pt x="164637" y="635392"/>
                </a:cubicBezTo>
                <a:cubicBezTo>
                  <a:pt x="158531" y="639481"/>
                  <a:pt x="152075" y="643030"/>
                  <a:pt x="145344" y="645985"/>
                </a:cubicBezTo>
                <a:lnTo>
                  <a:pt x="145344" y="585709"/>
                </a:lnTo>
                <a:cubicBezTo>
                  <a:pt x="151206" y="588305"/>
                  <a:pt x="156867" y="591313"/>
                  <a:pt x="162305" y="594714"/>
                </a:cubicBezTo>
                <a:cubicBezTo>
                  <a:pt x="169757" y="598930"/>
                  <a:pt x="174813" y="606366"/>
                  <a:pt x="175979" y="614841"/>
                </a:cubicBezTo>
                <a:close/>
                <a:moveTo>
                  <a:pt x="178099" y="529671"/>
                </a:moveTo>
                <a:cubicBezTo>
                  <a:pt x="180686" y="532160"/>
                  <a:pt x="182456" y="535370"/>
                  <a:pt x="183188" y="538887"/>
                </a:cubicBezTo>
                <a:cubicBezTo>
                  <a:pt x="183665" y="542510"/>
                  <a:pt x="183082" y="546186"/>
                  <a:pt x="181492" y="549480"/>
                </a:cubicBezTo>
                <a:cubicBezTo>
                  <a:pt x="177368" y="556599"/>
                  <a:pt x="171198" y="562320"/>
                  <a:pt x="163789" y="565900"/>
                </a:cubicBezTo>
                <a:cubicBezTo>
                  <a:pt x="158065" y="569290"/>
                  <a:pt x="151916" y="572150"/>
                  <a:pt x="145662" y="575116"/>
                </a:cubicBezTo>
                <a:lnTo>
                  <a:pt x="145662" y="512828"/>
                </a:lnTo>
                <a:cubicBezTo>
                  <a:pt x="149372" y="514099"/>
                  <a:pt x="153082" y="515476"/>
                  <a:pt x="156262" y="516959"/>
                </a:cubicBezTo>
                <a:cubicBezTo>
                  <a:pt x="164234" y="519915"/>
                  <a:pt x="171548" y="524417"/>
                  <a:pt x="177781" y="530201"/>
                </a:cubicBezTo>
                <a:close/>
                <a:moveTo>
                  <a:pt x="187004" y="458696"/>
                </a:moveTo>
                <a:cubicBezTo>
                  <a:pt x="189156" y="460507"/>
                  <a:pt x="190576" y="463018"/>
                  <a:pt x="191032" y="465794"/>
                </a:cubicBezTo>
                <a:cubicBezTo>
                  <a:pt x="191244" y="468770"/>
                  <a:pt x="190417" y="471726"/>
                  <a:pt x="188700" y="474162"/>
                </a:cubicBezTo>
                <a:cubicBezTo>
                  <a:pt x="183654" y="480158"/>
                  <a:pt x="177262" y="484883"/>
                  <a:pt x="170043" y="487934"/>
                </a:cubicBezTo>
                <a:cubicBezTo>
                  <a:pt x="162411" y="491641"/>
                  <a:pt x="154248" y="494819"/>
                  <a:pt x="145980" y="498527"/>
                </a:cubicBezTo>
                <a:lnTo>
                  <a:pt x="145980" y="441959"/>
                </a:lnTo>
                <a:cubicBezTo>
                  <a:pt x="152870" y="443866"/>
                  <a:pt x="159548" y="445878"/>
                  <a:pt x="166015" y="448209"/>
                </a:cubicBezTo>
                <a:cubicBezTo>
                  <a:pt x="173531" y="450571"/>
                  <a:pt x="180538" y="454310"/>
                  <a:pt x="186686" y="459226"/>
                </a:cubicBezTo>
                <a:close/>
                <a:moveTo>
                  <a:pt x="205555" y="391323"/>
                </a:moveTo>
                <a:cubicBezTo>
                  <a:pt x="205778" y="393155"/>
                  <a:pt x="205152" y="394988"/>
                  <a:pt x="203859" y="396302"/>
                </a:cubicBezTo>
                <a:cubicBezTo>
                  <a:pt x="198739" y="401715"/>
                  <a:pt x="192474" y="405910"/>
                  <a:pt x="185520" y="408590"/>
                </a:cubicBezTo>
                <a:cubicBezTo>
                  <a:pt x="177887" y="411874"/>
                  <a:pt x="169619" y="414628"/>
                  <a:pt x="161245" y="417276"/>
                </a:cubicBezTo>
                <a:lnTo>
                  <a:pt x="146404" y="421937"/>
                </a:lnTo>
                <a:lnTo>
                  <a:pt x="146404" y="374586"/>
                </a:lnTo>
                <a:cubicBezTo>
                  <a:pt x="158171" y="376387"/>
                  <a:pt x="169831" y="378293"/>
                  <a:pt x="181067" y="380730"/>
                </a:cubicBezTo>
                <a:cubicBezTo>
                  <a:pt x="188499" y="382064"/>
                  <a:pt x="195654" y="384607"/>
                  <a:pt x="202269" y="388251"/>
                </a:cubicBezTo>
                <a:cubicBezTo>
                  <a:pt x="204601" y="389946"/>
                  <a:pt x="205025" y="390899"/>
                  <a:pt x="205237" y="391853"/>
                </a:cubicBezTo>
                <a:close/>
              </a:path>
            </a:pathLst>
          </a:custGeom>
          <a:solidFill>
            <a:srgbClr val="F5FAF4"/>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0" name="Freeform 739">
            <a:extLst>
              <a:ext uri="{FF2B5EF4-FFF2-40B4-BE49-F238E27FC236}">
                <a16:creationId xmlns:a16="http://schemas.microsoft.com/office/drawing/2014/main" id="{965699B9-871E-BA43-8017-DEBD972EC48C}"/>
              </a:ext>
            </a:extLst>
          </p:cNvPr>
          <p:cNvSpPr/>
          <p:nvPr/>
        </p:nvSpPr>
        <p:spPr>
          <a:xfrm>
            <a:off x="6574152" y="4599664"/>
            <a:ext cx="106005" cy="339408"/>
          </a:xfrm>
          <a:custGeom>
            <a:avLst/>
            <a:gdLst>
              <a:gd name="connsiteX0" fmla="*/ 83744 w 106005"/>
              <a:gd name="connsiteY0" fmla="*/ 306993 h 339408"/>
              <a:gd name="connsiteX1" fmla="*/ 63497 w 106005"/>
              <a:gd name="connsiteY1" fmla="*/ 295658 h 339408"/>
              <a:gd name="connsiteX2" fmla="*/ 59363 w 106005"/>
              <a:gd name="connsiteY2" fmla="*/ 293539 h 339408"/>
              <a:gd name="connsiteX3" fmla="*/ 59363 w 106005"/>
              <a:gd name="connsiteY3" fmla="*/ 12500 h 339408"/>
              <a:gd name="connsiteX4" fmla="*/ 46854 w 106005"/>
              <a:gd name="connsiteY4" fmla="*/ 0 h 339408"/>
              <a:gd name="connsiteX5" fmla="*/ 46854 w 106005"/>
              <a:gd name="connsiteY5" fmla="*/ 293539 h 339408"/>
              <a:gd name="connsiteX6" fmla="*/ 42720 w 106005"/>
              <a:gd name="connsiteY6" fmla="*/ 295658 h 339408"/>
              <a:gd name="connsiteX7" fmla="*/ 22261 w 106005"/>
              <a:gd name="connsiteY7" fmla="*/ 306993 h 339408"/>
              <a:gd name="connsiteX8" fmla="*/ 0 w 106005"/>
              <a:gd name="connsiteY8" fmla="*/ 339408 h 339408"/>
              <a:gd name="connsiteX9" fmla="*/ 106005 w 106005"/>
              <a:gd name="connsiteY9" fmla="*/ 339408 h 339408"/>
              <a:gd name="connsiteX10" fmla="*/ 83744 w 106005"/>
              <a:gd name="connsiteY10" fmla="*/ 306993 h 339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005" h="339408">
                <a:moveTo>
                  <a:pt x="83744" y="306993"/>
                </a:moveTo>
                <a:cubicBezTo>
                  <a:pt x="76589" y="303995"/>
                  <a:pt x="69794" y="300192"/>
                  <a:pt x="63497" y="295658"/>
                </a:cubicBezTo>
                <a:cubicBezTo>
                  <a:pt x="62236" y="294747"/>
                  <a:pt x="60836" y="294027"/>
                  <a:pt x="59363" y="293539"/>
                </a:cubicBezTo>
                <a:lnTo>
                  <a:pt x="59363" y="12500"/>
                </a:lnTo>
                <a:lnTo>
                  <a:pt x="46854" y="0"/>
                </a:lnTo>
                <a:lnTo>
                  <a:pt x="46854" y="293539"/>
                </a:lnTo>
                <a:cubicBezTo>
                  <a:pt x="45381" y="294027"/>
                  <a:pt x="43982" y="294747"/>
                  <a:pt x="42720" y="295658"/>
                </a:cubicBezTo>
                <a:cubicBezTo>
                  <a:pt x="36349" y="300202"/>
                  <a:pt x="29491" y="304006"/>
                  <a:pt x="22261" y="306993"/>
                </a:cubicBezTo>
                <a:cubicBezTo>
                  <a:pt x="9880" y="313391"/>
                  <a:pt x="1526" y="325563"/>
                  <a:pt x="0" y="339408"/>
                </a:cubicBezTo>
                <a:lnTo>
                  <a:pt x="106005" y="339408"/>
                </a:lnTo>
                <a:cubicBezTo>
                  <a:pt x="104479" y="325563"/>
                  <a:pt x="96126" y="313391"/>
                  <a:pt x="83744" y="306993"/>
                </a:cubicBezTo>
                <a:close/>
              </a:path>
            </a:pathLst>
          </a:custGeom>
          <a:solidFill>
            <a:srgbClr val="F5FAF4"/>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1" name="Freeform 740">
            <a:extLst>
              <a:ext uri="{FF2B5EF4-FFF2-40B4-BE49-F238E27FC236}">
                <a16:creationId xmlns:a16="http://schemas.microsoft.com/office/drawing/2014/main" id="{F7F4E13C-59BE-3648-B06A-3B3CBFF4D83F}"/>
              </a:ext>
            </a:extLst>
          </p:cNvPr>
          <p:cNvSpPr/>
          <p:nvPr/>
        </p:nvSpPr>
        <p:spPr>
          <a:xfrm>
            <a:off x="6548075" y="4950724"/>
            <a:ext cx="157841" cy="25106"/>
          </a:xfrm>
          <a:custGeom>
            <a:avLst/>
            <a:gdLst>
              <a:gd name="connsiteX0" fmla="*/ 129962 w 157841"/>
              <a:gd name="connsiteY0" fmla="*/ 0 h 25106"/>
              <a:gd name="connsiteX1" fmla="*/ 27879 w 157841"/>
              <a:gd name="connsiteY1" fmla="*/ 0 h 25106"/>
              <a:gd name="connsiteX2" fmla="*/ 0 w 157841"/>
              <a:gd name="connsiteY2" fmla="*/ 25106 h 25106"/>
              <a:gd name="connsiteX3" fmla="*/ 157842 w 157841"/>
              <a:gd name="connsiteY3" fmla="*/ 25106 h 25106"/>
              <a:gd name="connsiteX4" fmla="*/ 129962 w 157841"/>
              <a:gd name="connsiteY4" fmla="*/ 0 h 25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841" h="25106">
                <a:moveTo>
                  <a:pt x="129962" y="0"/>
                </a:moveTo>
                <a:lnTo>
                  <a:pt x="27879" y="0"/>
                </a:lnTo>
                <a:cubicBezTo>
                  <a:pt x="17067" y="6504"/>
                  <a:pt x="7601" y="15032"/>
                  <a:pt x="0" y="25106"/>
                </a:cubicBezTo>
                <a:lnTo>
                  <a:pt x="157842" y="25106"/>
                </a:lnTo>
                <a:cubicBezTo>
                  <a:pt x="150241" y="15032"/>
                  <a:pt x="140775" y="6515"/>
                  <a:pt x="129962" y="0"/>
                </a:cubicBezTo>
                <a:close/>
              </a:path>
            </a:pathLst>
          </a:custGeom>
          <a:solidFill>
            <a:srgbClr val="F5FAF4"/>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2" name="Freeform 741">
            <a:extLst>
              <a:ext uri="{FF2B5EF4-FFF2-40B4-BE49-F238E27FC236}">
                <a16:creationId xmlns:a16="http://schemas.microsoft.com/office/drawing/2014/main" id="{29941DFA-1A31-1D4B-830C-FE86BA61653A}"/>
              </a:ext>
            </a:extLst>
          </p:cNvPr>
          <p:cNvSpPr/>
          <p:nvPr/>
        </p:nvSpPr>
        <p:spPr>
          <a:xfrm>
            <a:off x="6522315" y="4988331"/>
            <a:ext cx="214766" cy="560701"/>
          </a:xfrm>
          <a:custGeom>
            <a:avLst/>
            <a:gdLst>
              <a:gd name="connsiteX0" fmla="*/ 0 w 214766"/>
              <a:gd name="connsiteY0" fmla="*/ 9534 h 560701"/>
              <a:gd name="connsiteX1" fmla="*/ 0 w 214766"/>
              <a:gd name="connsiteY1" fmla="*/ 503710 h 560701"/>
              <a:gd name="connsiteX2" fmla="*/ 57031 w 214766"/>
              <a:gd name="connsiteY2" fmla="*/ 560702 h 560701"/>
              <a:gd name="connsiteX3" fmla="*/ 157736 w 214766"/>
              <a:gd name="connsiteY3" fmla="*/ 560702 h 560701"/>
              <a:gd name="connsiteX4" fmla="*/ 214767 w 214766"/>
              <a:gd name="connsiteY4" fmla="*/ 503710 h 560701"/>
              <a:gd name="connsiteX5" fmla="*/ 214767 w 214766"/>
              <a:gd name="connsiteY5" fmla="*/ 9534 h 560701"/>
              <a:gd name="connsiteX6" fmla="*/ 205226 w 214766"/>
              <a:gd name="connsiteY6" fmla="*/ 0 h 560701"/>
              <a:gd name="connsiteX7" fmla="*/ 9328 w 214766"/>
              <a:gd name="connsiteY7" fmla="*/ 0 h 560701"/>
              <a:gd name="connsiteX8" fmla="*/ 0 w 214766"/>
              <a:gd name="connsiteY8" fmla="*/ 9534 h 560701"/>
              <a:gd name="connsiteX9" fmla="*/ 35088 w 214766"/>
              <a:gd name="connsiteY9" fmla="*/ 206463 h 560701"/>
              <a:gd name="connsiteX10" fmla="*/ 44310 w 214766"/>
              <a:gd name="connsiteY10" fmla="*/ 201696 h 560701"/>
              <a:gd name="connsiteX11" fmla="*/ 101553 w 214766"/>
              <a:gd name="connsiteY11" fmla="*/ 201696 h 560701"/>
              <a:gd name="connsiteX12" fmla="*/ 113214 w 214766"/>
              <a:gd name="connsiteY12" fmla="*/ 213348 h 560701"/>
              <a:gd name="connsiteX13" fmla="*/ 101553 w 214766"/>
              <a:gd name="connsiteY13" fmla="*/ 225001 h 560701"/>
              <a:gd name="connsiteX14" fmla="*/ 44310 w 214766"/>
              <a:gd name="connsiteY14" fmla="*/ 225001 h 560701"/>
              <a:gd name="connsiteX15" fmla="*/ 35088 w 214766"/>
              <a:gd name="connsiteY15" fmla="*/ 220234 h 560701"/>
              <a:gd name="connsiteX16" fmla="*/ 101553 w 214766"/>
              <a:gd name="connsiteY16" fmla="*/ 133687 h 560701"/>
              <a:gd name="connsiteX17" fmla="*/ 44310 w 214766"/>
              <a:gd name="connsiteY17" fmla="*/ 133687 h 560701"/>
              <a:gd name="connsiteX18" fmla="*/ 35088 w 214766"/>
              <a:gd name="connsiteY18" fmla="*/ 128814 h 560701"/>
              <a:gd name="connsiteX19" fmla="*/ 35088 w 214766"/>
              <a:gd name="connsiteY19" fmla="*/ 115043 h 560701"/>
              <a:gd name="connsiteX20" fmla="*/ 44310 w 214766"/>
              <a:gd name="connsiteY20" fmla="*/ 110276 h 560701"/>
              <a:gd name="connsiteX21" fmla="*/ 101553 w 214766"/>
              <a:gd name="connsiteY21" fmla="*/ 110276 h 560701"/>
              <a:gd name="connsiteX22" fmla="*/ 112153 w 214766"/>
              <a:gd name="connsiteY22" fmla="*/ 123094 h 560701"/>
              <a:gd name="connsiteX23" fmla="*/ 101553 w 214766"/>
              <a:gd name="connsiteY23" fmla="*/ 133687 h 560701"/>
              <a:gd name="connsiteX24" fmla="*/ 157736 w 214766"/>
              <a:gd name="connsiteY24" fmla="*/ 525638 h 560701"/>
              <a:gd name="connsiteX25" fmla="*/ 57031 w 214766"/>
              <a:gd name="connsiteY25" fmla="*/ 525638 h 560701"/>
              <a:gd name="connsiteX26" fmla="*/ 35088 w 214766"/>
              <a:gd name="connsiteY26" fmla="*/ 503710 h 560701"/>
              <a:gd name="connsiteX27" fmla="*/ 35088 w 214766"/>
              <a:gd name="connsiteY27" fmla="*/ 409112 h 560701"/>
              <a:gd name="connsiteX28" fmla="*/ 78126 w 214766"/>
              <a:gd name="connsiteY28" fmla="*/ 409112 h 560701"/>
              <a:gd name="connsiteX29" fmla="*/ 89786 w 214766"/>
              <a:gd name="connsiteY29" fmla="*/ 397459 h 560701"/>
              <a:gd name="connsiteX30" fmla="*/ 78126 w 214766"/>
              <a:gd name="connsiteY30" fmla="*/ 385807 h 560701"/>
              <a:gd name="connsiteX31" fmla="*/ 35088 w 214766"/>
              <a:gd name="connsiteY31" fmla="*/ 385807 h 560701"/>
              <a:gd name="connsiteX32" fmla="*/ 35088 w 214766"/>
              <a:gd name="connsiteY32" fmla="*/ 316950 h 560701"/>
              <a:gd name="connsiteX33" fmla="*/ 78126 w 214766"/>
              <a:gd name="connsiteY33" fmla="*/ 316950 h 560701"/>
              <a:gd name="connsiteX34" fmla="*/ 89786 w 214766"/>
              <a:gd name="connsiteY34" fmla="*/ 305298 h 560701"/>
              <a:gd name="connsiteX35" fmla="*/ 78126 w 214766"/>
              <a:gd name="connsiteY35" fmla="*/ 293645 h 560701"/>
              <a:gd name="connsiteX36" fmla="*/ 35088 w 214766"/>
              <a:gd name="connsiteY36" fmla="*/ 293645 h 560701"/>
              <a:gd name="connsiteX37" fmla="*/ 35088 w 214766"/>
              <a:gd name="connsiteY37" fmla="*/ 265361 h 560701"/>
              <a:gd name="connsiteX38" fmla="*/ 179467 w 214766"/>
              <a:gd name="connsiteY38" fmla="*/ 265361 h 560701"/>
              <a:gd name="connsiteX39" fmla="*/ 179467 w 214766"/>
              <a:gd name="connsiteY39" fmla="*/ 503710 h 560701"/>
              <a:gd name="connsiteX40" fmla="*/ 157736 w 214766"/>
              <a:gd name="connsiteY40" fmla="*/ 525638 h 560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14766" h="560701">
                <a:moveTo>
                  <a:pt x="0" y="9534"/>
                </a:moveTo>
                <a:lnTo>
                  <a:pt x="0" y="503710"/>
                </a:lnTo>
                <a:cubicBezTo>
                  <a:pt x="0" y="535182"/>
                  <a:pt x="25537" y="560702"/>
                  <a:pt x="57031" y="560702"/>
                </a:cubicBezTo>
                <a:lnTo>
                  <a:pt x="157736" y="560702"/>
                </a:lnTo>
                <a:cubicBezTo>
                  <a:pt x="189230" y="560702"/>
                  <a:pt x="214767" y="535182"/>
                  <a:pt x="214767" y="503710"/>
                </a:cubicBezTo>
                <a:lnTo>
                  <a:pt x="214767" y="9534"/>
                </a:lnTo>
                <a:cubicBezTo>
                  <a:pt x="214767" y="4269"/>
                  <a:pt x="210495" y="0"/>
                  <a:pt x="205226" y="0"/>
                </a:cubicBezTo>
                <a:lnTo>
                  <a:pt x="9328" y="0"/>
                </a:lnTo>
                <a:cubicBezTo>
                  <a:pt x="4145" y="116"/>
                  <a:pt x="0" y="4354"/>
                  <a:pt x="0" y="9534"/>
                </a:cubicBezTo>
                <a:close/>
                <a:moveTo>
                  <a:pt x="35088" y="206463"/>
                </a:moveTo>
                <a:cubicBezTo>
                  <a:pt x="37218" y="203497"/>
                  <a:pt x="40653" y="201717"/>
                  <a:pt x="44310" y="201696"/>
                </a:cubicBezTo>
                <a:lnTo>
                  <a:pt x="101553" y="201696"/>
                </a:lnTo>
                <a:cubicBezTo>
                  <a:pt x="107998" y="201696"/>
                  <a:pt x="113214" y="206918"/>
                  <a:pt x="113214" y="213348"/>
                </a:cubicBezTo>
                <a:cubicBezTo>
                  <a:pt x="113214" y="219789"/>
                  <a:pt x="107998" y="225001"/>
                  <a:pt x="101553" y="225001"/>
                </a:cubicBezTo>
                <a:lnTo>
                  <a:pt x="44310" y="225001"/>
                </a:lnTo>
                <a:cubicBezTo>
                  <a:pt x="40653" y="224980"/>
                  <a:pt x="37218" y="223200"/>
                  <a:pt x="35088" y="220234"/>
                </a:cubicBezTo>
                <a:close/>
                <a:moveTo>
                  <a:pt x="101553" y="133687"/>
                </a:moveTo>
                <a:lnTo>
                  <a:pt x="44310" y="133687"/>
                </a:lnTo>
                <a:cubicBezTo>
                  <a:pt x="40632" y="133623"/>
                  <a:pt x="37208" y="131812"/>
                  <a:pt x="35088" y="128814"/>
                </a:cubicBezTo>
                <a:lnTo>
                  <a:pt x="35088" y="115043"/>
                </a:lnTo>
                <a:cubicBezTo>
                  <a:pt x="37218" y="112077"/>
                  <a:pt x="40653" y="110297"/>
                  <a:pt x="44310" y="110276"/>
                </a:cubicBezTo>
                <a:lnTo>
                  <a:pt x="101553" y="110276"/>
                </a:lnTo>
                <a:cubicBezTo>
                  <a:pt x="108019" y="110890"/>
                  <a:pt x="112768" y="116632"/>
                  <a:pt x="112153" y="123094"/>
                </a:cubicBezTo>
                <a:cubicBezTo>
                  <a:pt x="111613" y="128708"/>
                  <a:pt x="107171" y="133157"/>
                  <a:pt x="101553" y="133687"/>
                </a:cubicBezTo>
                <a:close/>
                <a:moveTo>
                  <a:pt x="157736" y="525638"/>
                </a:moveTo>
                <a:lnTo>
                  <a:pt x="57031" y="525638"/>
                </a:lnTo>
                <a:cubicBezTo>
                  <a:pt x="44914" y="525638"/>
                  <a:pt x="35088" y="515818"/>
                  <a:pt x="35088" y="503710"/>
                </a:cubicBezTo>
                <a:lnTo>
                  <a:pt x="35088" y="409112"/>
                </a:lnTo>
                <a:lnTo>
                  <a:pt x="78126" y="409112"/>
                </a:lnTo>
                <a:cubicBezTo>
                  <a:pt x="84571" y="409112"/>
                  <a:pt x="89786" y="403900"/>
                  <a:pt x="89786" y="397459"/>
                </a:cubicBezTo>
                <a:cubicBezTo>
                  <a:pt x="89786" y="391019"/>
                  <a:pt x="84571" y="385807"/>
                  <a:pt x="78126" y="385807"/>
                </a:cubicBezTo>
                <a:lnTo>
                  <a:pt x="35088" y="385807"/>
                </a:lnTo>
                <a:lnTo>
                  <a:pt x="35088" y="316950"/>
                </a:lnTo>
                <a:lnTo>
                  <a:pt x="78126" y="316950"/>
                </a:lnTo>
                <a:cubicBezTo>
                  <a:pt x="84571" y="316950"/>
                  <a:pt x="89786" y="311728"/>
                  <a:pt x="89786" y="305298"/>
                </a:cubicBezTo>
                <a:cubicBezTo>
                  <a:pt x="89786" y="298857"/>
                  <a:pt x="84571" y="293645"/>
                  <a:pt x="78126" y="293645"/>
                </a:cubicBezTo>
                <a:lnTo>
                  <a:pt x="35088" y="293645"/>
                </a:lnTo>
                <a:lnTo>
                  <a:pt x="35088" y="265361"/>
                </a:lnTo>
                <a:lnTo>
                  <a:pt x="179467" y="265361"/>
                </a:lnTo>
                <a:lnTo>
                  <a:pt x="179467" y="503710"/>
                </a:lnTo>
                <a:cubicBezTo>
                  <a:pt x="179467" y="515733"/>
                  <a:pt x="169767" y="525522"/>
                  <a:pt x="157736" y="525638"/>
                </a:cubicBezTo>
                <a:close/>
              </a:path>
            </a:pathLst>
          </a:custGeom>
          <a:solidFill>
            <a:srgbClr val="F5FAF4"/>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3" name="Freeform 742">
            <a:extLst>
              <a:ext uri="{FF2B5EF4-FFF2-40B4-BE49-F238E27FC236}">
                <a16:creationId xmlns:a16="http://schemas.microsoft.com/office/drawing/2014/main" id="{421C2BFB-1F6E-3C4D-9481-6B84B56076AA}"/>
              </a:ext>
            </a:extLst>
          </p:cNvPr>
          <p:cNvSpPr/>
          <p:nvPr/>
        </p:nvSpPr>
        <p:spPr>
          <a:xfrm>
            <a:off x="9285474" y="1273907"/>
            <a:ext cx="442651" cy="550425"/>
          </a:xfrm>
          <a:custGeom>
            <a:avLst/>
            <a:gdLst>
              <a:gd name="connsiteX0" fmla="*/ 101314 w 442651"/>
              <a:gd name="connsiteY0" fmla="*/ 434854 h 550425"/>
              <a:gd name="connsiteX1" fmla="*/ 185 w 442651"/>
              <a:gd name="connsiteY1" fmla="*/ 0 h 550425"/>
              <a:gd name="connsiteX2" fmla="*/ 4108 w 442651"/>
              <a:gd name="connsiteY2" fmla="*/ 742 h 550425"/>
              <a:gd name="connsiteX3" fmla="*/ 442651 w 442651"/>
              <a:gd name="connsiteY3" fmla="*/ 544706 h 550425"/>
              <a:gd name="connsiteX4" fmla="*/ 441273 w 442651"/>
              <a:gd name="connsiteY4" fmla="*/ 544706 h 550425"/>
              <a:gd name="connsiteX5" fmla="*/ 101314 w 442651"/>
              <a:gd name="connsiteY5" fmla="*/ 434854 h 55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651" h="550425">
                <a:moveTo>
                  <a:pt x="101314" y="434854"/>
                </a:moveTo>
                <a:cubicBezTo>
                  <a:pt x="2623" y="313773"/>
                  <a:pt x="-1193" y="76166"/>
                  <a:pt x="185" y="0"/>
                </a:cubicBezTo>
                <a:lnTo>
                  <a:pt x="4108" y="742"/>
                </a:lnTo>
                <a:cubicBezTo>
                  <a:pt x="257884" y="120339"/>
                  <a:pt x="403323" y="425214"/>
                  <a:pt x="442651" y="544706"/>
                </a:cubicBezTo>
                <a:cubicBezTo>
                  <a:pt x="442195" y="544801"/>
                  <a:pt x="441729" y="544801"/>
                  <a:pt x="441273" y="544706"/>
                </a:cubicBezTo>
                <a:cubicBezTo>
                  <a:pt x="336964" y="555087"/>
                  <a:pt x="208379" y="565998"/>
                  <a:pt x="101314" y="434854"/>
                </a:cubicBezTo>
                <a:close/>
              </a:path>
            </a:pathLst>
          </a:custGeom>
          <a:solidFill>
            <a:srgbClr val="F5FAF4"/>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4" name="Freeform 743">
            <a:extLst>
              <a:ext uri="{FF2B5EF4-FFF2-40B4-BE49-F238E27FC236}">
                <a16:creationId xmlns:a16="http://schemas.microsoft.com/office/drawing/2014/main" id="{53ABE686-4B4A-024A-BFEA-0D4812108633}"/>
              </a:ext>
            </a:extLst>
          </p:cNvPr>
          <p:cNvSpPr/>
          <p:nvPr/>
        </p:nvSpPr>
        <p:spPr>
          <a:xfrm>
            <a:off x="9285659" y="1273696"/>
            <a:ext cx="496679" cy="520976"/>
          </a:xfrm>
          <a:custGeom>
            <a:avLst/>
            <a:gdLst>
              <a:gd name="connsiteX0" fmla="*/ 470345 w 496679"/>
              <a:gd name="connsiteY0" fmla="*/ 520977 h 520976"/>
              <a:gd name="connsiteX1" fmla="*/ 3922 w 496679"/>
              <a:gd name="connsiteY1" fmla="*/ 530 h 520976"/>
              <a:gd name="connsiteX2" fmla="*/ 0 w 496679"/>
              <a:gd name="connsiteY2" fmla="*/ 0 h 520976"/>
              <a:gd name="connsiteX3" fmla="*/ 415011 w 496679"/>
              <a:gd name="connsiteY3" fmla="*/ 165467 h 520976"/>
              <a:gd name="connsiteX4" fmla="*/ 472889 w 496679"/>
              <a:gd name="connsiteY4" fmla="*/ 517799 h 520976"/>
              <a:gd name="connsiteX5" fmla="*/ 470345 w 496679"/>
              <a:gd name="connsiteY5" fmla="*/ 520977 h 520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679" h="520976">
                <a:moveTo>
                  <a:pt x="470345" y="520977"/>
                </a:moveTo>
                <a:cubicBezTo>
                  <a:pt x="424869" y="403603"/>
                  <a:pt x="263741" y="106886"/>
                  <a:pt x="3922" y="530"/>
                </a:cubicBezTo>
                <a:lnTo>
                  <a:pt x="0" y="0"/>
                </a:lnTo>
                <a:cubicBezTo>
                  <a:pt x="75582" y="10593"/>
                  <a:pt x="310171" y="49682"/>
                  <a:pt x="415011" y="165467"/>
                </a:cubicBezTo>
                <a:cubicBezTo>
                  <a:pt x="528648" y="290891"/>
                  <a:pt x="498437" y="416315"/>
                  <a:pt x="472889" y="517799"/>
                </a:cubicBezTo>
                <a:cubicBezTo>
                  <a:pt x="472518" y="519165"/>
                  <a:pt x="471596" y="520320"/>
                  <a:pt x="470345" y="520977"/>
                </a:cubicBezTo>
                <a:close/>
              </a:path>
            </a:pathLst>
          </a:custGeom>
          <a:solidFill>
            <a:srgbClr val="F5FAF4"/>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5" name="Freeform 744">
            <a:extLst>
              <a:ext uri="{FF2B5EF4-FFF2-40B4-BE49-F238E27FC236}">
                <a16:creationId xmlns:a16="http://schemas.microsoft.com/office/drawing/2014/main" id="{F1F2B99C-5AF6-9E47-AEA4-F79F582A9886}"/>
              </a:ext>
            </a:extLst>
          </p:cNvPr>
          <p:cNvSpPr/>
          <p:nvPr/>
        </p:nvSpPr>
        <p:spPr>
          <a:xfrm>
            <a:off x="9762259" y="1350073"/>
            <a:ext cx="281105" cy="354132"/>
          </a:xfrm>
          <a:custGeom>
            <a:avLst/>
            <a:gdLst>
              <a:gd name="connsiteX0" fmla="*/ 279324 w 281105"/>
              <a:gd name="connsiteY0" fmla="*/ 0 h 354132"/>
              <a:gd name="connsiteX1" fmla="*/ 9858 w 281105"/>
              <a:gd name="connsiteY1" fmla="*/ 129873 h 354132"/>
              <a:gd name="connsiteX2" fmla="*/ 0 w 281105"/>
              <a:gd name="connsiteY2" fmla="*/ 148094 h 354132"/>
              <a:gd name="connsiteX3" fmla="*/ 36996 w 281105"/>
              <a:gd name="connsiteY3" fmla="*/ 312713 h 354132"/>
              <a:gd name="connsiteX4" fmla="*/ 206604 w 281105"/>
              <a:gd name="connsiteY4" fmla="*/ 89301 h 354132"/>
              <a:gd name="connsiteX5" fmla="*/ 41236 w 281105"/>
              <a:gd name="connsiteY5" fmla="*/ 354133 h 354132"/>
              <a:gd name="connsiteX6" fmla="*/ 220173 w 281105"/>
              <a:gd name="connsiteY6" fmla="*/ 257734 h 354132"/>
              <a:gd name="connsiteX7" fmla="*/ 279324 w 281105"/>
              <a:gd name="connsiteY7" fmla="*/ 0 h 354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105" h="354132">
                <a:moveTo>
                  <a:pt x="279324" y="0"/>
                </a:moveTo>
                <a:cubicBezTo>
                  <a:pt x="234059" y="15042"/>
                  <a:pt x="60741" y="46293"/>
                  <a:pt x="9858" y="129873"/>
                </a:cubicBezTo>
                <a:cubicBezTo>
                  <a:pt x="6265" y="135778"/>
                  <a:pt x="2978" y="141859"/>
                  <a:pt x="0" y="148094"/>
                </a:cubicBezTo>
                <a:cubicBezTo>
                  <a:pt x="27074" y="198587"/>
                  <a:pt x="39868" y="255500"/>
                  <a:pt x="36996" y="312713"/>
                </a:cubicBezTo>
                <a:cubicBezTo>
                  <a:pt x="87507" y="233859"/>
                  <a:pt x="144220" y="159152"/>
                  <a:pt x="206604" y="89301"/>
                </a:cubicBezTo>
                <a:lnTo>
                  <a:pt x="41236" y="354133"/>
                </a:lnTo>
                <a:cubicBezTo>
                  <a:pt x="101977" y="350425"/>
                  <a:pt x="171198" y="338137"/>
                  <a:pt x="220173" y="257734"/>
                </a:cubicBezTo>
                <a:cubicBezTo>
                  <a:pt x="271161" y="174259"/>
                  <a:pt x="286850" y="47140"/>
                  <a:pt x="279324" y="0"/>
                </a:cubicBezTo>
                <a:close/>
              </a:path>
            </a:pathLst>
          </a:custGeom>
          <a:solidFill>
            <a:srgbClr val="F5FAF4"/>
          </a:solidFill>
          <a:ln w="105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8" name="CuadroTexto 4">
            <a:extLst>
              <a:ext uri="{FF2B5EF4-FFF2-40B4-BE49-F238E27FC236}">
                <a16:creationId xmlns:a16="http://schemas.microsoft.com/office/drawing/2014/main" id="{02574A38-3E08-6843-9DC2-2119FF3BA7A6}"/>
              </a:ext>
            </a:extLst>
          </p:cNvPr>
          <p:cNvSpPr txBox="1"/>
          <p:nvPr/>
        </p:nvSpPr>
        <p:spPr>
          <a:xfrm>
            <a:off x="5232533" y="3389555"/>
            <a:ext cx="1312132" cy="90024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749" name="CuadroTexto 4">
            <a:extLst>
              <a:ext uri="{FF2B5EF4-FFF2-40B4-BE49-F238E27FC236}">
                <a16:creationId xmlns:a16="http://schemas.microsoft.com/office/drawing/2014/main" id="{0A078285-B27A-7940-9327-BB63E0E20E70}"/>
              </a:ext>
            </a:extLst>
          </p:cNvPr>
          <p:cNvSpPr txBox="1"/>
          <p:nvPr/>
        </p:nvSpPr>
        <p:spPr>
          <a:xfrm>
            <a:off x="9699216" y="2379222"/>
            <a:ext cx="1312132" cy="90024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Tree>
    <p:extLst>
      <p:ext uri="{BB962C8B-B14F-4D97-AF65-F5344CB8AC3E}">
        <p14:creationId xmlns:p14="http://schemas.microsoft.com/office/powerpoint/2010/main" val="28758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42" presetClass="entr" presetSubtype="0" fill="hold" nodeType="withEffect">
                                  <p:stCondLst>
                                    <p:cond delay="250"/>
                                  </p:stCondLst>
                                  <p:childTnLst>
                                    <p:set>
                                      <p:cBhvr>
                                        <p:cTn id="10" dur="1" fill="hold">
                                          <p:stCondLst>
                                            <p:cond delay="0"/>
                                          </p:stCondLst>
                                        </p:cTn>
                                        <p:tgtEl>
                                          <p:spTgt spid="747"/>
                                        </p:tgtEl>
                                        <p:attrNameLst>
                                          <p:attrName>style.visibility</p:attrName>
                                        </p:attrNameLst>
                                      </p:cBhvr>
                                      <p:to>
                                        <p:strVal val="visible"/>
                                      </p:to>
                                    </p:set>
                                    <p:animEffect transition="in" filter="fade">
                                      <p:cBhvr>
                                        <p:cTn id="11" dur="1000"/>
                                        <p:tgtEl>
                                          <p:spTgt spid="747"/>
                                        </p:tgtEl>
                                      </p:cBhvr>
                                    </p:animEffect>
                                    <p:anim calcmode="lin" valueType="num">
                                      <p:cBhvr>
                                        <p:cTn id="12" dur="1000" fill="hold"/>
                                        <p:tgtEl>
                                          <p:spTgt spid="747"/>
                                        </p:tgtEl>
                                        <p:attrNameLst>
                                          <p:attrName>ppt_x</p:attrName>
                                        </p:attrNameLst>
                                      </p:cBhvr>
                                      <p:tavLst>
                                        <p:tav tm="0">
                                          <p:val>
                                            <p:strVal val="#ppt_x"/>
                                          </p:val>
                                        </p:tav>
                                        <p:tav tm="100000">
                                          <p:val>
                                            <p:strVal val="#ppt_x"/>
                                          </p:val>
                                        </p:tav>
                                      </p:tavLst>
                                    </p:anim>
                                    <p:anim calcmode="lin" valueType="num">
                                      <p:cBhvr>
                                        <p:cTn id="13" dur="1000" fill="hold"/>
                                        <p:tgtEl>
                                          <p:spTgt spid="747"/>
                                        </p:tgtEl>
                                        <p:attrNameLst>
                                          <p:attrName>ppt_y</p:attrName>
                                        </p:attrNameLst>
                                      </p:cBhvr>
                                      <p:tavLst>
                                        <p:tav tm="0">
                                          <p:val>
                                            <p:strVal val="#ppt_y+.1"/>
                                          </p:val>
                                        </p:tav>
                                        <p:tav tm="100000">
                                          <p:val>
                                            <p:strVal val="#ppt_y"/>
                                          </p:val>
                                        </p:tav>
                                      </p:tavLst>
                                    </p:anim>
                                  </p:childTnLst>
                                </p:cTn>
                              </p:par>
                              <p:par>
                                <p:cTn id="14" presetID="32" presetClass="emph" presetSubtype="0" fill="hold" nodeType="withEffect">
                                  <p:stCondLst>
                                    <p:cond delay="250"/>
                                  </p:stCondLst>
                                  <p:childTnLst>
                                    <p:animRot by="120000">
                                      <p:cBhvr>
                                        <p:cTn id="15" dur="100" fill="hold">
                                          <p:stCondLst>
                                            <p:cond delay="0"/>
                                          </p:stCondLst>
                                        </p:cTn>
                                        <p:tgtEl>
                                          <p:spTgt spid="747"/>
                                        </p:tgtEl>
                                        <p:attrNameLst>
                                          <p:attrName>r</p:attrName>
                                        </p:attrNameLst>
                                      </p:cBhvr>
                                    </p:animRot>
                                    <p:animRot by="-240000">
                                      <p:cBhvr>
                                        <p:cTn id="16" dur="200" fill="hold">
                                          <p:stCondLst>
                                            <p:cond delay="200"/>
                                          </p:stCondLst>
                                        </p:cTn>
                                        <p:tgtEl>
                                          <p:spTgt spid="747"/>
                                        </p:tgtEl>
                                        <p:attrNameLst>
                                          <p:attrName>r</p:attrName>
                                        </p:attrNameLst>
                                      </p:cBhvr>
                                    </p:animRot>
                                    <p:animRot by="240000">
                                      <p:cBhvr>
                                        <p:cTn id="17" dur="200" fill="hold">
                                          <p:stCondLst>
                                            <p:cond delay="400"/>
                                          </p:stCondLst>
                                        </p:cTn>
                                        <p:tgtEl>
                                          <p:spTgt spid="747"/>
                                        </p:tgtEl>
                                        <p:attrNameLst>
                                          <p:attrName>r</p:attrName>
                                        </p:attrNameLst>
                                      </p:cBhvr>
                                    </p:animRot>
                                    <p:animRot by="-240000">
                                      <p:cBhvr>
                                        <p:cTn id="18" dur="200" fill="hold">
                                          <p:stCondLst>
                                            <p:cond delay="600"/>
                                          </p:stCondLst>
                                        </p:cTn>
                                        <p:tgtEl>
                                          <p:spTgt spid="747"/>
                                        </p:tgtEl>
                                        <p:attrNameLst>
                                          <p:attrName>r</p:attrName>
                                        </p:attrNameLst>
                                      </p:cBhvr>
                                    </p:animRot>
                                    <p:animRot by="120000">
                                      <p:cBhvr>
                                        <p:cTn id="19" dur="200" fill="hold">
                                          <p:stCondLst>
                                            <p:cond delay="800"/>
                                          </p:stCondLst>
                                        </p:cTn>
                                        <p:tgtEl>
                                          <p:spTgt spid="747"/>
                                        </p:tgtEl>
                                        <p:attrNameLst>
                                          <p:attrName>r</p:attrName>
                                        </p:attrNameLst>
                                      </p:cBhvr>
                                    </p:animRot>
                                  </p:childTnLst>
                                </p:cTn>
                              </p:par>
                              <p:par>
                                <p:cTn id="20" presetID="2" presetClass="entr" presetSubtype="8" fill="hold" grpId="0" nodeType="withEffect">
                                  <p:stCondLst>
                                    <p:cond delay="125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0-#ppt_w/2"/>
                                          </p:val>
                                        </p:tav>
                                        <p:tav tm="100000">
                                          <p:val>
                                            <p:strVal val="#ppt_x"/>
                                          </p:val>
                                        </p:tav>
                                      </p:tavLst>
                                    </p:anim>
                                    <p:anim calcmode="lin" valueType="num">
                                      <p:cBhvr additive="base">
                                        <p:cTn id="23" dur="500" fill="hold"/>
                                        <p:tgtEl>
                                          <p:spTgt spid="18"/>
                                        </p:tgtEl>
                                        <p:attrNameLst>
                                          <p:attrName>ppt_y</p:attrName>
                                        </p:attrNameLst>
                                      </p:cBhvr>
                                      <p:tavLst>
                                        <p:tav tm="0">
                                          <p:val>
                                            <p:strVal val="#ppt_y"/>
                                          </p:val>
                                        </p:tav>
                                        <p:tav tm="100000">
                                          <p:val>
                                            <p:strVal val="#ppt_y"/>
                                          </p:val>
                                        </p:tav>
                                      </p:tavLst>
                                    </p:anim>
                                  </p:childTnLst>
                                </p:cTn>
                              </p:par>
                              <p:par>
                                <p:cTn id="24" presetID="10" presetClass="entr" presetSubtype="0" fill="hold" grpId="0" nodeType="withEffect">
                                  <p:stCondLst>
                                    <p:cond delay="125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1250"/>
                                  </p:stCondLst>
                                  <p:childTnLst>
                                    <p:set>
                                      <p:cBhvr>
                                        <p:cTn id="28" dur="1" fill="hold">
                                          <p:stCondLst>
                                            <p:cond delay="0"/>
                                          </p:stCondLst>
                                        </p:cTn>
                                        <p:tgtEl>
                                          <p:spTgt spid="733"/>
                                        </p:tgtEl>
                                        <p:attrNameLst>
                                          <p:attrName>style.visibility</p:attrName>
                                        </p:attrNameLst>
                                      </p:cBhvr>
                                      <p:to>
                                        <p:strVal val="visible"/>
                                      </p:to>
                                    </p:set>
                                    <p:animEffect transition="in" filter="fade">
                                      <p:cBhvr>
                                        <p:cTn id="29" dur="500"/>
                                        <p:tgtEl>
                                          <p:spTgt spid="733"/>
                                        </p:tgtEl>
                                      </p:cBhvr>
                                    </p:animEffect>
                                  </p:childTnLst>
                                </p:cTn>
                              </p:par>
                              <p:par>
                                <p:cTn id="30" presetID="10" presetClass="entr" presetSubtype="0" fill="hold" grpId="0" nodeType="withEffect">
                                  <p:stCondLst>
                                    <p:cond delay="1250"/>
                                  </p:stCondLst>
                                  <p:childTnLst>
                                    <p:set>
                                      <p:cBhvr>
                                        <p:cTn id="31" dur="1" fill="hold">
                                          <p:stCondLst>
                                            <p:cond delay="0"/>
                                          </p:stCondLst>
                                        </p:cTn>
                                        <p:tgtEl>
                                          <p:spTgt spid="734"/>
                                        </p:tgtEl>
                                        <p:attrNameLst>
                                          <p:attrName>style.visibility</p:attrName>
                                        </p:attrNameLst>
                                      </p:cBhvr>
                                      <p:to>
                                        <p:strVal val="visible"/>
                                      </p:to>
                                    </p:set>
                                    <p:animEffect transition="in" filter="fade">
                                      <p:cBhvr>
                                        <p:cTn id="32" dur="500"/>
                                        <p:tgtEl>
                                          <p:spTgt spid="734"/>
                                        </p:tgtEl>
                                      </p:cBhvr>
                                    </p:animEffect>
                                  </p:childTnLst>
                                </p:cTn>
                              </p:par>
                              <p:par>
                                <p:cTn id="33" presetID="10" presetClass="entr" presetSubtype="0" fill="hold" grpId="0" nodeType="withEffect">
                                  <p:stCondLst>
                                    <p:cond delay="1250"/>
                                  </p:stCondLst>
                                  <p:childTnLst>
                                    <p:set>
                                      <p:cBhvr>
                                        <p:cTn id="34" dur="1" fill="hold">
                                          <p:stCondLst>
                                            <p:cond delay="0"/>
                                          </p:stCondLst>
                                        </p:cTn>
                                        <p:tgtEl>
                                          <p:spTgt spid="735"/>
                                        </p:tgtEl>
                                        <p:attrNameLst>
                                          <p:attrName>style.visibility</p:attrName>
                                        </p:attrNameLst>
                                      </p:cBhvr>
                                      <p:to>
                                        <p:strVal val="visible"/>
                                      </p:to>
                                    </p:set>
                                    <p:animEffect transition="in" filter="fade">
                                      <p:cBhvr>
                                        <p:cTn id="35" dur="500"/>
                                        <p:tgtEl>
                                          <p:spTgt spid="735"/>
                                        </p:tgtEl>
                                      </p:cBhvr>
                                    </p:animEffect>
                                  </p:childTnLst>
                                </p:cTn>
                              </p:par>
                              <p:par>
                                <p:cTn id="36" presetID="10" presetClass="entr" presetSubtype="0" fill="hold" grpId="0" nodeType="withEffect">
                                  <p:stCondLst>
                                    <p:cond delay="1250"/>
                                  </p:stCondLst>
                                  <p:childTnLst>
                                    <p:set>
                                      <p:cBhvr>
                                        <p:cTn id="37" dur="1" fill="hold">
                                          <p:stCondLst>
                                            <p:cond delay="0"/>
                                          </p:stCondLst>
                                        </p:cTn>
                                        <p:tgtEl>
                                          <p:spTgt spid="736"/>
                                        </p:tgtEl>
                                        <p:attrNameLst>
                                          <p:attrName>style.visibility</p:attrName>
                                        </p:attrNameLst>
                                      </p:cBhvr>
                                      <p:to>
                                        <p:strVal val="visible"/>
                                      </p:to>
                                    </p:set>
                                    <p:animEffect transition="in" filter="fade">
                                      <p:cBhvr>
                                        <p:cTn id="38" dur="500"/>
                                        <p:tgtEl>
                                          <p:spTgt spid="736"/>
                                        </p:tgtEl>
                                      </p:cBhvr>
                                    </p:animEffect>
                                  </p:childTnLst>
                                </p:cTn>
                              </p:par>
                              <p:par>
                                <p:cTn id="39" presetID="10" presetClass="entr" presetSubtype="0" fill="hold" grpId="0" nodeType="withEffect">
                                  <p:stCondLst>
                                    <p:cond delay="1250"/>
                                  </p:stCondLst>
                                  <p:childTnLst>
                                    <p:set>
                                      <p:cBhvr>
                                        <p:cTn id="40" dur="1" fill="hold">
                                          <p:stCondLst>
                                            <p:cond delay="0"/>
                                          </p:stCondLst>
                                        </p:cTn>
                                        <p:tgtEl>
                                          <p:spTgt spid="740"/>
                                        </p:tgtEl>
                                        <p:attrNameLst>
                                          <p:attrName>style.visibility</p:attrName>
                                        </p:attrNameLst>
                                      </p:cBhvr>
                                      <p:to>
                                        <p:strVal val="visible"/>
                                      </p:to>
                                    </p:set>
                                    <p:animEffect transition="in" filter="fade">
                                      <p:cBhvr>
                                        <p:cTn id="41" dur="500"/>
                                        <p:tgtEl>
                                          <p:spTgt spid="740"/>
                                        </p:tgtEl>
                                      </p:cBhvr>
                                    </p:animEffect>
                                  </p:childTnLst>
                                </p:cTn>
                              </p:par>
                              <p:par>
                                <p:cTn id="42" presetID="10" presetClass="entr" presetSubtype="0" fill="hold" grpId="0" nodeType="withEffect">
                                  <p:stCondLst>
                                    <p:cond delay="1250"/>
                                  </p:stCondLst>
                                  <p:childTnLst>
                                    <p:set>
                                      <p:cBhvr>
                                        <p:cTn id="43" dur="1" fill="hold">
                                          <p:stCondLst>
                                            <p:cond delay="0"/>
                                          </p:stCondLst>
                                        </p:cTn>
                                        <p:tgtEl>
                                          <p:spTgt spid="741"/>
                                        </p:tgtEl>
                                        <p:attrNameLst>
                                          <p:attrName>style.visibility</p:attrName>
                                        </p:attrNameLst>
                                      </p:cBhvr>
                                      <p:to>
                                        <p:strVal val="visible"/>
                                      </p:to>
                                    </p:set>
                                    <p:animEffect transition="in" filter="fade">
                                      <p:cBhvr>
                                        <p:cTn id="44" dur="500"/>
                                        <p:tgtEl>
                                          <p:spTgt spid="741"/>
                                        </p:tgtEl>
                                      </p:cBhvr>
                                    </p:animEffect>
                                  </p:childTnLst>
                                </p:cTn>
                              </p:par>
                              <p:par>
                                <p:cTn id="45" presetID="10" presetClass="entr" presetSubtype="0" fill="hold" grpId="0" nodeType="withEffect">
                                  <p:stCondLst>
                                    <p:cond delay="1250"/>
                                  </p:stCondLst>
                                  <p:childTnLst>
                                    <p:set>
                                      <p:cBhvr>
                                        <p:cTn id="46" dur="1" fill="hold">
                                          <p:stCondLst>
                                            <p:cond delay="0"/>
                                          </p:stCondLst>
                                        </p:cTn>
                                        <p:tgtEl>
                                          <p:spTgt spid="742"/>
                                        </p:tgtEl>
                                        <p:attrNameLst>
                                          <p:attrName>style.visibility</p:attrName>
                                        </p:attrNameLst>
                                      </p:cBhvr>
                                      <p:to>
                                        <p:strVal val="visible"/>
                                      </p:to>
                                    </p:set>
                                    <p:animEffect transition="in" filter="fade">
                                      <p:cBhvr>
                                        <p:cTn id="47" dur="500"/>
                                        <p:tgtEl>
                                          <p:spTgt spid="742"/>
                                        </p:tgtEl>
                                      </p:cBhvr>
                                    </p:animEffect>
                                  </p:childTnLst>
                                </p:cTn>
                              </p:par>
                              <p:par>
                                <p:cTn id="48" presetID="10" presetClass="entr" presetSubtype="0" fill="hold" grpId="0" nodeType="withEffect">
                                  <p:stCondLst>
                                    <p:cond delay="1250"/>
                                  </p:stCondLst>
                                  <p:childTnLst>
                                    <p:set>
                                      <p:cBhvr>
                                        <p:cTn id="49" dur="1" fill="hold">
                                          <p:stCondLst>
                                            <p:cond delay="0"/>
                                          </p:stCondLst>
                                        </p:cTn>
                                        <p:tgtEl>
                                          <p:spTgt spid="748"/>
                                        </p:tgtEl>
                                        <p:attrNameLst>
                                          <p:attrName>style.visibility</p:attrName>
                                        </p:attrNameLst>
                                      </p:cBhvr>
                                      <p:to>
                                        <p:strVal val="visible"/>
                                      </p:to>
                                    </p:set>
                                    <p:animEffect transition="in" filter="fade">
                                      <p:cBhvr>
                                        <p:cTn id="50" dur="500"/>
                                        <p:tgtEl>
                                          <p:spTgt spid="748"/>
                                        </p:tgtEl>
                                      </p:cBhvr>
                                    </p:animEffect>
                                  </p:childTnLst>
                                </p:cTn>
                              </p:par>
                              <p:par>
                                <p:cTn id="51" presetID="10" presetClass="entr" presetSubtype="0" fill="hold" grpId="0" nodeType="withEffect">
                                  <p:stCondLst>
                                    <p:cond delay="125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par>
                                <p:cTn id="54" presetID="10" presetClass="entr" presetSubtype="0" fill="hold" grpId="0" nodeType="withEffect">
                                  <p:stCondLst>
                                    <p:cond delay="125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737"/>
                                        </p:tgtEl>
                                        <p:attrNameLst>
                                          <p:attrName>style.visibility</p:attrName>
                                        </p:attrNameLst>
                                      </p:cBhvr>
                                      <p:to>
                                        <p:strVal val="visible"/>
                                      </p:to>
                                    </p:set>
                                    <p:animEffect transition="in" filter="fade">
                                      <p:cBhvr>
                                        <p:cTn id="62" dur="500"/>
                                        <p:tgtEl>
                                          <p:spTgt spid="737"/>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738"/>
                                        </p:tgtEl>
                                        <p:attrNameLst>
                                          <p:attrName>style.visibility</p:attrName>
                                        </p:attrNameLst>
                                      </p:cBhvr>
                                      <p:to>
                                        <p:strVal val="visible"/>
                                      </p:to>
                                    </p:set>
                                    <p:animEffect transition="in" filter="fade">
                                      <p:cBhvr>
                                        <p:cTn id="65" dur="500"/>
                                        <p:tgtEl>
                                          <p:spTgt spid="738"/>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739"/>
                                        </p:tgtEl>
                                        <p:attrNameLst>
                                          <p:attrName>style.visibility</p:attrName>
                                        </p:attrNameLst>
                                      </p:cBhvr>
                                      <p:to>
                                        <p:strVal val="visible"/>
                                      </p:to>
                                    </p:set>
                                    <p:animEffect transition="in" filter="fade">
                                      <p:cBhvr>
                                        <p:cTn id="68" dur="500"/>
                                        <p:tgtEl>
                                          <p:spTgt spid="739"/>
                                        </p:tgtEl>
                                      </p:cBhvr>
                                    </p:animEffect>
                                  </p:childTnLst>
                                </p:cTn>
                              </p:par>
                              <p:par>
                                <p:cTn id="69" presetID="10" presetClass="entr" presetSubtype="0" fill="hold" grpId="0" nodeType="withEffect">
                                  <p:stCondLst>
                                    <p:cond delay="1250"/>
                                  </p:stCondLst>
                                  <p:childTnLst>
                                    <p:set>
                                      <p:cBhvr>
                                        <p:cTn id="70" dur="1" fill="hold">
                                          <p:stCondLst>
                                            <p:cond delay="0"/>
                                          </p:stCondLst>
                                        </p:cTn>
                                        <p:tgtEl>
                                          <p:spTgt spid="743"/>
                                        </p:tgtEl>
                                        <p:attrNameLst>
                                          <p:attrName>style.visibility</p:attrName>
                                        </p:attrNameLst>
                                      </p:cBhvr>
                                      <p:to>
                                        <p:strVal val="visible"/>
                                      </p:to>
                                    </p:set>
                                    <p:animEffect transition="in" filter="fade">
                                      <p:cBhvr>
                                        <p:cTn id="71" dur="500"/>
                                        <p:tgtEl>
                                          <p:spTgt spid="743"/>
                                        </p:tgtEl>
                                      </p:cBhvr>
                                    </p:animEffect>
                                  </p:childTnLst>
                                </p:cTn>
                              </p:par>
                              <p:par>
                                <p:cTn id="72" presetID="10" presetClass="entr" presetSubtype="0" fill="hold" grpId="0" nodeType="withEffect">
                                  <p:stCondLst>
                                    <p:cond delay="1250"/>
                                  </p:stCondLst>
                                  <p:childTnLst>
                                    <p:set>
                                      <p:cBhvr>
                                        <p:cTn id="73" dur="1" fill="hold">
                                          <p:stCondLst>
                                            <p:cond delay="0"/>
                                          </p:stCondLst>
                                        </p:cTn>
                                        <p:tgtEl>
                                          <p:spTgt spid="744"/>
                                        </p:tgtEl>
                                        <p:attrNameLst>
                                          <p:attrName>style.visibility</p:attrName>
                                        </p:attrNameLst>
                                      </p:cBhvr>
                                      <p:to>
                                        <p:strVal val="visible"/>
                                      </p:to>
                                    </p:set>
                                    <p:animEffect transition="in" filter="fade">
                                      <p:cBhvr>
                                        <p:cTn id="74" dur="500"/>
                                        <p:tgtEl>
                                          <p:spTgt spid="744"/>
                                        </p:tgtEl>
                                      </p:cBhvr>
                                    </p:animEffect>
                                  </p:childTnLst>
                                </p:cTn>
                              </p:par>
                              <p:par>
                                <p:cTn id="75" presetID="10" presetClass="entr" presetSubtype="0" fill="hold" grpId="0" nodeType="withEffect">
                                  <p:stCondLst>
                                    <p:cond delay="1250"/>
                                  </p:stCondLst>
                                  <p:childTnLst>
                                    <p:set>
                                      <p:cBhvr>
                                        <p:cTn id="76" dur="1" fill="hold">
                                          <p:stCondLst>
                                            <p:cond delay="0"/>
                                          </p:stCondLst>
                                        </p:cTn>
                                        <p:tgtEl>
                                          <p:spTgt spid="745"/>
                                        </p:tgtEl>
                                        <p:attrNameLst>
                                          <p:attrName>style.visibility</p:attrName>
                                        </p:attrNameLst>
                                      </p:cBhvr>
                                      <p:to>
                                        <p:strVal val="visible"/>
                                      </p:to>
                                    </p:set>
                                    <p:animEffect transition="in" filter="fade">
                                      <p:cBhvr>
                                        <p:cTn id="77" dur="500"/>
                                        <p:tgtEl>
                                          <p:spTgt spid="745"/>
                                        </p:tgtEl>
                                      </p:cBhvr>
                                    </p:animEffect>
                                  </p:childTnLst>
                                </p:cTn>
                              </p:par>
                              <p:par>
                                <p:cTn id="78" presetID="10" presetClass="entr" presetSubtype="0" fill="hold" grpId="0" nodeType="withEffect">
                                  <p:stCondLst>
                                    <p:cond delay="1250"/>
                                  </p:stCondLst>
                                  <p:childTnLst>
                                    <p:set>
                                      <p:cBhvr>
                                        <p:cTn id="79" dur="1" fill="hold">
                                          <p:stCondLst>
                                            <p:cond delay="0"/>
                                          </p:stCondLst>
                                        </p:cTn>
                                        <p:tgtEl>
                                          <p:spTgt spid="749"/>
                                        </p:tgtEl>
                                        <p:attrNameLst>
                                          <p:attrName>style.visibility</p:attrName>
                                        </p:attrNameLst>
                                      </p:cBhvr>
                                      <p:to>
                                        <p:strVal val="visible"/>
                                      </p:to>
                                    </p:set>
                                    <p:animEffect transition="in" filter="fade">
                                      <p:cBhvr>
                                        <p:cTn id="80" dur="500"/>
                                        <p:tgtEl>
                                          <p:spTgt spid="749"/>
                                        </p:tgtEl>
                                      </p:cBhvr>
                                    </p:animEffect>
                                  </p:childTnLst>
                                </p:cTn>
                              </p:par>
                              <p:par>
                                <p:cTn id="81" presetID="10" presetClass="entr" presetSubtype="0" fill="hold" grpId="0" nodeType="withEffect">
                                  <p:stCondLst>
                                    <p:cond delay="1250"/>
                                  </p:stCondLst>
                                  <p:childTnLst>
                                    <p:set>
                                      <p:cBhvr>
                                        <p:cTn id="82" dur="1" fill="hold">
                                          <p:stCondLst>
                                            <p:cond delay="0"/>
                                          </p:stCondLst>
                                        </p:cTn>
                                        <p:tgtEl>
                                          <p:spTgt spid="12"/>
                                        </p:tgtEl>
                                        <p:attrNameLst>
                                          <p:attrName>style.visibility</p:attrName>
                                        </p:attrNameLst>
                                      </p:cBhvr>
                                      <p:to>
                                        <p:strVal val="visible"/>
                                      </p:to>
                                    </p:set>
                                    <p:animEffect transition="in" filter="fade">
                                      <p:cBhvr>
                                        <p:cTn id="83" dur="500"/>
                                        <p:tgtEl>
                                          <p:spTgt spid="12"/>
                                        </p:tgtEl>
                                      </p:cBhvr>
                                    </p:animEffect>
                                  </p:childTnLst>
                                </p:cTn>
                              </p:par>
                              <p:par>
                                <p:cTn id="84" presetID="10" presetClass="entr" presetSubtype="0" fill="hold" grpId="0" nodeType="withEffect">
                                  <p:stCondLst>
                                    <p:cond delay="1250"/>
                                  </p:stCondLst>
                                  <p:childTnLst>
                                    <p:set>
                                      <p:cBhvr>
                                        <p:cTn id="85" dur="1" fill="hold">
                                          <p:stCondLst>
                                            <p:cond delay="0"/>
                                          </p:stCondLst>
                                        </p:cTn>
                                        <p:tgtEl>
                                          <p:spTgt spid="8"/>
                                        </p:tgtEl>
                                        <p:attrNameLst>
                                          <p:attrName>style.visibility</p:attrName>
                                        </p:attrNameLst>
                                      </p:cBhvr>
                                      <p:to>
                                        <p:strVal val="visible"/>
                                      </p:to>
                                    </p:set>
                                    <p:animEffect transition="in" filter="fade">
                                      <p:cBhvr>
                                        <p:cTn id="8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8" grpId="0" animBg="1"/>
      <p:bldP spid="10" grpId="0" animBg="1"/>
      <p:bldP spid="12" grpId="0" animBg="1"/>
      <p:bldP spid="14" grpId="0" animBg="1"/>
      <p:bldP spid="19" grpId="0" animBg="1"/>
      <p:bldP spid="20" grpId="0" animBg="1"/>
      <p:bldP spid="733" grpId="0" animBg="1"/>
      <p:bldP spid="734" grpId="0" animBg="1"/>
      <p:bldP spid="735" grpId="0" animBg="1"/>
      <p:bldP spid="736" grpId="0" animBg="1"/>
      <p:bldP spid="737" grpId="0" animBg="1"/>
      <p:bldP spid="738" grpId="0" animBg="1"/>
      <p:bldP spid="739" grpId="0" animBg="1"/>
      <p:bldP spid="740" grpId="0" animBg="1"/>
      <p:bldP spid="741" grpId="0" animBg="1"/>
      <p:bldP spid="742" grpId="0" animBg="1"/>
      <p:bldP spid="743" grpId="0" animBg="1"/>
      <p:bldP spid="744" grpId="0" animBg="1"/>
      <p:bldP spid="745" grpId="0" animBg="1"/>
      <p:bldP spid="748" grpId="0"/>
      <p:bldP spid="74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DCBE3392-78CC-5D40-9451-E7998A8134A9}"/>
              </a:ext>
            </a:extLst>
          </p:cNvPr>
          <p:cNvSpPr/>
          <p:nvPr/>
        </p:nvSpPr>
        <p:spPr>
          <a:xfrm>
            <a:off x="5026330" y="4563611"/>
            <a:ext cx="5039737" cy="812380"/>
          </a:xfrm>
          <a:custGeom>
            <a:avLst/>
            <a:gdLst>
              <a:gd name="connsiteX0" fmla="*/ 0 w 5039737"/>
              <a:gd name="connsiteY0" fmla="*/ 812380 h 812380"/>
              <a:gd name="connsiteX1" fmla="*/ 4702027 w 5039737"/>
              <a:gd name="connsiteY1" fmla="*/ 812380 h 812380"/>
              <a:gd name="connsiteX2" fmla="*/ 5039738 w 5039737"/>
              <a:gd name="connsiteY2" fmla="*/ 415523 h 812380"/>
              <a:gd name="connsiteX3" fmla="*/ 4702027 w 5039737"/>
              <a:gd name="connsiteY3" fmla="*/ 0 h 812380"/>
              <a:gd name="connsiteX4" fmla="*/ 0 w 5039737"/>
              <a:gd name="connsiteY4" fmla="*/ 0 h 812380"/>
              <a:gd name="connsiteX5" fmla="*/ 0 w 5039737"/>
              <a:gd name="connsiteY5" fmla="*/ 812380 h 81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9737" h="812380">
                <a:moveTo>
                  <a:pt x="0" y="812380"/>
                </a:moveTo>
                <a:lnTo>
                  <a:pt x="4702027" y="812380"/>
                </a:lnTo>
                <a:lnTo>
                  <a:pt x="5039738" y="415523"/>
                </a:lnTo>
                <a:lnTo>
                  <a:pt x="4702027" y="0"/>
                </a:lnTo>
                <a:lnTo>
                  <a:pt x="0" y="0"/>
                </a:lnTo>
                <a:lnTo>
                  <a:pt x="0" y="812380"/>
                </a:lnTo>
                <a:close/>
              </a:path>
            </a:pathLst>
          </a:custGeom>
          <a:solidFill>
            <a:schemeClr val="accent5"/>
          </a:solidFill>
          <a:ln w="1429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15">
            <a:extLst>
              <a:ext uri="{FF2B5EF4-FFF2-40B4-BE49-F238E27FC236}">
                <a16:creationId xmlns:a16="http://schemas.microsoft.com/office/drawing/2014/main" id="{1FDFC388-85C8-F848-945C-D56E7305F2EA}"/>
              </a:ext>
            </a:extLst>
          </p:cNvPr>
          <p:cNvSpPr/>
          <p:nvPr/>
        </p:nvSpPr>
        <p:spPr>
          <a:xfrm>
            <a:off x="5386956" y="3751231"/>
            <a:ext cx="5039880" cy="812380"/>
          </a:xfrm>
          <a:custGeom>
            <a:avLst/>
            <a:gdLst>
              <a:gd name="connsiteX0" fmla="*/ 0 w 5039880"/>
              <a:gd name="connsiteY0" fmla="*/ 812380 h 812380"/>
              <a:gd name="connsiteX1" fmla="*/ 4702027 w 5039880"/>
              <a:gd name="connsiteY1" fmla="*/ 812380 h 812380"/>
              <a:gd name="connsiteX2" fmla="*/ 5039881 w 5039880"/>
              <a:gd name="connsiteY2" fmla="*/ 415379 h 812380"/>
              <a:gd name="connsiteX3" fmla="*/ 4702027 w 5039880"/>
              <a:gd name="connsiteY3" fmla="*/ 0 h 812380"/>
              <a:gd name="connsiteX4" fmla="*/ 0 w 5039880"/>
              <a:gd name="connsiteY4" fmla="*/ 0 h 812380"/>
              <a:gd name="connsiteX5" fmla="*/ 0 w 5039880"/>
              <a:gd name="connsiteY5" fmla="*/ 812380 h 81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9880" h="812380">
                <a:moveTo>
                  <a:pt x="0" y="812380"/>
                </a:moveTo>
                <a:lnTo>
                  <a:pt x="4702027" y="812380"/>
                </a:lnTo>
                <a:lnTo>
                  <a:pt x="5039881" y="415379"/>
                </a:lnTo>
                <a:lnTo>
                  <a:pt x="4702027" y="0"/>
                </a:lnTo>
                <a:lnTo>
                  <a:pt x="0" y="0"/>
                </a:lnTo>
                <a:lnTo>
                  <a:pt x="0" y="812380"/>
                </a:lnTo>
                <a:close/>
              </a:path>
            </a:pathLst>
          </a:custGeom>
          <a:solidFill>
            <a:schemeClr val="accent4"/>
          </a:solidFill>
          <a:ln w="1429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16">
            <a:extLst>
              <a:ext uri="{FF2B5EF4-FFF2-40B4-BE49-F238E27FC236}">
                <a16:creationId xmlns:a16="http://schemas.microsoft.com/office/drawing/2014/main" id="{F849E9A3-FF72-D642-AF20-955546E8C5A7}"/>
              </a:ext>
            </a:extLst>
          </p:cNvPr>
          <p:cNvSpPr/>
          <p:nvPr/>
        </p:nvSpPr>
        <p:spPr>
          <a:xfrm>
            <a:off x="5383518" y="2942728"/>
            <a:ext cx="5039737" cy="812380"/>
          </a:xfrm>
          <a:custGeom>
            <a:avLst/>
            <a:gdLst>
              <a:gd name="connsiteX0" fmla="*/ 0 w 5039737"/>
              <a:gd name="connsiteY0" fmla="*/ 812380 h 812380"/>
              <a:gd name="connsiteX1" fmla="*/ 4702027 w 5039737"/>
              <a:gd name="connsiteY1" fmla="*/ 812380 h 812380"/>
              <a:gd name="connsiteX2" fmla="*/ 5039738 w 5039737"/>
              <a:gd name="connsiteY2" fmla="*/ 415523 h 812380"/>
              <a:gd name="connsiteX3" fmla="*/ 4702027 w 5039737"/>
              <a:gd name="connsiteY3" fmla="*/ 0 h 812380"/>
              <a:gd name="connsiteX4" fmla="*/ 0 w 5039737"/>
              <a:gd name="connsiteY4" fmla="*/ 0 h 812380"/>
              <a:gd name="connsiteX5" fmla="*/ 0 w 5039737"/>
              <a:gd name="connsiteY5" fmla="*/ 812380 h 81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9737" h="812380">
                <a:moveTo>
                  <a:pt x="0" y="812380"/>
                </a:moveTo>
                <a:lnTo>
                  <a:pt x="4702027" y="812380"/>
                </a:lnTo>
                <a:lnTo>
                  <a:pt x="5039738" y="415523"/>
                </a:lnTo>
                <a:lnTo>
                  <a:pt x="4702027" y="0"/>
                </a:lnTo>
                <a:lnTo>
                  <a:pt x="0" y="0"/>
                </a:lnTo>
                <a:lnTo>
                  <a:pt x="0" y="812380"/>
                </a:lnTo>
                <a:close/>
              </a:path>
            </a:pathLst>
          </a:custGeom>
          <a:solidFill>
            <a:schemeClr val="accent3"/>
          </a:solidFill>
          <a:ln w="1429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17">
            <a:extLst>
              <a:ext uri="{FF2B5EF4-FFF2-40B4-BE49-F238E27FC236}">
                <a16:creationId xmlns:a16="http://schemas.microsoft.com/office/drawing/2014/main" id="{9868449E-9A79-E646-9967-301641678006}"/>
              </a:ext>
            </a:extLst>
          </p:cNvPr>
          <p:cNvSpPr/>
          <p:nvPr/>
        </p:nvSpPr>
        <p:spPr>
          <a:xfrm>
            <a:off x="5026330" y="2131784"/>
            <a:ext cx="5039737" cy="812380"/>
          </a:xfrm>
          <a:custGeom>
            <a:avLst/>
            <a:gdLst>
              <a:gd name="connsiteX0" fmla="*/ 0 w 5039737"/>
              <a:gd name="connsiteY0" fmla="*/ 812380 h 812380"/>
              <a:gd name="connsiteX1" fmla="*/ 4702027 w 5039737"/>
              <a:gd name="connsiteY1" fmla="*/ 812380 h 812380"/>
              <a:gd name="connsiteX2" fmla="*/ 5039738 w 5039737"/>
              <a:gd name="connsiteY2" fmla="*/ 415379 h 812380"/>
              <a:gd name="connsiteX3" fmla="*/ 4702027 w 5039737"/>
              <a:gd name="connsiteY3" fmla="*/ 0 h 812380"/>
              <a:gd name="connsiteX4" fmla="*/ 0 w 5039737"/>
              <a:gd name="connsiteY4" fmla="*/ 0 h 812380"/>
              <a:gd name="connsiteX5" fmla="*/ 0 w 5039737"/>
              <a:gd name="connsiteY5" fmla="*/ 812380 h 81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9737" h="812380">
                <a:moveTo>
                  <a:pt x="0" y="812380"/>
                </a:moveTo>
                <a:lnTo>
                  <a:pt x="4702027" y="812380"/>
                </a:lnTo>
                <a:lnTo>
                  <a:pt x="5039738" y="415379"/>
                </a:lnTo>
                <a:lnTo>
                  <a:pt x="4702027" y="0"/>
                </a:lnTo>
                <a:lnTo>
                  <a:pt x="0" y="0"/>
                </a:lnTo>
                <a:lnTo>
                  <a:pt x="0" y="812380"/>
                </a:lnTo>
                <a:close/>
              </a:path>
            </a:pathLst>
          </a:custGeom>
          <a:solidFill>
            <a:schemeClr val="accent2"/>
          </a:solidFill>
          <a:ln w="1429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CuadroTexto 4">
            <a:extLst>
              <a:ext uri="{FF2B5EF4-FFF2-40B4-BE49-F238E27FC236}">
                <a16:creationId xmlns:a16="http://schemas.microsoft.com/office/drawing/2014/main" id="{23895A16-5C5F-6F41-B44B-28E1DCDAC0D5}"/>
              </a:ext>
            </a:extLst>
          </p:cNvPr>
          <p:cNvSpPr txBox="1"/>
          <p:nvPr/>
        </p:nvSpPr>
        <p:spPr>
          <a:xfrm>
            <a:off x="6758426" y="2256952"/>
            <a:ext cx="2858952" cy="5770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21" name="Rectangle 20">
            <a:extLst>
              <a:ext uri="{FF2B5EF4-FFF2-40B4-BE49-F238E27FC236}">
                <a16:creationId xmlns:a16="http://schemas.microsoft.com/office/drawing/2014/main" id="{30F5C2D3-FE29-FD47-8934-89193EC242BA}"/>
              </a:ext>
            </a:extLst>
          </p:cNvPr>
          <p:cNvSpPr/>
          <p:nvPr/>
        </p:nvSpPr>
        <p:spPr>
          <a:xfrm>
            <a:off x="6091954" y="2321224"/>
            <a:ext cx="457176"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01</a:t>
            </a:r>
          </a:p>
        </p:txBody>
      </p:sp>
      <p:sp>
        <p:nvSpPr>
          <p:cNvPr id="22" name="CuadroTexto 4">
            <a:extLst>
              <a:ext uri="{FF2B5EF4-FFF2-40B4-BE49-F238E27FC236}">
                <a16:creationId xmlns:a16="http://schemas.microsoft.com/office/drawing/2014/main" id="{B40190FA-B3A2-1A40-ADE0-AEB327981EB4}"/>
              </a:ext>
            </a:extLst>
          </p:cNvPr>
          <p:cNvSpPr txBox="1"/>
          <p:nvPr/>
        </p:nvSpPr>
        <p:spPr>
          <a:xfrm>
            <a:off x="6743233" y="3052859"/>
            <a:ext cx="2858952" cy="5770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23" name="Rectangle 22">
            <a:extLst>
              <a:ext uri="{FF2B5EF4-FFF2-40B4-BE49-F238E27FC236}">
                <a16:creationId xmlns:a16="http://schemas.microsoft.com/office/drawing/2014/main" id="{3A0022A1-6CA9-8F4F-958C-FE0D45315976}"/>
              </a:ext>
            </a:extLst>
          </p:cNvPr>
          <p:cNvSpPr/>
          <p:nvPr/>
        </p:nvSpPr>
        <p:spPr>
          <a:xfrm>
            <a:off x="6076761" y="3117131"/>
            <a:ext cx="457176"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02</a:t>
            </a:r>
          </a:p>
        </p:txBody>
      </p:sp>
      <p:sp>
        <p:nvSpPr>
          <p:cNvPr id="24" name="CuadroTexto 4">
            <a:extLst>
              <a:ext uri="{FF2B5EF4-FFF2-40B4-BE49-F238E27FC236}">
                <a16:creationId xmlns:a16="http://schemas.microsoft.com/office/drawing/2014/main" id="{D8212219-3569-6C43-92CA-F260B3CEC442}"/>
              </a:ext>
            </a:extLst>
          </p:cNvPr>
          <p:cNvSpPr txBox="1"/>
          <p:nvPr/>
        </p:nvSpPr>
        <p:spPr>
          <a:xfrm>
            <a:off x="6739652" y="3877096"/>
            <a:ext cx="2858952" cy="5770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25" name="Rectangle 24">
            <a:extLst>
              <a:ext uri="{FF2B5EF4-FFF2-40B4-BE49-F238E27FC236}">
                <a16:creationId xmlns:a16="http://schemas.microsoft.com/office/drawing/2014/main" id="{B9C7397D-0545-3D4E-AB2B-3D7F4C319A57}"/>
              </a:ext>
            </a:extLst>
          </p:cNvPr>
          <p:cNvSpPr/>
          <p:nvPr/>
        </p:nvSpPr>
        <p:spPr>
          <a:xfrm>
            <a:off x="6073180" y="3941368"/>
            <a:ext cx="457176"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03</a:t>
            </a:r>
          </a:p>
        </p:txBody>
      </p:sp>
      <p:sp>
        <p:nvSpPr>
          <p:cNvPr id="26" name="CuadroTexto 4">
            <a:extLst>
              <a:ext uri="{FF2B5EF4-FFF2-40B4-BE49-F238E27FC236}">
                <a16:creationId xmlns:a16="http://schemas.microsoft.com/office/drawing/2014/main" id="{F25E526E-FB99-B14E-BF6B-9C9E6270E79D}"/>
              </a:ext>
            </a:extLst>
          </p:cNvPr>
          <p:cNvSpPr txBox="1"/>
          <p:nvPr/>
        </p:nvSpPr>
        <p:spPr>
          <a:xfrm>
            <a:off x="6737520" y="4688448"/>
            <a:ext cx="2858952" cy="5770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27" name="Rectangle 26">
            <a:extLst>
              <a:ext uri="{FF2B5EF4-FFF2-40B4-BE49-F238E27FC236}">
                <a16:creationId xmlns:a16="http://schemas.microsoft.com/office/drawing/2014/main" id="{479E58F1-5B3A-2643-83F5-2A261AA1D2DF}"/>
              </a:ext>
            </a:extLst>
          </p:cNvPr>
          <p:cNvSpPr/>
          <p:nvPr/>
        </p:nvSpPr>
        <p:spPr>
          <a:xfrm>
            <a:off x="6071048" y="4752720"/>
            <a:ext cx="457176"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04</a:t>
            </a:r>
          </a:p>
        </p:txBody>
      </p:sp>
      <p:grpSp>
        <p:nvGrpSpPr>
          <p:cNvPr id="28" name="Graphic 2">
            <a:extLst>
              <a:ext uri="{FF2B5EF4-FFF2-40B4-BE49-F238E27FC236}">
                <a16:creationId xmlns:a16="http://schemas.microsoft.com/office/drawing/2014/main" id="{A1ED80D7-E354-2049-8704-DC41B92AF00B}"/>
              </a:ext>
            </a:extLst>
          </p:cNvPr>
          <p:cNvGrpSpPr/>
          <p:nvPr/>
        </p:nvGrpSpPr>
        <p:grpSpPr>
          <a:xfrm>
            <a:off x="1155134" y="1520637"/>
            <a:ext cx="4580333" cy="4580334"/>
            <a:chOff x="1153958" y="1468386"/>
            <a:chExt cx="4580333" cy="4580334"/>
          </a:xfrm>
          <a:solidFill>
            <a:schemeClr val="accent1"/>
          </a:solidFill>
          <a:effectLst>
            <a:outerShdw blurRad="228600" dist="38100" dir="2700000" algn="tl" rotWithShape="0">
              <a:prstClr val="black">
                <a:alpha val="40000"/>
              </a:prstClr>
            </a:outerShdw>
          </a:effectLst>
        </p:grpSpPr>
        <p:sp>
          <p:nvSpPr>
            <p:cNvPr id="29" name="Freeform 28">
              <a:extLst>
                <a:ext uri="{FF2B5EF4-FFF2-40B4-BE49-F238E27FC236}">
                  <a16:creationId xmlns:a16="http://schemas.microsoft.com/office/drawing/2014/main" id="{FAB811FC-8A2C-8244-9218-4701455E1E4F}"/>
                </a:ext>
              </a:extLst>
            </p:cNvPr>
            <p:cNvSpPr/>
            <p:nvPr/>
          </p:nvSpPr>
          <p:spPr>
            <a:xfrm>
              <a:off x="1153958" y="1468386"/>
              <a:ext cx="4580333" cy="4580334"/>
            </a:xfrm>
            <a:custGeom>
              <a:avLst/>
              <a:gdLst>
                <a:gd name="connsiteX0" fmla="*/ 1844169 w 4580333"/>
                <a:gd name="connsiteY0" fmla="*/ 4536042 h 4580334"/>
                <a:gd name="connsiteX1" fmla="*/ 44295 w 4580333"/>
                <a:gd name="connsiteY1" fmla="*/ 1844168 h 4580334"/>
                <a:gd name="connsiteX2" fmla="*/ 2736162 w 4580333"/>
                <a:gd name="connsiteY2" fmla="*/ 44295 h 4580334"/>
                <a:gd name="connsiteX3" fmla="*/ 4536033 w 4580333"/>
                <a:gd name="connsiteY3" fmla="*/ 2736171 h 4580334"/>
                <a:gd name="connsiteX4" fmla="*/ 4535795 w 4580333"/>
                <a:gd name="connsiteY4" fmla="*/ 2737411 h 4580334"/>
                <a:gd name="connsiteX5" fmla="*/ 1844169 w 4580333"/>
                <a:gd name="connsiteY5" fmla="*/ 4536042 h 458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0333" h="4580334">
                  <a:moveTo>
                    <a:pt x="1844169" y="4536042"/>
                  </a:moveTo>
                  <a:cubicBezTo>
                    <a:pt x="603808" y="4289729"/>
                    <a:pt x="-202024" y="3084520"/>
                    <a:pt x="44295" y="1844168"/>
                  </a:cubicBezTo>
                  <a:cubicBezTo>
                    <a:pt x="290614" y="603807"/>
                    <a:pt x="1495806" y="-202024"/>
                    <a:pt x="2736162" y="44295"/>
                  </a:cubicBezTo>
                  <a:cubicBezTo>
                    <a:pt x="3976528" y="290613"/>
                    <a:pt x="4782370" y="1495805"/>
                    <a:pt x="4536033" y="2736171"/>
                  </a:cubicBezTo>
                  <a:cubicBezTo>
                    <a:pt x="4535962" y="2736576"/>
                    <a:pt x="4535866" y="2737006"/>
                    <a:pt x="4535795" y="2737411"/>
                  </a:cubicBezTo>
                  <a:cubicBezTo>
                    <a:pt x="4288886" y="3977157"/>
                    <a:pt x="3084034" y="4782260"/>
                    <a:pt x="1844169" y="4536042"/>
                  </a:cubicBezTo>
                  <a:close/>
                </a:path>
              </a:pathLst>
            </a:custGeom>
            <a:solidFill>
              <a:srgbClr val="CCCCCC"/>
            </a:solidFill>
            <a:ln w="2381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29">
              <a:extLst>
                <a:ext uri="{FF2B5EF4-FFF2-40B4-BE49-F238E27FC236}">
                  <a16:creationId xmlns:a16="http://schemas.microsoft.com/office/drawing/2014/main" id="{F73E34BB-C445-8343-A09A-0DF436E7A68F}"/>
                </a:ext>
              </a:extLst>
            </p:cNvPr>
            <p:cNvSpPr/>
            <p:nvPr/>
          </p:nvSpPr>
          <p:spPr>
            <a:xfrm>
              <a:off x="1371280" y="1685704"/>
              <a:ext cx="4147126" cy="4147195"/>
            </a:xfrm>
            <a:custGeom>
              <a:avLst/>
              <a:gdLst>
                <a:gd name="connsiteX0" fmla="*/ 1668110 w 4147126"/>
                <a:gd name="connsiteY0" fmla="*/ 4106685 h 4147195"/>
                <a:gd name="connsiteX1" fmla="*/ 40432 w 4147126"/>
                <a:gd name="connsiteY1" fmla="*/ 1668110 h 4147195"/>
                <a:gd name="connsiteX2" fmla="*/ 2479009 w 4147126"/>
                <a:gd name="connsiteY2" fmla="*/ 40432 h 4147195"/>
                <a:gd name="connsiteX3" fmla="*/ 4106697 w 4147126"/>
                <a:gd name="connsiteY3" fmla="*/ 2478997 h 4147195"/>
                <a:gd name="connsiteX4" fmla="*/ 4106673 w 4147126"/>
                <a:gd name="connsiteY4" fmla="*/ 2479068 h 4147195"/>
                <a:gd name="connsiteX5" fmla="*/ 1668983 w 4147126"/>
                <a:gd name="connsiteY5" fmla="*/ 4106852 h 4147195"/>
                <a:gd name="connsiteX6" fmla="*/ 1668110 w 4147126"/>
                <a:gd name="connsiteY6" fmla="*/ 4106685 h 4147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47126" h="4147195">
                  <a:moveTo>
                    <a:pt x="1668110" y="4106685"/>
                  </a:moveTo>
                  <a:cubicBezTo>
                    <a:pt x="545246" y="3882768"/>
                    <a:pt x="-183491" y="2790973"/>
                    <a:pt x="40432" y="1668110"/>
                  </a:cubicBezTo>
                  <a:cubicBezTo>
                    <a:pt x="264355" y="545246"/>
                    <a:pt x="1356142" y="-183491"/>
                    <a:pt x="2479009" y="40432"/>
                  </a:cubicBezTo>
                  <a:cubicBezTo>
                    <a:pt x="3601883" y="264356"/>
                    <a:pt x="4330613" y="1356142"/>
                    <a:pt x="4106697" y="2478997"/>
                  </a:cubicBezTo>
                  <a:cubicBezTo>
                    <a:pt x="4106673" y="2479021"/>
                    <a:pt x="4106673" y="2479044"/>
                    <a:pt x="4106673" y="2479068"/>
                  </a:cubicBezTo>
                  <a:cubicBezTo>
                    <a:pt x="3883019" y="3601728"/>
                    <a:pt x="2791628" y="4330506"/>
                    <a:pt x="1668983" y="4106852"/>
                  </a:cubicBezTo>
                  <a:cubicBezTo>
                    <a:pt x="1668692" y="4106804"/>
                    <a:pt x="1668401" y="4106733"/>
                    <a:pt x="1668110" y="4106685"/>
                  </a:cubicBezTo>
                  <a:close/>
                </a:path>
              </a:pathLst>
            </a:custGeom>
            <a:solidFill>
              <a:srgbClr val="E5E5E5"/>
            </a:solidFill>
            <a:ln w="2381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30">
              <a:extLst>
                <a:ext uri="{FF2B5EF4-FFF2-40B4-BE49-F238E27FC236}">
                  <a16:creationId xmlns:a16="http://schemas.microsoft.com/office/drawing/2014/main" id="{369D41E7-7343-4B46-BB10-A7E83E566A8F}"/>
                </a:ext>
              </a:extLst>
            </p:cNvPr>
            <p:cNvSpPr/>
            <p:nvPr/>
          </p:nvSpPr>
          <p:spPr>
            <a:xfrm>
              <a:off x="1832989" y="2134307"/>
              <a:ext cx="3223749" cy="3249746"/>
            </a:xfrm>
            <a:custGeom>
              <a:avLst/>
              <a:gdLst>
                <a:gd name="connsiteX0" fmla="*/ 3223749 w 3223749"/>
                <a:gd name="connsiteY0" fmla="*/ 3249747 h 3249746"/>
                <a:gd name="connsiteX1" fmla="*/ 3159589 w 3223749"/>
                <a:gd name="connsiteY1" fmla="*/ 3005748 h 3249746"/>
                <a:gd name="connsiteX2" fmla="*/ 243284 w 3223749"/>
                <a:gd name="connsiteY2" fmla="*/ 66307 h 3249746"/>
                <a:gd name="connsiteX3" fmla="*/ 0 w 3223749"/>
                <a:gd name="connsiteY3" fmla="*/ 0 h 3249746"/>
                <a:gd name="connsiteX4" fmla="*/ 0 w 3223749"/>
                <a:gd name="connsiteY4" fmla="*/ 0 h 3249746"/>
                <a:gd name="connsiteX5" fmla="*/ 3223749 w 3223749"/>
                <a:gd name="connsiteY5" fmla="*/ 3249747 h 3249746"/>
                <a:gd name="connsiteX6" fmla="*/ 3223749 w 3223749"/>
                <a:gd name="connsiteY6" fmla="*/ 3249747 h 3249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3749" h="3249746">
                  <a:moveTo>
                    <a:pt x="3223749" y="3249747"/>
                  </a:moveTo>
                  <a:lnTo>
                    <a:pt x="3159589" y="3005748"/>
                  </a:lnTo>
                  <a:lnTo>
                    <a:pt x="243284" y="66307"/>
                  </a:lnTo>
                  <a:lnTo>
                    <a:pt x="0" y="0"/>
                  </a:lnTo>
                  <a:lnTo>
                    <a:pt x="0" y="0"/>
                  </a:lnTo>
                  <a:lnTo>
                    <a:pt x="3223749" y="3249747"/>
                  </a:lnTo>
                  <a:lnTo>
                    <a:pt x="3223749" y="3249747"/>
                  </a:lnTo>
                  <a:close/>
                </a:path>
              </a:pathLst>
            </a:custGeom>
            <a:solidFill>
              <a:srgbClr val="CCCCCC"/>
            </a:solidFill>
            <a:ln w="2381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D79936D8-4451-F741-97FA-02258E320520}"/>
                </a:ext>
              </a:extLst>
            </p:cNvPr>
            <p:cNvSpPr/>
            <p:nvPr/>
          </p:nvSpPr>
          <p:spPr>
            <a:xfrm>
              <a:off x="1832989" y="2134307"/>
              <a:ext cx="3223749" cy="3249746"/>
            </a:xfrm>
            <a:custGeom>
              <a:avLst/>
              <a:gdLst>
                <a:gd name="connsiteX0" fmla="*/ 2980227 w 3223749"/>
                <a:gd name="connsiteY0" fmla="*/ 3183440 h 3249746"/>
                <a:gd name="connsiteX1" fmla="*/ 3223749 w 3223749"/>
                <a:gd name="connsiteY1" fmla="*/ 3249747 h 3249746"/>
                <a:gd name="connsiteX2" fmla="*/ 0 w 3223749"/>
                <a:gd name="connsiteY2" fmla="*/ 0 h 3249746"/>
                <a:gd name="connsiteX3" fmla="*/ 63922 w 3223749"/>
                <a:gd name="connsiteY3" fmla="*/ 243761 h 3249746"/>
                <a:gd name="connsiteX4" fmla="*/ 2980227 w 3223749"/>
                <a:gd name="connsiteY4" fmla="*/ 3183440 h 3249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3749" h="3249746">
                  <a:moveTo>
                    <a:pt x="2980227" y="3183440"/>
                  </a:moveTo>
                  <a:lnTo>
                    <a:pt x="3223749" y="3249747"/>
                  </a:lnTo>
                  <a:lnTo>
                    <a:pt x="0" y="0"/>
                  </a:lnTo>
                  <a:lnTo>
                    <a:pt x="63922" y="243761"/>
                  </a:lnTo>
                  <a:lnTo>
                    <a:pt x="2980227" y="3183440"/>
                  </a:lnTo>
                  <a:close/>
                </a:path>
              </a:pathLst>
            </a:custGeom>
            <a:solidFill>
              <a:srgbClr val="F2F2F2"/>
            </a:solidFill>
            <a:ln w="2381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3" name="CuadroTexto 238">
            <a:extLst>
              <a:ext uri="{FF2B5EF4-FFF2-40B4-BE49-F238E27FC236}">
                <a16:creationId xmlns:a16="http://schemas.microsoft.com/office/drawing/2014/main" id="{D170D443-0C54-4B00-B699-B5AFD3A46B26}"/>
              </a:ext>
            </a:extLst>
          </p:cNvPr>
          <p:cNvSpPr txBox="1"/>
          <p:nvPr/>
        </p:nvSpPr>
        <p:spPr>
          <a:xfrm>
            <a:off x="622719" y="343215"/>
            <a:ext cx="623760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experiment Infographic</a:t>
            </a:r>
          </a:p>
        </p:txBody>
      </p:sp>
    </p:spTree>
    <p:extLst>
      <p:ext uri="{BB962C8B-B14F-4D97-AF65-F5344CB8AC3E}">
        <p14:creationId xmlns:p14="http://schemas.microsoft.com/office/powerpoint/2010/main" val="4344603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8000">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14:bounceEnd="8000">
                                          <p:cBhvr additive="base">
                                            <p:cTn id="7" dur="500" fill="hold"/>
                                            <p:tgtEl>
                                              <p:spTgt spid="33"/>
                                            </p:tgtEl>
                                            <p:attrNameLst>
                                              <p:attrName>ppt_x</p:attrName>
                                            </p:attrNameLst>
                                          </p:cBhvr>
                                          <p:tavLst>
                                            <p:tav tm="0">
                                              <p:val>
                                                <p:strVal val="0-#ppt_w/2"/>
                                              </p:val>
                                            </p:tav>
                                            <p:tav tm="100000">
                                              <p:val>
                                                <p:strVal val="#ppt_x"/>
                                              </p:val>
                                            </p:tav>
                                          </p:tavLst>
                                        </p:anim>
                                        <p:anim calcmode="lin" valueType="num" p14:bounceEnd="8000">
                                          <p:cBhvr additive="base">
                                            <p:cTn id="8" dur="500" fill="hold"/>
                                            <p:tgtEl>
                                              <p:spTgt spid="33"/>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25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750"/>
                                            <p:tgtEl>
                                              <p:spTgt spid="28"/>
                                            </p:tgtEl>
                                          </p:cBhvr>
                                        </p:animEffect>
                                      </p:childTnLst>
                                    </p:cTn>
                                  </p:par>
                                  <p:par>
                                    <p:cTn id="12" presetID="32" presetClass="emph" presetSubtype="0" fill="hold" nodeType="withEffect">
                                      <p:stCondLst>
                                        <p:cond delay="250"/>
                                      </p:stCondLst>
                                      <p:childTnLst>
                                        <p:animRot by="120000">
                                          <p:cBhvr>
                                            <p:cTn id="13" dur="100" fill="hold">
                                              <p:stCondLst>
                                                <p:cond delay="0"/>
                                              </p:stCondLst>
                                            </p:cTn>
                                            <p:tgtEl>
                                              <p:spTgt spid="28"/>
                                            </p:tgtEl>
                                            <p:attrNameLst>
                                              <p:attrName>r</p:attrName>
                                            </p:attrNameLst>
                                          </p:cBhvr>
                                        </p:animRot>
                                        <p:animRot by="-240000">
                                          <p:cBhvr>
                                            <p:cTn id="14" dur="200" fill="hold">
                                              <p:stCondLst>
                                                <p:cond delay="200"/>
                                              </p:stCondLst>
                                            </p:cTn>
                                            <p:tgtEl>
                                              <p:spTgt spid="28"/>
                                            </p:tgtEl>
                                            <p:attrNameLst>
                                              <p:attrName>r</p:attrName>
                                            </p:attrNameLst>
                                          </p:cBhvr>
                                        </p:animRot>
                                        <p:animRot by="240000">
                                          <p:cBhvr>
                                            <p:cTn id="15" dur="200" fill="hold">
                                              <p:stCondLst>
                                                <p:cond delay="400"/>
                                              </p:stCondLst>
                                            </p:cTn>
                                            <p:tgtEl>
                                              <p:spTgt spid="28"/>
                                            </p:tgtEl>
                                            <p:attrNameLst>
                                              <p:attrName>r</p:attrName>
                                            </p:attrNameLst>
                                          </p:cBhvr>
                                        </p:animRot>
                                        <p:animRot by="-240000">
                                          <p:cBhvr>
                                            <p:cTn id="16" dur="200" fill="hold">
                                              <p:stCondLst>
                                                <p:cond delay="600"/>
                                              </p:stCondLst>
                                            </p:cTn>
                                            <p:tgtEl>
                                              <p:spTgt spid="28"/>
                                            </p:tgtEl>
                                            <p:attrNameLst>
                                              <p:attrName>r</p:attrName>
                                            </p:attrNameLst>
                                          </p:cBhvr>
                                        </p:animRot>
                                        <p:animRot by="120000">
                                          <p:cBhvr>
                                            <p:cTn id="17" dur="200" fill="hold">
                                              <p:stCondLst>
                                                <p:cond delay="800"/>
                                              </p:stCondLst>
                                            </p:cTn>
                                            <p:tgtEl>
                                              <p:spTgt spid="28"/>
                                            </p:tgtEl>
                                            <p:attrNameLst>
                                              <p:attrName>r</p:attrName>
                                            </p:attrNameLst>
                                          </p:cBhvr>
                                        </p:animRot>
                                      </p:childTnLst>
                                    </p:cTn>
                                  </p:par>
                                  <p:par>
                                    <p:cTn id="18" presetID="2" presetClass="entr" presetSubtype="8" fill="hold" grpId="0" nodeType="withEffect">
                                      <p:stCondLst>
                                        <p:cond delay="100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0-#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100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0-#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100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0-#ppt_w/2"/>
                                              </p:val>
                                            </p:tav>
                                            <p:tav tm="100000">
                                              <p:val>
                                                <p:strVal val="#ppt_x"/>
                                              </p:val>
                                            </p:tav>
                                          </p:tavLst>
                                        </p:anim>
                                        <p:anim calcmode="lin" valueType="num">
                                          <p:cBhvr additive="base">
                                            <p:cTn id="29" dur="500" fill="hold"/>
                                            <p:tgtEl>
                                              <p:spTgt spid="16"/>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10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0-#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par>
                                    <p:cTn id="34" presetID="10" presetClass="entr" presetSubtype="0" fill="hold" grpId="0" nodeType="withEffect">
                                      <p:stCondLst>
                                        <p:cond delay="150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250"/>
                                            <p:tgtEl>
                                              <p:spTgt spid="21"/>
                                            </p:tgtEl>
                                          </p:cBhvr>
                                        </p:animEffect>
                                      </p:childTnLst>
                                    </p:cTn>
                                  </p:par>
                                  <p:par>
                                    <p:cTn id="37" presetID="10" presetClass="entr" presetSubtype="0" fill="hold" grpId="0" nodeType="withEffect">
                                      <p:stCondLst>
                                        <p:cond delay="150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250"/>
                                            <p:tgtEl>
                                              <p:spTgt spid="20"/>
                                            </p:tgtEl>
                                          </p:cBhvr>
                                        </p:animEffect>
                                      </p:childTnLst>
                                    </p:cTn>
                                  </p:par>
                                  <p:par>
                                    <p:cTn id="40" presetID="10" presetClass="entr" presetSubtype="0" fill="hold" grpId="0" nodeType="withEffect">
                                      <p:stCondLst>
                                        <p:cond delay="150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250"/>
                                            <p:tgtEl>
                                              <p:spTgt spid="23"/>
                                            </p:tgtEl>
                                          </p:cBhvr>
                                        </p:animEffect>
                                      </p:childTnLst>
                                    </p:cTn>
                                  </p:par>
                                  <p:par>
                                    <p:cTn id="43" presetID="10" presetClass="entr" presetSubtype="0" fill="hold" grpId="0" nodeType="withEffect">
                                      <p:stCondLst>
                                        <p:cond delay="150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250"/>
                                            <p:tgtEl>
                                              <p:spTgt spid="22"/>
                                            </p:tgtEl>
                                          </p:cBhvr>
                                        </p:animEffect>
                                      </p:childTnLst>
                                    </p:cTn>
                                  </p:par>
                                  <p:par>
                                    <p:cTn id="46" presetID="10" presetClass="entr" presetSubtype="0" fill="hold" grpId="0" nodeType="withEffect">
                                      <p:stCondLst>
                                        <p:cond delay="150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250"/>
                                            <p:tgtEl>
                                              <p:spTgt spid="25"/>
                                            </p:tgtEl>
                                          </p:cBhvr>
                                        </p:animEffect>
                                      </p:childTnLst>
                                    </p:cTn>
                                  </p:par>
                                  <p:par>
                                    <p:cTn id="49" presetID="10" presetClass="entr" presetSubtype="0" fill="hold" grpId="0" nodeType="withEffect">
                                      <p:stCondLst>
                                        <p:cond delay="150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250"/>
                                            <p:tgtEl>
                                              <p:spTgt spid="24"/>
                                            </p:tgtEl>
                                          </p:cBhvr>
                                        </p:animEffect>
                                      </p:childTnLst>
                                    </p:cTn>
                                  </p:par>
                                  <p:par>
                                    <p:cTn id="52" presetID="10" presetClass="entr" presetSubtype="0" fill="hold" grpId="0" nodeType="withEffect">
                                      <p:stCondLst>
                                        <p:cond delay="150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250"/>
                                            <p:tgtEl>
                                              <p:spTgt spid="27"/>
                                            </p:tgtEl>
                                          </p:cBhvr>
                                        </p:animEffect>
                                      </p:childTnLst>
                                    </p:cTn>
                                  </p:par>
                                  <p:par>
                                    <p:cTn id="55" presetID="10" presetClass="entr" presetSubtype="0" fill="hold" grpId="0" nodeType="withEffect">
                                      <p:stCondLst>
                                        <p:cond delay="150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20" grpId="0"/>
          <p:bldP spid="21" grpId="0"/>
          <p:bldP spid="22" grpId="0"/>
          <p:bldP spid="23" grpId="0"/>
          <p:bldP spid="24" grpId="0"/>
          <p:bldP spid="25" grpId="0"/>
          <p:bldP spid="26" grpId="0"/>
          <p:bldP spid="27"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25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750"/>
                                            <p:tgtEl>
                                              <p:spTgt spid="28"/>
                                            </p:tgtEl>
                                          </p:cBhvr>
                                        </p:animEffect>
                                      </p:childTnLst>
                                    </p:cTn>
                                  </p:par>
                                  <p:par>
                                    <p:cTn id="12" presetID="32" presetClass="emph" presetSubtype="0" fill="hold" nodeType="withEffect">
                                      <p:stCondLst>
                                        <p:cond delay="250"/>
                                      </p:stCondLst>
                                      <p:childTnLst>
                                        <p:animRot by="120000">
                                          <p:cBhvr>
                                            <p:cTn id="13" dur="100" fill="hold">
                                              <p:stCondLst>
                                                <p:cond delay="0"/>
                                              </p:stCondLst>
                                            </p:cTn>
                                            <p:tgtEl>
                                              <p:spTgt spid="28"/>
                                            </p:tgtEl>
                                            <p:attrNameLst>
                                              <p:attrName>r</p:attrName>
                                            </p:attrNameLst>
                                          </p:cBhvr>
                                        </p:animRot>
                                        <p:animRot by="-240000">
                                          <p:cBhvr>
                                            <p:cTn id="14" dur="200" fill="hold">
                                              <p:stCondLst>
                                                <p:cond delay="200"/>
                                              </p:stCondLst>
                                            </p:cTn>
                                            <p:tgtEl>
                                              <p:spTgt spid="28"/>
                                            </p:tgtEl>
                                            <p:attrNameLst>
                                              <p:attrName>r</p:attrName>
                                            </p:attrNameLst>
                                          </p:cBhvr>
                                        </p:animRot>
                                        <p:animRot by="240000">
                                          <p:cBhvr>
                                            <p:cTn id="15" dur="200" fill="hold">
                                              <p:stCondLst>
                                                <p:cond delay="400"/>
                                              </p:stCondLst>
                                            </p:cTn>
                                            <p:tgtEl>
                                              <p:spTgt spid="28"/>
                                            </p:tgtEl>
                                            <p:attrNameLst>
                                              <p:attrName>r</p:attrName>
                                            </p:attrNameLst>
                                          </p:cBhvr>
                                        </p:animRot>
                                        <p:animRot by="-240000">
                                          <p:cBhvr>
                                            <p:cTn id="16" dur="200" fill="hold">
                                              <p:stCondLst>
                                                <p:cond delay="600"/>
                                              </p:stCondLst>
                                            </p:cTn>
                                            <p:tgtEl>
                                              <p:spTgt spid="28"/>
                                            </p:tgtEl>
                                            <p:attrNameLst>
                                              <p:attrName>r</p:attrName>
                                            </p:attrNameLst>
                                          </p:cBhvr>
                                        </p:animRot>
                                        <p:animRot by="120000">
                                          <p:cBhvr>
                                            <p:cTn id="17" dur="200" fill="hold">
                                              <p:stCondLst>
                                                <p:cond delay="800"/>
                                              </p:stCondLst>
                                            </p:cTn>
                                            <p:tgtEl>
                                              <p:spTgt spid="28"/>
                                            </p:tgtEl>
                                            <p:attrNameLst>
                                              <p:attrName>r</p:attrName>
                                            </p:attrNameLst>
                                          </p:cBhvr>
                                        </p:animRot>
                                      </p:childTnLst>
                                    </p:cTn>
                                  </p:par>
                                  <p:par>
                                    <p:cTn id="18" presetID="2" presetClass="entr" presetSubtype="8" fill="hold" grpId="0" nodeType="withEffect">
                                      <p:stCondLst>
                                        <p:cond delay="100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0-#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100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0-#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100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0-#ppt_w/2"/>
                                              </p:val>
                                            </p:tav>
                                            <p:tav tm="100000">
                                              <p:val>
                                                <p:strVal val="#ppt_x"/>
                                              </p:val>
                                            </p:tav>
                                          </p:tavLst>
                                        </p:anim>
                                        <p:anim calcmode="lin" valueType="num">
                                          <p:cBhvr additive="base">
                                            <p:cTn id="29" dur="500" fill="hold"/>
                                            <p:tgtEl>
                                              <p:spTgt spid="16"/>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10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0-#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par>
                                    <p:cTn id="34" presetID="10" presetClass="entr" presetSubtype="0" fill="hold" grpId="0" nodeType="withEffect">
                                      <p:stCondLst>
                                        <p:cond delay="150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250"/>
                                            <p:tgtEl>
                                              <p:spTgt spid="21"/>
                                            </p:tgtEl>
                                          </p:cBhvr>
                                        </p:animEffect>
                                      </p:childTnLst>
                                    </p:cTn>
                                  </p:par>
                                  <p:par>
                                    <p:cTn id="37" presetID="10" presetClass="entr" presetSubtype="0" fill="hold" grpId="0" nodeType="withEffect">
                                      <p:stCondLst>
                                        <p:cond delay="150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250"/>
                                            <p:tgtEl>
                                              <p:spTgt spid="20"/>
                                            </p:tgtEl>
                                          </p:cBhvr>
                                        </p:animEffect>
                                      </p:childTnLst>
                                    </p:cTn>
                                  </p:par>
                                  <p:par>
                                    <p:cTn id="40" presetID="10" presetClass="entr" presetSubtype="0" fill="hold" grpId="0" nodeType="withEffect">
                                      <p:stCondLst>
                                        <p:cond delay="150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250"/>
                                            <p:tgtEl>
                                              <p:spTgt spid="23"/>
                                            </p:tgtEl>
                                          </p:cBhvr>
                                        </p:animEffect>
                                      </p:childTnLst>
                                    </p:cTn>
                                  </p:par>
                                  <p:par>
                                    <p:cTn id="43" presetID="10" presetClass="entr" presetSubtype="0" fill="hold" grpId="0" nodeType="withEffect">
                                      <p:stCondLst>
                                        <p:cond delay="150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250"/>
                                            <p:tgtEl>
                                              <p:spTgt spid="22"/>
                                            </p:tgtEl>
                                          </p:cBhvr>
                                        </p:animEffect>
                                      </p:childTnLst>
                                    </p:cTn>
                                  </p:par>
                                  <p:par>
                                    <p:cTn id="46" presetID="10" presetClass="entr" presetSubtype="0" fill="hold" grpId="0" nodeType="withEffect">
                                      <p:stCondLst>
                                        <p:cond delay="150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250"/>
                                            <p:tgtEl>
                                              <p:spTgt spid="25"/>
                                            </p:tgtEl>
                                          </p:cBhvr>
                                        </p:animEffect>
                                      </p:childTnLst>
                                    </p:cTn>
                                  </p:par>
                                  <p:par>
                                    <p:cTn id="49" presetID="10" presetClass="entr" presetSubtype="0" fill="hold" grpId="0" nodeType="withEffect">
                                      <p:stCondLst>
                                        <p:cond delay="150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250"/>
                                            <p:tgtEl>
                                              <p:spTgt spid="24"/>
                                            </p:tgtEl>
                                          </p:cBhvr>
                                        </p:animEffect>
                                      </p:childTnLst>
                                    </p:cTn>
                                  </p:par>
                                  <p:par>
                                    <p:cTn id="52" presetID="10" presetClass="entr" presetSubtype="0" fill="hold" grpId="0" nodeType="withEffect">
                                      <p:stCondLst>
                                        <p:cond delay="150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250"/>
                                            <p:tgtEl>
                                              <p:spTgt spid="27"/>
                                            </p:tgtEl>
                                          </p:cBhvr>
                                        </p:animEffect>
                                      </p:childTnLst>
                                    </p:cTn>
                                  </p:par>
                                  <p:par>
                                    <p:cTn id="55" presetID="10" presetClass="entr" presetSubtype="0" fill="hold" grpId="0" nodeType="withEffect">
                                      <p:stCondLst>
                                        <p:cond delay="150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20" grpId="0"/>
          <p:bldP spid="21" grpId="0"/>
          <p:bldP spid="22" grpId="0"/>
          <p:bldP spid="23" grpId="0"/>
          <p:bldP spid="24" grpId="0"/>
          <p:bldP spid="25" grpId="0"/>
          <p:bldP spid="26" grpId="0"/>
          <p:bldP spid="27" grpId="0"/>
          <p:bldP spid="33"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Down Arrow 72">
            <a:extLst>
              <a:ext uri="{FF2B5EF4-FFF2-40B4-BE49-F238E27FC236}">
                <a16:creationId xmlns:a16="http://schemas.microsoft.com/office/drawing/2014/main" id="{4E3B0494-C6C9-2E40-82D3-A9D1777B832C}"/>
              </a:ext>
            </a:extLst>
          </p:cNvPr>
          <p:cNvSpPr/>
          <p:nvPr/>
        </p:nvSpPr>
        <p:spPr>
          <a:xfrm>
            <a:off x="7588738" y="-9293"/>
            <a:ext cx="1380777" cy="6417669"/>
          </a:xfrm>
          <a:prstGeom prst="downArrow">
            <a:avLst>
              <a:gd name="adj1" fmla="val 50000"/>
              <a:gd name="adj2" fmla="val 5662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uadroTexto 238">
            <a:extLst>
              <a:ext uri="{FF2B5EF4-FFF2-40B4-BE49-F238E27FC236}">
                <a16:creationId xmlns:a16="http://schemas.microsoft.com/office/drawing/2014/main" id="{7203A63C-BBE9-0247-9868-E1F6C9626BFB}"/>
              </a:ext>
            </a:extLst>
          </p:cNvPr>
          <p:cNvSpPr txBox="1"/>
          <p:nvPr/>
        </p:nvSpPr>
        <p:spPr>
          <a:xfrm>
            <a:off x="1155134" y="331897"/>
            <a:ext cx="3861003"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pill INFOGRAPHIC</a:t>
            </a:r>
          </a:p>
        </p:txBody>
      </p:sp>
      <p:sp>
        <p:nvSpPr>
          <p:cNvPr id="7" name="Freeform 6">
            <a:extLst>
              <a:ext uri="{FF2B5EF4-FFF2-40B4-BE49-F238E27FC236}">
                <a16:creationId xmlns:a16="http://schemas.microsoft.com/office/drawing/2014/main" id="{66F04EAF-CA28-9A40-A624-4EB84D00DEA2}"/>
              </a:ext>
            </a:extLst>
          </p:cNvPr>
          <p:cNvSpPr/>
          <p:nvPr/>
        </p:nvSpPr>
        <p:spPr>
          <a:xfrm>
            <a:off x="8358927" y="449624"/>
            <a:ext cx="2389060" cy="2417292"/>
          </a:xfrm>
          <a:custGeom>
            <a:avLst/>
            <a:gdLst>
              <a:gd name="connsiteX0" fmla="*/ 1186514 w 2389060"/>
              <a:gd name="connsiteY0" fmla="*/ 2417293 h 2417292"/>
              <a:gd name="connsiteX1" fmla="*/ 2173529 w 2389060"/>
              <a:gd name="connsiteY1" fmla="*/ 1356756 h 2417292"/>
              <a:gd name="connsiteX2" fmla="*/ 2129633 w 2389060"/>
              <a:gd name="connsiteY2" fmla="*/ 215129 h 2417292"/>
              <a:gd name="connsiteX3" fmla="*/ 985868 w 2389060"/>
              <a:gd name="connsiteY3" fmla="*/ 258944 h 2417292"/>
              <a:gd name="connsiteX4" fmla="*/ 0 w 2389060"/>
              <a:gd name="connsiteY4" fmla="*/ 1318173 h 2417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060" h="2417292">
                <a:moveTo>
                  <a:pt x="1186514" y="2417293"/>
                </a:moveTo>
                <a:lnTo>
                  <a:pt x="2173529" y="1356756"/>
                </a:lnTo>
                <a:cubicBezTo>
                  <a:pt x="2477250" y="1029405"/>
                  <a:pt x="2457594" y="518282"/>
                  <a:pt x="2129633" y="215129"/>
                </a:cubicBezTo>
                <a:cubicBezTo>
                  <a:pt x="1801670" y="-88023"/>
                  <a:pt x="1289589" y="-68407"/>
                  <a:pt x="985868" y="258944"/>
                </a:cubicBezTo>
                <a:lnTo>
                  <a:pt x="0" y="1318173"/>
                </a:lnTo>
                <a:close/>
              </a:path>
            </a:pathLst>
          </a:custGeom>
          <a:solidFill>
            <a:schemeClr val="accent1">
              <a:lumMod val="40000"/>
              <a:lumOff val="60000"/>
            </a:schemeClr>
          </a:solidFill>
          <a:ln w="16378" cap="flat">
            <a:noFill/>
            <a:prstDash val="solid"/>
            <a:miter/>
          </a:ln>
          <a:effectLst>
            <a:outerShdw blurRad="139700" dist="38100" dir="2700000" algn="tl" rotWithShape="0">
              <a:prstClr val="black">
                <a:alpha val="40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7">
            <a:extLst>
              <a:ext uri="{FF2B5EF4-FFF2-40B4-BE49-F238E27FC236}">
                <a16:creationId xmlns:a16="http://schemas.microsoft.com/office/drawing/2014/main" id="{E1A706ED-359D-8040-BF20-215D14948A9A}"/>
              </a:ext>
            </a:extLst>
          </p:cNvPr>
          <p:cNvSpPr/>
          <p:nvPr/>
        </p:nvSpPr>
        <p:spPr>
          <a:xfrm>
            <a:off x="5778867" y="433946"/>
            <a:ext cx="2408569" cy="2442779"/>
          </a:xfrm>
          <a:custGeom>
            <a:avLst/>
            <a:gdLst>
              <a:gd name="connsiteX0" fmla="*/ 2408570 w 2408569"/>
              <a:gd name="connsiteY0" fmla="*/ 1346767 h 2442779"/>
              <a:gd name="connsiteX1" fmla="*/ 1411400 w 2408569"/>
              <a:gd name="connsiteY1" fmla="*/ 267756 h 2442779"/>
              <a:gd name="connsiteX2" fmla="*/ 268256 w 2408569"/>
              <a:gd name="connsiteY2" fmla="*/ 207153 h 2442779"/>
              <a:gd name="connsiteX3" fmla="*/ 207542 w 2408569"/>
              <a:gd name="connsiteY3" fmla="*/ 1348160 h 2442779"/>
              <a:gd name="connsiteX4" fmla="*/ 222757 w 2408569"/>
              <a:gd name="connsiteY4" fmla="*/ 1364587 h 2442779"/>
              <a:gd name="connsiteX5" fmla="*/ 1218780 w 2408569"/>
              <a:gd name="connsiteY5" fmla="*/ 2442780 h 2442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8569" h="2442779">
                <a:moveTo>
                  <a:pt x="2408570" y="1346767"/>
                </a:moveTo>
                <a:lnTo>
                  <a:pt x="1411400" y="267756"/>
                </a:lnTo>
                <a:cubicBezTo>
                  <a:pt x="1112496" y="-64059"/>
                  <a:pt x="600693" y="-91192"/>
                  <a:pt x="268256" y="207153"/>
                </a:cubicBezTo>
                <a:cubicBezTo>
                  <a:pt x="-64179" y="505498"/>
                  <a:pt x="-91363" y="1016344"/>
                  <a:pt x="207542" y="1348160"/>
                </a:cubicBezTo>
                <a:cubicBezTo>
                  <a:pt x="212536" y="1353705"/>
                  <a:pt x="217609" y="1359182"/>
                  <a:pt x="222757" y="1364587"/>
                </a:cubicBezTo>
                <a:lnTo>
                  <a:pt x="1218780" y="2442780"/>
                </a:lnTo>
                <a:close/>
              </a:path>
            </a:pathLst>
          </a:custGeom>
          <a:solidFill>
            <a:schemeClr val="accent1"/>
          </a:solidFill>
          <a:ln w="16378" cap="flat">
            <a:noFill/>
            <a:prstDash val="solid"/>
            <a:miter/>
          </a:ln>
          <a:effectLst>
            <a:outerShdw blurRad="139700" dist="38100" dir="2700000" algn="tl" rotWithShape="0">
              <a:prstClr val="black">
                <a:alpha val="40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7" name="Group 56">
            <a:extLst>
              <a:ext uri="{FF2B5EF4-FFF2-40B4-BE49-F238E27FC236}">
                <a16:creationId xmlns:a16="http://schemas.microsoft.com/office/drawing/2014/main" id="{066799BC-61A3-484F-B67B-B1C3404EEF42}"/>
              </a:ext>
            </a:extLst>
          </p:cNvPr>
          <p:cNvGrpSpPr/>
          <p:nvPr/>
        </p:nvGrpSpPr>
        <p:grpSpPr>
          <a:xfrm>
            <a:off x="7372445" y="2821311"/>
            <a:ext cx="814335" cy="677120"/>
            <a:chOff x="7790457" y="2872604"/>
            <a:chExt cx="814335" cy="677120"/>
          </a:xfrm>
        </p:grpSpPr>
        <p:sp>
          <p:nvSpPr>
            <p:cNvPr id="9" name="Freeform 8">
              <a:extLst>
                <a:ext uri="{FF2B5EF4-FFF2-40B4-BE49-F238E27FC236}">
                  <a16:creationId xmlns:a16="http://schemas.microsoft.com/office/drawing/2014/main" id="{1CF252D3-8A2F-0A4B-920D-130AAD66BEAC}"/>
                </a:ext>
              </a:extLst>
            </p:cNvPr>
            <p:cNvSpPr/>
            <p:nvPr/>
          </p:nvSpPr>
          <p:spPr>
            <a:xfrm>
              <a:off x="7791890" y="3005512"/>
              <a:ext cx="812902" cy="544212"/>
            </a:xfrm>
            <a:custGeom>
              <a:avLst/>
              <a:gdLst>
                <a:gd name="connsiteX0" fmla="*/ 474835 w 812902"/>
                <a:gd name="connsiteY0" fmla="*/ 526263 h 544212"/>
                <a:gd name="connsiteX1" fmla="*/ 35707 w 812902"/>
                <a:gd name="connsiteY1" fmla="*/ 382395 h 544212"/>
                <a:gd name="connsiteX2" fmla="*/ 0 w 812902"/>
                <a:gd name="connsiteY2" fmla="*/ 245230 h 544212"/>
                <a:gd name="connsiteX3" fmla="*/ 749352 w 812902"/>
                <a:gd name="connsiteY3" fmla="*/ 0 h 544212"/>
                <a:gd name="connsiteX4" fmla="*/ 812903 w 812902"/>
                <a:gd name="connsiteY4" fmla="*/ 184740 h 544212"/>
                <a:gd name="connsiteX5" fmla="*/ 780963 w 812902"/>
                <a:gd name="connsiteY5" fmla="*/ 309153 h 544212"/>
                <a:gd name="connsiteX6" fmla="*/ 474835 w 812902"/>
                <a:gd name="connsiteY6" fmla="*/ 526263 h 544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2902" h="544212">
                  <a:moveTo>
                    <a:pt x="474835" y="526263"/>
                  </a:moveTo>
                  <a:cubicBezTo>
                    <a:pt x="210965" y="591658"/>
                    <a:pt x="69448" y="463321"/>
                    <a:pt x="35707" y="382395"/>
                  </a:cubicBezTo>
                  <a:cubicBezTo>
                    <a:pt x="16481" y="338891"/>
                    <a:pt x="4422" y="292575"/>
                    <a:pt x="0" y="245230"/>
                  </a:cubicBezTo>
                  <a:lnTo>
                    <a:pt x="749352" y="0"/>
                  </a:lnTo>
                  <a:cubicBezTo>
                    <a:pt x="749352" y="0"/>
                    <a:pt x="790955" y="51171"/>
                    <a:pt x="812903" y="184740"/>
                  </a:cubicBezTo>
                  <a:cubicBezTo>
                    <a:pt x="812788" y="228211"/>
                    <a:pt x="801798" y="270979"/>
                    <a:pt x="780963" y="309153"/>
                  </a:cubicBezTo>
                  <a:cubicBezTo>
                    <a:pt x="729860" y="406918"/>
                    <a:pt x="613404" y="492258"/>
                    <a:pt x="474835" y="526263"/>
                  </a:cubicBezTo>
                  <a:close/>
                </a:path>
              </a:pathLst>
            </a:custGeom>
            <a:solidFill>
              <a:srgbClr val="CCCCCC"/>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9">
              <a:extLst>
                <a:ext uri="{FF2B5EF4-FFF2-40B4-BE49-F238E27FC236}">
                  <a16:creationId xmlns:a16="http://schemas.microsoft.com/office/drawing/2014/main" id="{7C903860-392A-A947-B344-735616021B47}"/>
                </a:ext>
              </a:extLst>
            </p:cNvPr>
            <p:cNvSpPr/>
            <p:nvPr/>
          </p:nvSpPr>
          <p:spPr>
            <a:xfrm>
              <a:off x="7790457" y="2882725"/>
              <a:ext cx="781573" cy="609005"/>
            </a:xfrm>
            <a:custGeom>
              <a:avLst/>
              <a:gdLst>
                <a:gd name="connsiteX0" fmla="*/ 322630 w 781573"/>
                <a:gd name="connsiteY0" fmla="*/ 13414 h 609005"/>
                <a:gd name="connsiteX1" fmla="*/ 775517 w 781573"/>
                <a:gd name="connsiteY1" fmla="*/ 214665 h 609005"/>
                <a:gd name="connsiteX2" fmla="*/ 458906 w 781573"/>
                <a:gd name="connsiteY2" fmla="*/ 595426 h 609005"/>
                <a:gd name="connsiteX3" fmla="*/ 6019 w 781573"/>
                <a:gd name="connsiteY3" fmla="*/ 394010 h 609005"/>
                <a:gd name="connsiteX4" fmla="*/ 322630 w 781573"/>
                <a:gd name="connsiteY4" fmla="*/ 13414 h 609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73" h="609005">
                  <a:moveTo>
                    <a:pt x="322630" y="13414"/>
                  </a:moveTo>
                  <a:cubicBezTo>
                    <a:pt x="535561" y="-35632"/>
                    <a:pt x="737845" y="53958"/>
                    <a:pt x="775517" y="214665"/>
                  </a:cubicBezTo>
                  <a:cubicBezTo>
                    <a:pt x="813189" y="375373"/>
                    <a:pt x="671181" y="545889"/>
                    <a:pt x="458906" y="595426"/>
                  </a:cubicBezTo>
                  <a:cubicBezTo>
                    <a:pt x="246631" y="644962"/>
                    <a:pt x="43528" y="554717"/>
                    <a:pt x="6019" y="394010"/>
                  </a:cubicBezTo>
                  <a:cubicBezTo>
                    <a:pt x="-31489" y="233303"/>
                    <a:pt x="110191" y="62459"/>
                    <a:pt x="322630" y="13414"/>
                  </a:cubicBezTo>
                  <a:close/>
                </a:path>
              </a:pathLst>
            </a:custGeom>
            <a:solidFill>
              <a:srgbClr val="CCCCCC"/>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10">
              <a:extLst>
                <a:ext uri="{FF2B5EF4-FFF2-40B4-BE49-F238E27FC236}">
                  <a16:creationId xmlns:a16="http://schemas.microsoft.com/office/drawing/2014/main" id="{2EB0C608-3D82-C24A-AC1F-6ADC975AA522}"/>
                </a:ext>
              </a:extLst>
            </p:cNvPr>
            <p:cNvSpPr/>
            <p:nvPr/>
          </p:nvSpPr>
          <p:spPr>
            <a:xfrm>
              <a:off x="7802700" y="2872604"/>
              <a:ext cx="781779" cy="609151"/>
            </a:xfrm>
            <a:custGeom>
              <a:avLst/>
              <a:gdLst>
                <a:gd name="connsiteX0" fmla="*/ 322836 w 781779"/>
                <a:gd name="connsiteY0" fmla="*/ 13399 h 609151"/>
                <a:gd name="connsiteX1" fmla="*/ 775723 w 781779"/>
                <a:gd name="connsiteY1" fmla="*/ 214814 h 609151"/>
                <a:gd name="connsiteX2" fmla="*/ 458948 w 781779"/>
                <a:gd name="connsiteY2" fmla="*/ 595738 h 609151"/>
                <a:gd name="connsiteX3" fmla="*/ 6061 w 781779"/>
                <a:gd name="connsiteY3" fmla="*/ 394486 h 609151"/>
                <a:gd name="connsiteX4" fmla="*/ 322836 w 781779"/>
                <a:gd name="connsiteY4" fmla="*/ 13399 h 60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79" h="609151">
                  <a:moveTo>
                    <a:pt x="322836" y="13399"/>
                  </a:moveTo>
                  <a:cubicBezTo>
                    <a:pt x="535767" y="-35647"/>
                    <a:pt x="738051" y="54107"/>
                    <a:pt x="775723" y="214814"/>
                  </a:cubicBezTo>
                  <a:cubicBezTo>
                    <a:pt x="813395" y="375521"/>
                    <a:pt x="671387" y="546692"/>
                    <a:pt x="458948" y="595738"/>
                  </a:cubicBezTo>
                  <a:cubicBezTo>
                    <a:pt x="246509" y="644784"/>
                    <a:pt x="43734" y="555193"/>
                    <a:pt x="6061" y="394486"/>
                  </a:cubicBezTo>
                  <a:cubicBezTo>
                    <a:pt x="-31611" y="233779"/>
                    <a:pt x="110233" y="62935"/>
                    <a:pt x="322836" y="13399"/>
                  </a:cubicBezTo>
                  <a:close/>
                </a:path>
              </a:pathLst>
            </a:custGeom>
            <a:solidFill>
              <a:srgbClr val="CCCCCC"/>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11">
              <a:extLst>
                <a:ext uri="{FF2B5EF4-FFF2-40B4-BE49-F238E27FC236}">
                  <a16:creationId xmlns:a16="http://schemas.microsoft.com/office/drawing/2014/main" id="{67537295-FA5C-EB40-8B5C-0DEE42A48CDF}"/>
                </a:ext>
              </a:extLst>
            </p:cNvPr>
            <p:cNvSpPr/>
            <p:nvPr/>
          </p:nvSpPr>
          <p:spPr>
            <a:xfrm>
              <a:off x="7809744" y="3087418"/>
              <a:ext cx="772118" cy="195529"/>
            </a:xfrm>
            <a:custGeom>
              <a:avLst/>
              <a:gdLst>
                <a:gd name="connsiteX0" fmla="*/ 772119 w 772118"/>
                <a:gd name="connsiteY0" fmla="*/ 16349 h 195529"/>
                <a:gd name="connsiteX1" fmla="*/ 770481 w 772118"/>
                <a:gd name="connsiteY1" fmla="*/ 8174 h 195529"/>
                <a:gd name="connsiteX2" fmla="*/ 768188 w 772118"/>
                <a:gd name="connsiteY2" fmla="*/ 0 h 195529"/>
                <a:gd name="connsiteX3" fmla="*/ 0 w 772118"/>
                <a:gd name="connsiteY3" fmla="*/ 179181 h 195529"/>
                <a:gd name="connsiteX4" fmla="*/ 1638 w 772118"/>
                <a:gd name="connsiteY4" fmla="*/ 187519 h 195529"/>
                <a:gd name="connsiteX5" fmla="*/ 3767 w 772118"/>
                <a:gd name="connsiteY5" fmla="*/ 195530 h 195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118" h="195529">
                  <a:moveTo>
                    <a:pt x="772119" y="16349"/>
                  </a:moveTo>
                  <a:cubicBezTo>
                    <a:pt x="772119" y="13569"/>
                    <a:pt x="771136" y="10790"/>
                    <a:pt x="770481" y="8174"/>
                  </a:cubicBezTo>
                  <a:cubicBezTo>
                    <a:pt x="769875" y="5412"/>
                    <a:pt x="769105" y="2681"/>
                    <a:pt x="768188" y="0"/>
                  </a:cubicBezTo>
                  <a:lnTo>
                    <a:pt x="0" y="179181"/>
                  </a:lnTo>
                  <a:cubicBezTo>
                    <a:pt x="0" y="181961"/>
                    <a:pt x="983" y="184740"/>
                    <a:pt x="1638" y="187519"/>
                  </a:cubicBezTo>
                  <a:cubicBezTo>
                    <a:pt x="2293" y="190298"/>
                    <a:pt x="2948" y="192751"/>
                    <a:pt x="3767" y="195530"/>
                  </a:cubicBezTo>
                  <a:close/>
                </a:path>
              </a:pathLst>
            </a:custGeom>
            <a:solidFill>
              <a:srgbClr val="FFFFFF"/>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EF24BBDB-F988-1541-9538-02A126AF98EC}"/>
                </a:ext>
              </a:extLst>
            </p:cNvPr>
            <p:cNvSpPr/>
            <p:nvPr/>
          </p:nvSpPr>
          <p:spPr>
            <a:xfrm>
              <a:off x="7806795" y="3079244"/>
              <a:ext cx="772773" cy="196183"/>
            </a:xfrm>
            <a:custGeom>
              <a:avLst/>
              <a:gdLst>
                <a:gd name="connsiteX0" fmla="*/ 772774 w 772773"/>
                <a:gd name="connsiteY0" fmla="*/ 16349 h 196183"/>
                <a:gd name="connsiteX1" fmla="*/ 771300 w 772773"/>
                <a:gd name="connsiteY1" fmla="*/ 8174 h 196183"/>
                <a:gd name="connsiteX2" fmla="*/ 768843 w 772773"/>
                <a:gd name="connsiteY2" fmla="*/ 0 h 196183"/>
                <a:gd name="connsiteX3" fmla="*/ 0 w 772773"/>
                <a:gd name="connsiteY3" fmla="*/ 179835 h 196183"/>
                <a:gd name="connsiteX4" fmla="*/ 1638 w 772773"/>
                <a:gd name="connsiteY4" fmla="*/ 188009 h 196183"/>
                <a:gd name="connsiteX5" fmla="*/ 3931 w 772773"/>
                <a:gd name="connsiteY5" fmla="*/ 196184 h 196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773" h="196183">
                  <a:moveTo>
                    <a:pt x="772774" y="16349"/>
                  </a:moveTo>
                  <a:lnTo>
                    <a:pt x="771300" y="8174"/>
                  </a:lnTo>
                  <a:cubicBezTo>
                    <a:pt x="770661" y="5395"/>
                    <a:pt x="769826" y="2665"/>
                    <a:pt x="768843" y="0"/>
                  </a:cubicBezTo>
                  <a:lnTo>
                    <a:pt x="0" y="179835"/>
                  </a:lnTo>
                  <a:cubicBezTo>
                    <a:pt x="0" y="182451"/>
                    <a:pt x="983" y="185230"/>
                    <a:pt x="1638" y="188009"/>
                  </a:cubicBezTo>
                  <a:cubicBezTo>
                    <a:pt x="2293" y="190789"/>
                    <a:pt x="3112" y="193241"/>
                    <a:pt x="3931" y="196184"/>
                  </a:cubicBezTo>
                  <a:close/>
                </a:path>
              </a:pathLst>
            </a:custGeom>
            <a:solidFill>
              <a:srgbClr val="BFBFBF"/>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13">
              <a:extLst>
                <a:ext uri="{FF2B5EF4-FFF2-40B4-BE49-F238E27FC236}">
                  <a16:creationId xmlns:a16="http://schemas.microsoft.com/office/drawing/2014/main" id="{249F0A11-DF6F-AC4F-9AA1-0DDD876FB8E2}"/>
                </a:ext>
              </a:extLst>
            </p:cNvPr>
            <p:cNvSpPr/>
            <p:nvPr/>
          </p:nvSpPr>
          <p:spPr>
            <a:xfrm>
              <a:off x="7849952" y="2908852"/>
              <a:ext cx="687602" cy="536314"/>
            </a:xfrm>
            <a:custGeom>
              <a:avLst/>
              <a:gdLst>
                <a:gd name="connsiteX0" fmla="*/ 283774 w 687602"/>
                <a:gd name="connsiteY0" fmla="*/ 11974 h 536314"/>
                <a:gd name="connsiteX1" fmla="*/ 682281 w 687602"/>
                <a:gd name="connsiteY1" fmla="*/ 189193 h 536314"/>
                <a:gd name="connsiteX2" fmla="*/ 403834 w 687602"/>
                <a:gd name="connsiteY2" fmla="*/ 524341 h 536314"/>
                <a:gd name="connsiteX3" fmla="*/ 5326 w 687602"/>
                <a:gd name="connsiteY3" fmla="*/ 347121 h 536314"/>
                <a:gd name="connsiteX4" fmla="*/ 283774 w 687602"/>
                <a:gd name="connsiteY4" fmla="*/ 11974 h 53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7602" h="536314">
                  <a:moveTo>
                    <a:pt x="283774" y="11974"/>
                  </a:moveTo>
                  <a:cubicBezTo>
                    <a:pt x="470661" y="-31677"/>
                    <a:pt x="649195" y="47777"/>
                    <a:pt x="682281" y="189193"/>
                  </a:cubicBezTo>
                  <a:cubicBezTo>
                    <a:pt x="715367" y="330609"/>
                    <a:pt x="590721" y="480690"/>
                    <a:pt x="403834" y="524341"/>
                  </a:cubicBezTo>
                  <a:cubicBezTo>
                    <a:pt x="216946" y="567992"/>
                    <a:pt x="38412" y="488537"/>
                    <a:pt x="5326" y="347121"/>
                  </a:cubicBezTo>
                  <a:cubicBezTo>
                    <a:pt x="-27760" y="205705"/>
                    <a:pt x="96722" y="55788"/>
                    <a:pt x="283774" y="11974"/>
                  </a:cubicBezTo>
                  <a:close/>
                </a:path>
              </a:pathLst>
            </a:custGeom>
            <a:solidFill>
              <a:srgbClr val="FFFFFF"/>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14">
              <a:extLst>
                <a:ext uri="{FF2B5EF4-FFF2-40B4-BE49-F238E27FC236}">
                  <a16:creationId xmlns:a16="http://schemas.microsoft.com/office/drawing/2014/main" id="{CCF97828-504C-D14F-93DF-ED75750CC289}"/>
                </a:ext>
              </a:extLst>
            </p:cNvPr>
            <p:cNvSpPr/>
            <p:nvPr/>
          </p:nvSpPr>
          <p:spPr>
            <a:xfrm>
              <a:off x="7855114" y="3098208"/>
              <a:ext cx="680558" cy="173949"/>
            </a:xfrm>
            <a:custGeom>
              <a:avLst/>
              <a:gdLst>
                <a:gd name="connsiteX0" fmla="*/ 680559 w 680558"/>
                <a:gd name="connsiteY0" fmla="*/ 16349 h 173949"/>
                <a:gd name="connsiteX1" fmla="*/ 679084 w 680558"/>
                <a:gd name="connsiteY1" fmla="*/ 8174 h 173949"/>
                <a:gd name="connsiteX2" fmla="*/ 676955 w 680558"/>
                <a:gd name="connsiteY2" fmla="*/ 0 h 173949"/>
                <a:gd name="connsiteX3" fmla="*/ 0 w 680558"/>
                <a:gd name="connsiteY3" fmla="*/ 157601 h 173949"/>
                <a:gd name="connsiteX4" fmla="*/ 1802 w 680558"/>
                <a:gd name="connsiteY4" fmla="*/ 165775 h 173949"/>
                <a:gd name="connsiteX5" fmla="*/ 3931 w 680558"/>
                <a:gd name="connsiteY5" fmla="*/ 173950 h 17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0558" h="173949">
                  <a:moveTo>
                    <a:pt x="680559" y="16349"/>
                  </a:moveTo>
                  <a:cubicBezTo>
                    <a:pt x="680559" y="13569"/>
                    <a:pt x="680559" y="10790"/>
                    <a:pt x="679084" y="8174"/>
                  </a:cubicBezTo>
                  <a:cubicBezTo>
                    <a:pt x="677610" y="5558"/>
                    <a:pt x="677610" y="2616"/>
                    <a:pt x="676955" y="0"/>
                  </a:cubicBezTo>
                  <a:lnTo>
                    <a:pt x="0" y="157601"/>
                  </a:lnTo>
                  <a:cubicBezTo>
                    <a:pt x="0" y="160217"/>
                    <a:pt x="1147" y="162996"/>
                    <a:pt x="1802" y="165775"/>
                  </a:cubicBezTo>
                  <a:cubicBezTo>
                    <a:pt x="2457" y="168555"/>
                    <a:pt x="3276" y="171170"/>
                    <a:pt x="3931" y="173950"/>
                  </a:cubicBezTo>
                  <a:close/>
                </a:path>
              </a:pathLst>
            </a:custGeom>
            <a:solidFill>
              <a:srgbClr val="FFFFFF"/>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15">
              <a:extLst>
                <a:ext uri="{FF2B5EF4-FFF2-40B4-BE49-F238E27FC236}">
                  <a16:creationId xmlns:a16="http://schemas.microsoft.com/office/drawing/2014/main" id="{88DB1A0F-EC03-CA4F-9B2D-EC4128BB35BB}"/>
                </a:ext>
              </a:extLst>
            </p:cNvPr>
            <p:cNvSpPr/>
            <p:nvPr/>
          </p:nvSpPr>
          <p:spPr>
            <a:xfrm>
              <a:off x="7853313" y="3090034"/>
              <a:ext cx="680722" cy="173949"/>
            </a:xfrm>
            <a:custGeom>
              <a:avLst/>
              <a:gdLst>
                <a:gd name="connsiteX0" fmla="*/ 680722 w 680722"/>
                <a:gd name="connsiteY0" fmla="*/ 16349 h 173949"/>
                <a:gd name="connsiteX1" fmla="*/ 678921 w 680722"/>
                <a:gd name="connsiteY1" fmla="*/ 8011 h 173949"/>
                <a:gd name="connsiteX2" fmla="*/ 676791 w 680722"/>
                <a:gd name="connsiteY2" fmla="*/ 0 h 173949"/>
                <a:gd name="connsiteX3" fmla="*/ 0 w 680722"/>
                <a:gd name="connsiteY3" fmla="*/ 157764 h 173949"/>
                <a:gd name="connsiteX4" fmla="*/ 1638 w 680722"/>
                <a:gd name="connsiteY4" fmla="*/ 165939 h 173949"/>
                <a:gd name="connsiteX5" fmla="*/ 3931 w 680722"/>
                <a:gd name="connsiteY5" fmla="*/ 173950 h 17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0722" h="173949">
                  <a:moveTo>
                    <a:pt x="680722" y="16349"/>
                  </a:moveTo>
                  <a:cubicBezTo>
                    <a:pt x="680722" y="13569"/>
                    <a:pt x="679576" y="10790"/>
                    <a:pt x="678921" y="8011"/>
                  </a:cubicBezTo>
                  <a:cubicBezTo>
                    <a:pt x="678266" y="5231"/>
                    <a:pt x="677447" y="2779"/>
                    <a:pt x="676791" y="0"/>
                  </a:cubicBezTo>
                  <a:lnTo>
                    <a:pt x="0" y="157764"/>
                  </a:lnTo>
                  <a:cubicBezTo>
                    <a:pt x="0" y="160380"/>
                    <a:pt x="983" y="163159"/>
                    <a:pt x="1638" y="165939"/>
                  </a:cubicBezTo>
                  <a:cubicBezTo>
                    <a:pt x="2227" y="168653"/>
                    <a:pt x="2997" y="171334"/>
                    <a:pt x="3931" y="173950"/>
                  </a:cubicBezTo>
                  <a:close/>
                </a:path>
              </a:pathLst>
            </a:custGeom>
            <a:solidFill>
              <a:srgbClr val="B3B3B3"/>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9" name="Group 58">
            <a:extLst>
              <a:ext uri="{FF2B5EF4-FFF2-40B4-BE49-F238E27FC236}">
                <a16:creationId xmlns:a16="http://schemas.microsoft.com/office/drawing/2014/main" id="{4EF97549-BD24-E544-B2DD-CFBAF1111C30}"/>
              </a:ext>
            </a:extLst>
          </p:cNvPr>
          <p:cNvGrpSpPr/>
          <p:nvPr/>
        </p:nvGrpSpPr>
        <p:grpSpPr>
          <a:xfrm rot="448516">
            <a:off x="8360326" y="4800590"/>
            <a:ext cx="627892" cy="521970"/>
            <a:chOff x="8778338" y="4851883"/>
            <a:chExt cx="627892" cy="521970"/>
          </a:xfrm>
        </p:grpSpPr>
        <p:sp>
          <p:nvSpPr>
            <p:cNvPr id="17" name="Freeform 16">
              <a:extLst>
                <a:ext uri="{FF2B5EF4-FFF2-40B4-BE49-F238E27FC236}">
                  <a16:creationId xmlns:a16="http://schemas.microsoft.com/office/drawing/2014/main" id="{A307AA25-F435-FE47-8BC1-43FC50541DE0}"/>
                </a:ext>
              </a:extLst>
            </p:cNvPr>
            <p:cNvSpPr/>
            <p:nvPr/>
          </p:nvSpPr>
          <p:spPr>
            <a:xfrm>
              <a:off x="8779396" y="4953944"/>
              <a:ext cx="626834" cy="419909"/>
            </a:xfrm>
            <a:custGeom>
              <a:avLst/>
              <a:gdLst>
                <a:gd name="connsiteX0" fmla="*/ 366240 w 626834"/>
                <a:gd name="connsiteY0" fmla="*/ 406264 h 419909"/>
                <a:gd name="connsiteX1" fmla="*/ 27681 w 626834"/>
                <a:gd name="connsiteY1" fmla="*/ 295257 h 419909"/>
                <a:gd name="connsiteX2" fmla="*/ 0 w 626834"/>
                <a:gd name="connsiteY2" fmla="*/ 189644 h 419909"/>
                <a:gd name="connsiteX3" fmla="*/ 577697 w 626834"/>
                <a:gd name="connsiteY3" fmla="*/ 0 h 419909"/>
                <a:gd name="connsiteX4" fmla="*/ 626835 w 626834"/>
                <a:gd name="connsiteY4" fmla="*/ 142397 h 419909"/>
                <a:gd name="connsiteX5" fmla="*/ 602102 w 626834"/>
                <a:gd name="connsiteY5" fmla="*/ 238364 h 419909"/>
                <a:gd name="connsiteX6" fmla="*/ 366240 w 626834"/>
                <a:gd name="connsiteY6" fmla="*/ 406264 h 41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6834" h="419909">
                  <a:moveTo>
                    <a:pt x="366240" y="406264"/>
                  </a:moveTo>
                  <a:cubicBezTo>
                    <a:pt x="162646" y="456291"/>
                    <a:pt x="53560" y="357218"/>
                    <a:pt x="27681" y="295257"/>
                  </a:cubicBezTo>
                  <a:cubicBezTo>
                    <a:pt x="12776" y="261791"/>
                    <a:pt x="3423" y="226118"/>
                    <a:pt x="0" y="189644"/>
                  </a:cubicBezTo>
                  <a:lnTo>
                    <a:pt x="577697" y="0"/>
                  </a:lnTo>
                  <a:cubicBezTo>
                    <a:pt x="577697" y="0"/>
                    <a:pt x="610455" y="39400"/>
                    <a:pt x="626835" y="142397"/>
                  </a:cubicBezTo>
                  <a:cubicBezTo>
                    <a:pt x="626654" y="175928"/>
                    <a:pt x="618154" y="208903"/>
                    <a:pt x="602102" y="238364"/>
                  </a:cubicBezTo>
                  <a:cubicBezTo>
                    <a:pt x="562628" y="314221"/>
                    <a:pt x="473033" y="379942"/>
                    <a:pt x="366240" y="406264"/>
                  </a:cubicBezTo>
                  <a:close/>
                </a:path>
              </a:pathLst>
            </a:custGeom>
            <a:solidFill>
              <a:srgbClr val="CCCCCC"/>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17">
              <a:extLst>
                <a:ext uri="{FF2B5EF4-FFF2-40B4-BE49-F238E27FC236}">
                  <a16:creationId xmlns:a16="http://schemas.microsoft.com/office/drawing/2014/main" id="{051B8E88-E3BA-5D40-90CE-7780897CBF74}"/>
                </a:ext>
              </a:extLst>
            </p:cNvPr>
            <p:cNvSpPr/>
            <p:nvPr/>
          </p:nvSpPr>
          <p:spPr>
            <a:xfrm>
              <a:off x="8778338" y="4859894"/>
              <a:ext cx="602617" cy="469548"/>
            </a:xfrm>
            <a:custGeom>
              <a:avLst/>
              <a:gdLst>
                <a:gd name="connsiteX0" fmla="*/ 248713 w 602617"/>
                <a:gd name="connsiteY0" fmla="*/ 10508 h 469548"/>
                <a:gd name="connsiteX1" fmla="*/ 597918 w 602617"/>
                <a:gd name="connsiteY1" fmla="*/ 165656 h 469548"/>
                <a:gd name="connsiteX2" fmla="*/ 353867 w 602617"/>
                <a:gd name="connsiteY2" fmla="*/ 459115 h 469548"/>
                <a:gd name="connsiteX3" fmla="*/ 4661 w 602617"/>
                <a:gd name="connsiteY3" fmla="*/ 303966 h 469548"/>
                <a:gd name="connsiteX4" fmla="*/ 248713 w 602617"/>
                <a:gd name="connsiteY4" fmla="*/ 10508 h 469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617" h="469548">
                  <a:moveTo>
                    <a:pt x="248713" y="10508"/>
                  </a:moveTo>
                  <a:cubicBezTo>
                    <a:pt x="412505" y="-27748"/>
                    <a:pt x="568763" y="41734"/>
                    <a:pt x="597918" y="165656"/>
                  </a:cubicBezTo>
                  <a:cubicBezTo>
                    <a:pt x="627074" y="289579"/>
                    <a:pt x="517496" y="421022"/>
                    <a:pt x="353867" y="459115"/>
                  </a:cubicBezTo>
                  <a:cubicBezTo>
                    <a:pt x="190239" y="497207"/>
                    <a:pt x="33653" y="427725"/>
                    <a:pt x="4661" y="303966"/>
                  </a:cubicBezTo>
                  <a:cubicBezTo>
                    <a:pt x="-24330" y="180207"/>
                    <a:pt x="84920" y="48600"/>
                    <a:pt x="248713" y="10508"/>
                  </a:cubicBezTo>
                  <a:close/>
                </a:path>
              </a:pathLst>
            </a:custGeom>
            <a:solidFill>
              <a:srgbClr val="CCCCCC"/>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18">
              <a:extLst>
                <a:ext uri="{FF2B5EF4-FFF2-40B4-BE49-F238E27FC236}">
                  <a16:creationId xmlns:a16="http://schemas.microsoft.com/office/drawing/2014/main" id="{EC788BD2-E960-CC4C-B955-72952CBFA367}"/>
                </a:ext>
              </a:extLst>
            </p:cNvPr>
            <p:cNvSpPr/>
            <p:nvPr/>
          </p:nvSpPr>
          <p:spPr>
            <a:xfrm>
              <a:off x="8787839" y="4851883"/>
              <a:ext cx="602574" cy="469562"/>
            </a:xfrm>
            <a:custGeom>
              <a:avLst/>
              <a:gdLst>
                <a:gd name="connsiteX0" fmla="*/ 248876 w 602574"/>
                <a:gd name="connsiteY0" fmla="*/ 10508 h 469562"/>
                <a:gd name="connsiteX1" fmla="*/ 597918 w 602574"/>
                <a:gd name="connsiteY1" fmla="*/ 165657 h 469562"/>
                <a:gd name="connsiteX2" fmla="*/ 353703 w 602574"/>
                <a:gd name="connsiteY2" fmla="*/ 459115 h 469562"/>
                <a:gd name="connsiteX3" fmla="*/ 4661 w 602574"/>
                <a:gd name="connsiteY3" fmla="*/ 303966 h 469562"/>
                <a:gd name="connsiteX4" fmla="*/ 248876 w 602574"/>
                <a:gd name="connsiteY4" fmla="*/ 10508 h 469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574" h="469562">
                  <a:moveTo>
                    <a:pt x="248876" y="10508"/>
                  </a:moveTo>
                  <a:cubicBezTo>
                    <a:pt x="412669" y="-27748"/>
                    <a:pt x="568927" y="41734"/>
                    <a:pt x="597918" y="165657"/>
                  </a:cubicBezTo>
                  <a:cubicBezTo>
                    <a:pt x="626910" y="289579"/>
                    <a:pt x="517496" y="421023"/>
                    <a:pt x="353703" y="459115"/>
                  </a:cubicBezTo>
                  <a:cubicBezTo>
                    <a:pt x="189911" y="497207"/>
                    <a:pt x="33653" y="427889"/>
                    <a:pt x="4661" y="303966"/>
                  </a:cubicBezTo>
                  <a:cubicBezTo>
                    <a:pt x="-24330" y="180044"/>
                    <a:pt x="84919" y="48600"/>
                    <a:pt x="248876" y="10508"/>
                  </a:cubicBezTo>
                  <a:close/>
                </a:path>
              </a:pathLst>
            </a:custGeom>
            <a:solidFill>
              <a:srgbClr val="CCCCCC"/>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19">
              <a:extLst>
                <a:ext uri="{FF2B5EF4-FFF2-40B4-BE49-F238E27FC236}">
                  <a16:creationId xmlns:a16="http://schemas.microsoft.com/office/drawing/2014/main" id="{622F5326-A50B-F14B-9D4E-CB4D1AD82D38}"/>
                </a:ext>
              </a:extLst>
            </p:cNvPr>
            <p:cNvSpPr/>
            <p:nvPr/>
          </p:nvSpPr>
          <p:spPr>
            <a:xfrm>
              <a:off x="8792500" y="5017540"/>
              <a:ext cx="596041" cy="150897"/>
            </a:xfrm>
            <a:custGeom>
              <a:avLst/>
              <a:gdLst>
                <a:gd name="connsiteX0" fmla="*/ 596042 w 596041"/>
                <a:gd name="connsiteY0" fmla="*/ 12588 h 150897"/>
                <a:gd name="connsiteX1" fmla="*/ 594731 w 596041"/>
                <a:gd name="connsiteY1" fmla="*/ 6376 h 150897"/>
                <a:gd name="connsiteX2" fmla="*/ 592929 w 596041"/>
                <a:gd name="connsiteY2" fmla="*/ 0 h 150897"/>
                <a:gd name="connsiteX3" fmla="*/ 0 w 596041"/>
                <a:gd name="connsiteY3" fmla="*/ 138146 h 150897"/>
                <a:gd name="connsiteX4" fmla="*/ 1310 w 596041"/>
                <a:gd name="connsiteY4" fmla="*/ 144522 h 150897"/>
                <a:gd name="connsiteX5" fmla="*/ 2948 w 596041"/>
                <a:gd name="connsiteY5" fmla="*/ 150898 h 15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6041" h="150897">
                  <a:moveTo>
                    <a:pt x="596042" y="12588"/>
                  </a:moveTo>
                  <a:cubicBezTo>
                    <a:pt x="596042" y="10627"/>
                    <a:pt x="596042" y="8501"/>
                    <a:pt x="594731" y="6376"/>
                  </a:cubicBezTo>
                  <a:cubicBezTo>
                    <a:pt x="593421" y="4250"/>
                    <a:pt x="593585" y="2125"/>
                    <a:pt x="592929" y="0"/>
                  </a:cubicBezTo>
                  <a:lnTo>
                    <a:pt x="0" y="138146"/>
                  </a:lnTo>
                  <a:cubicBezTo>
                    <a:pt x="278" y="140304"/>
                    <a:pt x="721" y="142429"/>
                    <a:pt x="1310" y="144522"/>
                  </a:cubicBezTo>
                  <a:cubicBezTo>
                    <a:pt x="1720" y="146680"/>
                    <a:pt x="2277" y="148805"/>
                    <a:pt x="2948" y="150898"/>
                  </a:cubicBezTo>
                  <a:close/>
                </a:path>
              </a:pathLst>
            </a:custGeom>
            <a:solidFill>
              <a:srgbClr val="FFFFFF"/>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20">
              <a:extLst>
                <a:ext uri="{FF2B5EF4-FFF2-40B4-BE49-F238E27FC236}">
                  <a16:creationId xmlns:a16="http://schemas.microsoft.com/office/drawing/2014/main" id="{62E805DA-636D-CB4E-9B20-9FFF3CD5E006}"/>
                </a:ext>
              </a:extLst>
            </p:cNvPr>
            <p:cNvSpPr/>
            <p:nvPr/>
          </p:nvSpPr>
          <p:spPr>
            <a:xfrm>
              <a:off x="8791189" y="5011327"/>
              <a:ext cx="595713" cy="150734"/>
            </a:xfrm>
            <a:custGeom>
              <a:avLst/>
              <a:gdLst>
                <a:gd name="connsiteX0" fmla="*/ 595714 w 595713"/>
                <a:gd name="connsiteY0" fmla="*/ 12588 h 150734"/>
                <a:gd name="connsiteX1" fmla="*/ 594567 w 595713"/>
                <a:gd name="connsiteY1" fmla="*/ 6213 h 150734"/>
                <a:gd name="connsiteX2" fmla="*/ 592766 w 595713"/>
                <a:gd name="connsiteY2" fmla="*/ 0 h 150734"/>
                <a:gd name="connsiteX3" fmla="*/ 0 w 595713"/>
                <a:gd name="connsiteY3" fmla="*/ 138146 h 150734"/>
                <a:gd name="connsiteX4" fmla="*/ 1310 w 595713"/>
                <a:gd name="connsiteY4" fmla="*/ 144522 h 150734"/>
                <a:gd name="connsiteX5" fmla="*/ 3112 w 595713"/>
                <a:gd name="connsiteY5" fmla="*/ 150735 h 150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713" h="150734">
                  <a:moveTo>
                    <a:pt x="595714" y="12588"/>
                  </a:moveTo>
                  <a:cubicBezTo>
                    <a:pt x="595714" y="10463"/>
                    <a:pt x="595714" y="8338"/>
                    <a:pt x="594567" y="6213"/>
                  </a:cubicBezTo>
                  <a:cubicBezTo>
                    <a:pt x="594142" y="4104"/>
                    <a:pt x="593536" y="2011"/>
                    <a:pt x="592766" y="0"/>
                  </a:cubicBezTo>
                  <a:lnTo>
                    <a:pt x="0" y="138146"/>
                  </a:lnTo>
                  <a:cubicBezTo>
                    <a:pt x="0" y="140271"/>
                    <a:pt x="819" y="142397"/>
                    <a:pt x="1310" y="144522"/>
                  </a:cubicBezTo>
                  <a:lnTo>
                    <a:pt x="3112" y="150735"/>
                  </a:lnTo>
                  <a:close/>
                </a:path>
              </a:pathLst>
            </a:custGeom>
            <a:solidFill>
              <a:srgbClr val="BFBFBF"/>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21">
              <a:extLst>
                <a:ext uri="{FF2B5EF4-FFF2-40B4-BE49-F238E27FC236}">
                  <a16:creationId xmlns:a16="http://schemas.microsoft.com/office/drawing/2014/main" id="{F7746E98-2825-8D4A-B82E-6DCD0650D76C}"/>
                </a:ext>
              </a:extLst>
            </p:cNvPr>
            <p:cNvSpPr/>
            <p:nvPr/>
          </p:nvSpPr>
          <p:spPr>
            <a:xfrm>
              <a:off x="8823935" y="4879951"/>
              <a:ext cx="530391" cy="413473"/>
            </a:xfrm>
            <a:custGeom>
              <a:avLst/>
              <a:gdLst>
                <a:gd name="connsiteX0" fmla="*/ 219168 w 530391"/>
                <a:gd name="connsiteY0" fmla="*/ 9252 h 413473"/>
                <a:gd name="connsiteX1" fmla="*/ 526279 w 530391"/>
                <a:gd name="connsiteY1" fmla="*/ 145926 h 413473"/>
                <a:gd name="connsiteX2" fmla="*/ 311383 w 530391"/>
                <a:gd name="connsiteY2" fmla="*/ 404235 h 413473"/>
                <a:gd name="connsiteX3" fmla="*/ 4108 w 530391"/>
                <a:gd name="connsiteY3" fmla="*/ 267560 h 413473"/>
                <a:gd name="connsiteX4" fmla="*/ 219168 w 530391"/>
                <a:gd name="connsiteY4" fmla="*/ 9252 h 413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91" h="413473">
                  <a:moveTo>
                    <a:pt x="219168" y="9252"/>
                  </a:moveTo>
                  <a:cubicBezTo>
                    <a:pt x="363141" y="-24426"/>
                    <a:pt x="500727" y="36718"/>
                    <a:pt x="526279" y="145926"/>
                  </a:cubicBezTo>
                  <a:cubicBezTo>
                    <a:pt x="551830" y="255136"/>
                    <a:pt x="455684" y="370557"/>
                    <a:pt x="311383" y="404235"/>
                  </a:cubicBezTo>
                  <a:cubicBezTo>
                    <a:pt x="167081" y="437914"/>
                    <a:pt x="29659" y="376606"/>
                    <a:pt x="4108" y="267560"/>
                  </a:cubicBezTo>
                  <a:cubicBezTo>
                    <a:pt x="-21444" y="158515"/>
                    <a:pt x="74866" y="43421"/>
                    <a:pt x="219168" y="9252"/>
                  </a:cubicBezTo>
                  <a:close/>
                </a:path>
              </a:pathLst>
            </a:custGeom>
            <a:solidFill>
              <a:srgbClr val="FFFFFF"/>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30E216AC-C2F2-7246-B6BE-B79BD52CF51C}"/>
                </a:ext>
              </a:extLst>
            </p:cNvPr>
            <p:cNvSpPr/>
            <p:nvPr/>
          </p:nvSpPr>
          <p:spPr>
            <a:xfrm>
              <a:off x="8828206" y="5025224"/>
              <a:ext cx="524628" cy="134222"/>
            </a:xfrm>
            <a:custGeom>
              <a:avLst/>
              <a:gdLst>
                <a:gd name="connsiteX0" fmla="*/ 524628 w 524628"/>
                <a:gd name="connsiteY0" fmla="*/ 12588 h 134222"/>
                <a:gd name="connsiteX1" fmla="*/ 523482 w 524628"/>
                <a:gd name="connsiteY1" fmla="*/ 6212 h 134222"/>
                <a:gd name="connsiteX2" fmla="*/ 521843 w 524628"/>
                <a:gd name="connsiteY2" fmla="*/ 0 h 134222"/>
                <a:gd name="connsiteX3" fmla="*/ 0 w 524628"/>
                <a:gd name="connsiteY3" fmla="*/ 121634 h 134222"/>
                <a:gd name="connsiteX4" fmla="*/ 1310 w 524628"/>
                <a:gd name="connsiteY4" fmla="*/ 127846 h 134222"/>
                <a:gd name="connsiteX5" fmla="*/ 2948 w 524628"/>
                <a:gd name="connsiteY5" fmla="*/ 134222 h 134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28" h="134222">
                  <a:moveTo>
                    <a:pt x="524628" y="12588"/>
                  </a:moveTo>
                  <a:cubicBezTo>
                    <a:pt x="524628" y="10463"/>
                    <a:pt x="524628" y="8337"/>
                    <a:pt x="523482" y="6212"/>
                  </a:cubicBezTo>
                  <a:cubicBezTo>
                    <a:pt x="522335" y="4087"/>
                    <a:pt x="522335" y="2125"/>
                    <a:pt x="521843" y="0"/>
                  </a:cubicBezTo>
                  <a:lnTo>
                    <a:pt x="0" y="121634"/>
                  </a:lnTo>
                  <a:cubicBezTo>
                    <a:pt x="0" y="123759"/>
                    <a:pt x="0" y="125884"/>
                    <a:pt x="1310" y="127846"/>
                  </a:cubicBezTo>
                  <a:cubicBezTo>
                    <a:pt x="2621" y="129808"/>
                    <a:pt x="2457" y="132097"/>
                    <a:pt x="2948" y="134222"/>
                  </a:cubicBezTo>
                  <a:close/>
                </a:path>
              </a:pathLst>
            </a:custGeom>
            <a:solidFill>
              <a:srgbClr val="FFFFFF"/>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23">
              <a:extLst>
                <a:ext uri="{FF2B5EF4-FFF2-40B4-BE49-F238E27FC236}">
                  <a16:creationId xmlns:a16="http://schemas.microsoft.com/office/drawing/2014/main" id="{5D065641-07DE-444F-87B9-84393E79C66D}"/>
                </a:ext>
              </a:extLst>
            </p:cNvPr>
            <p:cNvSpPr/>
            <p:nvPr/>
          </p:nvSpPr>
          <p:spPr>
            <a:xfrm>
              <a:off x="8826896" y="5019665"/>
              <a:ext cx="524627" cy="134058"/>
            </a:xfrm>
            <a:custGeom>
              <a:avLst/>
              <a:gdLst>
                <a:gd name="connsiteX0" fmla="*/ 524628 w 524627"/>
                <a:gd name="connsiteY0" fmla="*/ 12588 h 134058"/>
                <a:gd name="connsiteX1" fmla="*/ 523318 w 524627"/>
                <a:gd name="connsiteY1" fmla="*/ 6212 h 134058"/>
                <a:gd name="connsiteX2" fmla="*/ 521680 w 524627"/>
                <a:gd name="connsiteY2" fmla="*/ 0 h 134058"/>
                <a:gd name="connsiteX3" fmla="*/ 0 w 524627"/>
                <a:gd name="connsiteY3" fmla="*/ 121470 h 134058"/>
                <a:gd name="connsiteX4" fmla="*/ 1146 w 524627"/>
                <a:gd name="connsiteY4" fmla="*/ 127846 h 134058"/>
                <a:gd name="connsiteX5" fmla="*/ 2948 w 524627"/>
                <a:gd name="connsiteY5" fmla="*/ 134059 h 134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27" h="134058">
                  <a:moveTo>
                    <a:pt x="524628" y="12588"/>
                  </a:moveTo>
                  <a:cubicBezTo>
                    <a:pt x="524628" y="10299"/>
                    <a:pt x="524628" y="8174"/>
                    <a:pt x="523318" y="6212"/>
                  </a:cubicBezTo>
                  <a:cubicBezTo>
                    <a:pt x="522007" y="4250"/>
                    <a:pt x="522171" y="1962"/>
                    <a:pt x="521680" y="0"/>
                  </a:cubicBezTo>
                  <a:lnTo>
                    <a:pt x="0" y="121470"/>
                  </a:lnTo>
                  <a:cubicBezTo>
                    <a:pt x="0" y="123596"/>
                    <a:pt x="0" y="125721"/>
                    <a:pt x="1146" y="127846"/>
                  </a:cubicBezTo>
                  <a:cubicBezTo>
                    <a:pt x="2293" y="129971"/>
                    <a:pt x="2293" y="132097"/>
                    <a:pt x="2948" y="134059"/>
                  </a:cubicBezTo>
                  <a:close/>
                </a:path>
              </a:pathLst>
            </a:custGeom>
            <a:solidFill>
              <a:srgbClr val="B3B3B3"/>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0" name="Group 59">
            <a:extLst>
              <a:ext uri="{FF2B5EF4-FFF2-40B4-BE49-F238E27FC236}">
                <a16:creationId xmlns:a16="http://schemas.microsoft.com/office/drawing/2014/main" id="{A284E1DC-8D1F-BD44-9267-521650ED2CC9}"/>
              </a:ext>
            </a:extLst>
          </p:cNvPr>
          <p:cNvGrpSpPr/>
          <p:nvPr/>
        </p:nvGrpSpPr>
        <p:grpSpPr>
          <a:xfrm>
            <a:off x="8957215" y="3917862"/>
            <a:ext cx="357209" cy="292775"/>
            <a:chOff x="9375227" y="3969155"/>
            <a:chExt cx="357209" cy="292775"/>
          </a:xfrm>
        </p:grpSpPr>
        <p:sp>
          <p:nvSpPr>
            <p:cNvPr id="25" name="Freeform 24">
              <a:extLst>
                <a:ext uri="{FF2B5EF4-FFF2-40B4-BE49-F238E27FC236}">
                  <a16:creationId xmlns:a16="http://schemas.microsoft.com/office/drawing/2014/main" id="{569E52A2-B1FF-AB45-A946-483FD9E4955B}"/>
                </a:ext>
              </a:extLst>
            </p:cNvPr>
            <p:cNvSpPr/>
            <p:nvPr/>
          </p:nvSpPr>
          <p:spPr>
            <a:xfrm>
              <a:off x="9375227" y="4058201"/>
              <a:ext cx="356616" cy="203729"/>
            </a:xfrm>
            <a:custGeom>
              <a:avLst/>
              <a:gdLst>
                <a:gd name="connsiteX0" fmla="*/ 148771 w 356616"/>
                <a:gd name="connsiteY0" fmla="*/ 199290 h 203729"/>
                <a:gd name="connsiteX1" fmla="*/ 47 w 356616"/>
                <a:gd name="connsiteY1" fmla="*/ 61307 h 203729"/>
                <a:gd name="connsiteX2" fmla="*/ 11021 w 356616"/>
                <a:gd name="connsiteY2" fmla="*/ 0 h 203729"/>
                <a:gd name="connsiteX3" fmla="*/ 354986 w 356616"/>
                <a:gd name="connsiteY3" fmla="*/ 39400 h 203729"/>
                <a:gd name="connsiteX4" fmla="*/ 346305 w 356616"/>
                <a:gd name="connsiteY4" fmla="*/ 124740 h 203729"/>
                <a:gd name="connsiteX5" fmla="*/ 310598 w 356616"/>
                <a:gd name="connsiteY5" fmla="*/ 168555 h 203729"/>
                <a:gd name="connsiteX6" fmla="*/ 148771 w 356616"/>
                <a:gd name="connsiteY6" fmla="*/ 199290 h 20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616" h="203729">
                  <a:moveTo>
                    <a:pt x="148771" y="199290"/>
                  </a:moveTo>
                  <a:cubicBezTo>
                    <a:pt x="31495" y="176892"/>
                    <a:pt x="-1427" y="99727"/>
                    <a:pt x="47" y="61307"/>
                  </a:cubicBezTo>
                  <a:cubicBezTo>
                    <a:pt x="342" y="40414"/>
                    <a:pt x="4060" y="19700"/>
                    <a:pt x="11021" y="0"/>
                  </a:cubicBezTo>
                  <a:lnTo>
                    <a:pt x="354986" y="39400"/>
                  </a:lnTo>
                  <a:cubicBezTo>
                    <a:pt x="354986" y="39400"/>
                    <a:pt x="362193" y="67356"/>
                    <a:pt x="346305" y="124740"/>
                  </a:cubicBezTo>
                  <a:cubicBezTo>
                    <a:pt x="338213" y="142070"/>
                    <a:pt x="325945" y="157111"/>
                    <a:pt x="310598" y="168555"/>
                  </a:cubicBezTo>
                  <a:cubicBezTo>
                    <a:pt x="272598" y="198473"/>
                    <a:pt x="210357" y="211225"/>
                    <a:pt x="148771" y="199290"/>
                  </a:cubicBezTo>
                  <a:close/>
                </a:path>
              </a:pathLst>
            </a:custGeom>
            <a:solidFill>
              <a:srgbClr val="CCCCCC"/>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25">
              <a:extLst>
                <a:ext uri="{FF2B5EF4-FFF2-40B4-BE49-F238E27FC236}">
                  <a16:creationId xmlns:a16="http://schemas.microsoft.com/office/drawing/2014/main" id="{DA7D7A24-A70A-7A4A-A55E-20D8BD6A0DD1}"/>
                </a:ext>
              </a:extLst>
            </p:cNvPr>
            <p:cNvSpPr/>
            <p:nvPr/>
          </p:nvSpPr>
          <p:spPr>
            <a:xfrm>
              <a:off x="9381081" y="3970687"/>
              <a:ext cx="344475" cy="266476"/>
            </a:xfrm>
            <a:custGeom>
              <a:avLst/>
              <a:gdLst>
                <a:gd name="connsiteX0" fmla="*/ 198607 w 344475"/>
                <a:gd name="connsiteY0" fmla="*/ 4463 h 266476"/>
                <a:gd name="connsiteX1" fmla="*/ 342417 w 344475"/>
                <a:gd name="connsiteY1" fmla="*/ 167949 h 266476"/>
                <a:gd name="connsiteX2" fmla="*/ 145865 w 344475"/>
                <a:gd name="connsiteY2" fmla="*/ 261790 h 266476"/>
                <a:gd name="connsiteX3" fmla="*/ 2055 w 344475"/>
                <a:gd name="connsiteY3" fmla="*/ 98304 h 266476"/>
                <a:gd name="connsiteX4" fmla="*/ 198607 w 344475"/>
                <a:gd name="connsiteY4" fmla="*/ 4463 h 266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475" h="266476">
                  <a:moveTo>
                    <a:pt x="198607" y="4463"/>
                  </a:moveTo>
                  <a:cubicBezTo>
                    <a:pt x="292624" y="23754"/>
                    <a:pt x="356994" y="96832"/>
                    <a:pt x="342417" y="167949"/>
                  </a:cubicBezTo>
                  <a:cubicBezTo>
                    <a:pt x="327839" y="239066"/>
                    <a:pt x="239719" y="281082"/>
                    <a:pt x="145865" y="261790"/>
                  </a:cubicBezTo>
                  <a:cubicBezTo>
                    <a:pt x="52012" y="242499"/>
                    <a:pt x="-12522" y="169420"/>
                    <a:pt x="2055" y="98304"/>
                  </a:cubicBezTo>
                  <a:cubicBezTo>
                    <a:pt x="16633" y="27187"/>
                    <a:pt x="104753" y="-14175"/>
                    <a:pt x="198607" y="4463"/>
                  </a:cubicBezTo>
                  <a:close/>
                </a:path>
              </a:pathLst>
            </a:custGeom>
            <a:solidFill>
              <a:srgbClr val="CCCCCC"/>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26">
              <a:extLst>
                <a:ext uri="{FF2B5EF4-FFF2-40B4-BE49-F238E27FC236}">
                  <a16:creationId xmlns:a16="http://schemas.microsoft.com/office/drawing/2014/main" id="{EFA9A332-0969-974A-8175-5E2CDBDBD232}"/>
                </a:ext>
              </a:extLst>
            </p:cNvPr>
            <p:cNvSpPr/>
            <p:nvPr/>
          </p:nvSpPr>
          <p:spPr>
            <a:xfrm>
              <a:off x="9388120" y="3969155"/>
              <a:ext cx="344316" cy="266644"/>
            </a:xfrm>
            <a:custGeom>
              <a:avLst/>
              <a:gdLst>
                <a:gd name="connsiteX0" fmla="*/ 198447 w 344316"/>
                <a:gd name="connsiteY0" fmla="*/ 4687 h 266644"/>
                <a:gd name="connsiteX1" fmla="*/ 342257 w 344316"/>
                <a:gd name="connsiteY1" fmla="*/ 168173 h 266644"/>
                <a:gd name="connsiteX2" fmla="*/ 145706 w 344316"/>
                <a:gd name="connsiteY2" fmla="*/ 262014 h 266644"/>
                <a:gd name="connsiteX3" fmla="*/ 2059 w 344316"/>
                <a:gd name="connsiteY3" fmla="*/ 98528 h 266644"/>
                <a:gd name="connsiteX4" fmla="*/ 198447 w 344316"/>
                <a:gd name="connsiteY4" fmla="*/ 4687 h 266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16" h="266644">
                  <a:moveTo>
                    <a:pt x="198447" y="4687"/>
                  </a:moveTo>
                  <a:cubicBezTo>
                    <a:pt x="292464" y="23815"/>
                    <a:pt x="356834" y="97057"/>
                    <a:pt x="342257" y="168173"/>
                  </a:cubicBezTo>
                  <a:cubicBezTo>
                    <a:pt x="327679" y="239290"/>
                    <a:pt x="239559" y="281142"/>
                    <a:pt x="145706" y="262014"/>
                  </a:cubicBezTo>
                  <a:cubicBezTo>
                    <a:pt x="51852" y="242887"/>
                    <a:pt x="-12518" y="169644"/>
                    <a:pt x="2059" y="98528"/>
                  </a:cubicBezTo>
                  <a:cubicBezTo>
                    <a:pt x="16637" y="27411"/>
                    <a:pt x="104430" y="-14605"/>
                    <a:pt x="198447" y="4687"/>
                  </a:cubicBezTo>
                  <a:close/>
                </a:path>
              </a:pathLst>
            </a:custGeom>
            <a:solidFill>
              <a:srgbClr val="CCCCCC"/>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27">
              <a:extLst>
                <a:ext uri="{FF2B5EF4-FFF2-40B4-BE49-F238E27FC236}">
                  <a16:creationId xmlns:a16="http://schemas.microsoft.com/office/drawing/2014/main" id="{5410A72E-83A4-0645-84DB-71BBF7CBE876}"/>
                </a:ext>
              </a:extLst>
            </p:cNvPr>
            <p:cNvSpPr/>
            <p:nvPr/>
          </p:nvSpPr>
          <p:spPr>
            <a:xfrm>
              <a:off x="9388644" y="4067683"/>
              <a:ext cx="341277" cy="76838"/>
            </a:xfrm>
            <a:custGeom>
              <a:avLst/>
              <a:gdLst>
                <a:gd name="connsiteX0" fmla="*/ 340095 w 341277"/>
                <a:gd name="connsiteY0" fmla="*/ 76839 h 76838"/>
                <a:gd name="connsiteX1" fmla="*/ 340914 w 341277"/>
                <a:gd name="connsiteY1" fmla="*/ 73242 h 76838"/>
                <a:gd name="connsiteX2" fmla="*/ 340914 w 341277"/>
                <a:gd name="connsiteY2" fmla="*/ 69645 h 76838"/>
                <a:gd name="connsiteX3" fmla="*/ 880 w 341277"/>
                <a:gd name="connsiteY3" fmla="*/ 0 h 76838"/>
                <a:gd name="connsiteX4" fmla="*/ 61 w 341277"/>
                <a:gd name="connsiteY4" fmla="*/ 3597 h 76838"/>
                <a:gd name="connsiteX5" fmla="*/ 61 w 341277"/>
                <a:gd name="connsiteY5" fmla="*/ 7193 h 7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277" h="76838">
                  <a:moveTo>
                    <a:pt x="340095" y="76839"/>
                  </a:moveTo>
                  <a:cubicBezTo>
                    <a:pt x="340095" y="75531"/>
                    <a:pt x="340095" y="74386"/>
                    <a:pt x="340914" y="73242"/>
                  </a:cubicBezTo>
                  <a:cubicBezTo>
                    <a:pt x="341733" y="72098"/>
                    <a:pt x="340914" y="70790"/>
                    <a:pt x="340914" y="69645"/>
                  </a:cubicBezTo>
                  <a:lnTo>
                    <a:pt x="880" y="0"/>
                  </a:lnTo>
                  <a:cubicBezTo>
                    <a:pt x="536" y="1177"/>
                    <a:pt x="258" y="2387"/>
                    <a:pt x="61" y="3597"/>
                  </a:cubicBezTo>
                  <a:cubicBezTo>
                    <a:pt x="-20" y="4790"/>
                    <a:pt x="-20" y="6000"/>
                    <a:pt x="61" y="7193"/>
                  </a:cubicBezTo>
                  <a:close/>
                </a:path>
              </a:pathLst>
            </a:custGeom>
            <a:solidFill>
              <a:srgbClr val="FFFFFF"/>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28">
              <a:extLst>
                <a:ext uri="{FF2B5EF4-FFF2-40B4-BE49-F238E27FC236}">
                  <a16:creationId xmlns:a16="http://schemas.microsoft.com/office/drawing/2014/main" id="{C18D3B7A-ACCC-D648-BD49-1C0038F59DE5}"/>
                </a:ext>
              </a:extLst>
            </p:cNvPr>
            <p:cNvSpPr/>
            <p:nvPr/>
          </p:nvSpPr>
          <p:spPr>
            <a:xfrm>
              <a:off x="9389524" y="4064087"/>
              <a:ext cx="340852" cy="76838"/>
            </a:xfrm>
            <a:custGeom>
              <a:avLst/>
              <a:gdLst>
                <a:gd name="connsiteX0" fmla="*/ 339870 w 340852"/>
                <a:gd name="connsiteY0" fmla="*/ 76839 h 76838"/>
                <a:gd name="connsiteX1" fmla="*/ 340853 w 340852"/>
                <a:gd name="connsiteY1" fmla="*/ 73242 h 76838"/>
                <a:gd name="connsiteX2" fmla="*/ 340853 w 340852"/>
                <a:gd name="connsiteY2" fmla="*/ 69482 h 76838"/>
                <a:gd name="connsiteX3" fmla="*/ 819 w 340852"/>
                <a:gd name="connsiteY3" fmla="*/ 0 h 76838"/>
                <a:gd name="connsiteX4" fmla="*/ 0 w 340852"/>
                <a:gd name="connsiteY4" fmla="*/ 3597 h 76838"/>
                <a:gd name="connsiteX5" fmla="*/ 0 w 340852"/>
                <a:gd name="connsiteY5" fmla="*/ 7193 h 7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852" h="76838">
                  <a:moveTo>
                    <a:pt x="339870" y="76839"/>
                  </a:moveTo>
                  <a:lnTo>
                    <a:pt x="340853" y="73242"/>
                  </a:lnTo>
                  <a:lnTo>
                    <a:pt x="340853" y="69482"/>
                  </a:lnTo>
                  <a:lnTo>
                    <a:pt x="819" y="0"/>
                  </a:lnTo>
                  <a:cubicBezTo>
                    <a:pt x="606" y="1210"/>
                    <a:pt x="328" y="2420"/>
                    <a:pt x="0" y="3597"/>
                  </a:cubicBezTo>
                  <a:cubicBezTo>
                    <a:pt x="82" y="4790"/>
                    <a:pt x="82" y="6000"/>
                    <a:pt x="0" y="7193"/>
                  </a:cubicBezTo>
                  <a:close/>
                </a:path>
              </a:pathLst>
            </a:custGeom>
            <a:solidFill>
              <a:srgbClr val="BFBFBF"/>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29">
              <a:extLst>
                <a:ext uri="{FF2B5EF4-FFF2-40B4-BE49-F238E27FC236}">
                  <a16:creationId xmlns:a16="http://schemas.microsoft.com/office/drawing/2014/main" id="{BFE6F32C-92AD-A642-A837-673CAA9A2F56}"/>
                </a:ext>
              </a:extLst>
            </p:cNvPr>
            <p:cNvSpPr/>
            <p:nvPr/>
          </p:nvSpPr>
          <p:spPr>
            <a:xfrm>
              <a:off x="9408649" y="3985151"/>
              <a:ext cx="303094" cy="234687"/>
            </a:xfrm>
            <a:custGeom>
              <a:avLst/>
              <a:gdLst>
                <a:gd name="connsiteX0" fmla="*/ 174806 w 303094"/>
                <a:gd name="connsiteY0" fmla="*/ 4059 h 234687"/>
                <a:gd name="connsiteX1" fmla="*/ 301254 w 303094"/>
                <a:gd name="connsiteY1" fmla="*/ 147927 h 234687"/>
                <a:gd name="connsiteX2" fmla="*/ 128288 w 303094"/>
                <a:gd name="connsiteY2" fmla="*/ 230651 h 234687"/>
                <a:gd name="connsiteX3" fmla="*/ 1841 w 303094"/>
                <a:gd name="connsiteY3" fmla="*/ 86619 h 234687"/>
                <a:gd name="connsiteX4" fmla="*/ 174806 w 303094"/>
                <a:gd name="connsiteY4" fmla="*/ 4059 h 234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094" h="234687">
                  <a:moveTo>
                    <a:pt x="174806" y="4059"/>
                  </a:moveTo>
                  <a:cubicBezTo>
                    <a:pt x="257521" y="20407"/>
                    <a:pt x="314193" y="85802"/>
                    <a:pt x="301254" y="147927"/>
                  </a:cubicBezTo>
                  <a:cubicBezTo>
                    <a:pt x="288314" y="210052"/>
                    <a:pt x="211004" y="247490"/>
                    <a:pt x="128288" y="230651"/>
                  </a:cubicBezTo>
                  <a:cubicBezTo>
                    <a:pt x="45573" y="213812"/>
                    <a:pt x="-11099" y="148908"/>
                    <a:pt x="1841" y="86619"/>
                  </a:cubicBezTo>
                  <a:cubicBezTo>
                    <a:pt x="14780" y="24331"/>
                    <a:pt x="92090" y="-12780"/>
                    <a:pt x="174806" y="4059"/>
                  </a:cubicBezTo>
                  <a:close/>
                </a:path>
              </a:pathLst>
            </a:custGeom>
            <a:solidFill>
              <a:srgbClr val="FFFFFF"/>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30">
              <a:extLst>
                <a:ext uri="{FF2B5EF4-FFF2-40B4-BE49-F238E27FC236}">
                  <a16:creationId xmlns:a16="http://schemas.microsoft.com/office/drawing/2014/main" id="{E407A0E9-B182-0745-9036-6C0770CEA0C0}"/>
                </a:ext>
              </a:extLst>
            </p:cNvPr>
            <p:cNvSpPr/>
            <p:nvPr/>
          </p:nvSpPr>
          <p:spPr>
            <a:xfrm>
              <a:off x="9409834" y="4071934"/>
              <a:ext cx="299412" cy="68337"/>
            </a:xfrm>
            <a:custGeom>
              <a:avLst/>
              <a:gdLst>
                <a:gd name="connsiteX0" fmla="*/ 298430 w 299412"/>
                <a:gd name="connsiteY0" fmla="*/ 68337 h 68337"/>
                <a:gd name="connsiteX1" fmla="*/ 299413 w 299412"/>
                <a:gd name="connsiteY1" fmla="*/ 64741 h 68337"/>
                <a:gd name="connsiteX2" fmla="*/ 299413 w 299412"/>
                <a:gd name="connsiteY2" fmla="*/ 61144 h 68337"/>
                <a:gd name="connsiteX3" fmla="*/ 0 w 299412"/>
                <a:gd name="connsiteY3" fmla="*/ 0 h 68337"/>
                <a:gd name="connsiteX4" fmla="*/ 0 w 299412"/>
                <a:gd name="connsiteY4" fmla="*/ 3433 h 68337"/>
                <a:gd name="connsiteX5" fmla="*/ 0 w 299412"/>
                <a:gd name="connsiteY5" fmla="*/ 7193 h 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412" h="68337">
                  <a:moveTo>
                    <a:pt x="298430" y="68337"/>
                  </a:moveTo>
                  <a:lnTo>
                    <a:pt x="299413" y="64741"/>
                  </a:lnTo>
                  <a:cubicBezTo>
                    <a:pt x="299331" y="63547"/>
                    <a:pt x="299331" y="62337"/>
                    <a:pt x="299413" y="61144"/>
                  </a:cubicBezTo>
                  <a:lnTo>
                    <a:pt x="0" y="0"/>
                  </a:lnTo>
                  <a:cubicBezTo>
                    <a:pt x="82" y="1145"/>
                    <a:pt x="82" y="2289"/>
                    <a:pt x="0" y="3433"/>
                  </a:cubicBezTo>
                  <a:cubicBezTo>
                    <a:pt x="82" y="4692"/>
                    <a:pt x="82" y="5935"/>
                    <a:pt x="0" y="7193"/>
                  </a:cubicBezTo>
                  <a:close/>
                </a:path>
              </a:pathLst>
            </a:custGeom>
            <a:solidFill>
              <a:srgbClr val="FFFFFF"/>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0E1044E6-D505-364D-87D2-6B3011D17790}"/>
                </a:ext>
              </a:extLst>
            </p:cNvPr>
            <p:cNvSpPr/>
            <p:nvPr/>
          </p:nvSpPr>
          <p:spPr>
            <a:xfrm>
              <a:off x="9409609" y="4068337"/>
              <a:ext cx="300191" cy="68500"/>
            </a:xfrm>
            <a:custGeom>
              <a:avLst/>
              <a:gdLst>
                <a:gd name="connsiteX0" fmla="*/ 300130 w 300191"/>
                <a:gd name="connsiteY0" fmla="*/ 68501 h 68500"/>
                <a:gd name="connsiteX1" fmla="*/ 300130 w 300191"/>
                <a:gd name="connsiteY1" fmla="*/ 64741 h 68500"/>
                <a:gd name="connsiteX2" fmla="*/ 300130 w 300191"/>
                <a:gd name="connsiteY2" fmla="*/ 61144 h 68500"/>
                <a:gd name="connsiteX3" fmla="*/ 880 w 300191"/>
                <a:gd name="connsiteY3" fmla="*/ 0 h 68500"/>
                <a:gd name="connsiteX4" fmla="*/ 61 w 300191"/>
                <a:gd name="connsiteY4" fmla="*/ 3433 h 68500"/>
                <a:gd name="connsiteX5" fmla="*/ 61 w 300191"/>
                <a:gd name="connsiteY5" fmla="*/ 7193 h 6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191" h="68500">
                  <a:moveTo>
                    <a:pt x="300130" y="68501"/>
                  </a:moveTo>
                  <a:cubicBezTo>
                    <a:pt x="300130" y="67193"/>
                    <a:pt x="300130" y="65885"/>
                    <a:pt x="300130" y="64741"/>
                  </a:cubicBezTo>
                  <a:cubicBezTo>
                    <a:pt x="300212" y="63547"/>
                    <a:pt x="300212" y="62337"/>
                    <a:pt x="300130" y="61144"/>
                  </a:cubicBezTo>
                  <a:lnTo>
                    <a:pt x="880" y="0"/>
                  </a:lnTo>
                  <a:cubicBezTo>
                    <a:pt x="536" y="1128"/>
                    <a:pt x="258" y="2273"/>
                    <a:pt x="61" y="3433"/>
                  </a:cubicBezTo>
                  <a:cubicBezTo>
                    <a:pt x="-20" y="4692"/>
                    <a:pt x="-20" y="5935"/>
                    <a:pt x="61" y="7193"/>
                  </a:cubicBezTo>
                  <a:close/>
                </a:path>
              </a:pathLst>
            </a:custGeom>
            <a:solidFill>
              <a:srgbClr val="B3B3B3"/>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8" name="Group 57">
            <a:extLst>
              <a:ext uri="{FF2B5EF4-FFF2-40B4-BE49-F238E27FC236}">
                <a16:creationId xmlns:a16="http://schemas.microsoft.com/office/drawing/2014/main" id="{ED5F2CB5-4DF8-FC4E-AC15-4F3FE92016A1}"/>
              </a:ext>
            </a:extLst>
          </p:cNvPr>
          <p:cNvGrpSpPr/>
          <p:nvPr/>
        </p:nvGrpSpPr>
        <p:grpSpPr>
          <a:xfrm>
            <a:off x="8471242" y="2749915"/>
            <a:ext cx="357044" cy="292788"/>
            <a:chOff x="8889254" y="2801208"/>
            <a:chExt cx="357044" cy="292788"/>
          </a:xfrm>
        </p:grpSpPr>
        <p:sp>
          <p:nvSpPr>
            <p:cNvPr id="33" name="Freeform 32">
              <a:extLst>
                <a:ext uri="{FF2B5EF4-FFF2-40B4-BE49-F238E27FC236}">
                  <a16:creationId xmlns:a16="http://schemas.microsoft.com/office/drawing/2014/main" id="{3830D2CC-5D62-D842-9740-925BA41A8421}"/>
                </a:ext>
              </a:extLst>
            </p:cNvPr>
            <p:cNvSpPr/>
            <p:nvPr/>
          </p:nvSpPr>
          <p:spPr>
            <a:xfrm>
              <a:off x="8889254" y="2890254"/>
              <a:ext cx="356616" cy="203742"/>
            </a:xfrm>
            <a:custGeom>
              <a:avLst/>
              <a:gdLst>
                <a:gd name="connsiteX0" fmla="*/ 148934 w 356616"/>
                <a:gd name="connsiteY0" fmla="*/ 199290 h 203742"/>
                <a:gd name="connsiteX1" fmla="*/ 47 w 356616"/>
                <a:gd name="connsiteY1" fmla="*/ 61307 h 203742"/>
                <a:gd name="connsiteX2" fmla="*/ 11021 w 356616"/>
                <a:gd name="connsiteY2" fmla="*/ 0 h 203742"/>
                <a:gd name="connsiteX3" fmla="*/ 354986 w 356616"/>
                <a:gd name="connsiteY3" fmla="*/ 39400 h 203742"/>
                <a:gd name="connsiteX4" fmla="*/ 346305 w 356616"/>
                <a:gd name="connsiteY4" fmla="*/ 124740 h 203742"/>
                <a:gd name="connsiteX5" fmla="*/ 311089 w 356616"/>
                <a:gd name="connsiteY5" fmla="*/ 169372 h 203742"/>
                <a:gd name="connsiteX6" fmla="*/ 148934 w 356616"/>
                <a:gd name="connsiteY6" fmla="*/ 199290 h 20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616" h="203742">
                  <a:moveTo>
                    <a:pt x="148934" y="199290"/>
                  </a:moveTo>
                  <a:cubicBezTo>
                    <a:pt x="31495" y="176893"/>
                    <a:pt x="-1427" y="99890"/>
                    <a:pt x="47" y="61307"/>
                  </a:cubicBezTo>
                  <a:cubicBezTo>
                    <a:pt x="374" y="40414"/>
                    <a:pt x="4076" y="19716"/>
                    <a:pt x="11021" y="0"/>
                  </a:cubicBezTo>
                  <a:lnTo>
                    <a:pt x="354986" y="39400"/>
                  </a:lnTo>
                  <a:cubicBezTo>
                    <a:pt x="354986" y="39400"/>
                    <a:pt x="362193" y="67356"/>
                    <a:pt x="346305" y="124740"/>
                  </a:cubicBezTo>
                  <a:cubicBezTo>
                    <a:pt x="338574" y="142380"/>
                    <a:pt x="326453" y="157732"/>
                    <a:pt x="311089" y="169372"/>
                  </a:cubicBezTo>
                  <a:cubicBezTo>
                    <a:pt x="272434" y="198473"/>
                    <a:pt x="210357" y="211225"/>
                    <a:pt x="148934" y="199290"/>
                  </a:cubicBezTo>
                  <a:close/>
                </a:path>
              </a:pathLst>
            </a:custGeom>
            <a:solidFill>
              <a:srgbClr val="CCCCCC"/>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Freeform 33">
              <a:extLst>
                <a:ext uri="{FF2B5EF4-FFF2-40B4-BE49-F238E27FC236}">
                  <a16:creationId xmlns:a16="http://schemas.microsoft.com/office/drawing/2014/main" id="{C5FFB9B5-4754-E64C-9CD2-D853D7F17F2C}"/>
                </a:ext>
              </a:extLst>
            </p:cNvPr>
            <p:cNvSpPr/>
            <p:nvPr/>
          </p:nvSpPr>
          <p:spPr>
            <a:xfrm>
              <a:off x="8895104" y="2803085"/>
              <a:ext cx="344316" cy="266717"/>
            </a:xfrm>
            <a:custGeom>
              <a:avLst/>
              <a:gdLst>
                <a:gd name="connsiteX0" fmla="*/ 198447 w 344316"/>
                <a:gd name="connsiteY0" fmla="*/ 4608 h 266717"/>
                <a:gd name="connsiteX1" fmla="*/ 342257 w 344316"/>
                <a:gd name="connsiteY1" fmla="*/ 168094 h 266717"/>
                <a:gd name="connsiteX2" fmla="*/ 145706 w 344316"/>
                <a:gd name="connsiteY2" fmla="*/ 262099 h 266717"/>
                <a:gd name="connsiteX3" fmla="*/ 2059 w 344316"/>
                <a:gd name="connsiteY3" fmla="*/ 98613 h 266717"/>
                <a:gd name="connsiteX4" fmla="*/ 198447 w 344316"/>
                <a:gd name="connsiteY4" fmla="*/ 4608 h 266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16" h="266717">
                  <a:moveTo>
                    <a:pt x="198447" y="4608"/>
                  </a:moveTo>
                  <a:cubicBezTo>
                    <a:pt x="292464" y="23899"/>
                    <a:pt x="356835" y="96978"/>
                    <a:pt x="342257" y="168094"/>
                  </a:cubicBezTo>
                  <a:cubicBezTo>
                    <a:pt x="327679" y="239211"/>
                    <a:pt x="239559" y="281227"/>
                    <a:pt x="145706" y="262099"/>
                  </a:cubicBezTo>
                  <a:cubicBezTo>
                    <a:pt x="51852" y="242971"/>
                    <a:pt x="-12518" y="169566"/>
                    <a:pt x="2059" y="98613"/>
                  </a:cubicBezTo>
                  <a:cubicBezTo>
                    <a:pt x="16637" y="27659"/>
                    <a:pt x="104594" y="-14520"/>
                    <a:pt x="198447" y="4608"/>
                  </a:cubicBezTo>
                  <a:close/>
                </a:path>
              </a:pathLst>
            </a:custGeom>
            <a:solidFill>
              <a:srgbClr val="CCCCCC"/>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34">
              <a:extLst>
                <a:ext uri="{FF2B5EF4-FFF2-40B4-BE49-F238E27FC236}">
                  <a16:creationId xmlns:a16="http://schemas.microsoft.com/office/drawing/2014/main" id="{725263D1-A256-6143-992F-3E79DC6C610D}"/>
                </a:ext>
              </a:extLst>
            </p:cNvPr>
            <p:cNvSpPr/>
            <p:nvPr/>
          </p:nvSpPr>
          <p:spPr>
            <a:xfrm>
              <a:off x="8901823" y="2801208"/>
              <a:ext cx="344475" cy="266644"/>
            </a:xfrm>
            <a:custGeom>
              <a:avLst/>
              <a:gdLst>
                <a:gd name="connsiteX0" fmla="*/ 198770 w 344475"/>
                <a:gd name="connsiteY0" fmla="*/ 4687 h 266644"/>
                <a:gd name="connsiteX1" fmla="*/ 342417 w 344475"/>
                <a:gd name="connsiteY1" fmla="*/ 168173 h 266644"/>
                <a:gd name="connsiteX2" fmla="*/ 145865 w 344475"/>
                <a:gd name="connsiteY2" fmla="*/ 262014 h 266644"/>
                <a:gd name="connsiteX3" fmla="*/ 2055 w 344475"/>
                <a:gd name="connsiteY3" fmla="*/ 98528 h 266644"/>
                <a:gd name="connsiteX4" fmla="*/ 198770 w 344475"/>
                <a:gd name="connsiteY4" fmla="*/ 4687 h 266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475" h="266644">
                  <a:moveTo>
                    <a:pt x="198770" y="4687"/>
                  </a:moveTo>
                  <a:cubicBezTo>
                    <a:pt x="292623" y="23815"/>
                    <a:pt x="356994" y="97057"/>
                    <a:pt x="342417" y="168173"/>
                  </a:cubicBezTo>
                  <a:cubicBezTo>
                    <a:pt x="327839" y="239290"/>
                    <a:pt x="239718" y="281142"/>
                    <a:pt x="145865" y="262014"/>
                  </a:cubicBezTo>
                  <a:cubicBezTo>
                    <a:pt x="52012" y="242887"/>
                    <a:pt x="-12522" y="169645"/>
                    <a:pt x="2055" y="98528"/>
                  </a:cubicBezTo>
                  <a:cubicBezTo>
                    <a:pt x="16633" y="27411"/>
                    <a:pt x="104753" y="-14605"/>
                    <a:pt x="198770" y="4687"/>
                  </a:cubicBezTo>
                  <a:close/>
                </a:path>
              </a:pathLst>
            </a:custGeom>
            <a:solidFill>
              <a:srgbClr val="CCCCCC"/>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35">
              <a:extLst>
                <a:ext uri="{FF2B5EF4-FFF2-40B4-BE49-F238E27FC236}">
                  <a16:creationId xmlns:a16="http://schemas.microsoft.com/office/drawing/2014/main" id="{39D12479-DCF2-BB44-9B92-B7BAB1FB31BF}"/>
                </a:ext>
              </a:extLst>
            </p:cNvPr>
            <p:cNvSpPr/>
            <p:nvPr/>
          </p:nvSpPr>
          <p:spPr>
            <a:xfrm>
              <a:off x="8902568" y="2899736"/>
              <a:ext cx="340913" cy="76838"/>
            </a:xfrm>
            <a:custGeom>
              <a:avLst/>
              <a:gdLst>
                <a:gd name="connsiteX0" fmla="*/ 340034 w 340913"/>
                <a:gd name="connsiteY0" fmla="*/ 76839 h 76838"/>
                <a:gd name="connsiteX1" fmla="*/ 340853 w 340913"/>
                <a:gd name="connsiteY1" fmla="*/ 73242 h 76838"/>
                <a:gd name="connsiteX2" fmla="*/ 340853 w 340913"/>
                <a:gd name="connsiteY2" fmla="*/ 69645 h 76838"/>
                <a:gd name="connsiteX3" fmla="*/ 983 w 340913"/>
                <a:gd name="connsiteY3" fmla="*/ 0 h 76838"/>
                <a:gd name="connsiteX4" fmla="*/ 0 w 340913"/>
                <a:gd name="connsiteY4" fmla="*/ 3597 h 76838"/>
                <a:gd name="connsiteX5" fmla="*/ 0 w 340913"/>
                <a:gd name="connsiteY5" fmla="*/ 7357 h 7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913" h="76838">
                  <a:moveTo>
                    <a:pt x="340034" y="76839"/>
                  </a:moveTo>
                  <a:cubicBezTo>
                    <a:pt x="340378" y="75662"/>
                    <a:pt x="340656" y="74452"/>
                    <a:pt x="340853" y="73242"/>
                  </a:cubicBezTo>
                  <a:cubicBezTo>
                    <a:pt x="340935" y="72048"/>
                    <a:pt x="340935" y="70839"/>
                    <a:pt x="340853" y="69645"/>
                  </a:cubicBezTo>
                  <a:lnTo>
                    <a:pt x="983" y="0"/>
                  </a:lnTo>
                  <a:lnTo>
                    <a:pt x="0" y="3597"/>
                  </a:lnTo>
                  <a:cubicBezTo>
                    <a:pt x="0" y="4905"/>
                    <a:pt x="0" y="6049"/>
                    <a:pt x="0" y="7357"/>
                  </a:cubicBezTo>
                  <a:close/>
                </a:path>
              </a:pathLst>
            </a:custGeom>
            <a:solidFill>
              <a:srgbClr val="FFFFFF"/>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Freeform 36">
              <a:extLst>
                <a:ext uri="{FF2B5EF4-FFF2-40B4-BE49-F238E27FC236}">
                  <a16:creationId xmlns:a16="http://schemas.microsoft.com/office/drawing/2014/main" id="{4E436076-938B-D04D-A22C-3BE45D5CF0CE}"/>
                </a:ext>
              </a:extLst>
            </p:cNvPr>
            <p:cNvSpPr/>
            <p:nvPr/>
          </p:nvSpPr>
          <p:spPr>
            <a:xfrm>
              <a:off x="8903879" y="2896139"/>
              <a:ext cx="340422" cy="76838"/>
            </a:xfrm>
            <a:custGeom>
              <a:avLst/>
              <a:gdLst>
                <a:gd name="connsiteX0" fmla="*/ 339378 w 340422"/>
                <a:gd name="connsiteY0" fmla="*/ 76839 h 76838"/>
                <a:gd name="connsiteX1" fmla="*/ 340361 w 340422"/>
                <a:gd name="connsiteY1" fmla="*/ 73242 h 76838"/>
                <a:gd name="connsiteX2" fmla="*/ 340361 w 340422"/>
                <a:gd name="connsiteY2" fmla="*/ 69482 h 76838"/>
                <a:gd name="connsiteX3" fmla="*/ 983 w 340422"/>
                <a:gd name="connsiteY3" fmla="*/ 0 h 76838"/>
                <a:gd name="connsiteX4" fmla="*/ 0 w 340422"/>
                <a:gd name="connsiteY4" fmla="*/ 3597 h 76838"/>
                <a:gd name="connsiteX5" fmla="*/ 0 w 340422"/>
                <a:gd name="connsiteY5" fmla="*/ 7193 h 7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422" h="76838">
                  <a:moveTo>
                    <a:pt x="339378" y="76839"/>
                  </a:moveTo>
                  <a:lnTo>
                    <a:pt x="340361" y="73242"/>
                  </a:lnTo>
                  <a:cubicBezTo>
                    <a:pt x="340443" y="71983"/>
                    <a:pt x="340443" y="70741"/>
                    <a:pt x="340361" y="69482"/>
                  </a:cubicBezTo>
                  <a:lnTo>
                    <a:pt x="983" y="0"/>
                  </a:lnTo>
                  <a:lnTo>
                    <a:pt x="0" y="3597"/>
                  </a:lnTo>
                  <a:lnTo>
                    <a:pt x="0" y="7193"/>
                  </a:lnTo>
                  <a:close/>
                </a:path>
              </a:pathLst>
            </a:custGeom>
            <a:solidFill>
              <a:srgbClr val="BFBFBF"/>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7">
              <a:extLst>
                <a:ext uri="{FF2B5EF4-FFF2-40B4-BE49-F238E27FC236}">
                  <a16:creationId xmlns:a16="http://schemas.microsoft.com/office/drawing/2014/main" id="{74F5C723-BD2C-2842-8A6F-01E2C85FFF04}"/>
                </a:ext>
              </a:extLst>
            </p:cNvPr>
            <p:cNvSpPr/>
            <p:nvPr/>
          </p:nvSpPr>
          <p:spPr>
            <a:xfrm>
              <a:off x="8922551" y="2817226"/>
              <a:ext cx="303035" cy="234664"/>
            </a:xfrm>
            <a:custGeom>
              <a:avLst/>
              <a:gdLst>
                <a:gd name="connsiteX0" fmla="*/ 174767 w 303035"/>
                <a:gd name="connsiteY0" fmla="*/ 4036 h 234664"/>
                <a:gd name="connsiteX1" fmla="*/ 301215 w 303035"/>
                <a:gd name="connsiteY1" fmla="*/ 147904 h 234664"/>
                <a:gd name="connsiteX2" fmla="*/ 128250 w 303035"/>
                <a:gd name="connsiteY2" fmla="*/ 230629 h 234664"/>
                <a:gd name="connsiteX3" fmla="*/ 1802 w 303035"/>
                <a:gd name="connsiteY3" fmla="*/ 86760 h 234664"/>
                <a:gd name="connsiteX4" fmla="*/ 174767 w 303035"/>
                <a:gd name="connsiteY4" fmla="*/ 4036 h 234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035" h="234664">
                  <a:moveTo>
                    <a:pt x="174767" y="4036"/>
                  </a:moveTo>
                  <a:cubicBezTo>
                    <a:pt x="256664" y="20385"/>
                    <a:pt x="314155" y="85780"/>
                    <a:pt x="301215" y="147904"/>
                  </a:cubicBezTo>
                  <a:cubicBezTo>
                    <a:pt x="288275" y="210029"/>
                    <a:pt x="210965" y="247468"/>
                    <a:pt x="128250" y="230629"/>
                  </a:cubicBezTo>
                  <a:cubicBezTo>
                    <a:pt x="45535" y="213789"/>
                    <a:pt x="-10974" y="148885"/>
                    <a:pt x="1802" y="86760"/>
                  </a:cubicBezTo>
                  <a:cubicBezTo>
                    <a:pt x="14578" y="24635"/>
                    <a:pt x="92052" y="-12803"/>
                    <a:pt x="174767" y="4036"/>
                  </a:cubicBezTo>
                  <a:close/>
                </a:path>
              </a:pathLst>
            </a:custGeom>
            <a:solidFill>
              <a:srgbClr val="FFFFFF"/>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8">
              <a:extLst>
                <a:ext uri="{FF2B5EF4-FFF2-40B4-BE49-F238E27FC236}">
                  <a16:creationId xmlns:a16="http://schemas.microsoft.com/office/drawing/2014/main" id="{644985EB-6BD1-4542-9915-C128A46B4D49}"/>
                </a:ext>
              </a:extLst>
            </p:cNvPr>
            <p:cNvSpPr/>
            <p:nvPr/>
          </p:nvSpPr>
          <p:spPr>
            <a:xfrm>
              <a:off x="8923624" y="2903986"/>
              <a:ext cx="299486" cy="68337"/>
            </a:xfrm>
            <a:custGeom>
              <a:avLst/>
              <a:gdLst>
                <a:gd name="connsiteX0" fmla="*/ 298504 w 299486"/>
                <a:gd name="connsiteY0" fmla="*/ 68337 h 68337"/>
                <a:gd name="connsiteX1" fmla="*/ 299487 w 299486"/>
                <a:gd name="connsiteY1" fmla="*/ 64904 h 68337"/>
                <a:gd name="connsiteX2" fmla="*/ 299487 w 299486"/>
                <a:gd name="connsiteY2" fmla="*/ 61144 h 68337"/>
                <a:gd name="connsiteX3" fmla="*/ 74 w 299486"/>
                <a:gd name="connsiteY3" fmla="*/ 0 h 68337"/>
                <a:gd name="connsiteX4" fmla="*/ 74 w 299486"/>
                <a:gd name="connsiteY4" fmla="*/ 3597 h 68337"/>
                <a:gd name="connsiteX5" fmla="*/ 74 w 299486"/>
                <a:gd name="connsiteY5" fmla="*/ 7193 h 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486" h="68337">
                  <a:moveTo>
                    <a:pt x="298504" y="68337"/>
                  </a:moveTo>
                  <a:lnTo>
                    <a:pt x="299487" y="64904"/>
                  </a:lnTo>
                  <a:cubicBezTo>
                    <a:pt x="299388" y="63645"/>
                    <a:pt x="299388" y="62403"/>
                    <a:pt x="299487" y="61144"/>
                  </a:cubicBezTo>
                  <a:lnTo>
                    <a:pt x="74" y="0"/>
                  </a:lnTo>
                  <a:cubicBezTo>
                    <a:pt x="74" y="1145"/>
                    <a:pt x="74" y="2289"/>
                    <a:pt x="74" y="3597"/>
                  </a:cubicBezTo>
                  <a:cubicBezTo>
                    <a:pt x="-25" y="4790"/>
                    <a:pt x="-25" y="6000"/>
                    <a:pt x="74" y="7193"/>
                  </a:cubicBezTo>
                  <a:close/>
                </a:path>
              </a:pathLst>
            </a:custGeom>
            <a:solidFill>
              <a:srgbClr val="FFFFFF"/>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39">
              <a:extLst>
                <a:ext uri="{FF2B5EF4-FFF2-40B4-BE49-F238E27FC236}">
                  <a16:creationId xmlns:a16="http://schemas.microsoft.com/office/drawing/2014/main" id="{865DD161-405A-E34F-A105-EFFF1BB525BD}"/>
                </a:ext>
              </a:extLst>
            </p:cNvPr>
            <p:cNvSpPr/>
            <p:nvPr/>
          </p:nvSpPr>
          <p:spPr>
            <a:xfrm>
              <a:off x="8924443" y="2900390"/>
              <a:ext cx="299396" cy="68500"/>
            </a:xfrm>
            <a:custGeom>
              <a:avLst/>
              <a:gdLst>
                <a:gd name="connsiteX0" fmla="*/ 298504 w 299396"/>
                <a:gd name="connsiteY0" fmla="*/ 68501 h 68500"/>
                <a:gd name="connsiteX1" fmla="*/ 299323 w 299396"/>
                <a:gd name="connsiteY1" fmla="*/ 64741 h 68500"/>
                <a:gd name="connsiteX2" fmla="*/ 299323 w 299396"/>
                <a:gd name="connsiteY2" fmla="*/ 61144 h 68500"/>
                <a:gd name="connsiteX3" fmla="*/ 74 w 299396"/>
                <a:gd name="connsiteY3" fmla="*/ 0 h 68500"/>
                <a:gd name="connsiteX4" fmla="*/ 74 w 299396"/>
                <a:gd name="connsiteY4" fmla="*/ 3597 h 68500"/>
                <a:gd name="connsiteX5" fmla="*/ 74 w 299396"/>
                <a:gd name="connsiteY5" fmla="*/ 7193 h 6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396" h="68500">
                  <a:moveTo>
                    <a:pt x="298504" y="68501"/>
                  </a:moveTo>
                  <a:cubicBezTo>
                    <a:pt x="298848" y="67258"/>
                    <a:pt x="299126" y="66016"/>
                    <a:pt x="299323" y="64741"/>
                  </a:cubicBezTo>
                  <a:cubicBezTo>
                    <a:pt x="299421" y="63547"/>
                    <a:pt x="299421" y="62337"/>
                    <a:pt x="299323" y="61144"/>
                  </a:cubicBezTo>
                  <a:lnTo>
                    <a:pt x="74" y="0"/>
                  </a:lnTo>
                  <a:cubicBezTo>
                    <a:pt x="139" y="1193"/>
                    <a:pt x="139" y="2403"/>
                    <a:pt x="74" y="3597"/>
                  </a:cubicBezTo>
                  <a:cubicBezTo>
                    <a:pt x="-25" y="4790"/>
                    <a:pt x="-25" y="6000"/>
                    <a:pt x="74" y="7193"/>
                  </a:cubicBezTo>
                  <a:close/>
                </a:path>
              </a:pathLst>
            </a:custGeom>
            <a:solidFill>
              <a:srgbClr val="B3B3B3"/>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9" name="Freeform 48">
            <a:extLst>
              <a:ext uri="{FF2B5EF4-FFF2-40B4-BE49-F238E27FC236}">
                <a16:creationId xmlns:a16="http://schemas.microsoft.com/office/drawing/2014/main" id="{E4DE3ADA-3140-0D49-BA92-FCDEE2685AE8}"/>
              </a:ext>
            </a:extLst>
          </p:cNvPr>
          <p:cNvSpPr/>
          <p:nvPr/>
        </p:nvSpPr>
        <p:spPr>
          <a:xfrm>
            <a:off x="8925159" y="3179176"/>
            <a:ext cx="152654" cy="152369"/>
          </a:xfrm>
          <a:custGeom>
            <a:avLst/>
            <a:gdLst>
              <a:gd name="connsiteX0" fmla="*/ 152655 w 152654"/>
              <a:gd name="connsiteY0" fmla="*/ 76185 h 152369"/>
              <a:gd name="connsiteX1" fmla="*/ 76327 w 152654"/>
              <a:gd name="connsiteY1" fmla="*/ 152370 h 152369"/>
              <a:gd name="connsiteX2" fmla="*/ 0 w 152654"/>
              <a:gd name="connsiteY2" fmla="*/ 76185 h 152369"/>
              <a:gd name="connsiteX3" fmla="*/ 76327 w 152654"/>
              <a:gd name="connsiteY3" fmla="*/ 0 h 152369"/>
              <a:gd name="connsiteX4" fmla="*/ 76491 w 152654"/>
              <a:gd name="connsiteY4" fmla="*/ 0 h 152369"/>
              <a:gd name="connsiteX5" fmla="*/ 152655 w 152654"/>
              <a:gd name="connsiteY5" fmla="*/ 76021 h 152369"/>
              <a:gd name="connsiteX6" fmla="*/ 152655 w 152654"/>
              <a:gd name="connsiteY6" fmla="*/ 76185 h 15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54" h="152369">
                <a:moveTo>
                  <a:pt x="152655" y="76185"/>
                </a:moveTo>
                <a:cubicBezTo>
                  <a:pt x="152655" y="118266"/>
                  <a:pt x="118488" y="152370"/>
                  <a:pt x="76327" y="152370"/>
                </a:cubicBezTo>
                <a:cubicBezTo>
                  <a:pt x="34167" y="152370"/>
                  <a:pt x="0" y="118266"/>
                  <a:pt x="0" y="76185"/>
                </a:cubicBezTo>
                <a:cubicBezTo>
                  <a:pt x="0" y="34103"/>
                  <a:pt x="34167" y="0"/>
                  <a:pt x="76327" y="0"/>
                </a:cubicBezTo>
                <a:cubicBezTo>
                  <a:pt x="76377" y="0"/>
                  <a:pt x="76442" y="0"/>
                  <a:pt x="76491" y="0"/>
                </a:cubicBezTo>
                <a:cubicBezTo>
                  <a:pt x="118553" y="0"/>
                  <a:pt x="152655" y="34038"/>
                  <a:pt x="152655" y="76021"/>
                </a:cubicBezTo>
                <a:cubicBezTo>
                  <a:pt x="152655" y="76070"/>
                  <a:pt x="152655" y="76136"/>
                  <a:pt x="152655" y="76185"/>
                </a:cubicBezTo>
                <a:close/>
              </a:path>
            </a:pathLst>
          </a:custGeom>
          <a:solidFill>
            <a:srgbClr val="FFFFFF"/>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Oval 60">
            <a:extLst>
              <a:ext uri="{FF2B5EF4-FFF2-40B4-BE49-F238E27FC236}">
                <a16:creationId xmlns:a16="http://schemas.microsoft.com/office/drawing/2014/main" id="{72ADE73E-1435-9C4C-94ED-78E7E9E033F2}"/>
              </a:ext>
            </a:extLst>
          </p:cNvPr>
          <p:cNvSpPr/>
          <p:nvPr/>
        </p:nvSpPr>
        <p:spPr>
          <a:xfrm>
            <a:off x="8721947" y="3293315"/>
            <a:ext cx="406424" cy="406424"/>
          </a:xfrm>
          <a:prstGeom prst="ellipse">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A</a:t>
            </a:r>
          </a:p>
        </p:txBody>
      </p:sp>
      <p:sp>
        <p:nvSpPr>
          <p:cNvPr id="62" name="Oval 61">
            <a:extLst>
              <a:ext uri="{FF2B5EF4-FFF2-40B4-BE49-F238E27FC236}">
                <a16:creationId xmlns:a16="http://schemas.microsoft.com/office/drawing/2014/main" id="{42FFE2EC-A20D-144C-9C82-6A6BC36A2BFF}"/>
              </a:ext>
            </a:extLst>
          </p:cNvPr>
          <p:cNvSpPr/>
          <p:nvPr/>
        </p:nvSpPr>
        <p:spPr>
          <a:xfrm>
            <a:off x="7747594" y="4307051"/>
            <a:ext cx="406424" cy="406424"/>
          </a:xfrm>
          <a:prstGeom prst="ellipse">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B</a:t>
            </a:r>
          </a:p>
        </p:txBody>
      </p:sp>
      <p:sp>
        <p:nvSpPr>
          <p:cNvPr id="63" name="Oval 62">
            <a:extLst>
              <a:ext uri="{FF2B5EF4-FFF2-40B4-BE49-F238E27FC236}">
                <a16:creationId xmlns:a16="http://schemas.microsoft.com/office/drawing/2014/main" id="{7D18AFC0-A45F-2D44-ACDF-6A79CB487C60}"/>
              </a:ext>
            </a:extLst>
          </p:cNvPr>
          <p:cNvSpPr/>
          <p:nvPr/>
        </p:nvSpPr>
        <p:spPr>
          <a:xfrm>
            <a:off x="9307544" y="5103954"/>
            <a:ext cx="406424" cy="406424"/>
          </a:xfrm>
          <a:prstGeom prst="ellipse">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C</a:t>
            </a:r>
          </a:p>
        </p:txBody>
      </p:sp>
      <p:grpSp>
        <p:nvGrpSpPr>
          <p:cNvPr id="64" name="Group 63">
            <a:extLst>
              <a:ext uri="{FF2B5EF4-FFF2-40B4-BE49-F238E27FC236}">
                <a16:creationId xmlns:a16="http://schemas.microsoft.com/office/drawing/2014/main" id="{C5EAA450-F2D4-9249-9872-985A6C7FE9C9}"/>
              </a:ext>
            </a:extLst>
          </p:cNvPr>
          <p:cNvGrpSpPr/>
          <p:nvPr/>
        </p:nvGrpSpPr>
        <p:grpSpPr>
          <a:xfrm rot="20549046">
            <a:off x="7420215" y="5127823"/>
            <a:ext cx="357209" cy="292775"/>
            <a:chOff x="9375227" y="3969155"/>
            <a:chExt cx="357209" cy="292775"/>
          </a:xfrm>
        </p:grpSpPr>
        <p:sp>
          <p:nvSpPr>
            <p:cNvPr id="65" name="Freeform 64">
              <a:extLst>
                <a:ext uri="{FF2B5EF4-FFF2-40B4-BE49-F238E27FC236}">
                  <a16:creationId xmlns:a16="http://schemas.microsoft.com/office/drawing/2014/main" id="{97589F50-D784-1E4A-A4F4-50E770725F3F}"/>
                </a:ext>
              </a:extLst>
            </p:cNvPr>
            <p:cNvSpPr/>
            <p:nvPr/>
          </p:nvSpPr>
          <p:spPr>
            <a:xfrm>
              <a:off x="9375227" y="4058201"/>
              <a:ext cx="356616" cy="203729"/>
            </a:xfrm>
            <a:custGeom>
              <a:avLst/>
              <a:gdLst>
                <a:gd name="connsiteX0" fmla="*/ 148771 w 356616"/>
                <a:gd name="connsiteY0" fmla="*/ 199290 h 203729"/>
                <a:gd name="connsiteX1" fmla="*/ 47 w 356616"/>
                <a:gd name="connsiteY1" fmla="*/ 61307 h 203729"/>
                <a:gd name="connsiteX2" fmla="*/ 11021 w 356616"/>
                <a:gd name="connsiteY2" fmla="*/ 0 h 203729"/>
                <a:gd name="connsiteX3" fmla="*/ 354986 w 356616"/>
                <a:gd name="connsiteY3" fmla="*/ 39400 h 203729"/>
                <a:gd name="connsiteX4" fmla="*/ 346305 w 356616"/>
                <a:gd name="connsiteY4" fmla="*/ 124740 h 203729"/>
                <a:gd name="connsiteX5" fmla="*/ 310598 w 356616"/>
                <a:gd name="connsiteY5" fmla="*/ 168555 h 203729"/>
                <a:gd name="connsiteX6" fmla="*/ 148771 w 356616"/>
                <a:gd name="connsiteY6" fmla="*/ 199290 h 20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616" h="203729">
                  <a:moveTo>
                    <a:pt x="148771" y="199290"/>
                  </a:moveTo>
                  <a:cubicBezTo>
                    <a:pt x="31495" y="176892"/>
                    <a:pt x="-1427" y="99727"/>
                    <a:pt x="47" y="61307"/>
                  </a:cubicBezTo>
                  <a:cubicBezTo>
                    <a:pt x="342" y="40414"/>
                    <a:pt x="4060" y="19700"/>
                    <a:pt x="11021" y="0"/>
                  </a:cubicBezTo>
                  <a:lnTo>
                    <a:pt x="354986" y="39400"/>
                  </a:lnTo>
                  <a:cubicBezTo>
                    <a:pt x="354986" y="39400"/>
                    <a:pt x="362193" y="67356"/>
                    <a:pt x="346305" y="124740"/>
                  </a:cubicBezTo>
                  <a:cubicBezTo>
                    <a:pt x="338213" y="142070"/>
                    <a:pt x="325945" y="157111"/>
                    <a:pt x="310598" y="168555"/>
                  </a:cubicBezTo>
                  <a:cubicBezTo>
                    <a:pt x="272598" y="198473"/>
                    <a:pt x="210357" y="211225"/>
                    <a:pt x="148771" y="199290"/>
                  </a:cubicBezTo>
                  <a:close/>
                </a:path>
              </a:pathLst>
            </a:custGeom>
            <a:solidFill>
              <a:srgbClr val="CCCCCC"/>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65">
              <a:extLst>
                <a:ext uri="{FF2B5EF4-FFF2-40B4-BE49-F238E27FC236}">
                  <a16:creationId xmlns:a16="http://schemas.microsoft.com/office/drawing/2014/main" id="{AD16A047-D883-E049-BEA2-A354D9DC02DA}"/>
                </a:ext>
              </a:extLst>
            </p:cNvPr>
            <p:cNvSpPr/>
            <p:nvPr/>
          </p:nvSpPr>
          <p:spPr>
            <a:xfrm>
              <a:off x="9381081" y="3970687"/>
              <a:ext cx="344475" cy="266476"/>
            </a:xfrm>
            <a:custGeom>
              <a:avLst/>
              <a:gdLst>
                <a:gd name="connsiteX0" fmla="*/ 198607 w 344475"/>
                <a:gd name="connsiteY0" fmla="*/ 4463 h 266476"/>
                <a:gd name="connsiteX1" fmla="*/ 342417 w 344475"/>
                <a:gd name="connsiteY1" fmla="*/ 167949 h 266476"/>
                <a:gd name="connsiteX2" fmla="*/ 145865 w 344475"/>
                <a:gd name="connsiteY2" fmla="*/ 261790 h 266476"/>
                <a:gd name="connsiteX3" fmla="*/ 2055 w 344475"/>
                <a:gd name="connsiteY3" fmla="*/ 98304 h 266476"/>
                <a:gd name="connsiteX4" fmla="*/ 198607 w 344475"/>
                <a:gd name="connsiteY4" fmla="*/ 4463 h 266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475" h="266476">
                  <a:moveTo>
                    <a:pt x="198607" y="4463"/>
                  </a:moveTo>
                  <a:cubicBezTo>
                    <a:pt x="292624" y="23754"/>
                    <a:pt x="356994" y="96832"/>
                    <a:pt x="342417" y="167949"/>
                  </a:cubicBezTo>
                  <a:cubicBezTo>
                    <a:pt x="327839" y="239066"/>
                    <a:pt x="239719" y="281082"/>
                    <a:pt x="145865" y="261790"/>
                  </a:cubicBezTo>
                  <a:cubicBezTo>
                    <a:pt x="52012" y="242499"/>
                    <a:pt x="-12522" y="169420"/>
                    <a:pt x="2055" y="98304"/>
                  </a:cubicBezTo>
                  <a:cubicBezTo>
                    <a:pt x="16633" y="27187"/>
                    <a:pt x="104753" y="-14175"/>
                    <a:pt x="198607" y="4463"/>
                  </a:cubicBezTo>
                  <a:close/>
                </a:path>
              </a:pathLst>
            </a:custGeom>
            <a:solidFill>
              <a:srgbClr val="CCCCCC"/>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66">
              <a:extLst>
                <a:ext uri="{FF2B5EF4-FFF2-40B4-BE49-F238E27FC236}">
                  <a16:creationId xmlns:a16="http://schemas.microsoft.com/office/drawing/2014/main" id="{8C920D52-23A4-814D-B7B0-121BCB39E49C}"/>
                </a:ext>
              </a:extLst>
            </p:cNvPr>
            <p:cNvSpPr/>
            <p:nvPr/>
          </p:nvSpPr>
          <p:spPr>
            <a:xfrm>
              <a:off x="9388120" y="3969155"/>
              <a:ext cx="344316" cy="266644"/>
            </a:xfrm>
            <a:custGeom>
              <a:avLst/>
              <a:gdLst>
                <a:gd name="connsiteX0" fmla="*/ 198447 w 344316"/>
                <a:gd name="connsiteY0" fmla="*/ 4687 h 266644"/>
                <a:gd name="connsiteX1" fmla="*/ 342257 w 344316"/>
                <a:gd name="connsiteY1" fmla="*/ 168173 h 266644"/>
                <a:gd name="connsiteX2" fmla="*/ 145706 w 344316"/>
                <a:gd name="connsiteY2" fmla="*/ 262014 h 266644"/>
                <a:gd name="connsiteX3" fmla="*/ 2059 w 344316"/>
                <a:gd name="connsiteY3" fmla="*/ 98528 h 266644"/>
                <a:gd name="connsiteX4" fmla="*/ 198447 w 344316"/>
                <a:gd name="connsiteY4" fmla="*/ 4687 h 266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16" h="266644">
                  <a:moveTo>
                    <a:pt x="198447" y="4687"/>
                  </a:moveTo>
                  <a:cubicBezTo>
                    <a:pt x="292464" y="23815"/>
                    <a:pt x="356834" y="97057"/>
                    <a:pt x="342257" y="168173"/>
                  </a:cubicBezTo>
                  <a:cubicBezTo>
                    <a:pt x="327679" y="239290"/>
                    <a:pt x="239559" y="281142"/>
                    <a:pt x="145706" y="262014"/>
                  </a:cubicBezTo>
                  <a:cubicBezTo>
                    <a:pt x="51852" y="242887"/>
                    <a:pt x="-12518" y="169644"/>
                    <a:pt x="2059" y="98528"/>
                  </a:cubicBezTo>
                  <a:cubicBezTo>
                    <a:pt x="16637" y="27411"/>
                    <a:pt x="104430" y="-14605"/>
                    <a:pt x="198447" y="4687"/>
                  </a:cubicBezTo>
                  <a:close/>
                </a:path>
              </a:pathLst>
            </a:custGeom>
            <a:solidFill>
              <a:srgbClr val="CCCCCC"/>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67">
              <a:extLst>
                <a:ext uri="{FF2B5EF4-FFF2-40B4-BE49-F238E27FC236}">
                  <a16:creationId xmlns:a16="http://schemas.microsoft.com/office/drawing/2014/main" id="{8934649F-B77E-9E41-AF89-87FF3EB18613}"/>
                </a:ext>
              </a:extLst>
            </p:cNvPr>
            <p:cNvSpPr/>
            <p:nvPr/>
          </p:nvSpPr>
          <p:spPr>
            <a:xfrm>
              <a:off x="9388644" y="4067683"/>
              <a:ext cx="341277" cy="76838"/>
            </a:xfrm>
            <a:custGeom>
              <a:avLst/>
              <a:gdLst>
                <a:gd name="connsiteX0" fmla="*/ 340095 w 341277"/>
                <a:gd name="connsiteY0" fmla="*/ 76839 h 76838"/>
                <a:gd name="connsiteX1" fmla="*/ 340914 w 341277"/>
                <a:gd name="connsiteY1" fmla="*/ 73242 h 76838"/>
                <a:gd name="connsiteX2" fmla="*/ 340914 w 341277"/>
                <a:gd name="connsiteY2" fmla="*/ 69645 h 76838"/>
                <a:gd name="connsiteX3" fmla="*/ 880 w 341277"/>
                <a:gd name="connsiteY3" fmla="*/ 0 h 76838"/>
                <a:gd name="connsiteX4" fmla="*/ 61 w 341277"/>
                <a:gd name="connsiteY4" fmla="*/ 3597 h 76838"/>
                <a:gd name="connsiteX5" fmla="*/ 61 w 341277"/>
                <a:gd name="connsiteY5" fmla="*/ 7193 h 7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277" h="76838">
                  <a:moveTo>
                    <a:pt x="340095" y="76839"/>
                  </a:moveTo>
                  <a:cubicBezTo>
                    <a:pt x="340095" y="75531"/>
                    <a:pt x="340095" y="74386"/>
                    <a:pt x="340914" y="73242"/>
                  </a:cubicBezTo>
                  <a:cubicBezTo>
                    <a:pt x="341733" y="72098"/>
                    <a:pt x="340914" y="70790"/>
                    <a:pt x="340914" y="69645"/>
                  </a:cubicBezTo>
                  <a:lnTo>
                    <a:pt x="880" y="0"/>
                  </a:lnTo>
                  <a:cubicBezTo>
                    <a:pt x="536" y="1177"/>
                    <a:pt x="258" y="2387"/>
                    <a:pt x="61" y="3597"/>
                  </a:cubicBezTo>
                  <a:cubicBezTo>
                    <a:pt x="-20" y="4790"/>
                    <a:pt x="-20" y="6000"/>
                    <a:pt x="61" y="7193"/>
                  </a:cubicBezTo>
                  <a:close/>
                </a:path>
              </a:pathLst>
            </a:custGeom>
            <a:solidFill>
              <a:srgbClr val="FFFFFF"/>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68">
              <a:extLst>
                <a:ext uri="{FF2B5EF4-FFF2-40B4-BE49-F238E27FC236}">
                  <a16:creationId xmlns:a16="http://schemas.microsoft.com/office/drawing/2014/main" id="{10BA4478-9EAA-BF4C-965F-4D4B0ACB22C9}"/>
                </a:ext>
              </a:extLst>
            </p:cNvPr>
            <p:cNvSpPr/>
            <p:nvPr/>
          </p:nvSpPr>
          <p:spPr>
            <a:xfrm>
              <a:off x="9389524" y="4064087"/>
              <a:ext cx="340852" cy="76838"/>
            </a:xfrm>
            <a:custGeom>
              <a:avLst/>
              <a:gdLst>
                <a:gd name="connsiteX0" fmla="*/ 339870 w 340852"/>
                <a:gd name="connsiteY0" fmla="*/ 76839 h 76838"/>
                <a:gd name="connsiteX1" fmla="*/ 340853 w 340852"/>
                <a:gd name="connsiteY1" fmla="*/ 73242 h 76838"/>
                <a:gd name="connsiteX2" fmla="*/ 340853 w 340852"/>
                <a:gd name="connsiteY2" fmla="*/ 69482 h 76838"/>
                <a:gd name="connsiteX3" fmla="*/ 819 w 340852"/>
                <a:gd name="connsiteY3" fmla="*/ 0 h 76838"/>
                <a:gd name="connsiteX4" fmla="*/ 0 w 340852"/>
                <a:gd name="connsiteY4" fmla="*/ 3597 h 76838"/>
                <a:gd name="connsiteX5" fmla="*/ 0 w 340852"/>
                <a:gd name="connsiteY5" fmla="*/ 7193 h 7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852" h="76838">
                  <a:moveTo>
                    <a:pt x="339870" y="76839"/>
                  </a:moveTo>
                  <a:lnTo>
                    <a:pt x="340853" y="73242"/>
                  </a:lnTo>
                  <a:lnTo>
                    <a:pt x="340853" y="69482"/>
                  </a:lnTo>
                  <a:lnTo>
                    <a:pt x="819" y="0"/>
                  </a:lnTo>
                  <a:cubicBezTo>
                    <a:pt x="606" y="1210"/>
                    <a:pt x="328" y="2420"/>
                    <a:pt x="0" y="3597"/>
                  </a:cubicBezTo>
                  <a:cubicBezTo>
                    <a:pt x="82" y="4790"/>
                    <a:pt x="82" y="6000"/>
                    <a:pt x="0" y="7193"/>
                  </a:cubicBezTo>
                  <a:close/>
                </a:path>
              </a:pathLst>
            </a:custGeom>
            <a:solidFill>
              <a:srgbClr val="BFBFBF"/>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69">
              <a:extLst>
                <a:ext uri="{FF2B5EF4-FFF2-40B4-BE49-F238E27FC236}">
                  <a16:creationId xmlns:a16="http://schemas.microsoft.com/office/drawing/2014/main" id="{6A8AA11F-F3B0-7749-B6C3-59D6C6407E09}"/>
                </a:ext>
              </a:extLst>
            </p:cNvPr>
            <p:cNvSpPr/>
            <p:nvPr/>
          </p:nvSpPr>
          <p:spPr>
            <a:xfrm>
              <a:off x="9408649" y="3985151"/>
              <a:ext cx="303094" cy="234687"/>
            </a:xfrm>
            <a:custGeom>
              <a:avLst/>
              <a:gdLst>
                <a:gd name="connsiteX0" fmla="*/ 174806 w 303094"/>
                <a:gd name="connsiteY0" fmla="*/ 4059 h 234687"/>
                <a:gd name="connsiteX1" fmla="*/ 301254 w 303094"/>
                <a:gd name="connsiteY1" fmla="*/ 147927 h 234687"/>
                <a:gd name="connsiteX2" fmla="*/ 128288 w 303094"/>
                <a:gd name="connsiteY2" fmla="*/ 230651 h 234687"/>
                <a:gd name="connsiteX3" fmla="*/ 1841 w 303094"/>
                <a:gd name="connsiteY3" fmla="*/ 86619 h 234687"/>
                <a:gd name="connsiteX4" fmla="*/ 174806 w 303094"/>
                <a:gd name="connsiteY4" fmla="*/ 4059 h 234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094" h="234687">
                  <a:moveTo>
                    <a:pt x="174806" y="4059"/>
                  </a:moveTo>
                  <a:cubicBezTo>
                    <a:pt x="257521" y="20407"/>
                    <a:pt x="314193" y="85802"/>
                    <a:pt x="301254" y="147927"/>
                  </a:cubicBezTo>
                  <a:cubicBezTo>
                    <a:pt x="288314" y="210052"/>
                    <a:pt x="211004" y="247490"/>
                    <a:pt x="128288" y="230651"/>
                  </a:cubicBezTo>
                  <a:cubicBezTo>
                    <a:pt x="45573" y="213812"/>
                    <a:pt x="-11099" y="148908"/>
                    <a:pt x="1841" y="86619"/>
                  </a:cubicBezTo>
                  <a:cubicBezTo>
                    <a:pt x="14780" y="24331"/>
                    <a:pt x="92090" y="-12780"/>
                    <a:pt x="174806" y="4059"/>
                  </a:cubicBezTo>
                  <a:close/>
                </a:path>
              </a:pathLst>
            </a:custGeom>
            <a:solidFill>
              <a:srgbClr val="FFFFFF"/>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70">
              <a:extLst>
                <a:ext uri="{FF2B5EF4-FFF2-40B4-BE49-F238E27FC236}">
                  <a16:creationId xmlns:a16="http://schemas.microsoft.com/office/drawing/2014/main" id="{70D378A4-6170-C44C-B340-6BDE0FB426F4}"/>
                </a:ext>
              </a:extLst>
            </p:cNvPr>
            <p:cNvSpPr/>
            <p:nvPr/>
          </p:nvSpPr>
          <p:spPr>
            <a:xfrm>
              <a:off x="9409834" y="4071934"/>
              <a:ext cx="299412" cy="68337"/>
            </a:xfrm>
            <a:custGeom>
              <a:avLst/>
              <a:gdLst>
                <a:gd name="connsiteX0" fmla="*/ 298430 w 299412"/>
                <a:gd name="connsiteY0" fmla="*/ 68337 h 68337"/>
                <a:gd name="connsiteX1" fmla="*/ 299413 w 299412"/>
                <a:gd name="connsiteY1" fmla="*/ 64741 h 68337"/>
                <a:gd name="connsiteX2" fmla="*/ 299413 w 299412"/>
                <a:gd name="connsiteY2" fmla="*/ 61144 h 68337"/>
                <a:gd name="connsiteX3" fmla="*/ 0 w 299412"/>
                <a:gd name="connsiteY3" fmla="*/ 0 h 68337"/>
                <a:gd name="connsiteX4" fmla="*/ 0 w 299412"/>
                <a:gd name="connsiteY4" fmla="*/ 3433 h 68337"/>
                <a:gd name="connsiteX5" fmla="*/ 0 w 299412"/>
                <a:gd name="connsiteY5" fmla="*/ 7193 h 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412" h="68337">
                  <a:moveTo>
                    <a:pt x="298430" y="68337"/>
                  </a:moveTo>
                  <a:lnTo>
                    <a:pt x="299413" y="64741"/>
                  </a:lnTo>
                  <a:cubicBezTo>
                    <a:pt x="299331" y="63547"/>
                    <a:pt x="299331" y="62337"/>
                    <a:pt x="299413" y="61144"/>
                  </a:cubicBezTo>
                  <a:lnTo>
                    <a:pt x="0" y="0"/>
                  </a:lnTo>
                  <a:cubicBezTo>
                    <a:pt x="82" y="1145"/>
                    <a:pt x="82" y="2289"/>
                    <a:pt x="0" y="3433"/>
                  </a:cubicBezTo>
                  <a:cubicBezTo>
                    <a:pt x="82" y="4692"/>
                    <a:pt x="82" y="5935"/>
                    <a:pt x="0" y="7193"/>
                  </a:cubicBezTo>
                  <a:close/>
                </a:path>
              </a:pathLst>
            </a:custGeom>
            <a:solidFill>
              <a:srgbClr val="FFFFFF"/>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71">
              <a:extLst>
                <a:ext uri="{FF2B5EF4-FFF2-40B4-BE49-F238E27FC236}">
                  <a16:creationId xmlns:a16="http://schemas.microsoft.com/office/drawing/2014/main" id="{AF29D245-5349-4B44-BBEE-E54EF412C02F}"/>
                </a:ext>
              </a:extLst>
            </p:cNvPr>
            <p:cNvSpPr/>
            <p:nvPr/>
          </p:nvSpPr>
          <p:spPr>
            <a:xfrm>
              <a:off x="9409609" y="4068337"/>
              <a:ext cx="300191" cy="68500"/>
            </a:xfrm>
            <a:custGeom>
              <a:avLst/>
              <a:gdLst>
                <a:gd name="connsiteX0" fmla="*/ 300130 w 300191"/>
                <a:gd name="connsiteY0" fmla="*/ 68501 h 68500"/>
                <a:gd name="connsiteX1" fmla="*/ 300130 w 300191"/>
                <a:gd name="connsiteY1" fmla="*/ 64741 h 68500"/>
                <a:gd name="connsiteX2" fmla="*/ 300130 w 300191"/>
                <a:gd name="connsiteY2" fmla="*/ 61144 h 68500"/>
                <a:gd name="connsiteX3" fmla="*/ 880 w 300191"/>
                <a:gd name="connsiteY3" fmla="*/ 0 h 68500"/>
                <a:gd name="connsiteX4" fmla="*/ 61 w 300191"/>
                <a:gd name="connsiteY4" fmla="*/ 3433 h 68500"/>
                <a:gd name="connsiteX5" fmla="*/ 61 w 300191"/>
                <a:gd name="connsiteY5" fmla="*/ 7193 h 6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191" h="68500">
                  <a:moveTo>
                    <a:pt x="300130" y="68501"/>
                  </a:moveTo>
                  <a:cubicBezTo>
                    <a:pt x="300130" y="67193"/>
                    <a:pt x="300130" y="65885"/>
                    <a:pt x="300130" y="64741"/>
                  </a:cubicBezTo>
                  <a:cubicBezTo>
                    <a:pt x="300212" y="63547"/>
                    <a:pt x="300212" y="62337"/>
                    <a:pt x="300130" y="61144"/>
                  </a:cubicBezTo>
                  <a:lnTo>
                    <a:pt x="880" y="0"/>
                  </a:lnTo>
                  <a:cubicBezTo>
                    <a:pt x="536" y="1128"/>
                    <a:pt x="258" y="2273"/>
                    <a:pt x="61" y="3433"/>
                  </a:cubicBezTo>
                  <a:cubicBezTo>
                    <a:pt x="-20" y="4692"/>
                    <a:pt x="-20" y="5935"/>
                    <a:pt x="61" y="7193"/>
                  </a:cubicBezTo>
                  <a:close/>
                </a:path>
              </a:pathLst>
            </a:custGeom>
            <a:solidFill>
              <a:srgbClr val="B3B3B3"/>
            </a:solidFill>
            <a:ln w="16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4" name="CuadroTexto 4">
            <a:extLst>
              <a:ext uri="{FF2B5EF4-FFF2-40B4-BE49-F238E27FC236}">
                <a16:creationId xmlns:a16="http://schemas.microsoft.com/office/drawing/2014/main" id="{D28467AA-7979-8D4F-A019-1C961FCDE6DC}"/>
              </a:ext>
            </a:extLst>
          </p:cNvPr>
          <p:cNvSpPr txBox="1"/>
          <p:nvPr/>
        </p:nvSpPr>
        <p:spPr>
          <a:xfrm>
            <a:off x="1811038" y="2591848"/>
            <a:ext cx="308940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75" name="CuadroTexto 238">
            <a:extLst>
              <a:ext uri="{FF2B5EF4-FFF2-40B4-BE49-F238E27FC236}">
                <a16:creationId xmlns:a16="http://schemas.microsoft.com/office/drawing/2014/main" id="{F299042B-5198-104D-B856-1E9E26D6FDBF}"/>
              </a:ext>
            </a:extLst>
          </p:cNvPr>
          <p:cNvSpPr txBox="1"/>
          <p:nvPr/>
        </p:nvSpPr>
        <p:spPr>
          <a:xfrm>
            <a:off x="1811038" y="2353676"/>
            <a:ext cx="166413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76" name="Oval 75">
            <a:extLst>
              <a:ext uri="{FF2B5EF4-FFF2-40B4-BE49-F238E27FC236}">
                <a16:creationId xmlns:a16="http://schemas.microsoft.com/office/drawing/2014/main" id="{89FEC5D3-FB39-6046-848E-A8031A099641}"/>
              </a:ext>
            </a:extLst>
          </p:cNvPr>
          <p:cNvSpPr/>
          <p:nvPr/>
        </p:nvSpPr>
        <p:spPr>
          <a:xfrm>
            <a:off x="1196103" y="2312274"/>
            <a:ext cx="504780" cy="504780"/>
          </a:xfrm>
          <a:prstGeom prst="ellipse">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A</a:t>
            </a:r>
          </a:p>
        </p:txBody>
      </p:sp>
      <p:cxnSp>
        <p:nvCxnSpPr>
          <p:cNvPr id="77" name="Straight Connector 76">
            <a:extLst>
              <a:ext uri="{FF2B5EF4-FFF2-40B4-BE49-F238E27FC236}">
                <a16:creationId xmlns:a16="http://schemas.microsoft.com/office/drawing/2014/main" id="{794BF515-795B-7D4E-A9CC-DCEFCBD521B0}"/>
              </a:ext>
            </a:extLst>
          </p:cNvPr>
          <p:cNvCxnSpPr>
            <a:stCxn id="76" idx="4"/>
            <a:endCxn id="83" idx="0"/>
          </p:cNvCxnSpPr>
          <p:nvPr/>
        </p:nvCxnSpPr>
        <p:spPr>
          <a:xfrm flipH="1">
            <a:off x="1433380" y="2817054"/>
            <a:ext cx="15113" cy="18989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CuadroTexto 4">
            <a:extLst>
              <a:ext uri="{FF2B5EF4-FFF2-40B4-BE49-F238E27FC236}">
                <a16:creationId xmlns:a16="http://schemas.microsoft.com/office/drawing/2014/main" id="{DEF5E54B-1245-D14E-910B-6C3AF68B50F9}"/>
              </a:ext>
            </a:extLst>
          </p:cNvPr>
          <p:cNvSpPr txBox="1"/>
          <p:nvPr/>
        </p:nvSpPr>
        <p:spPr>
          <a:xfrm>
            <a:off x="1800658" y="3767214"/>
            <a:ext cx="308940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79" name="CuadroTexto 238">
            <a:extLst>
              <a:ext uri="{FF2B5EF4-FFF2-40B4-BE49-F238E27FC236}">
                <a16:creationId xmlns:a16="http://schemas.microsoft.com/office/drawing/2014/main" id="{BD8F62B0-DB6A-C340-BB81-CA0BE04A9376}"/>
              </a:ext>
            </a:extLst>
          </p:cNvPr>
          <p:cNvSpPr txBox="1"/>
          <p:nvPr/>
        </p:nvSpPr>
        <p:spPr>
          <a:xfrm>
            <a:off x="1800658" y="3529042"/>
            <a:ext cx="166413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80" name="Oval 79">
            <a:extLst>
              <a:ext uri="{FF2B5EF4-FFF2-40B4-BE49-F238E27FC236}">
                <a16:creationId xmlns:a16="http://schemas.microsoft.com/office/drawing/2014/main" id="{45BB7EEE-DCB6-124F-9C18-1B320BF4D6D2}"/>
              </a:ext>
            </a:extLst>
          </p:cNvPr>
          <p:cNvSpPr/>
          <p:nvPr/>
        </p:nvSpPr>
        <p:spPr>
          <a:xfrm>
            <a:off x="1185723" y="3487640"/>
            <a:ext cx="504780" cy="504780"/>
          </a:xfrm>
          <a:prstGeom prst="ellipse">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B</a:t>
            </a:r>
          </a:p>
        </p:txBody>
      </p:sp>
      <p:sp>
        <p:nvSpPr>
          <p:cNvPr id="81" name="CuadroTexto 4">
            <a:extLst>
              <a:ext uri="{FF2B5EF4-FFF2-40B4-BE49-F238E27FC236}">
                <a16:creationId xmlns:a16="http://schemas.microsoft.com/office/drawing/2014/main" id="{57713E01-6E2E-CE43-8758-9D02A8F168F1}"/>
              </a:ext>
            </a:extLst>
          </p:cNvPr>
          <p:cNvSpPr txBox="1"/>
          <p:nvPr/>
        </p:nvSpPr>
        <p:spPr>
          <a:xfrm>
            <a:off x="1795925" y="4995583"/>
            <a:ext cx="308940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82" name="CuadroTexto 238">
            <a:extLst>
              <a:ext uri="{FF2B5EF4-FFF2-40B4-BE49-F238E27FC236}">
                <a16:creationId xmlns:a16="http://schemas.microsoft.com/office/drawing/2014/main" id="{BA14D7A6-FC83-BC44-BA74-AF35E302E805}"/>
              </a:ext>
            </a:extLst>
          </p:cNvPr>
          <p:cNvSpPr txBox="1"/>
          <p:nvPr/>
        </p:nvSpPr>
        <p:spPr>
          <a:xfrm>
            <a:off x="1795925" y="4757411"/>
            <a:ext cx="166413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83" name="Oval 82">
            <a:extLst>
              <a:ext uri="{FF2B5EF4-FFF2-40B4-BE49-F238E27FC236}">
                <a16:creationId xmlns:a16="http://schemas.microsoft.com/office/drawing/2014/main" id="{A6F675BE-509A-D342-B32F-6327355A68BD}"/>
              </a:ext>
            </a:extLst>
          </p:cNvPr>
          <p:cNvSpPr/>
          <p:nvPr/>
        </p:nvSpPr>
        <p:spPr>
          <a:xfrm>
            <a:off x="1180990" y="4716009"/>
            <a:ext cx="504780" cy="504780"/>
          </a:xfrm>
          <a:prstGeom prst="ellipse">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C</a:t>
            </a:r>
          </a:p>
        </p:txBody>
      </p:sp>
    </p:spTree>
    <p:extLst>
      <p:ext uri="{BB962C8B-B14F-4D97-AF65-F5344CB8AC3E}">
        <p14:creationId xmlns:p14="http://schemas.microsoft.com/office/powerpoint/2010/main" val="376401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42" presetClass="path" presetSubtype="0" accel="50000" decel="50000" fill="hold" grpId="0" nodeType="withEffect">
                                  <p:stCondLst>
                                    <p:cond delay="0"/>
                                  </p:stCondLst>
                                  <p:childTnLst>
                                    <p:animMotion origin="layout" path="M 3.54167E-6 4.81481E-6 L 0.00026 -0.93797 " pathEditMode="relative" rAng="0" ptsTypes="AA">
                                      <p:cBhvr>
                                        <p:cTn id="10" dur="2000" spd="-100000" fill="hold"/>
                                        <p:tgtEl>
                                          <p:spTgt spid="73"/>
                                        </p:tgtEl>
                                        <p:attrNameLst>
                                          <p:attrName>ppt_x</p:attrName>
                                          <p:attrName>ppt_y</p:attrName>
                                        </p:attrNameLst>
                                      </p:cBhvr>
                                      <p:rCtr x="13" y="-46898"/>
                                    </p:animMotion>
                                  </p:childTnLst>
                                </p:cTn>
                              </p:par>
                              <p:par>
                                <p:cTn id="11" presetID="10" presetClass="entr" presetSubtype="0" fill="hold" grpId="0" nodeType="withEffect">
                                  <p:stCondLst>
                                    <p:cond delay="1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1" fill="hold" grpId="0" nodeType="withEffect">
                                  <p:stCondLst>
                                    <p:cond delay="175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ppt_x"/>
                                          </p:val>
                                        </p:tav>
                                        <p:tav tm="100000">
                                          <p:val>
                                            <p:strVal val="#ppt_x"/>
                                          </p:val>
                                        </p:tav>
                                      </p:tavLst>
                                    </p:anim>
                                    <p:anim calcmode="lin" valueType="num">
                                      <p:cBhvr additive="base">
                                        <p:cTn id="20" dur="500" fill="hold"/>
                                        <p:tgtEl>
                                          <p:spTgt spid="61"/>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1750"/>
                                  </p:stCondLst>
                                  <p:childTnLst>
                                    <p:set>
                                      <p:cBhvr>
                                        <p:cTn id="22" dur="1" fill="hold">
                                          <p:stCondLst>
                                            <p:cond delay="0"/>
                                          </p:stCondLst>
                                        </p:cTn>
                                        <p:tgtEl>
                                          <p:spTgt spid="57"/>
                                        </p:tgtEl>
                                        <p:attrNameLst>
                                          <p:attrName>style.visibility</p:attrName>
                                        </p:attrNameLst>
                                      </p:cBhvr>
                                      <p:to>
                                        <p:strVal val="visible"/>
                                      </p:to>
                                    </p:set>
                                    <p:anim calcmode="lin" valueType="num">
                                      <p:cBhvr additive="base">
                                        <p:cTn id="23" dur="500" fill="hold"/>
                                        <p:tgtEl>
                                          <p:spTgt spid="57"/>
                                        </p:tgtEl>
                                        <p:attrNameLst>
                                          <p:attrName>ppt_x</p:attrName>
                                        </p:attrNameLst>
                                      </p:cBhvr>
                                      <p:tavLst>
                                        <p:tav tm="0">
                                          <p:val>
                                            <p:strVal val="#ppt_x"/>
                                          </p:val>
                                        </p:tav>
                                        <p:tav tm="100000">
                                          <p:val>
                                            <p:strVal val="#ppt_x"/>
                                          </p:val>
                                        </p:tav>
                                      </p:tavLst>
                                    </p:anim>
                                    <p:anim calcmode="lin" valueType="num">
                                      <p:cBhvr additive="base">
                                        <p:cTn id="24" dur="500" fill="hold"/>
                                        <p:tgtEl>
                                          <p:spTgt spid="57"/>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1750"/>
                                  </p:stCondLst>
                                  <p:childTnLst>
                                    <p:set>
                                      <p:cBhvr>
                                        <p:cTn id="26" dur="1" fill="hold">
                                          <p:stCondLst>
                                            <p:cond delay="0"/>
                                          </p:stCondLst>
                                        </p:cTn>
                                        <p:tgtEl>
                                          <p:spTgt spid="58"/>
                                        </p:tgtEl>
                                        <p:attrNameLst>
                                          <p:attrName>style.visibility</p:attrName>
                                        </p:attrNameLst>
                                      </p:cBhvr>
                                      <p:to>
                                        <p:strVal val="visible"/>
                                      </p:to>
                                    </p:set>
                                    <p:anim calcmode="lin" valueType="num">
                                      <p:cBhvr additive="base">
                                        <p:cTn id="27" dur="500" fill="hold"/>
                                        <p:tgtEl>
                                          <p:spTgt spid="58"/>
                                        </p:tgtEl>
                                        <p:attrNameLst>
                                          <p:attrName>ppt_x</p:attrName>
                                        </p:attrNameLst>
                                      </p:cBhvr>
                                      <p:tavLst>
                                        <p:tav tm="0">
                                          <p:val>
                                            <p:strVal val="#ppt_x"/>
                                          </p:val>
                                        </p:tav>
                                        <p:tav tm="100000">
                                          <p:val>
                                            <p:strVal val="#ppt_x"/>
                                          </p:val>
                                        </p:tav>
                                      </p:tavLst>
                                    </p:anim>
                                    <p:anim calcmode="lin" valueType="num">
                                      <p:cBhvr additive="base">
                                        <p:cTn id="28" dur="500" fill="hold"/>
                                        <p:tgtEl>
                                          <p:spTgt spid="58"/>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1750"/>
                                  </p:stCondLst>
                                  <p:childTnLst>
                                    <p:set>
                                      <p:cBhvr>
                                        <p:cTn id="30" dur="1" fill="hold">
                                          <p:stCondLst>
                                            <p:cond delay="0"/>
                                          </p:stCondLst>
                                        </p:cTn>
                                        <p:tgtEl>
                                          <p:spTgt spid="62"/>
                                        </p:tgtEl>
                                        <p:attrNameLst>
                                          <p:attrName>style.visibility</p:attrName>
                                        </p:attrNameLst>
                                      </p:cBhvr>
                                      <p:to>
                                        <p:strVal val="visible"/>
                                      </p:to>
                                    </p:set>
                                    <p:anim calcmode="lin" valueType="num">
                                      <p:cBhvr additive="base">
                                        <p:cTn id="31" dur="500" fill="hold"/>
                                        <p:tgtEl>
                                          <p:spTgt spid="62"/>
                                        </p:tgtEl>
                                        <p:attrNameLst>
                                          <p:attrName>ppt_x</p:attrName>
                                        </p:attrNameLst>
                                      </p:cBhvr>
                                      <p:tavLst>
                                        <p:tav tm="0">
                                          <p:val>
                                            <p:strVal val="#ppt_x"/>
                                          </p:val>
                                        </p:tav>
                                        <p:tav tm="100000">
                                          <p:val>
                                            <p:strVal val="#ppt_x"/>
                                          </p:val>
                                        </p:tav>
                                      </p:tavLst>
                                    </p:anim>
                                    <p:anim calcmode="lin" valueType="num">
                                      <p:cBhvr additive="base">
                                        <p:cTn id="32" dur="500" fill="hold"/>
                                        <p:tgtEl>
                                          <p:spTgt spid="62"/>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1750"/>
                                  </p:stCondLst>
                                  <p:childTnLst>
                                    <p:set>
                                      <p:cBhvr>
                                        <p:cTn id="34" dur="1" fill="hold">
                                          <p:stCondLst>
                                            <p:cond delay="0"/>
                                          </p:stCondLst>
                                        </p:cTn>
                                        <p:tgtEl>
                                          <p:spTgt spid="64"/>
                                        </p:tgtEl>
                                        <p:attrNameLst>
                                          <p:attrName>style.visibility</p:attrName>
                                        </p:attrNameLst>
                                      </p:cBhvr>
                                      <p:to>
                                        <p:strVal val="visible"/>
                                      </p:to>
                                    </p:set>
                                    <p:anim calcmode="lin" valueType="num">
                                      <p:cBhvr additive="base">
                                        <p:cTn id="35" dur="500" fill="hold"/>
                                        <p:tgtEl>
                                          <p:spTgt spid="64"/>
                                        </p:tgtEl>
                                        <p:attrNameLst>
                                          <p:attrName>ppt_x</p:attrName>
                                        </p:attrNameLst>
                                      </p:cBhvr>
                                      <p:tavLst>
                                        <p:tav tm="0">
                                          <p:val>
                                            <p:strVal val="#ppt_x"/>
                                          </p:val>
                                        </p:tav>
                                        <p:tav tm="100000">
                                          <p:val>
                                            <p:strVal val="#ppt_x"/>
                                          </p:val>
                                        </p:tav>
                                      </p:tavLst>
                                    </p:anim>
                                    <p:anim calcmode="lin" valueType="num">
                                      <p:cBhvr additive="base">
                                        <p:cTn id="36" dur="500" fill="hold"/>
                                        <p:tgtEl>
                                          <p:spTgt spid="64"/>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1750"/>
                                  </p:stCondLst>
                                  <p:childTnLst>
                                    <p:set>
                                      <p:cBhvr>
                                        <p:cTn id="38" dur="1" fill="hold">
                                          <p:stCondLst>
                                            <p:cond delay="0"/>
                                          </p:stCondLst>
                                        </p:cTn>
                                        <p:tgtEl>
                                          <p:spTgt spid="59"/>
                                        </p:tgtEl>
                                        <p:attrNameLst>
                                          <p:attrName>style.visibility</p:attrName>
                                        </p:attrNameLst>
                                      </p:cBhvr>
                                      <p:to>
                                        <p:strVal val="visible"/>
                                      </p:to>
                                    </p:set>
                                    <p:anim calcmode="lin" valueType="num">
                                      <p:cBhvr additive="base">
                                        <p:cTn id="39" dur="500" fill="hold"/>
                                        <p:tgtEl>
                                          <p:spTgt spid="59"/>
                                        </p:tgtEl>
                                        <p:attrNameLst>
                                          <p:attrName>ppt_x</p:attrName>
                                        </p:attrNameLst>
                                      </p:cBhvr>
                                      <p:tavLst>
                                        <p:tav tm="0">
                                          <p:val>
                                            <p:strVal val="#ppt_x"/>
                                          </p:val>
                                        </p:tav>
                                        <p:tav tm="100000">
                                          <p:val>
                                            <p:strVal val="#ppt_x"/>
                                          </p:val>
                                        </p:tav>
                                      </p:tavLst>
                                    </p:anim>
                                    <p:anim calcmode="lin" valueType="num">
                                      <p:cBhvr additive="base">
                                        <p:cTn id="40" dur="500" fill="hold"/>
                                        <p:tgtEl>
                                          <p:spTgt spid="59"/>
                                        </p:tgtEl>
                                        <p:attrNameLst>
                                          <p:attrName>ppt_y</p:attrName>
                                        </p:attrNameLst>
                                      </p:cBhvr>
                                      <p:tavLst>
                                        <p:tav tm="0">
                                          <p:val>
                                            <p:strVal val="0-#ppt_h/2"/>
                                          </p:val>
                                        </p:tav>
                                        <p:tav tm="100000">
                                          <p:val>
                                            <p:strVal val="#ppt_y"/>
                                          </p:val>
                                        </p:tav>
                                      </p:tavLst>
                                    </p:anim>
                                  </p:childTnLst>
                                </p:cTn>
                              </p:par>
                              <p:par>
                                <p:cTn id="41" presetID="2" presetClass="entr" presetSubtype="1" fill="hold" nodeType="withEffect">
                                  <p:stCondLst>
                                    <p:cond delay="1750"/>
                                  </p:stCondLst>
                                  <p:childTnLst>
                                    <p:set>
                                      <p:cBhvr>
                                        <p:cTn id="42" dur="1" fill="hold">
                                          <p:stCondLst>
                                            <p:cond delay="0"/>
                                          </p:stCondLst>
                                        </p:cTn>
                                        <p:tgtEl>
                                          <p:spTgt spid="60"/>
                                        </p:tgtEl>
                                        <p:attrNameLst>
                                          <p:attrName>style.visibility</p:attrName>
                                        </p:attrNameLst>
                                      </p:cBhvr>
                                      <p:to>
                                        <p:strVal val="visible"/>
                                      </p:to>
                                    </p:set>
                                    <p:anim calcmode="lin" valueType="num">
                                      <p:cBhvr additive="base">
                                        <p:cTn id="43" dur="500" fill="hold"/>
                                        <p:tgtEl>
                                          <p:spTgt spid="60"/>
                                        </p:tgtEl>
                                        <p:attrNameLst>
                                          <p:attrName>ppt_x</p:attrName>
                                        </p:attrNameLst>
                                      </p:cBhvr>
                                      <p:tavLst>
                                        <p:tav tm="0">
                                          <p:val>
                                            <p:strVal val="#ppt_x"/>
                                          </p:val>
                                        </p:tav>
                                        <p:tav tm="100000">
                                          <p:val>
                                            <p:strVal val="#ppt_x"/>
                                          </p:val>
                                        </p:tav>
                                      </p:tavLst>
                                    </p:anim>
                                    <p:anim calcmode="lin" valueType="num">
                                      <p:cBhvr additive="base">
                                        <p:cTn id="44" dur="500" fill="hold"/>
                                        <p:tgtEl>
                                          <p:spTgt spid="60"/>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1750"/>
                                  </p:stCondLst>
                                  <p:childTnLst>
                                    <p:set>
                                      <p:cBhvr>
                                        <p:cTn id="46" dur="1" fill="hold">
                                          <p:stCondLst>
                                            <p:cond delay="0"/>
                                          </p:stCondLst>
                                        </p:cTn>
                                        <p:tgtEl>
                                          <p:spTgt spid="63"/>
                                        </p:tgtEl>
                                        <p:attrNameLst>
                                          <p:attrName>style.visibility</p:attrName>
                                        </p:attrNameLst>
                                      </p:cBhvr>
                                      <p:to>
                                        <p:strVal val="visible"/>
                                      </p:to>
                                    </p:set>
                                    <p:anim calcmode="lin" valueType="num">
                                      <p:cBhvr additive="base">
                                        <p:cTn id="47" dur="500" fill="hold"/>
                                        <p:tgtEl>
                                          <p:spTgt spid="63"/>
                                        </p:tgtEl>
                                        <p:attrNameLst>
                                          <p:attrName>ppt_x</p:attrName>
                                        </p:attrNameLst>
                                      </p:cBhvr>
                                      <p:tavLst>
                                        <p:tav tm="0">
                                          <p:val>
                                            <p:strVal val="#ppt_x"/>
                                          </p:val>
                                        </p:tav>
                                        <p:tav tm="100000">
                                          <p:val>
                                            <p:strVal val="#ppt_x"/>
                                          </p:val>
                                        </p:tav>
                                      </p:tavLst>
                                    </p:anim>
                                    <p:anim calcmode="lin" valueType="num">
                                      <p:cBhvr additive="base">
                                        <p:cTn id="48" dur="500" fill="hold"/>
                                        <p:tgtEl>
                                          <p:spTgt spid="63"/>
                                        </p:tgtEl>
                                        <p:attrNameLst>
                                          <p:attrName>ppt_y</p:attrName>
                                        </p:attrNameLst>
                                      </p:cBhvr>
                                      <p:tavLst>
                                        <p:tav tm="0">
                                          <p:val>
                                            <p:strVal val="0-#ppt_h/2"/>
                                          </p:val>
                                        </p:tav>
                                        <p:tav tm="100000">
                                          <p:val>
                                            <p:strVal val="#ppt_y"/>
                                          </p:val>
                                        </p:tav>
                                      </p:tavLst>
                                    </p:anim>
                                  </p:childTnLst>
                                </p:cTn>
                              </p:par>
                              <p:par>
                                <p:cTn id="49" presetID="10" presetClass="entr" presetSubtype="0" fill="hold" grpId="0" nodeType="withEffect">
                                  <p:stCondLst>
                                    <p:cond delay="175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par>
                                <p:cTn id="52" presetID="10" presetClass="entr" presetSubtype="0" fill="hold" grpId="0" nodeType="withEffect">
                                  <p:stCondLst>
                                    <p:cond delay="1750"/>
                                  </p:stCondLst>
                                  <p:childTnLst>
                                    <p:set>
                                      <p:cBhvr>
                                        <p:cTn id="53" dur="1" fill="hold">
                                          <p:stCondLst>
                                            <p:cond delay="0"/>
                                          </p:stCondLst>
                                        </p:cTn>
                                        <p:tgtEl>
                                          <p:spTgt spid="75"/>
                                        </p:tgtEl>
                                        <p:attrNameLst>
                                          <p:attrName>style.visibility</p:attrName>
                                        </p:attrNameLst>
                                      </p:cBhvr>
                                      <p:to>
                                        <p:strVal val="visible"/>
                                      </p:to>
                                    </p:set>
                                    <p:animEffect transition="in" filter="fade">
                                      <p:cBhvr>
                                        <p:cTn id="54" dur="500"/>
                                        <p:tgtEl>
                                          <p:spTgt spid="75"/>
                                        </p:tgtEl>
                                      </p:cBhvr>
                                    </p:animEffect>
                                  </p:childTnLst>
                                </p:cTn>
                              </p:par>
                              <p:par>
                                <p:cTn id="55" presetID="10" presetClass="entr" presetSubtype="0" fill="hold" grpId="0" nodeType="withEffect">
                                  <p:stCondLst>
                                    <p:cond delay="1750"/>
                                  </p:stCondLst>
                                  <p:childTnLst>
                                    <p:set>
                                      <p:cBhvr>
                                        <p:cTn id="56" dur="1" fill="hold">
                                          <p:stCondLst>
                                            <p:cond delay="0"/>
                                          </p:stCondLst>
                                        </p:cTn>
                                        <p:tgtEl>
                                          <p:spTgt spid="76"/>
                                        </p:tgtEl>
                                        <p:attrNameLst>
                                          <p:attrName>style.visibility</p:attrName>
                                        </p:attrNameLst>
                                      </p:cBhvr>
                                      <p:to>
                                        <p:strVal val="visible"/>
                                      </p:to>
                                    </p:set>
                                    <p:animEffect transition="in" filter="fade">
                                      <p:cBhvr>
                                        <p:cTn id="57" dur="500"/>
                                        <p:tgtEl>
                                          <p:spTgt spid="76"/>
                                        </p:tgtEl>
                                      </p:cBhvr>
                                    </p:animEffect>
                                  </p:childTnLst>
                                </p:cTn>
                              </p:par>
                              <p:par>
                                <p:cTn id="58" presetID="10" presetClass="entr" presetSubtype="0" fill="hold" nodeType="withEffect">
                                  <p:stCondLst>
                                    <p:cond delay="1750"/>
                                  </p:stCondLst>
                                  <p:childTnLst>
                                    <p:set>
                                      <p:cBhvr>
                                        <p:cTn id="59" dur="1" fill="hold">
                                          <p:stCondLst>
                                            <p:cond delay="0"/>
                                          </p:stCondLst>
                                        </p:cTn>
                                        <p:tgtEl>
                                          <p:spTgt spid="77"/>
                                        </p:tgtEl>
                                        <p:attrNameLst>
                                          <p:attrName>style.visibility</p:attrName>
                                        </p:attrNameLst>
                                      </p:cBhvr>
                                      <p:to>
                                        <p:strVal val="visible"/>
                                      </p:to>
                                    </p:set>
                                    <p:animEffect transition="in" filter="fade">
                                      <p:cBhvr>
                                        <p:cTn id="60" dur="500"/>
                                        <p:tgtEl>
                                          <p:spTgt spid="77"/>
                                        </p:tgtEl>
                                      </p:cBhvr>
                                    </p:animEffect>
                                  </p:childTnLst>
                                </p:cTn>
                              </p:par>
                              <p:par>
                                <p:cTn id="61" presetID="10" presetClass="entr" presetSubtype="0" fill="hold" grpId="0" nodeType="withEffect">
                                  <p:stCondLst>
                                    <p:cond delay="1750"/>
                                  </p:stCondLst>
                                  <p:childTnLst>
                                    <p:set>
                                      <p:cBhvr>
                                        <p:cTn id="62" dur="1" fill="hold">
                                          <p:stCondLst>
                                            <p:cond delay="0"/>
                                          </p:stCondLst>
                                        </p:cTn>
                                        <p:tgtEl>
                                          <p:spTgt spid="78"/>
                                        </p:tgtEl>
                                        <p:attrNameLst>
                                          <p:attrName>style.visibility</p:attrName>
                                        </p:attrNameLst>
                                      </p:cBhvr>
                                      <p:to>
                                        <p:strVal val="visible"/>
                                      </p:to>
                                    </p:set>
                                    <p:animEffect transition="in" filter="fade">
                                      <p:cBhvr>
                                        <p:cTn id="63" dur="500"/>
                                        <p:tgtEl>
                                          <p:spTgt spid="78"/>
                                        </p:tgtEl>
                                      </p:cBhvr>
                                    </p:animEffect>
                                  </p:childTnLst>
                                </p:cTn>
                              </p:par>
                              <p:par>
                                <p:cTn id="64" presetID="10" presetClass="entr" presetSubtype="0" fill="hold" grpId="0" nodeType="withEffect">
                                  <p:stCondLst>
                                    <p:cond delay="1750"/>
                                  </p:stCondLst>
                                  <p:childTnLst>
                                    <p:set>
                                      <p:cBhvr>
                                        <p:cTn id="65" dur="1" fill="hold">
                                          <p:stCondLst>
                                            <p:cond delay="0"/>
                                          </p:stCondLst>
                                        </p:cTn>
                                        <p:tgtEl>
                                          <p:spTgt spid="79"/>
                                        </p:tgtEl>
                                        <p:attrNameLst>
                                          <p:attrName>style.visibility</p:attrName>
                                        </p:attrNameLst>
                                      </p:cBhvr>
                                      <p:to>
                                        <p:strVal val="visible"/>
                                      </p:to>
                                    </p:set>
                                    <p:animEffect transition="in" filter="fade">
                                      <p:cBhvr>
                                        <p:cTn id="66" dur="500"/>
                                        <p:tgtEl>
                                          <p:spTgt spid="79"/>
                                        </p:tgtEl>
                                      </p:cBhvr>
                                    </p:animEffect>
                                  </p:childTnLst>
                                </p:cTn>
                              </p:par>
                              <p:par>
                                <p:cTn id="67" presetID="10" presetClass="entr" presetSubtype="0" fill="hold" grpId="0" nodeType="withEffect">
                                  <p:stCondLst>
                                    <p:cond delay="1750"/>
                                  </p:stCondLst>
                                  <p:childTnLst>
                                    <p:set>
                                      <p:cBhvr>
                                        <p:cTn id="68" dur="1" fill="hold">
                                          <p:stCondLst>
                                            <p:cond delay="0"/>
                                          </p:stCondLst>
                                        </p:cTn>
                                        <p:tgtEl>
                                          <p:spTgt spid="80"/>
                                        </p:tgtEl>
                                        <p:attrNameLst>
                                          <p:attrName>style.visibility</p:attrName>
                                        </p:attrNameLst>
                                      </p:cBhvr>
                                      <p:to>
                                        <p:strVal val="visible"/>
                                      </p:to>
                                    </p:set>
                                    <p:animEffect transition="in" filter="fade">
                                      <p:cBhvr>
                                        <p:cTn id="69" dur="500"/>
                                        <p:tgtEl>
                                          <p:spTgt spid="80"/>
                                        </p:tgtEl>
                                      </p:cBhvr>
                                    </p:animEffect>
                                  </p:childTnLst>
                                </p:cTn>
                              </p:par>
                              <p:par>
                                <p:cTn id="70" presetID="10" presetClass="entr" presetSubtype="0" fill="hold" grpId="0" nodeType="withEffect">
                                  <p:stCondLst>
                                    <p:cond delay="1750"/>
                                  </p:stCondLst>
                                  <p:childTnLst>
                                    <p:set>
                                      <p:cBhvr>
                                        <p:cTn id="71" dur="1" fill="hold">
                                          <p:stCondLst>
                                            <p:cond delay="0"/>
                                          </p:stCondLst>
                                        </p:cTn>
                                        <p:tgtEl>
                                          <p:spTgt spid="81"/>
                                        </p:tgtEl>
                                        <p:attrNameLst>
                                          <p:attrName>style.visibility</p:attrName>
                                        </p:attrNameLst>
                                      </p:cBhvr>
                                      <p:to>
                                        <p:strVal val="visible"/>
                                      </p:to>
                                    </p:set>
                                    <p:animEffect transition="in" filter="fade">
                                      <p:cBhvr>
                                        <p:cTn id="72" dur="500"/>
                                        <p:tgtEl>
                                          <p:spTgt spid="81"/>
                                        </p:tgtEl>
                                      </p:cBhvr>
                                    </p:animEffect>
                                  </p:childTnLst>
                                </p:cTn>
                              </p:par>
                              <p:par>
                                <p:cTn id="73" presetID="10" presetClass="entr" presetSubtype="0" fill="hold" grpId="0" nodeType="withEffect">
                                  <p:stCondLst>
                                    <p:cond delay="1750"/>
                                  </p:stCondLst>
                                  <p:childTnLst>
                                    <p:set>
                                      <p:cBhvr>
                                        <p:cTn id="74" dur="1" fill="hold">
                                          <p:stCondLst>
                                            <p:cond delay="0"/>
                                          </p:stCondLst>
                                        </p:cTn>
                                        <p:tgtEl>
                                          <p:spTgt spid="82"/>
                                        </p:tgtEl>
                                        <p:attrNameLst>
                                          <p:attrName>style.visibility</p:attrName>
                                        </p:attrNameLst>
                                      </p:cBhvr>
                                      <p:to>
                                        <p:strVal val="visible"/>
                                      </p:to>
                                    </p:set>
                                    <p:animEffect transition="in" filter="fade">
                                      <p:cBhvr>
                                        <p:cTn id="75" dur="500"/>
                                        <p:tgtEl>
                                          <p:spTgt spid="82"/>
                                        </p:tgtEl>
                                      </p:cBhvr>
                                    </p:animEffect>
                                  </p:childTnLst>
                                </p:cTn>
                              </p:par>
                              <p:par>
                                <p:cTn id="76" presetID="10" presetClass="entr" presetSubtype="0" fill="hold" grpId="0" nodeType="withEffect">
                                  <p:stCondLst>
                                    <p:cond delay="1750"/>
                                  </p:stCondLst>
                                  <p:childTnLst>
                                    <p:set>
                                      <p:cBhvr>
                                        <p:cTn id="77" dur="1" fill="hold">
                                          <p:stCondLst>
                                            <p:cond delay="0"/>
                                          </p:stCondLst>
                                        </p:cTn>
                                        <p:tgtEl>
                                          <p:spTgt spid="83"/>
                                        </p:tgtEl>
                                        <p:attrNameLst>
                                          <p:attrName>style.visibility</p:attrName>
                                        </p:attrNameLst>
                                      </p:cBhvr>
                                      <p:to>
                                        <p:strVal val="visible"/>
                                      </p:to>
                                    </p:set>
                                    <p:animEffect transition="in" filter="fade">
                                      <p:cBhvr>
                                        <p:cTn id="7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6" grpId="0"/>
      <p:bldP spid="7" grpId="0" animBg="1"/>
      <p:bldP spid="8" grpId="0" animBg="1"/>
      <p:bldP spid="61" grpId="0" animBg="1"/>
      <p:bldP spid="62" grpId="0" animBg="1"/>
      <p:bldP spid="63" grpId="0" animBg="1"/>
      <p:bldP spid="74" grpId="0"/>
      <p:bldP spid="75" grpId="0"/>
      <p:bldP spid="76" grpId="0" animBg="1"/>
      <p:bldP spid="78" grpId="0"/>
      <p:bldP spid="79" grpId="0"/>
      <p:bldP spid="80" grpId="0" animBg="1"/>
      <p:bldP spid="81" grpId="0"/>
      <p:bldP spid="82" grpId="0"/>
      <p:bldP spid="8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20DCA0AB-07A8-FC4B-A114-C962D2B53CFC}"/>
              </a:ext>
            </a:extLst>
          </p:cNvPr>
          <p:cNvSpPr/>
          <p:nvPr/>
        </p:nvSpPr>
        <p:spPr>
          <a:xfrm>
            <a:off x="0" y="6100354"/>
            <a:ext cx="12192000" cy="7576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FDFB0D1D-5084-C740-A841-E1EFC021BA08}"/>
              </a:ext>
            </a:extLst>
          </p:cNvPr>
          <p:cNvSpPr/>
          <p:nvPr/>
        </p:nvSpPr>
        <p:spPr>
          <a:xfrm flipH="1" flipV="1">
            <a:off x="3134211" y="3501076"/>
            <a:ext cx="2101862" cy="45719"/>
          </a:xfrm>
          <a:custGeom>
            <a:avLst/>
            <a:gdLst>
              <a:gd name="connsiteX0" fmla="*/ 0 w 1424066"/>
              <a:gd name="connsiteY0" fmla="*/ 0 h 929390"/>
              <a:gd name="connsiteX1" fmla="*/ 689548 w 1424066"/>
              <a:gd name="connsiteY1" fmla="*/ 0 h 929390"/>
              <a:gd name="connsiteX2" fmla="*/ 1424066 w 1424066"/>
              <a:gd name="connsiteY2" fmla="*/ 734518 h 929390"/>
              <a:gd name="connsiteX3" fmla="*/ 1424066 w 1424066"/>
              <a:gd name="connsiteY3" fmla="*/ 929390 h 929390"/>
              <a:gd name="connsiteX0" fmla="*/ 0 w 1424066"/>
              <a:gd name="connsiteY0" fmla="*/ 0 h 734518"/>
              <a:gd name="connsiteX1" fmla="*/ 689548 w 1424066"/>
              <a:gd name="connsiteY1" fmla="*/ 0 h 734518"/>
              <a:gd name="connsiteX2" fmla="*/ 1424066 w 1424066"/>
              <a:gd name="connsiteY2" fmla="*/ 734518 h 734518"/>
              <a:gd name="connsiteX3" fmla="*/ 1424066 w 1424066"/>
              <a:gd name="connsiteY3" fmla="*/ 722562 h 734518"/>
              <a:gd name="connsiteX0" fmla="*/ 0 w 1424066"/>
              <a:gd name="connsiteY0" fmla="*/ 0 h 734518"/>
              <a:gd name="connsiteX1" fmla="*/ 689548 w 1424066"/>
              <a:gd name="connsiteY1" fmla="*/ 0 h 734518"/>
              <a:gd name="connsiteX2" fmla="*/ 1424066 w 1424066"/>
              <a:gd name="connsiteY2" fmla="*/ 734518 h 734518"/>
              <a:gd name="connsiteX0" fmla="*/ 0 w 689548"/>
              <a:gd name="connsiteY0" fmla="*/ 0 h 0"/>
              <a:gd name="connsiteX1" fmla="*/ 689548 w 689548"/>
              <a:gd name="connsiteY1" fmla="*/ 0 h 0"/>
              <a:gd name="connsiteX0" fmla="*/ 0 w 21366"/>
              <a:gd name="connsiteY0" fmla="*/ 0 h 0"/>
              <a:gd name="connsiteX1" fmla="*/ 21366 w 21366"/>
              <a:gd name="connsiteY1" fmla="*/ -52252 h 0"/>
              <a:gd name="connsiteX0" fmla="*/ 0 w 8690"/>
              <a:gd name="connsiteY0" fmla="*/ 0 h 0"/>
              <a:gd name="connsiteX1" fmla="*/ 8690 w 8690"/>
              <a:gd name="connsiteY1" fmla="*/ -119470 h 0"/>
              <a:gd name="connsiteX0" fmla="*/ 0 w 12728"/>
              <a:gd name="connsiteY0" fmla="*/ 0 h 0"/>
              <a:gd name="connsiteX1" fmla="*/ 12728 w 12728"/>
              <a:gd name="connsiteY1" fmla="*/ 124064 h 0"/>
              <a:gd name="connsiteX0" fmla="*/ 0 w 9521"/>
              <a:gd name="connsiteY0" fmla="*/ 0 h 0"/>
              <a:gd name="connsiteX1" fmla="*/ 9521 w 9521"/>
              <a:gd name="connsiteY1" fmla="*/ 4595 h 0"/>
            </a:gdLst>
            <a:ahLst/>
            <a:cxnLst>
              <a:cxn ang="0">
                <a:pos x="connsiteX0" y="connsiteY0"/>
              </a:cxn>
              <a:cxn ang="0">
                <a:pos x="connsiteX1" y="connsiteY1"/>
              </a:cxn>
            </a:cxnLst>
            <a:rect l="l" t="t" r="r" b="b"/>
            <a:pathLst>
              <a:path w="9521">
                <a:moveTo>
                  <a:pt x="0" y="0"/>
                </a:moveTo>
                <a:lnTo>
                  <a:pt x="9521" y="4595"/>
                </a:lnTo>
              </a:path>
            </a:pathLst>
          </a:custGeom>
          <a:noFill/>
          <a:ln w="19050" cap="rnd">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12065D7C-7927-8F42-A601-F31E821DEA4C}"/>
              </a:ext>
            </a:extLst>
          </p:cNvPr>
          <p:cNvCxnSpPr>
            <a:cxnSpLocks/>
          </p:cNvCxnSpPr>
          <p:nvPr/>
        </p:nvCxnSpPr>
        <p:spPr>
          <a:xfrm>
            <a:off x="3368085" y="4339223"/>
            <a:ext cx="2795451" cy="0"/>
          </a:xfrm>
          <a:prstGeom prst="line">
            <a:avLst/>
          </a:prstGeom>
          <a:ln w="1905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ADF28DA-A1F3-5A49-9EB8-6CCDBA154C6E}"/>
              </a:ext>
            </a:extLst>
          </p:cNvPr>
          <p:cNvCxnSpPr>
            <a:cxnSpLocks/>
          </p:cNvCxnSpPr>
          <p:nvPr/>
        </p:nvCxnSpPr>
        <p:spPr>
          <a:xfrm>
            <a:off x="3732358" y="5176216"/>
            <a:ext cx="3673321" cy="0"/>
          </a:xfrm>
          <a:prstGeom prst="line">
            <a:avLst/>
          </a:prstGeom>
          <a:ln w="1905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F50D04-2BCB-B741-B670-04F6E459CC4E}"/>
              </a:ext>
            </a:extLst>
          </p:cNvPr>
          <p:cNvCxnSpPr>
            <a:cxnSpLocks/>
          </p:cNvCxnSpPr>
          <p:nvPr/>
        </p:nvCxnSpPr>
        <p:spPr>
          <a:xfrm>
            <a:off x="2597567" y="2678393"/>
            <a:ext cx="1893924" cy="0"/>
          </a:xfrm>
          <a:prstGeom prst="line">
            <a:avLst/>
          </a:prstGeom>
          <a:ln w="1905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25" name="CuadroTexto 4">
            <a:extLst>
              <a:ext uri="{FF2B5EF4-FFF2-40B4-BE49-F238E27FC236}">
                <a16:creationId xmlns:a16="http://schemas.microsoft.com/office/drawing/2014/main" id="{9B3CF0D8-42A2-884E-9C09-102D32E1CA67}"/>
              </a:ext>
            </a:extLst>
          </p:cNvPr>
          <p:cNvSpPr txBox="1"/>
          <p:nvPr/>
        </p:nvSpPr>
        <p:spPr>
          <a:xfrm>
            <a:off x="7339731" y="5120213"/>
            <a:ext cx="4208821"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grpSp>
        <p:nvGrpSpPr>
          <p:cNvPr id="39" name="Group 38">
            <a:extLst>
              <a:ext uri="{FF2B5EF4-FFF2-40B4-BE49-F238E27FC236}">
                <a16:creationId xmlns:a16="http://schemas.microsoft.com/office/drawing/2014/main" id="{83231180-DE29-0441-AC50-83749311B093}"/>
              </a:ext>
            </a:extLst>
          </p:cNvPr>
          <p:cNvGrpSpPr/>
          <p:nvPr/>
        </p:nvGrpSpPr>
        <p:grpSpPr>
          <a:xfrm>
            <a:off x="6588956" y="4824900"/>
            <a:ext cx="808361" cy="744583"/>
            <a:chOff x="7424080" y="4942465"/>
            <a:chExt cx="808361" cy="744583"/>
          </a:xfrm>
        </p:grpSpPr>
        <p:sp>
          <p:nvSpPr>
            <p:cNvPr id="40" name="Oval 39">
              <a:extLst>
                <a:ext uri="{FF2B5EF4-FFF2-40B4-BE49-F238E27FC236}">
                  <a16:creationId xmlns:a16="http://schemas.microsoft.com/office/drawing/2014/main" id="{133D8509-54A8-EC4B-9BA2-D31CC55F93F6}"/>
                </a:ext>
              </a:extLst>
            </p:cNvPr>
            <p:cNvSpPr/>
            <p:nvPr/>
          </p:nvSpPr>
          <p:spPr>
            <a:xfrm>
              <a:off x="7447812" y="4942465"/>
              <a:ext cx="744583" cy="7445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CuadroTexto 238">
              <a:extLst>
                <a:ext uri="{FF2B5EF4-FFF2-40B4-BE49-F238E27FC236}">
                  <a16:creationId xmlns:a16="http://schemas.microsoft.com/office/drawing/2014/main" id="{E5CD4406-3163-E448-AF8A-7228FAE904A8}"/>
                </a:ext>
              </a:extLst>
            </p:cNvPr>
            <p:cNvSpPr txBox="1"/>
            <p:nvPr/>
          </p:nvSpPr>
          <p:spPr>
            <a:xfrm>
              <a:off x="7424080" y="4991590"/>
              <a:ext cx="80836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E</a:t>
              </a:r>
            </a:p>
          </p:txBody>
        </p:sp>
      </p:grpSp>
      <p:cxnSp>
        <p:nvCxnSpPr>
          <p:cNvPr id="45" name="Straight Connector 44">
            <a:extLst>
              <a:ext uri="{FF2B5EF4-FFF2-40B4-BE49-F238E27FC236}">
                <a16:creationId xmlns:a16="http://schemas.microsoft.com/office/drawing/2014/main" id="{5C662ED4-48D0-2941-982B-538BB7CA2B9E}"/>
              </a:ext>
            </a:extLst>
          </p:cNvPr>
          <p:cNvCxnSpPr>
            <a:cxnSpLocks/>
          </p:cNvCxnSpPr>
          <p:nvPr/>
        </p:nvCxnSpPr>
        <p:spPr>
          <a:xfrm>
            <a:off x="2244679" y="1785765"/>
            <a:ext cx="1723655" cy="0"/>
          </a:xfrm>
          <a:prstGeom prst="line">
            <a:avLst/>
          </a:prstGeom>
          <a:ln w="1905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A6BB1398-1F17-CD45-BE54-109B5D100813}"/>
              </a:ext>
            </a:extLst>
          </p:cNvPr>
          <p:cNvGrpSpPr/>
          <p:nvPr/>
        </p:nvGrpSpPr>
        <p:grpSpPr>
          <a:xfrm>
            <a:off x="301922" y="1395012"/>
            <a:ext cx="3887607" cy="5462988"/>
            <a:chOff x="5842902" y="311126"/>
            <a:chExt cx="4658929" cy="6546874"/>
          </a:xfrm>
        </p:grpSpPr>
        <p:sp>
          <p:nvSpPr>
            <p:cNvPr id="8" name="Freeform 7">
              <a:extLst>
                <a:ext uri="{FF2B5EF4-FFF2-40B4-BE49-F238E27FC236}">
                  <a16:creationId xmlns:a16="http://schemas.microsoft.com/office/drawing/2014/main" id="{8C8E3C38-3E42-F24F-8AA2-FF8012546637}"/>
                </a:ext>
              </a:extLst>
            </p:cNvPr>
            <p:cNvSpPr/>
            <p:nvPr/>
          </p:nvSpPr>
          <p:spPr>
            <a:xfrm flipH="1">
              <a:off x="5842902" y="311126"/>
              <a:ext cx="4658929" cy="6546874"/>
            </a:xfrm>
            <a:custGeom>
              <a:avLst/>
              <a:gdLst>
                <a:gd name="connsiteX0" fmla="*/ 2297265 w 4658929"/>
                <a:gd name="connsiteY0" fmla="*/ 4 h 6546874"/>
                <a:gd name="connsiteX1" fmla="*/ 1817787 w 4658929"/>
                <a:gd name="connsiteY1" fmla="*/ 230816 h 6546874"/>
                <a:gd name="connsiteX2" fmla="*/ 1934960 w 4658929"/>
                <a:gd name="connsiteY2" fmla="*/ 1153990 h 6546874"/>
                <a:gd name="connsiteX3" fmla="*/ 1701536 w 4658929"/>
                <a:gd name="connsiteY3" fmla="*/ 1693430 h 6546874"/>
                <a:gd name="connsiteX4" fmla="*/ 895775 w 4658929"/>
                <a:gd name="connsiteY4" fmla="*/ 2160556 h 6546874"/>
                <a:gd name="connsiteX5" fmla="*/ 751384 w 4658929"/>
                <a:gd name="connsiteY5" fmla="*/ 3578396 h 6546874"/>
                <a:gd name="connsiteX6" fmla="*/ 539179 w 4658929"/>
                <a:gd name="connsiteY6" fmla="*/ 4423407 h 6546874"/>
                <a:gd name="connsiteX7" fmla="*/ 487205 w 4658929"/>
                <a:gd name="connsiteY7" fmla="*/ 4772829 h 6546874"/>
                <a:gd name="connsiteX8" fmla="*/ 437229 w 4658929"/>
                <a:gd name="connsiteY8" fmla="*/ 5082553 h 6546874"/>
                <a:gd name="connsiteX9" fmla="*/ 270541 w 4658929"/>
                <a:gd name="connsiteY9" fmla="*/ 5269188 h 6546874"/>
                <a:gd name="connsiteX10" fmla="*/ 133685 w 4658929"/>
                <a:gd name="connsiteY10" fmla="*/ 5479518 h 6546874"/>
                <a:gd name="connsiteX11" fmla="*/ 365 w 4658929"/>
                <a:gd name="connsiteY11" fmla="*/ 5698002 h 6546874"/>
                <a:gd name="connsiteX12" fmla="*/ 99701 w 4658929"/>
                <a:gd name="connsiteY12" fmla="*/ 5690001 h 6546874"/>
                <a:gd name="connsiteX13" fmla="*/ 210724 w 4658929"/>
                <a:gd name="connsiteY13" fmla="*/ 5614609 h 6546874"/>
                <a:gd name="connsiteX14" fmla="*/ 226101 w 4658929"/>
                <a:gd name="connsiteY14" fmla="*/ 5940181 h 6546874"/>
                <a:gd name="connsiteX15" fmla="*/ 329282 w 4658929"/>
                <a:gd name="connsiteY15" fmla="*/ 6174360 h 6546874"/>
                <a:gd name="connsiteX16" fmla="*/ 388791 w 4658929"/>
                <a:gd name="connsiteY16" fmla="*/ 6277601 h 6546874"/>
                <a:gd name="connsiteX17" fmla="*/ 444303 w 4658929"/>
                <a:gd name="connsiteY17" fmla="*/ 6226211 h 6546874"/>
                <a:gd name="connsiteX18" fmla="*/ 582697 w 4658929"/>
                <a:gd name="connsiteY18" fmla="*/ 6114815 h 6546874"/>
                <a:gd name="connsiteX19" fmla="*/ 681879 w 4658929"/>
                <a:gd name="connsiteY19" fmla="*/ 6071118 h 6546874"/>
                <a:gd name="connsiteX20" fmla="*/ 725550 w 4658929"/>
                <a:gd name="connsiteY20" fmla="*/ 5713850 h 6546874"/>
                <a:gd name="connsiteX21" fmla="*/ 762609 w 4658929"/>
                <a:gd name="connsiteY21" fmla="*/ 5277497 h 6546874"/>
                <a:gd name="connsiteX22" fmla="*/ 1060617 w 4658929"/>
                <a:gd name="connsiteY22" fmla="*/ 4648816 h 6546874"/>
                <a:gd name="connsiteX23" fmla="*/ 1062155 w 4658929"/>
                <a:gd name="connsiteY23" fmla="*/ 4645584 h 6546874"/>
                <a:gd name="connsiteX24" fmla="*/ 1111362 w 4658929"/>
                <a:gd name="connsiteY24" fmla="*/ 4538651 h 6546874"/>
                <a:gd name="connsiteX25" fmla="*/ 1234379 w 4658929"/>
                <a:gd name="connsiteY25" fmla="*/ 4162919 h 6546874"/>
                <a:gd name="connsiteX26" fmla="*/ 1312187 w 4658929"/>
                <a:gd name="connsiteY26" fmla="*/ 3389915 h 6546874"/>
                <a:gd name="connsiteX27" fmla="*/ 1473339 w 4658929"/>
                <a:gd name="connsiteY27" fmla="*/ 4073986 h 6546874"/>
                <a:gd name="connsiteX28" fmla="*/ 1425824 w 4658929"/>
                <a:gd name="connsiteY28" fmla="*/ 4546036 h 6546874"/>
                <a:gd name="connsiteX29" fmla="*/ 1483218 w 4658929"/>
                <a:gd name="connsiteY29" fmla="*/ 6540967 h 6546874"/>
                <a:gd name="connsiteX30" fmla="*/ 1484792 w 4658929"/>
                <a:gd name="connsiteY30" fmla="*/ 6546874 h 6546874"/>
                <a:gd name="connsiteX31" fmla="*/ 2265851 w 4658929"/>
                <a:gd name="connsiteY31" fmla="*/ 6546874 h 6546874"/>
                <a:gd name="connsiteX32" fmla="*/ 2265153 w 4658929"/>
                <a:gd name="connsiteY32" fmla="*/ 6521218 h 6546874"/>
                <a:gd name="connsiteX33" fmla="*/ 2270951 w 4658929"/>
                <a:gd name="connsiteY33" fmla="*/ 6312220 h 6546874"/>
                <a:gd name="connsiteX34" fmla="*/ 2315852 w 4658929"/>
                <a:gd name="connsiteY34" fmla="*/ 5880175 h 6546874"/>
                <a:gd name="connsiteX35" fmla="*/ 2347375 w 4658929"/>
                <a:gd name="connsiteY35" fmla="*/ 5741699 h 6546874"/>
                <a:gd name="connsiteX36" fmla="*/ 2378129 w 4658929"/>
                <a:gd name="connsiteY36" fmla="*/ 5880175 h 6546874"/>
                <a:gd name="connsiteX37" fmla="*/ 2421800 w 4658929"/>
                <a:gd name="connsiteY37" fmla="*/ 6312220 h 6546874"/>
                <a:gd name="connsiteX38" fmla="*/ 2427497 w 4658929"/>
                <a:gd name="connsiteY38" fmla="*/ 6521283 h 6546874"/>
                <a:gd name="connsiteX39" fmla="*/ 2426819 w 4658929"/>
                <a:gd name="connsiteY39" fmla="*/ 6546874 h 6546874"/>
                <a:gd name="connsiteX40" fmla="*/ 3190403 w 4658929"/>
                <a:gd name="connsiteY40" fmla="*/ 6546874 h 6546874"/>
                <a:gd name="connsiteX41" fmla="*/ 3210175 w 4658929"/>
                <a:gd name="connsiteY41" fmla="*/ 6463395 h 6546874"/>
                <a:gd name="connsiteX42" fmla="*/ 3270463 w 4658929"/>
                <a:gd name="connsiteY42" fmla="*/ 4651739 h 6546874"/>
                <a:gd name="connsiteX43" fmla="*/ 3280151 w 4658929"/>
                <a:gd name="connsiteY43" fmla="*/ 4651739 h 6546874"/>
                <a:gd name="connsiteX44" fmla="*/ 3174510 w 4658929"/>
                <a:gd name="connsiteY44" fmla="*/ 4084603 h 6546874"/>
                <a:gd name="connsiteX45" fmla="*/ 3280151 w 4658929"/>
                <a:gd name="connsiteY45" fmla="*/ 3233899 h 6546874"/>
                <a:gd name="connsiteX46" fmla="*/ 3418545 w 4658929"/>
                <a:gd name="connsiteY46" fmla="*/ 3767647 h 6546874"/>
                <a:gd name="connsiteX47" fmla="*/ 3547713 w 4658929"/>
                <a:gd name="connsiteY47" fmla="*/ 4538958 h 6546874"/>
                <a:gd name="connsiteX48" fmla="*/ 3896773 w 4658929"/>
                <a:gd name="connsiteY48" fmla="*/ 5277497 h 6546874"/>
                <a:gd name="connsiteX49" fmla="*/ 3932602 w 4658929"/>
                <a:gd name="connsiteY49" fmla="*/ 5714312 h 6546874"/>
                <a:gd name="connsiteX50" fmla="*/ 3976119 w 4658929"/>
                <a:gd name="connsiteY50" fmla="*/ 6071579 h 6546874"/>
                <a:gd name="connsiteX51" fmla="*/ 4075456 w 4658929"/>
                <a:gd name="connsiteY51" fmla="*/ 6115277 h 6546874"/>
                <a:gd name="connsiteX52" fmla="*/ 4213850 w 4658929"/>
                <a:gd name="connsiteY52" fmla="*/ 6226673 h 6546874"/>
                <a:gd name="connsiteX53" fmla="*/ 4269515 w 4658929"/>
                <a:gd name="connsiteY53" fmla="*/ 6278063 h 6546874"/>
                <a:gd name="connsiteX54" fmla="*/ 4329024 w 4658929"/>
                <a:gd name="connsiteY54" fmla="*/ 6174821 h 6546874"/>
                <a:gd name="connsiteX55" fmla="*/ 4432205 w 4658929"/>
                <a:gd name="connsiteY55" fmla="*/ 5940643 h 6546874"/>
                <a:gd name="connsiteX56" fmla="*/ 4447582 w 4658929"/>
                <a:gd name="connsiteY56" fmla="*/ 5615070 h 6546874"/>
                <a:gd name="connsiteX57" fmla="*/ 4558605 w 4658929"/>
                <a:gd name="connsiteY57" fmla="*/ 5690463 h 6546874"/>
                <a:gd name="connsiteX58" fmla="*/ 4658556 w 4658929"/>
                <a:gd name="connsiteY58" fmla="*/ 5698002 h 6546874"/>
                <a:gd name="connsiteX59" fmla="*/ 4525698 w 4658929"/>
                <a:gd name="connsiteY59" fmla="*/ 5479518 h 6546874"/>
                <a:gd name="connsiteX60" fmla="*/ 4388842 w 4658929"/>
                <a:gd name="connsiteY60" fmla="*/ 5269188 h 6546874"/>
                <a:gd name="connsiteX61" fmla="*/ 4222153 w 4658929"/>
                <a:gd name="connsiteY61" fmla="*/ 5082553 h 6546874"/>
                <a:gd name="connsiteX62" fmla="*/ 4172177 w 4658929"/>
                <a:gd name="connsiteY62" fmla="*/ 4772829 h 6546874"/>
                <a:gd name="connsiteX63" fmla="*/ 4139732 w 4658929"/>
                <a:gd name="connsiteY63" fmla="*/ 4612966 h 6546874"/>
                <a:gd name="connsiteX64" fmla="*/ 4120664 w 4658929"/>
                <a:gd name="connsiteY64" fmla="*/ 4429870 h 6546874"/>
                <a:gd name="connsiteX65" fmla="*/ 4120664 w 4658929"/>
                <a:gd name="connsiteY65" fmla="*/ 4423407 h 6546874"/>
                <a:gd name="connsiteX66" fmla="*/ 3941828 w 4658929"/>
                <a:gd name="connsiteY66" fmla="*/ 3684100 h 6546874"/>
                <a:gd name="connsiteX67" fmla="*/ 3903078 w 4658929"/>
                <a:gd name="connsiteY67" fmla="*/ 3100193 h 6546874"/>
                <a:gd name="connsiteX68" fmla="*/ 3686261 w 4658929"/>
                <a:gd name="connsiteY68" fmla="*/ 2038543 h 6546874"/>
                <a:gd name="connsiteX69" fmla="*/ 3095472 w 4658929"/>
                <a:gd name="connsiteY69" fmla="*/ 1787902 h 6546874"/>
                <a:gd name="connsiteX70" fmla="*/ 2783931 w 4658929"/>
                <a:gd name="connsiteY70" fmla="*/ 1664812 h 6546874"/>
                <a:gd name="connsiteX71" fmla="*/ 2769323 w 4658929"/>
                <a:gd name="connsiteY71" fmla="*/ 1393245 h 6546874"/>
                <a:gd name="connsiteX72" fmla="*/ 2884190 w 4658929"/>
                <a:gd name="connsiteY72" fmla="*/ 1327854 h 6546874"/>
                <a:gd name="connsiteX73" fmla="*/ 2880038 w 4658929"/>
                <a:gd name="connsiteY73" fmla="*/ 1203072 h 6546874"/>
                <a:gd name="connsiteX74" fmla="*/ 2927092 w 4658929"/>
                <a:gd name="connsiteY74" fmla="*/ 1106908 h 6546874"/>
                <a:gd name="connsiteX75" fmla="*/ 2903873 w 4658929"/>
                <a:gd name="connsiteY75" fmla="*/ 1061672 h 6546874"/>
                <a:gd name="connsiteX76" fmla="*/ 2938625 w 4658929"/>
                <a:gd name="connsiteY76" fmla="*/ 1016591 h 6546874"/>
                <a:gd name="connsiteX77" fmla="*/ 2924324 w 4658929"/>
                <a:gd name="connsiteY77" fmla="*/ 938582 h 6546874"/>
                <a:gd name="connsiteX78" fmla="*/ 2977529 w 4658929"/>
                <a:gd name="connsiteY78" fmla="*/ 834264 h 6546874"/>
                <a:gd name="connsiteX79" fmla="*/ 2885266 w 4658929"/>
                <a:gd name="connsiteY79" fmla="*/ 580853 h 6546874"/>
                <a:gd name="connsiteX80" fmla="*/ 2752869 w 4658929"/>
                <a:gd name="connsiteY80" fmla="*/ 193736 h 6546874"/>
                <a:gd name="connsiteX81" fmla="*/ 2297265 w 4658929"/>
                <a:gd name="connsiteY81" fmla="*/ 4 h 6546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4658929" h="6546874">
                  <a:moveTo>
                    <a:pt x="2297265" y="4"/>
                  </a:moveTo>
                  <a:cubicBezTo>
                    <a:pt x="2115450" y="600"/>
                    <a:pt x="1929656" y="71954"/>
                    <a:pt x="1817787" y="230816"/>
                  </a:cubicBezTo>
                  <a:cubicBezTo>
                    <a:pt x="1613886" y="519923"/>
                    <a:pt x="1629417" y="782105"/>
                    <a:pt x="1934960" y="1153990"/>
                  </a:cubicBezTo>
                  <a:cubicBezTo>
                    <a:pt x="1934960" y="1153990"/>
                    <a:pt x="2057208" y="1470946"/>
                    <a:pt x="1701536" y="1693430"/>
                  </a:cubicBezTo>
                  <a:cubicBezTo>
                    <a:pt x="1345863" y="1915915"/>
                    <a:pt x="1029094" y="1865756"/>
                    <a:pt x="895775" y="2160556"/>
                  </a:cubicBezTo>
                  <a:cubicBezTo>
                    <a:pt x="762455" y="2455356"/>
                    <a:pt x="790134" y="3428381"/>
                    <a:pt x="751384" y="3578396"/>
                  </a:cubicBezTo>
                  <a:cubicBezTo>
                    <a:pt x="714171" y="3721642"/>
                    <a:pt x="540871" y="4218309"/>
                    <a:pt x="539179" y="4423407"/>
                  </a:cubicBezTo>
                  <a:cubicBezTo>
                    <a:pt x="539179" y="4423407"/>
                    <a:pt x="521496" y="4677434"/>
                    <a:pt x="487205" y="4772829"/>
                  </a:cubicBezTo>
                  <a:cubicBezTo>
                    <a:pt x="452914" y="4868223"/>
                    <a:pt x="437229" y="5082553"/>
                    <a:pt x="437229" y="5082553"/>
                  </a:cubicBezTo>
                  <a:cubicBezTo>
                    <a:pt x="388110" y="5150237"/>
                    <a:pt x="332263" y="5212767"/>
                    <a:pt x="270541" y="5269188"/>
                  </a:cubicBezTo>
                  <a:cubicBezTo>
                    <a:pt x="183199" y="5344580"/>
                    <a:pt x="191195" y="5392278"/>
                    <a:pt x="133685" y="5479518"/>
                  </a:cubicBezTo>
                  <a:cubicBezTo>
                    <a:pt x="76174" y="5566757"/>
                    <a:pt x="365" y="5698002"/>
                    <a:pt x="365" y="5698002"/>
                  </a:cubicBezTo>
                  <a:cubicBezTo>
                    <a:pt x="365" y="5698002"/>
                    <a:pt x="-11475" y="5765394"/>
                    <a:pt x="99701" y="5690001"/>
                  </a:cubicBezTo>
                  <a:lnTo>
                    <a:pt x="210724" y="5614609"/>
                  </a:lnTo>
                  <a:cubicBezTo>
                    <a:pt x="210724" y="5614609"/>
                    <a:pt x="226101" y="5809090"/>
                    <a:pt x="226101" y="5940181"/>
                  </a:cubicBezTo>
                  <a:cubicBezTo>
                    <a:pt x="226101" y="6071272"/>
                    <a:pt x="249936" y="6273600"/>
                    <a:pt x="329282" y="6174360"/>
                  </a:cubicBezTo>
                  <a:cubicBezTo>
                    <a:pt x="329282" y="6174360"/>
                    <a:pt x="337278" y="6285448"/>
                    <a:pt x="388791" y="6277601"/>
                  </a:cubicBezTo>
                  <a:cubicBezTo>
                    <a:pt x="416877" y="6275216"/>
                    <a:pt x="439752" y="6254045"/>
                    <a:pt x="444303" y="6226211"/>
                  </a:cubicBezTo>
                  <a:cubicBezTo>
                    <a:pt x="444303" y="6226211"/>
                    <a:pt x="515806" y="6341146"/>
                    <a:pt x="582697" y="6114815"/>
                  </a:cubicBezTo>
                  <a:cubicBezTo>
                    <a:pt x="582697" y="6114815"/>
                    <a:pt x="658045" y="6178206"/>
                    <a:pt x="681879" y="6071118"/>
                  </a:cubicBezTo>
                  <a:cubicBezTo>
                    <a:pt x="705714" y="5964030"/>
                    <a:pt x="705560" y="5757393"/>
                    <a:pt x="725550" y="5713850"/>
                  </a:cubicBezTo>
                  <a:cubicBezTo>
                    <a:pt x="745540" y="5670307"/>
                    <a:pt x="841955" y="5388278"/>
                    <a:pt x="762609" y="5277497"/>
                  </a:cubicBezTo>
                  <a:cubicBezTo>
                    <a:pt x="698333" y="5187641"/>
                    <a:pt x="948057" y="4845452"/>
                    <a:pt x="1060617" y="4648816"/>
                  </a:cubicBezTo>
                  <a:lnTo>
                    <a:pt x="1062155" y="4645584"/>
                  </a:lnTo>
                  <a:cubicBezTo>
                    <a:pt x="1083123" y="4612227"/>
                    <a:pt x="1099665" y="4576285"/>
                    <a:pt x="1111362" y="4538651"/>
                  </a:cubicBezTo>
                  <a:cubicBezTo>
                    <a:pt x="1158877" y="4430947"/>
                    <a:pt x="1224076" y="4267083"/>
                    <a:pt x="1234379" y="4162919"/>
                  </a:cubicBezTo>
                  <a:cubicBezTo>
                    <a:pt x="1250986" y="3996132"/>
                    <a:pt x="1312187" y="3389915"/>
                    <a:pt x="1312187" y="3389915"/>
                  </a:cubicBezTo>
                  <a:cubicBezTo>
                    <a:pt x="1312187" y="3389915"/>
                    <a:pt x="1478875" y="3957205"/>
                    <a:pt x="1473339" y="4073986"/>
                  </a:cubicBezTo>
                  <a:cubicBezTo>
                    <a:pt x="1469187" y="4161226"/>
                    <a:pt x="1437049" y="4400328"/>
                    <a:pt x="1425824" y="4546036"/>
                  </a:cubicBezTo>
                  <a:cubicBezTo>
                    <a:pt x="1237666" y="5319116"/>
                    <a:pt x="1391404" y="6177925"/>
                    <a:pt x="1483218" y="6540967"/>
                  </a:cubicBezTo>
                  <a:lnTo>
                    <a:pt x="1484792" y="6546874"/>
                  </a:lnTo>
                  <a:lnTo>
                    <a:pt x="2265851" y="6546874"/>
                  </a:lnTo>
                  <a:lnTo>
                    <a:pt x="2265153" y="6521218"/>
                  </a:lnTo>
                  <a:cubicBezTo>
                    <a:pt x="2263234" y="6427338"/>
                    <a:pt x="2263724" y="6351917"/>
                    <a:pt x="2270951" y="6312220"/>
                  </a:cubicBezTo>
                  <a:cubicBezTo>
                    <a:pt x="2299859" y="6153434"/>
                    <a:pt x="2318158" y="6013573"/>
                    <a:pt x="2315852" y="5880175"/>
                  </a:cubicBezTo>
                  <a:cubicBezTo>
                    <a:pt x="2314314" y="5790935"/>
                    <a:pt x="2333997" y="5755700"/>
                    <a:pt x="2347375" y="5741699"/>
                  </a:cubicBezTo>
                  <a:cubicBezTo>
                    <a:pt x="2360292" y="5755239"/>
                    <a:pt x="2379667" y="5790473"/>
                    <a:pt x="2378129" y="5880175"/>
                  </a:cubicBezTo>
                  <a:cubicBezTo>
                    <a:pt x="2375822" y="6013573"/>
                    <a:pt x="2393506" y="6153280"/>
                    <a:pt x="2421800" y="6312220"/>
                  </a:cubicBezTo>
                  <a:cubicBezTo>
                    <a:pt x="2428874" y="6351955"/>
                    <a:pt x="2429364" y="6427395"/>
                    <a:pt x="2427497" y="6521283"/>
                  </a:cubicBezTo>
                  <a:lnTo>
                    <a:pt x="2426819" y="6546874"/>
                  </a:lnTo>
                  <a:lnTo>
                    <a:pt x="3190403" y="6546874"/>
                  </a:lnTo>
                  <a:lnTo>
                    <a:pt x="3210175" y="6463395"/>
                  </a:lnTo>
                  <a:cubicBezTo>
                    <a:pt x="3295317" y="6085139"/>
                    <a:pt x="3407704" y="5345158"/>
                    <a:pt x="3270463" y="4651739"/>
                  </a:cubicBezTo>
                  <a:lnTo>
                    <a:pt x="3280151" y="4651739"/>
                  </a:lnTo>
                  <a:cubicBezTo>
                    <a:pt x="3280151" y="4651739"/>
                    <a:pt x="3168974" y="4257082"/>
                    <a:pt x="3174510" y="4084603"/>
                  </a:cubicBezTo>
                  <a:cubicBezTo>
                    <a:pt x="3180046" y="3912123"/>
                    <a:pt x="3280151" y="3233899"/>
                    <a:pt x="3280151" y="3233899"/>
                  </a:cubicBezTo>
                  <a:cubicBezTo>
                    <a:pt x="3280151" y="3233899"/>
                    <a:pt x="3424696" y="3534084"/>
                    <a:pt x="3418545" y="3767647"/>
                  </a:cubicBezTo>
                  <a:cubicBezTo>
                    <a:pt x="3412394" y="4001209"/>
                    <a:pt x="3547713" y="4538958"/>
                    <a:pt x="3547713" y="4538958"/>
                  </a:cubicBezTo>
                  <a:cubicBezTo>
                    <a:pt x="3575545" y="4669433"/>
                    <a:pt x="3976119" y="5166716"/>
                    <a:pt x="3896773" y="5277497"/>
                  </a:cubicBezTo>
                  <a:cubicBezTo>
                    <a:pt x="3817427" y="5388278"/>
                    <a:pt x="3912150" y="5670614"/>
                    <a:pt x="3932602" y="5714312"/>
                  </a:cubicBezTo>
                  <a:cubicBezTo>
                    <a:pt x="3953053" y="5758008"/>
                    <a:pt x="3952439" y="5964338"/>
                    <a:pt x="3976119" y="6071579"/>
                  </a:cubicBezTo>
                  <a:cubicBezTo>
                    <a:pt x="3999800" y="6178821"/>
                    <a:pt x="4075456" y="6115277"/>
                    <a:pt x="4075456" y="6115277"/>
                  </a:cubicBezTo>
                  <a:cubicBezTo>
                    <a:pt x="4142807" y="6341608"/>
                    <a:pt x="4213850" y="6226673"/>
                    <a:pt x="4213850" y="6226673"/>
                  </a:cubicBezTo>
                  <a:cubicBezTo>
                    <a:pt x="4218417" y="6254553"/>
                    <a:pt x="4241375" y="6275755"/>
                    <a:pt x="4269515" y="6278063"/>
                  </a:cubicBezTo>
                  <a:cubicBezTo>
                    <a:pt x="4321028" y="6285910"/>
                    <a:pt x="4329024" y="6174821"/>
                    <a:pt x="4329024" y="6174821"/>
                  </a:cubicBezTo>
                  <a:cubicBezTo>
                    <a:pt x="4408370" y="6274062"/>
                    <a:pt x="4432205" y="6071579"/>
                    <a:pt x="4432205" y="5940643"/>
                  </a:cubicBezTo>
                  <a:cubicBezTo>
                    <a:pt x="4432205" y="5809706"/>
                    <a:pt x="4447582" y="5615070"/>
                    <a:pt x="4447582" y="5615070"/>
                  </a:cubicBezTo>
                  <a:lnTo>
                    <a:pt x="4558605" y="5690463"/>
                  </a:lnTo>
                  <a:cubicBezTo>
                    <a:pt x="4670550" y="5765394"/>
                    <a:pt x="4658556" y="5698002"/>
                    <a:pt x="4658556" y="5698002"/>
                  </a:cubicBezTo>
                  <a:cubicBezTo>
                    <a:pt x="4658556" y="5698002"/>
                    <a:pt x="4583208" y="5566911"/>
                    <a:pt x="4525698" y="5479518"/>
                  </a:cubicBezTo>
                  <a:cubicBezTo>
                    <a:pt x="4468187" y="5392124"/>
                    <a:pt x="4476183" y="5344580"/>
                    <a:pt x="4388842" y="5269188"/>
                  </a:cubicBezTo>
                  <a:cubicBezTo>
                    <a:pt x="4327118" y="5212767"/>
                    <a:pt x="4271268" y="5150237"/>
                    <a:pt x="4222153" y="5082553"/>
                  </a:cubicBezTo>
                  <a:cubicBezTo>
                    <a:pt x="4222153" y="5082553"/>
                    <a:pt x="4206776" y="4868223"/>
                    <a:pt x="4172177" y="4772829"/>
                  </a:cubicBezTo>
                  <a:cubicBezTo>
                    <a:pt x="4156493" y="4720654"/>
                    <a:pt x="4145637" y="4667141"/>
                    <a:pt x="4139732" y="4612966"/>
                  </a:cubicBezTo>
                  <a:cubicBezTo>
                    <a:pt x="4139732" y="4612966"/>
                    <a:pt x="4136349" y="4544497"/>
                    <a:pt x="4120664" y="4429870"/>
                  </a:cubicBezTo>
                  <a:cubicBezTo>
                    <a:pt x="4120664" y="4425716"/>
                    <a:pt x="4120664" y="4423407"/>
                    <a:pt x="4120664" y="4423407"/>
                  </a:cubicBezTo>
                  <a:cubicBezTo>
                    <a:pt x="4085574" y="4171673"/>
                    <a:pt x="4025664" y="3924032"/>
                    <a:pt x="3941828" y="3684100"/>
                  </a:cubicBezTo>
                  <a:cubicBezTo>
                    <a:pt x="3941828" y="3684100"/>
                    <a:pt x="3930757" y="3284058"/>
                    <a:pt x="3903078" y="3100193"/>
                  </a:cubicBezTo>
                  <a:cubicBezTo>
                    <a:pt x="3875399" y="2916327"/>
                    <a:pt x="3886317" y="2171634"/>
                    <a:pt x="3686261" y="2038543"/>
                  </a:cubicBezTo>
                  <a:cubicBezTo>
                    <a:pt x="3511576" y="1921916"/>
                    <a:pt x="3290146" y="1862063"/>
                    <a:pt x="3095472" y="1787902"/>
                  </a:cubicBezTo>
                  <a:cubicBezTo>
                    <a:pt x="2991984" y="1748359"/>
                    <a:pt x="2876194" y="1729742"/>
                    <a:pt x="2783931" y="1664812"/>
                  </a:cubicBezTo>
                  <a:cubicBezTo>
                    <a:pt x="2701356" y="1606806"/>
                    <a:pt x="2618935" y="1435096"/>
                    <a:pt x="2769323" y="1393245"/>
                  </a:cubicBezTo>
                  <a:cubicBezTo>
                    <a:pt x="2769323" y="1393245"/>
                    <a:pt x="2861586" y="1370781"/>
                    <a:pt x="2884190" y="1327854"/>
                  </a:cubicBezTo>
                  <a:cubicBezTo>
                    <a:pt x="2906794" y="1284926"/>
                    <a:pt x="2871888" y="1243999"/>
                    <a:pt x="2880038" y="1203072"/>
                  </a:cubicBezTo>
                  <a:cubicBezTo>
                    <a:pt x="2888188" y="1162144"/>
                    <a:pt x="2927092" y="1131526"/>
                    <a:pt x="2927092" y="1106908"/>
                  </a:cubicBezTo>
                  <a:cubicBezTo>
                    <a:pt x="2925232" y="1089467"/>
                    <a:pt x="2916959" y="1073343"/>
                    <a:pt x="2903873" y="1061672"/>
                  </a:cubicBezTo>
                  <a:cubicBezTo>
                    <a:pt x="2903873" y="1061672"/>
                    <a:pt x="2938625" y="1039054"/>
                    <a:pt x="2938625" y="1016591"/>
                  </a:cubicBezTo>
                  <a:cubicBezTo>
                    <a:pt x="2938625" y="994127"/>
                    <a:pt x="2891264" y="951507"/>
                    <a:pt x="2924324" y="938582"/>
                  </a:cubicBezTo>
                  <a:cubicBezTo>
                    <a:pt x="2957385" y="925658"/>
                    <a:pt x="3030580" y="895655"/>
                    <a:pt x="2977529" y="834264"/>
                  </a:cubicBezTo>
                  <a:cubicBezTo>
                    <a:pt x="2924478" y="772873"/>
                    <a:pt x="2880961" y="669016"/>
                    <a:pt x="2885266" y="580853"/>
                  </a:cubicBezTo>
                  <a:cubicBezTo>
                    <a:pt x="2885266" y="580853"/>
                    <a:pt x="2911254" y="398834"/>
                    <a:pt x="2752869" y="193736"/>
                  </a:cubicBezTo>
                  <a:cubicBezTo>
                    <a:pt x="2656916" y="69569"/>
                    <a:pt x="2479080" y="-592"/>
                    <a:pt x="2297265" y="4"/>
                  </a:cubicBezTo>
                  <a:close/>
                </a:path>
              </a:pathLst>
            </a:custGeom>
            <a:solidFill>
              <a:schemeClr val="bg1">
                <a:lumMod val="75000"/>
              </a:schemeClr>
            </a:solidFill>
            <a:ln w="15372" cap="flat">
              <a:noFill/>
              <a:prstDash val="solid"/>
              <a:miter/>
            </a:ln>
            <a:effectLst>
              <a:outerShdw blurRad="50800" dist="38100" dir="2700000" algn="tl" rotWithShape="0">
                <a:prstClr val="black">
                  <a:alpha val="29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9">
              <a:extLst>
                <a:ext uri="{FF2B5EF4-FFF2-40B4-BE49-F238E27FC236}">
                  <a16:creationId xmlns:a16="http://schemas.microsoft.com/office/drawing/2014/main" id="{EBB98E50-23EF-C344-B81D-84CFDE9446E5}"/>
                </a:ext>
              </a:extLst>
            </p:cNvPr>
            <p:cNvSpPr/>
            <p:nvPr/>
          </p:nvSpPr>
          <p:spPr>
            <a:xfrm>
              <a:off x="7278995" y="2318660"/>
              <a:ext cx="1835521" cy="1573186"/>
            </a:xfrm>
            <a:custGeom>
              <a:avLst/>
              <a:gdLst>
                <a:gd name="connsiteX0" fmla="*/ 1993228 w 1995196"/>
                <a:gd name="connsiteY0" fmla="*/ 454518 h 1710040"/>
                <a:gd name="connsiteX1" fmla="*/ 1906699 w 1995196"/>
                <a:gd name="connsiteY1" fmla="*/ 778710 h 1710040"/>
                <a:gd name="connsiteX2" fmla="*/ 1852202 w 1995196"/>
                <a:gd name="connsiteY2" fmla="*/ 845234 h 1710040"/>
                <a:gd name="connsiteX3" fmla="*/ 1850422 w 1995196"/>
                <a:gd name="connsiteY3" fmla="*/ 847007 h 1710040"/>
                <a:gd name="connsiteX4" fmla="*/ 1850422 w 1995196"/>
                <a:gd name="connsiteY4" fmla="*/ 847007 h 1710040"/>
                <a:gd name="connsiteX5" fmla="*/ 1848643 w 1995196"/>
                <a:gd name="connsiteY5" fmla="*/ 848781 h 1710040"/>
                <a:gd name="connsiteX6" fmla="*/ 997149 w 1995196"/>
                <a:gd name="connsiteY6" fmla="*/ 1710041 h 1710040"/>
                <a:gd name="connsiteX7" fmla="*/ 165230 w 1995196"/>
                <a:gd name="connsiteY7" fmla="*/ 867852 h 1710040"/>
                <a:gd name="connsiteX8" fmla="*/ 142986 w 1995196"/>
                <a:gd name="connsiteY8" fmla="*/ 845677 h 1710040"/>
                <a:gd name="connsiteX9" fmla="*/ 103392 w 1995196"/>
                <a:gd name="connsiteY9" fmla="*/ 799776 h 1710040"/>
                <a:gd name="connsiteX10" fmla="*/ 1960 w 1995196"/>
                <a:gd name="connsiteY10" fmla="*/ 455405 h 1710040"/>
                <a:gd name="connsiteX11" fmla="*/ 466634 w 1995196"/>
                <a:gd name="connsiteY11" fmla="*/ 605 h 1710040"/>
                <a:gd name="connsiteX12" fmla="*/ 498887 w 1995196"/>
                <a:gd name="connsiteY12" fmla="*/ 605 h 1710040"/>
                <a:gd name="connsiteX13" fmla="*/ 997149 w 1995196"/>
                <a:gd name="connsiteY13" fmla="*/ 497537 h 1710040"/>
                <a:gd name="connsiteX14" fmla="*/ 1495923 w 1995196"/>
                <a:gd name="connsiteY14" fmla="*/ 0 h 1710040"/>
                <a:gd name="connsiteX15" fmla="*/ 1993228 w 1995196"/>
                <a:gd name="connsiteY15" fmla="*/ 455405 h 171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95196" h="1710040">
                  <a:moveTo>
                    <a:pt x="1993228" y="454518"/>
                  </a:moveTo>
                  <a:cubicBezTo>
                    <a:pt x="2003571" y="569367"/>
                    <a:pt x="1972919" y="684158"/>
                    <a:pt x="1906699" y="778710"/>
                  </a:cubicBezTo>
                  <a:cubicBezTo>
                    <a:pt x="1890862" y="802681"/>
                    <a:pt x="1872600" y="824966"/>
                    <a:pt x="1852202" y="845234"/>
                  </a:cubicBezTo>
                  <a:lnTo>
                    <a:pt x="1850422" y="847007"/>
                  </a:lnTo>
                  <a:lnTo>
                    <a:pt x="1850422" y="847007"/>
                  </a:lnTo>
                  <a:lnTo>
                    <a:pt x="1848643" y="848781"/>
                  </a:lnTo>
                  <a:lnTo>
                    <a:pt x="997149" y="1710041"/>
                  </a:lnTo>
                  <a:lnTo>
                    <a:pt x="165230" y="867852"/>
                  </a:lnTo>
                  <a:lnTo>
                    <a:pt x="142986" y="845677"/>
                  </a:lnTo>
                  <a:cubicBezTo>
                    <a:pt x="128734" y="831308"/>
                    <a:pt x="115504" y="815985"/>
                    <a:pt x="103392" y="799776"/>
                  </a:cubicBezTo>
                  <a:cubicBezTo>
                    <a:pt x="27114" y="701897"/>
                    <a:pt x="-9128" y="578851"/>
                    <a:pt x="1960" y="455405"/>
                  </a:cubicBezTo>
                  <a:cubicBezTo>
                    <a:pt x="23305" y="210388"/>
                    <a:pt x="220499" y="17383"/>
                    <a:pt x="466634" y="605"/>
                  </a:cubicBezTo>
                  <a:cubicBezTo>
                    <a:pt x="477533" y="605"/>
                    <a:pt x="488878" y="605"/>
                    <a:pt x="498887" y="605"/>
                  </a:cubicBezTo>
                  <a:cubicBezTo>
                    <a:pt x="774055" y="849"/>
                    <a:pt x="997016" y="223227"/>
                    <a:pt x="997149" y="497537"/>
                  </a:cubicBezTo>
                  <a:cubicBezTo>
                    <a:pt x="997060" y="222845"/>
                    <a:pt x="1220366" y="89"/>
                    <a:pt x="1495923" y="0"/>
                  </a:cubicBezTo>
                  <a:cubicBezTo>
                    <a:pt x="1755219" y="-84"/>
                    <a:pt x="1971340" y="197843"/>
                    <a:pt x="1993228" y="455405"/>
                  </a:cubicBezTo>
                  <a:close/>
                </a:path>
              </a:pathLst>
            </a:custGeom>
            <a:solidFill>
              <a:schemeClr val="accent2"/>
            </a:solidFill>
            <a:ln w="22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10">
              <a:extLst>
                <a:ext uri="{FF2B5EF4-FFF2-40B4-BE49-F238E27FC236}">
                  <a16:creationId xmlns:a16="http://schemas.microsoft.com/office/drawing/2014/main" id="{62A5798A-BCA6-A64D-B455-C85B4AB8EF23}"/>
                </a:ext>
              </a:extLst>
            </p:cNvPr>
            <p:cNvSpPr/>
            <p:nvPr/>
          </p:nvSpPr>
          <p:spPr>
            <a:xfrm>
              <a:off x="7374113" y="2869669"/>
              <a:ext cx="1658989" cy="419155"/>
            </a:xfrm>
            <a:custGeom>
              <a:avLst/>
              <a:gdLst>
                <a:gd name="connsiteX0" fmla="*/ 1803307 w 1803307"/>
                <a:gd name="connsiteY0" fmla="*/ 179768 h 455618"/>
                <a:gd name="connsiteX1" fmla="*/ 1748810 w 1803307"/>
                <a:gd name="connsiteY1" fmla="*/ 246291 h 455618"/>
                <a:gd name="connsiteX2" fmla="*/ 1747030 w 1803307"/>
                <a:gd name="connsiteY2" fmla="*/ 248065 h 455618"/>
                <a:gd name="connsiteX3" fmla="*/ 1747030 w 1803307"/>
                <a:gd name="connsiteY3" fmla="*/ 248065 h 455618"/>
                <a:gd name="connsiteX4" fmla="*/ 1164687 w 1803307"/>
                <a:gd name="connsiteY4" fmla="*/ 248065 h 455618"/>
                <a:gd name="connsiteX5" fmla="*/ 1008980 w 1803307"/>
                <a:gd name="connsiteY5" fmla="*/ 442758 h 455618"/>
                <a:gd name="connsiteX6" fmla="*/ 982287 w 1803307"/>
                <a:gd name="connsiteY6" fmla="*/ 455619 h 455618"/>
                <a:gd name="connsiteX7" fmla="*/ 954705 w 1803307"/>
                <a:gd name="connsiteY7" fmla="*/ 442758 h 455618"/>
                <a:gd name="connsiteX8" fmla="*/ 669984 w 1803307"/>
                <a:gd name="connsiteY8" fmla="*/ 87965 h 455618"/>
                <a:gd name="connsiteX9" fmla="*/ 536521 w 1803307"/>
                <a:gd name="connsiteY9" fmla="*/ 254274 h 455618"/>
                <a:gd name="connsiteX10" fmla="*/ 509829 w 1803307"/>
                <a:gd name="connsiteY10" fmla="*/ 267135 h 455618"/>
                <a:gd name="connsiteX11" fmla="*/ 61838 w 1803307"/>
                <a:gd name="connsiteY11" fmla="*/ 267135 h 455618"/>
                <a:gd name="connsiteX12" fmla="*/ 39594 w 1803307"/>
                <a:gd name="connsiteY12" fmla="*/ 244961 h 455618"/>
                <a:gd name="connsiteX13" fmla="*/ 0 w 1803307"/>
                <a:gd name="connsiteY13" fmla="*/ 199060 h 455618"/>
                <a:gd name="connsiteX14" fmla="*/ 492033 w 1803307"/>
                <a:gd name="connsiteY14" fmla="*/ 199060 h 455618"/>
                <a:gd name="connsiteX15" fmla="*/ 642402 w 1803307"/>
                <a:gd name="connsiteY15" fmla="*/ 11685 h 455618"/>
                <a:gd name="connsiteX16" fmla="*/ 693632 w 1803307"/>
                <a:gd name="connsiteY16" fmla="*/ 9534 h 455618"/>
                <a:gd name="connsiteX17" fmla="*/ 695787 w 1803307"/>
                <a:gd name="connsiteY17" fmla="*/ 11685 h 455618"/>
                <a:gd name="connsiteX18" fmla="*/ 981398 w 1803307"/>
                <a:gd name="connsiteY18" fmla="*/ 365369 h 455618"/>
                <a:gd name="connsiteX19" fmla="*/ 1121534 w 1803307"/>
                <a:gd name="connsiteY19" fmla="*/ 191742 h 455618"/>
                <a:gd name="connsiteX20" fmla="*/ 1148226 w 1803307"/>
                <a:gd name="connsiteY20" fmla="*/ 178881 h 455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03307" h="455618">
                  <a:moveTo>
                    <a:pt x="1803307" y="179768"/>
                  </a:moveTo>
                  <a:cubicBezTo>
                    <a:pt x="1787470" y="203738"/>
                    <a:pt x="1769208" y="226024"/>
                    <a:pt x="1748810" y="246291"/>
                  </a:cubicBezTo>
                  <a:lnTo>
                    <a:pt x="1747030" y="248065"/>
                  </a:lnTo>
                  <a:lnTo>
                    <a:pt x="1747030" y="248065"/>
                  </a:lnTo>
                  <a:lnTo>
                    <a:pt x="1164687" y="248065"/>
                  </a:lnTo>
                  <a:lnTo>
                    <a:pt x="1008980" y="442758"/>
                  </a:lnTo>
                  <a:cubicBezTo>
                    <a:pt x="1002240" y="450541"/>
                    <a:pt x="992586" y="455176"/>
                    <a:pt x="982287" y="455619"/>
                  </a:cubicBezTo>
                  <a:cubicBezTo>
                    <a:pt x="971722" y="455242"/>
                    <a:pt x="961757" y="450608"/>
                    <a:pt x="954705" y="442758"/>
                  </a:cubicBezTo>
                  <a:lnTo>
                    <a:pt x="669984" y="87965"/>
                  </a:lnTo>
                  <a:lnTo>
                    <a:pt x="536521" y="254274"/>
                  </a:lnTo>
                  <a:cubicBezTo>
                    <a:pt x="530062" y="262412"/>
                    <a:pt x="520230" y="267135"/>
                    <a:pt x="509829" y="267135"/>
                  </a:cubicBezTo>
                  <a:lnTo>
                    <a:pt x="61838" y="267135"/>
                  </a:lnTo>
                  <a:lnTo>
                    <a:pt x="39594" y="244961"/>
                  </a:lnTo>
                  <a:cubicBezTo>
                    <a:pt x="25342" y="230592"/>
                    <a:pt x="12112" y="215269"/>
                    <a:pt x="0" y="199060"/>
                  </a:cubicBezTo>
                  <a:lnTo>
                    <a:pt x="492033" y="199060"/>
                  </a:lnTo>
                  <a:lnTo>
                    <a:pt x="642402" y="11685"/>
                  </a:lnTo>
                  <a:cubicBezTo>
                    <a:pt x="655953" y="-3017"/>
                    <a:pt x="678891" y="-3970"/>
                    <a:pt x="693632" y="9534"/>
                  </a:cubicBezTo>
                  <a:cubicBezTo>
                    <a:pt x="694381" y="10221"/>
                    <a:pt x="695100" y="10931"/>
                    <a:pt x="695787" y="11685"/>
                  </a:cubicBezTo>
                  <a:lnTo>
                    <a:pt x="981398" y="365369"/>
                  </a:lnTo>
                  <a:lnTo>
                    <a:pt x="1121534" y="191742"/>
                  </a:lnTo>
                  <a:cubicBezTo>
                    <a:pt x="1127851" y="183449"/>
                    <a:pt x="1137772" y="178659"/>
                    <a:pt x="1148226" y="178881"/>
                  </a:cubicBezTo>
                  <a:close/>
                </a:path>
              </a:pathLst>
            </a:custGeom>
            <a:solidFill>
              <a:srgbClr val="FFFFFF"/>
            </a:solidFill>
            <a:ln w="22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7" name="CuadroTexto 4">
            <a:extLst>
              <a:ext uri="{FF2B5EF4-FFF2-40B4-BE49-F238E27FC236}">
                <a16:creationId xmlns:a16="http://schemas.microsoft.com/office/drawing/2014/main" id="{057A1A85-4E20-F24C-B7D5-D43F8030B44D}"/>
              </a:ext>
            </a:extLst>
          </p:cNvPr>
          <p:cNvSpPr txBox="1"/>
          <p:nvPr/>
        </p:nvSpPr>
        <p:spPr>
          <a:xfrm>
            <a:off x="4093099" y="1564771"/>
            <a:ext cx="4208821"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18" name="CuadroTexto 238">
            <a:extLst>
              <a:ext uri="{FF2B5EF4-FFF2-40B4-BE49-F238E27FC236}">
                <a16:creationId xmlns:a16="http://schemas.microsoft.com/office/drawing/2014/main" id="{98F1B035-F1F4-EE45-9294-0894DFC0ABE9}"/>
              </a:ext>
            </a:extLst>
          </p:cNvPr>
          <p:cNvSpPr txBox="1"/>
          <p:nvPr/>
        </p:nvSpPr>
        <p:spPr>
          <a:xfrm>
            <a:off x="3937044" y="1277447"/>
            <a:ext cx="166413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19" name="CuadroTexto 4">
            <a:extLst>
              <a:ext uri="{FF2B5EF4-FFF2-40B4-BE49-F238E27FC236}">
                <a16:creationId xmlns:a16="http://schemas.microsoft.com/office/drawing/2014/main" id="{E7C6EB2A-4C0B-2A41-9C22-71D82BC20A93}"/>
              </a:ext>
            </a:extLst>
          </p:cNvPr>
          <p:cNvSpPr txBox="1"/>
          <p:nvPr/>
        </p:nvSpPr>
        <p:spPr>
          <a:xfrm>
            <a:off x="4970171" y="2467587"/>
            <a:ext cx="4208821"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20" name="CuadroTexto 238">
            <a:extLst>
              <a:ext uri="{FF2B5EF4-FFF2-40B4-BE49-F238E27FC236}">
                <a16:creationId xmlns:a16="http://schemas.microsoft.com/office/drawing/2014/main" id="{FA6F194A-C965-5F49-BBDE-F8644A22A8B6}"/>
              </a:ext>
            </a:extLst>
          </p:cNvPr>
          <p:cNvSpPr txBox="1"/>
          <p:nvPr/>
        </p:nvSpPr>
        <p:spPr>
          <a:xfrm>
            <a:off x="4814116" y="2180263"/>
            <a:ext cx="166413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21" name="CuadroTexto 4">
            <a:extLst>
              <a:ext uri="{FF2B5EF4-FFF2-40B4-BE49-F238E27FC236}">
                <a16:creationId xmlns:a16="http://schemas.microsoft.com/office/drawing/2014/main" id="{6166F538-A8D4-0047-A622-84972620554F}"/>
              </a:ext>
            </a:extLst>
          </p:cNvPr>
          <p:cNvSpPr txBox="1"/>
          <p:nvPr/>
        </p:nvSpPr>
        <p:spPr>
          <a:xfrm>
            <a:off x="5787548" y="3295644"/>
            <a:ext cx="4208821"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22" name="CuadroTexto 238">
            <a:extLst>
              <a:ext uri="{FF2B5EF4-FFF2-40B4-BE49-F238E27FC236}">
                <a16:creationId xmlns:a16="http://schemas.microsoft.com/office/drawing/2014/main" id="{2FEFF736-F08C-5947-9A7C-6D37E417C260}"/>
              </a:ext>
            </a:extLst>
          </p:cNvPr>
          <p:cNvSpPr txBox="1"/>
          <p:nvPr/>
        </p:nvSpPr>
        <p:spPr>
          <a:xfrm>
            <a:off x="5631493" y="3008320"/>
            <a:ext cx="166413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23" name="CuadroTexto 4">
            <a:extLst>
              <a:ext uri="{FF2B5EF4-FFF2-40B4-BE49-F238E27FC236}">
                <a16:creationId xmlns:a16="http://schemas.microsoft.com/office/drawing/2014/main" id="{F0895CFB-9A38-5D46-A86E-6888CA9C765E}"/>
              </a:ext>
            </a:extLst>
          </p:cNvPr>
          <p:cNvSpPr txBox="1"/>
          <p:nvPr/>
        </p:nvSpPr>
        <p:spPr>
          <a:xfrm>
            <a:off x="6564304" y="4138267"/>
            <a:ext cx="4208821"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24" name="CuadroTexto 238">
            <a:extLst>
              <a:ext uri="{FF2B5EF4-FFF2-40B4-BE49-F238E27FC236}">
                <a16:creationId xmlns:a16="http://schemas.microsoft.com/office/drawing/2014/main" id="{6716E59F-6A1C-654C-8AC4-2A955041396E}"/>
              </a:ext>
            </a:extLst>
          </p:cNvPr>
          <p:cNvSpPr txBox="1"/>
          <p:nvPr/>
        </p:nvSpPr>
        <p:spPr>
          <a:xfrm>
            <a:off x="6408249" y="3850943"/>
            <a:ext cx="166413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26" name="CuadroTexto 238">
            <a:extLst>
              <a:ext uri="{FF2B5EF4-FFF2-40B4-BE49-F238E27FC236}">
                <a16:creationId xmlns:a16="http://schemas.microsoft.com/office/drawing/2014/main" id="{C9D97CC6-5882-BD4A-9DFC-D71A1B6E6DC2}"/>
              </a:ext>
            </a:extLst>
          </p:cNvPr>
          <p:cNvSpPr txBox="1"/>
          <p:nvPr/>
        </p:nvSpPr>
        <p:spPr>
          <a:xfrm>
            <a:off x="7183676" y="4832889"/>
            <a:ext cx="166413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grpSp>
        <p:nvGrpSpPr>
          <p:cNvPr id="27" name="Group 26">
            <a:extLst>
              <a:ext uri="{FF2B5EF4-FFF2-40B4-BE49-F238E27FC236}">
                <a16:creationId xmlns:a16="http://schemas.microsoft.com/office/drawing/2014/main" id="{1B586A66-6AEA-0F43-9098-AD2D2D4C1E1B}"/>
              </a:ext>
            </a:extLst>
          </p:cNvPr>
          <p:cNvGrpSpPr/>
          <p:nvPr/>
        </p:nvGrpSpPr>
        <p:grpSpPr>
          <a:xfrm>
            <a:off x="3210852" y="1401887"/>
            <a:ext cx="808361" cy="744583"/>
            <a:chOff x="4045976" y="1519452"/>
            <a:chExt cx="808361" cy="744583"/>
          </a:xfrm>
        </p:grpSpPr>
        <p:sp>
          <p:nvSpPr>
            <p:cNvPr id="28" name="Oval 27">
              <a:extLst>
                <a:ext uri="{FF2B5EF4-FFF2-40B4-BE49-F238E27FC236}">
                  <a16:creationId xmlns:a16="http://schemas.microsoft.com/office/drawing/2014/main" id="{CAD31BB2-393F-834F-AE3C-692C143432E2}"/>
                </a:ext>
              </a:extLst>
            </p:cNvPr>
            <p:cNvSpPr/>
            <p:nvPr/>
          </p:nvSpPr>
          <p:spPr>
            <a:xfrm>
              <a:off x="4083041" y="1519452"/>
              <a:ext cx="744583" cy="7445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CuadroTexto 238">
              <a:extLst>
                <a:ext uri="{FF2B5EF4-FFF2-40B4-BE49-F238E27FC236}">
                  <a16:creationId xmlns:a16="http://schemas.microsoft.com/office/drawing/2014/main" id="{B68D43A7-A227-E047-AC58-08515E72FE2A}"/>
                </a:ext>
              </a:extLst>
            </p:cNvPr>
            <p:cNvSpPr txBox="1"/>
            <p:nvPr/>
          </p:nvSpPr>
          <p:spPr>
            <a:xfrm>
              <a:off x="4045976" y="1529388"/>
              <a:ext cx="80836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A</a:t>
              </a:r>
            </a:p>
          </p:txBody>
        </p:sp>
      </p:grpSp>
      <p:grpSp>
        <p:nvGrpSpPr>
          <p:cNvPr id="30" name="Group 29">
            <a:extLst>
              <a:ext uri="{FF2B5EF4-FFF2-40B4-BE49-F238E27FC236}">
                <a16:creationId xmlns:a16="http://schemas.microsoft.com/office/drawing/2014/main" id="{94BFA01F-BC0E-074A-8552-CF0951A83929}"/>
              </a:ext>
            </a:extLst>
          </p:cNvPr>
          <p:cNvGrpSpPr/>
          <p:nvPr/>
        </p:nvGrpSpPr>
        <p:grpSpPr>
          <a:xfrm>
            <a:off x="4093099" y="2299398"/>
            <a:ext cx="808361" cy="744583"/>
            <a:chOff x="4928223" y="2416963"/>
            <a:chExt cx="808361" cy="744583"/>
          </a:xfrm>
        </p:grpSpPr>
        <p:sp>
          <p:nvSpPr>
            <p:cNvPr id="31" name="Oval 30">
              <a:extLst>
                <a:ext uri="{FF2B5EF4-FFF2-40B4-BE49-F238E27FC236}">
                  <a16:creationId xmlns:a16="http://schemas.microsoft.com/office/drawing/2014/main" id="{AE2A17C8-EE77-6F44-ACD4-F8B45F652E31}"/>
                </a:ext>
              </a:extLst>
            </p:cNvPr>
            <p:cNvSpPr/>
            <p:nvPr/>
          </p:nvSpPr>
          <p:spPr>
            <a:xfrm>
              <a:off x="4960113" y="2416963"/>
              <a:ext cx="744583" cy="74458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CuadroTexto 238">
              <a:extLst>
                <a:ext uri="{FF2B5EF4-FFF2-40B4-BE49-F238E27FC236}">
                  <a16:creationId xmlns:a16="http://schemas.microsoft.com/office/drawing/2014/main" id="{5AC0A56B-2234-A242-9D67-583B770A820D}"/>
                </a:ext>
              </a:extLst>
            </p:cNvPr>
            <p:cNvSpPr txBox="1"/>
            <p:nvPr/>
          </p:nvSpPr>
          <p:spPr>
            <a:xfrm>
              <a:off x="4928223" y="2455850"/>
              <a:ext cx="80836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B</a:t>
              </a:r>
            </a:p>
          </p:txBody>
        </p:sp>
      </p:grpSp>
      <p:grpSp>
        <p:nvGrpSpPr>
          <p:cNvPr id="33" name="Group 32">
            <a:extLst>
              <a:ext uri="{FF2B5EF4-FFF2-40B4-BE49-F238E27FC236}">
                <a16:creationId xmlns:a16="http://schemas.microsoft.com/office/drawing/2014/main" id="{C285BEC5-55C9-DB47-90E2-F1E6112FBF9F}"/>
              </a:ext>
            </a:extLst>
          </p:cNvPr>
          <p:cNvGrpSpPr/>
          <p:nvPr/>
        </p:nvGrpSpPr>
        <p:grpSpPr>
          <a:xfrm>
            <a:off x="4876871" y="3179569"/>
            <a:ext cx="808361" cy="744583"/>
            <a:chOff x="5711995" y="3297134"/>
            <a:chExt cx="808361" cy="744583"/>
          </a:xfrm>
        </p:grpSpPr>
        <p:sp>
          <p:nvSpPr>
            <p:cNvPr id="34" name="Oval 33">
              <a:extLst>
                <a:ext uri="{FF2B5EF4-FFF2-40B4-BE49-F238E27FC236}">
                  <a16:creationId xmlns:a16="http://schemas.microsoft.com/office/drawing/2014/main" id="{5EB4E0A1-7505-624F-8EDB-B5A6A8463E93}"/>
                </a:ext>
              </a:extLst>
            </p:cNvPr>
            <p:cNvSpPr/>
            <p:nvPr/>
          </p:nvSpPr>
          <p:spPr>
            <a:xfrm>
              <a:off x="5743885" y="3297134"/>
              <a:ext cx="744583" cy="7445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CuadroTexto 238">
              <a:extLst>
                <a:ext uri="{FF2B5EF4-FFF2-40B4-BE49-F238E27FC236}">
                  <a16:creationId xmlns:a16="http://schemas.microsoft.com/office/drawing/2014/main" id="{3DC2CA20-A234-4241-A091-E0376F470E5D}"/>
                </a:ext>
              </a:extLst>
            </p:cNvPr>
            <p:cNvSpPr txBox="1"/>
            <p:nvPr/>
          </p:nvSpPr>
          <p:spPr>
            <a:xfrm>
              <a:off x="5711995" y="3315491"/>
              <a:ext cx="80836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C</a:t>
              </a:r>
            </a:p>
          </p:txBody>
        </p:sp>
      </p:grpSp>
      <p:grpSp>
        <p:nvGrpSpPr>
          <p:cNvPr id="36" name="Group 35">
            <a:extLst>
              <a:ext uri="{FF2B5EF4-FFF2-40B4-BE49-F238E27FC236}">
                <a16:creationId xmlns:a16="http://schemas.microsoft.com/office/drawing/2014/main" id="{9E433C63-5388-E941-9479-A43C2D224B13}"/>
              </a:ext>
            </a:extLst>
          </p:cNvPr>
          <p:cNvGrpSpPr/>
          <p:nvPr/>
        </p:nvGrpSpPr>
        <p:grpSpPr>
          <a:xfrm>
            <a:off x="5682301" y="4026892"/>
            <a:ext cx="808361" cy="744583"/>
            <a:chOff x="6517425" y="4144457"/>
            <a:chExt cx="808361" cy="744583"/>
          </a:xfrm>
        </p:grpSpPr>
        <p:sp>
          <p:nvSpPr>
            <p:cNvPr id="37" name="Oval 36">
              <a:extLst>
                <a:ext uri="{FF2B5EF4-FFF2-40B4-BE49-F238E27FC236}">
                  <a16:creationId xmlns:a16="http://schemas.microsoft.com/office/drawing/2014/main" id="{D6C3BC06-10EF-3547-A7E0-E70424C79357}"/>
                </a:ext>
              </a:extLst>
            </p:cNvPr>
            <p:cNvSpPr/>
            <p:nvPr/>
          </p:nvSpPr>
          <p:spPr>
            <a:xfrm>
              <a:off x="6548309" y="4144457"/>
              <a:ext cx="744583" cy="7445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CuadroTexto 238">
              <a:extLst>
                <a:ext uri="{FF2B5EF4-FFF2-40B4-BE49-F238E27FC236}">
                  <a16:creationId xmlns:a16="http://schemas.microsoft.com/office/drawing/2014/main" id="{D197A7F8-FFF1-8F48-A32C-54805F2B3BC6}"/>
                </a:ext>
              </a:extLst>
            </p:cNvPr>
            <p:cNvSpPr txBox="1"/>
            <p:nvPr/>
          </p:nvSpPr>
          <p:spPr>
            <a:xfrm>
              <a:off x="6517425" y="4174114"/>
              <a:ext cx="80836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D</a:t>
              </a:r>
            </a:p>
          </p:txBody>
        </p:sp>
      </p:grpSp>
      <p:sp>
        <p:nvSpPr>
          <p:cNvPr id="43" name="CuadroTexto 238">
            <a:extLst>
              <a:ext uri="{FF2B5EF4-FFF2-40B4-BE49-F238E27FC236}">
                <a16:creationId xmlns:a16="http://schemas.microsoft.com/office/drawing/2014/main" id="{43A900E6-1515-41D6-BFA8-91929D661D6A}"/>
              </a:ext>
            </a:extLst>
          </p:cNvPr>
          <p:cNvSpPr txBox="1"/>
          <p:nvPr/>
        </p:nvSpPr>
        <p:spPr>
          <a:xfrm>
            <a:off x="622719" y="343215"/>
            <a:ext cx="5229317"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human Infographic</a:t>
            </a:r>
          </a:p>
        </p:txBody>
      </p:sp>
    </p:spTree>
    <p:extLst>
      <p:ext uri="{BB962C8B-B14F-4D97-AF65-F5344CB8AC3E}">
        <p14:creationId xmlns:p14="http://schemas.microsoft.com/office/powerpoint/2010/main" val="390732597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8000">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14:bounceEnd="8000">
                                          <p:cBhvr additive="base">
                                            <p:cTn id="7" dur="500" fill="hold"/>
                                            <p:tgtEl>
                                              <p:spTgt spid="43"/>
                                            </p:tgtEl>
                                            <p:attrNameLst>
                                              <p:attrName>ppt_x</p:attrName>
                                            </p:attrNameLst>
                                          </p:cBhvr>
                                          <p:tavLst>
                                            <p:tav tm="0">
                                              <p:val>
                                                <p:strVal val="0-#ppt_w/2"/>
                                              </p:val>
                                            </p:tav>
                                            <p:tav tm="100000">
                                              <p:val>
                                                <p:strVal val="#ppt_x"/>
                                              </p:val>
                                            </p:tav>
                                          </p:tavLst>
                                        </p:anim>
                                        <p:anim calcmode="lin" valueType="num" p14:bounceEnd="8000">
                                          <p:cBhvr additive="base">
                                            <p:cTn id="8" dur="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ppt_x"/>
                                              </p:val>
                                            </p:tav>
                                            <p:tav tm="100000">
                                              <p:val>
                                                <p:strVal val="#ppt_x"/>
                                              </p:val>
                                            </p:tav>
                                          </p:tavLst>
                                        </p:anim>
                                        <p:anim calcmode="lin" valueType="num">
                                          <p:cBhvr additive="base">
                                            <p:cTn id="12" dur="500" fill="hold"/>
                                            <p:tgtEl>
                                              <p:spTgt spid="42"/>
                                            </p:tgtEl>
                                            <p:attrNameLst>
                                              <p:attrName>ppt_y</p:attrName>
                                            </p:attrNameLst>
                                          </p:cBhvr>
                                          <p:tavLst>
                                            <p:tav tm="0">
                                              <p:val>
                                                <p:strVal val="1+#ppt_h/2"/>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fill="hold"/>
                                            <p:tgtEl>
                                              <p:spTgt spid="45"/>
                                            </p:tgtEl>
                                            <p:attrNameLst>
                                              <p:attrName>ppt_x</p:attrName>
                                            </p:attrNameLst>
                                          </p:cBhvr>
                                          <p:tavLst>
                                            <p:tav tm="0">
                                              <p:val>
                                                <p:strVal val="1+#ppt_w/2"/>
                                              </p:val>
                                            </p:tav>
                                            <p:tav tm="100000">
                                              <p:val>
                                                <p:strVal val="#ppt_x"/>
                                              </p:val>
                                            </p:tav>
                                          </p:tavLst>
                                        </p:anim>
                                        <p:anim calcmode="lin" valueType="num">
                                          <p:cBhvr additive="base">
                                            <p:cTn id="16" dur="500" fill="hold"/>
                                            <p:tgtEl>
                                              <p:spTgt spid="45"/>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50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1+#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50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1+#ppt_w/2"/>
                                              </p:val>
                                            </p:tav>
                                            <p:tav tm="100000">
                                              <p:val>
                                                <p:strVal val="#ppt_x"/>
                                              </p:val>
                                            </p:tav>
                                          </p:tavLst>
                                        </p:anim>
                                        <p:anim calcmode="lin" valueType="num">
                                          <p:cBhvr additive="base">
                                            <p:cTn id="24" dur="500" fill="hold"/>
                                            <p:tgtEl>
                                              <p:spTgt spid="27"/>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50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1+#ppt_w/2"/>
                                              </p:val>
                                            </p:tav>
                                            <p:tav tm="100000">
                                              <p:val>
                                                <p:strVal val="#ppt_x"/>
                                              </p:val>
                                            </p:tav>
                                          </p:tavLst>
                                        </p:anim>
                                        <p:anim calcmode="lin" valueType="num">
                                          <p:cBhvr additive="base">
                                            <p:cTn id="28" dur="500" fill="hold"/>
                                            <p:tgtEl>
                                              <p:spTgt spid="30"/>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5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50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1+#ppt_w/2"/>
                                              </p:val>
                                            </p:tav>
                                            <p:tav tm="100000">
                                              <p:val>
                                                <p:strVal val="#ppt_x"/>
                                              </p:val>
                                            </p:tav>
                                          </p:tavLst>
                                        </p:anim>
                                        <p:anim calcmode="lin" valueType="num">
                                          <p:cBhvr additive="base">
                                            <p:cTn id="36" dur="500" fill="hold"/>
                                            <p:tgtEl>
                                              <p:spTgt spid="33"/>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50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1+#ppt_w/2"/>
                                              </p:val>
                                            </p:tav>
                                            <p:tav tm="100000">
                                              <p:val>
                                                <p:strVal val="#ppt_x"/>
                                              </p:val>
                                            </p:tav>
                                          </p:tavLst>
                                        </p:anim>
                                        <p:anim calcmode="lin" valueType="num">
                                          <p:cBhvr additive="base">
                                            <p:cTn id="40" dur="500" fill="hold"/>
                                            <p:tgtEl>
                                              <p:spTgt spid="14"/>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50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1+#ppt_w/2"/>
                                              </p:val>
                                            </p:tav>
                                            <p:tav tm="100000">
                                              <p:val>
                                                <p:strVal val="#ppt_x"/>
                                              </p:val>
                                            </p:tav>
                                          </p:tavLst>
                                        </p:anim>
                                        <p:anim calcmode="lin" valueType="num">
                                          <p:cBhvr additive="base">
                                            <p:cTn id="44" dur="500" fill="hold"/>
                                            <p:tgtEl>
                                              <p:spTgt spid="36"/>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50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50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500" fill="hold"/>
                                            <p:tgtEl>
                                              <p:spTgt spid="39"/>
                                            </p:tgtEl>
                                            <p:attrNameLst>
                                              <p:attrName>ppt_x</p:attrName>
                                            </p:attrNameLst>
                                          </p:cBhvr>
                                          <p:tavLst>
                                            <p:tav tm="0">
                                              <p:val>
                                                <p:strVal val="1+#ppt_w/2"/>
                                              </p:val>
                                            </p:tav>
                                            <p:tav tm="100000">
                                              <p:val>
                                                <p:strVal val="#ppt_x"/>
                                              </p:val>
                                            </p:tav>
                                          </p:tavLst>
                                        </p:anim>
                                        <p:anim calcmode="lin" valueType="num">
                                          <p:cBhvr additive="base">
                                            <p:cTn id="52" dur="500" fill="hold"/>
                                            <p:tgtEl>
                                              <p:spTgt spid="39"/>
                                            </p:tgtEl>
                                            <p:attrNameLst>
                                              <p:attrName>ppt_y</p:attrName>
                                            </p:attrNameLst>
                                          </p:cBhvr>
                                          <p:tavLst>
                                            <p:tav tm="0">
                                              <p:val>
                                                <p:strVal val="#ppt_y"/>
                                              </p:val>
                                            </p:tav>
                                            <p:tav tm="100000">
                                              <p:val>
                                                <p:strVal val="#ppt_y"/>
                                              </p:val>
                                            </p:tav>
                                          </p:tavLst>
                                        </p:anim>
                                      </p:childTnLst>
                                    </p:cTn>
                                  </p:par>
                                  <p:par>
                                    <p:cTn id="53" presetID="10" presetClass="entr" presetSubtype="0" fill="hold" grpId="0" nodeType="withEffect">
                                      <p:stCondLst>
                                        <p:cond delay="100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par>
                                    <p:cTn id="56" presetID="10" presetClass="entr" presetSubtype="0" fill="hold" grpId="0" nodeType="withEffect">
                                      <p:stCondLst>
                                        <p:cond delay="100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100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par>
                                    <p:cTn id="62" presetID="10" presetClass="entr" presetSubtype="0" fill="hold" grpId="0" nodeType="withEffect">
                                      <p:stCondLst>
                                        <p:cond delay="100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par>
                                    <p:cTn id="65" presetID="10" presetClass="entr" presetSubtype="0" fill="hold" grpId="0" nodeType="withEffect">
                                      <p:stCondLst>
                                        <p:cond delay="100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par>
                                    <p:cTn id="68" presetID="10" presetClass="entr" presetSubtype="0" fill="hold" grpId="0" nodeType="withEffect">
                                      <p:stCondLst>
                                        <p:cond delay="100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grpId="0" nodeType="withEffect">
                                      <p:stCondLst>
                                        <p:cond delay="100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par>
                                    <p:cTn id="74" presetID="10" presetClass="entr" presetSubtype="0" fill="hold" grpId="0" nodeType="withEffect">
                                      <p:stCondLst>
                                        <p:cond delay="100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ntr" presetSubtype="0" fill="hold" grpId="0" nodeType="withEffect">
                                      <p:stCondLst>
                                        <p:cond delay="100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grpId="0" nodeType="withEffect">
                                      <p:stCondLst>
                                        <p:cond delay="100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5" grpId="0"/>
          <p:bldP spid="17" grpId="0"/>
          <p:bldP spid="18" grpId="0"/>
          <p:bldP spid="19" grpId="0"/>
          <p:bldP spid="20" grpId="0"/>
          <p:bldP spid="21" grpId="0"/>
          <p:bldP spid="22" grpId="0"/>
          <p:bldP spid="23" grpId="0"/>
          <p:bldP spid="24" grpId="0"/>
          <p:bldP spid="26" grpId="0"/>
          <p:bldP spid="4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ppt_x"/>
                                              </p:val>
                                            </p:tav>
                                            <p:tav tm="100000">
                                              <p:val>
                                                <p:strVal val="#ppt_x"/>
                                              </p:val>
                                            </p:tav>
                                          </p:tavLst>
                                        </p:anim>
                                        <p:anim calcmode="lin" valueType="num">
                                          <p:cBhvr additive="base">
                                            <p:cTn id="12" dur="500" fill="hold"/>
                                            <p:tgtEl>
                                              <p:spTgt spid="42"/>
                                            </p:tgtEl>
                                            <p:attrNameLst>
                                              <p:attrName>ppt_y</p:attrName>
                                            </p:attrNameLst>
                                          </p:cBhvr>
                                          <p:tavLst>
                                            <p:tav tm="0">
                                              <p:val>
                                                <p:strVal val="1+#ppt_h/2"/>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fill="hold"/>
                                            <p:tgtEl>
                                              <p:spTgt spid="45"/>
                                            </p:tgtEl>
                                            <p:attrNameLst>
                                              <p:attrName>ppt_x</p:attrName>
                                            </p:attrNameLst>
                                          </p:cBhvr>
                                          <p:tavLst>
                                            <p:tav tm="0">
                                              <p:val>
                                                <p:strVal val="1+#ppt_w/2"/>
                                              </p:val>
                                            </p:tav>
                                            <p:tav tm="100000">
                                              <p:val>
                                                <p:strVal val="#ppt_x"/>
                                              </p:val>
                                            </p:tav>
                                          </p:tavLst>
                                        </p:anim>
                                        <p:anim calcmode="lin" valueType="num">
                                          <p:cBhvr additive="base">
                                            <p:cTn id="16" dur="500" fill="hold"/>
                                            <p:tgtEl>
                                              <p:spTgt spid="45"/>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50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1+#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50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1+#ppt_w/2"/>
                                              </p:val>
                                            </p:tav>
                                            <p:tav tm="100000">
                                              <p:val>
                                                <p:strVal val="#ppt_x"/>
                                              </p:val>
                                            </p:tav>
                                          </p:tavLst>
                                        </p:anim>
                                        <p:anim calcmode="lin" valueType="num">
                                          <p:cBhvr additive="base">
                                            <p:cTn id="24" dur="500" fill="hold"/>
                                            <p:tgtEl>
                                              <p:spTgt spid="27"/>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50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1+#ppt_w/2"/>
                                              </p:val>
                                            </p:tav>
                                            <p:tav tm="100000">
                                              <p:val>
                                                <p:strVal val="#ppt_x"/>
                                              </p:val>
                                            </p:tav>
                                          </p:tavLst>
                                        </p:anim>
                                        <p:anim calcmode="lin" valueType="num">
                                          <p:cBhvr additive="base">
                                            <p:cTn id="28" dur="500" fill="hold"/>
                                            <p:tgtEl>
                                              <p:spTgt spid="30"/>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5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50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1+#ppt_w/2"/>
                                              </p:val>
                                            </p:tav>
                                            <p:tav tm="100000">
                                              <p:val>
                                                <p:strVal val="#ppt_x"/>
                                              </p:val>
                                            </p:tav>
                                          </p:tavLst>
                                        </p:anim>
                                        <p:anim calcmode="lin" valueType="num">
                                          <p:cBhvr additive="base">
                                            <p:cTn id="36" dur="500" fill="hold"/>
                                            <p:tgtEl>
                                              <p:spTgt spid="33"/>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50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1+#ppt_w/2"/>
                                              </p:val>
                                            </p:tav>
                                            <p:tav tm="100000">
                                              <p:val>
                                                <p:strVal val="#ppt_x"/>
                                              </p:val>
                                            </p:tav>
                                          </p:tavLst>
                                        </p:anim>
                                        <p:anim calcmode="lin" valueType="num">
                                          <p:cBhvr additive="base">
                                            <p:cTn id="40" dur="500" fill="hold"/>
                                            <p:tgtEl>
                                              <p:spTgt spid="14"/>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50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1+#ppt_w/2"/>
                                              </p:val>
                                            </p:tav>
                                            <p:tav tm="100000">
                                              <p:val>
                                                <p:strVal val="#ppt_x"/>
                                              </p:val>
                                            </p:tav>
                                          </p:tavLst>
                                        </p:anim>
                                        <p:anim calcmode="lin" valueType="num">
                                          <p:cBhvr additive="base">
                                            <p:cTn id="44" dur="500" fill="hold"/>
                                            <p:tgtEl>
                                              <p:spTgt spid="36"/>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50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50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500" fill="hold"/>
                                            <p:tgtEl>
                                              <p:spTgt spid="39"/>
                                            </p:tgtEl>
                                            <p:attrNameLst>
                                              <p:attrName>ppt_x</p:attrName>
                                            </p:attrNameLst>
                                          </p:cBhvr>
                                          <p:tavLst>
                                            <p:tav tm="0">
                                              <p:val>
                                                <p:strVal val="1+#ppt_w/2"/>
                                              </p:val>
                                            </p:tav>
                                            <p:tav tm="100000">
                                              <p:val>
                                                <p:strVal val="#ppt_x"/>
                                              </p:val>
                                            </p:tav>
                                          </p:tavLst>
                                        </p:anim>
                                        <p:anim calcmode="lin" valueType="num">
                                          <p:cBhvr additive="base">
                                            <p:cTn id="52" dur="500" fill="hold"/>
                                            <p:tgtEl>
                                              <p:spTgt spid="39"/>
                                            </p:tgtEl>
                                            <p:attrNameLst>
                                              <p:attrName>ppt_y</p:attrName>
                                            </p:attrNameLst>
                                          </p:cBhvr>
                                          <p:tavLst>
                                            <p:tav tm="0">
                                              <p:val>
                                                <p:strVal val="#ppt_y"/>
                                              </p:val>
                                            </p:tav>
                                            <p:tav tm="100000">
                                              <p:val>
                                                <p:strVal val="#ppt_y"/>
                                              </p:val>
                                            </p:tav>
                                          </p:tavLst>
                                        </p:anim>
                                      </p:childTnLst>
                                    </p:cTn>
                                  </p:par>
                                  <p:par>
                                    <p:cTn id="53" presetID="10" presetClass="entr" presetSubtype="0" fill="hold" grpId="0" nodeType="withEffect">
                                      <p:stCondLst>
                                        <p:cond delay="100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par>
                                    <p:cTn id="56" presetID="10" presetClass="entr" presetSubtype="0" fill="hold" grpId="0" nodeType="withEffect">
                                      <p:stCondLst>
                                        <p:cond delay="100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100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par>
                                    <p:cTn id="62" presetID="10" presetClass="entr" presetSubtype="0" fill="hold" grpId="0" nodeType="withEffect">
                                      <p:stCondLst>
                                        <p:cond delay="100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par>
                                    <p:cTn id="65" presetID="10" presetClass="entr" presetSubtype="0" fill="hold" grpId="0" nodeType="withEffect">
                                      <p:stCondLst>
                                        <p:cond delay="100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par>
                                    <p:cTn id="68" presetID="10" presetClass="entr" presetSubtype="0" fill="hold" grpId="0" nodeType="withEffect">
                                      <p:stCondLst>
                                        <p:cond delay="100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grpId="0" nodeType="withEffect">
                                      <p:stCondLst>
                                        <p:cond delay="100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par>
                                    <p:cTn id="74" presetID="10" presetClass="entr" presetSubtype="0" fill="hold" grpId="0" nodeType="withEffect">
                                      <p:stCondLst>
                                        <p:cond delay="100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ntr" presetSubtype="0" fill="hold" grpId="0" nodeType="withEffect">
                                      <p:stCondLst>
                                        <p:cond delay="100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grpId="0" nodeType="withEffect">
                                      <p:stCondLst>
                                        <p:cond delay="100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5" grpId="0"/>
          <p:bldP spid="17" grpId="0"/>
          <p:bldP spid="18" grpId="0"/>
          <p:bldP spid="19" grpId="0"/>
          <p:bldP spid="20" grpId="0"/>
          <p:bldP spid="21" grpId="0"/>
          <p:bldP spid="22" grpId="0"/>
          <p:bldP spid="23" grpId="0"/>
          <p:bldP spid="24" grpId="0"/>
          <p:bldP spid="26" grpId="0"/>
          <p:bldP spid="43"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1E74802D-F66B-4E43-BED4-D4C919DAE605}"/>
              </a:ext>
            </a:extLst>
          </p:cNvPr>
          <p:cNvGrpSpPr/>
          <p:nvPr/>
        </p:nvGrpSpPr>
        <p:grpSpPr>
          <a:xfrm>
            <a:off x="1018833" y="2098057"/>
            <a:ext cx="5700294" cy="3320721"/>
            <a:chOff x="1018833" y="2098057"/>
            <a:chExt cx="5700294" cy="3320721"/>
          </a:xfrm>
        </p:grpSpPr>
        <p:sp>
          <p:nvSpPr>
            <p:cNvPr id="7" name="Freeform 6">
              <a:extLst>
                <a:ext uri="{FF2B5EF4-FFF2-40B4-BE49-F238E27FC236}">
                  <a16:creationId xmlns:a16="http://schemas.microsoft.com/office/drawing/2014/main" id="{A75BF188-248F-1D45-BD7C-C43FBF4940C1}"/>
                </a:ext>
              </a:extLst>
            </p:cNvPr>
            <p:cNvSpPr/>
            <p:nvPr/>
          </p:nvSpPr>
          <p:spPr>
            <a:xfrm>
              <a:off x="1038297" y="4442537"/>
              <a:ext cx="5628333" cy="480929"/>
            </a:xfrm>
            <a:custGeom>
              <a:avLst/>
              <a:gdLst>
                <a:gd name="connsiteX0" fmla="*/ 0 w 5628333"/>
                <a:gd name="connsiteY0" fmla="*/ 0 h 480929"/>
                <a:gd name="connsiteX1" fmla="*/ 5628334 w 5628333"/>
                <a:gd name="connsiteY1" fmla="*/ 0 h 480929"/>
                <a:gd name="connsiteX2" fmla="*/ 5628334 w 5628333"/>
                <a:gd name="connsiteY2" fmla="*/ 480929 h 480929"/>
                <a:gd name="connsiteX3" fmla="*/ 0 w 5628333"/>
                <a:gd name="connsiteY3" fmla="*/ 480929 h 480929"/>
              </a:gdLst>
              <a:ahLst/>
              <a:cxnLst>
                <a:cxn ang="0">
                  <a:pos x="connsiteX0" y="connsiteY0"/>
                </a:cxn>
                <a:cxn ang="0">
                  <a:pos x="connsiteX1" y="connsiteY1"/>
                </a:cxn>
                <a:cxn ang="0">
                  <a:pos x="connsiteX2" y="connsiteY2"/>
                </a:cxn>
                <a:cxn ang="0">
                  <a:pos x="connsiteX3" y="connsiteY3"/>
                </a:cxn>
              </a:cxnLst>
              <a:rect l="l" t="t" r="r" b="b"/>
              <a:pathLst>
                <a:path w="5628333" h="480929">
                  <a:moveTo>
                    <a:pt x="0" y="0"/>
                  </a:moveTo>
                  <a:lnTo>
                    <a:pt x="5628334" y="0"/>
                  </a:lnTo>
                  <a:lnTo>
                    <a:pt x="5628334" y="480929"/>
                  </a:lnTo>
                  <a:lnTo>
                    <a:pt x="0" y="480929"/>
                  </a:lnTo>
                  <a:close/>
                </a:path>
              </a:pathLst>
            </a:custGeom>
            <a:solidFill>
              <a:schemeClr val="bg1">
                <a:lumMod val="75000"/>
              </a:schemeClr>
            </a:solidFill>
            <a:ln w="589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7">
              <a:extLst>
                <a:ext uri="{FF2B5EF4-FFF2-40B4-BE49-F238E27FC236}">
                  <a16:creationId xmlns:a16="http://schemas.microsoft.com/office/drawing/2014/main" id="{F3E75E08-6DA0-0141-B784-31BB785CB58B}"/>
                </a:ext>
              </a:extLst>
            </p:cNvPr>
            <p:cNvSpPr/>
            <p:nvPr/>
          </p:nvSpPr>
          <p:spPr>
            <a:xfrm>
              <a:off x="2909100" y="2453528"/>
              <a:ext cx="752674" cy="2943573"/>
            </a:xfrm>
            <a:custGeom>
              <a:avLst/>
              <a:gdLst>
                <a:gd name="connsiteX0" fmla="*/ 5505 w 752674"/>
                <a:gd name="connsiteY0" fmla="*/ 0 h 2943573"/>
                <a:gd name="connsiteX1" fmla="*/ 5505 w 752674"/>
                <a:gd name="connsiteY1" fmla="*/ 2689701 h 2943573"/>
                <a:gd name="connsiteX2" fmla="*/ 359414 w 752674"/>
                <a:gd name="connsiteY2" fmla="*/ 2943437 h 2943573"/>
                <a:gd name="connsiteX3" fmla="*/ 732199 w 752674"/>
                <a:gd name="connsiteY3" fmla="*/ 2672715 h 2943573"/>
                <a:gd name="connsiteX4" fmla="*/ 744585 w 752674"/>
                <a:gd name="connsiteY4" fmla="*/ 1062 h 2943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674" h="2943573">
                  <a:moveTo>
                    <a:pt x="5505" y="0"/>
                  </a:moveTo>
                  <a:cubicBezTo>
                    <a:pt x="5505" y="0"/>
                    <a:pt x="-6882" y="2601053"/>
                    <a:pt x="5505" y="2689701"/>
                  </a:cubicBezTo>
                  <a:cubicBezTo>
                    <a:pt x="38838" y="2840684"/>
                    <a:pt x="188435" y="2947943"/>
                    <a:pt x="359414" y="2943437"/>
                  </a:cubicBezTo>
                  <a:cubicBezTo>
                    <a:pt x="516314" y="2943437"/>
                    <a:pt x="695038" y="2904155"/>
                    <a:pt x="732199" y="2672715"/>
                  </a:cubicBezTo>
                  <a:cubicBezTo>
                    <a:pt x="769359" y="2441274"/>
                    <a:pt x="744585" y="1062"/>
                    <a:pt x="744585" y="1062"/>
                  </a:cubicBezTo>
                  <a:close/>
                </a:path>
              </a:pathLst>
            </a:custGeom>
            <a:solidFill>
              <a:srgbClr val="FFFFFF"/>
            </a:solidFill>
            <a:ln w="589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
              <a:extLst>
                <a:ext uri="{FF2B5EF4-FFF2-40B4-BE49-F238E27FC236}">
                  <a16:creationId xmlns:a16="http://schemas.microsoft.com/office/drawing/2014/main" id="{7807204E-61C7-8B49-BA1F-A44F8E9245FF}"/>
                </a:ext>
              </a:extLst>
            </p:cNvPr>
            <p:cNvSpPr/>
            <p:nvPr/>
          </p:nvSpPr>
          <p:spPr>
            <a:xfrm>
              <a:off x="2976536" y="2303304"/>
              <a:ext cx="614639" cy="315311"/>
            </a:xfrm>
            <a:custGeom>
              <a:avLst/>
              <a:gdLst>
                <a:gd name="connsiteX0" fmla="*/ 3 w 614639"/>
                <a:gd name="connsiteY0" fmla="*/ 266475 h 315311"/>
                <a:gd name="connsiteX1" fmla="*/ 52500 w 614639"/>
                <a:gd name="connsiteY1" fmla="*/ 315311 h 315311"/>
                <a:gd name="connsiteX2" fmla="*/ 561539 w 614639"/>
                <a:gd name="connsiteY2" fmla="*/ 315311 h 315311"/>
                <a:gd name="connsiteX3" fmla="*/ 614632 w 614639"/>
                <a:gd name="connsiteY3" fmla="*/ 267540 h 315311"/>
                <a:gd name="connsiteX4" fmla="*/ 614626 w 614639"/>
                <a:gd name="connsiteY4" fmla="*/ 267006 h 315311"/>
                <a:gd name="connsiteX5" fmla="*/ 614626 w 614639"/>
                <a:gd name="connsiteY5" fmla="*/ 49367 h 315311"/>
                <a:gd name="connsiteX6" fmla="*/ 562153 w 614639"/>
                <a:gd name="connsiteY6" fmla="*/ 1 h 315311"/>
                <a:gd name="connsiteX7" fmla="*/ 562129 w 614639"/>
                <a:gd name="connsiteY7" fmla="*/ 0 h 315311"/>
                <a:gd name="connsiteX8" fmla="*/ 53680 w 614639"/>
                <a:gd name="connsiteY8" fmla="*/ 0 h 315311"/>
                <a:gd name="connsiteX9" fmla="*/ 593 w 614639"/>
                <a:gd name="connsiteY9" fmla="*/ 48830 h 315311"/>
                <a:gd name="connsiteX10" fmla="*/ 593 w 614639"/>
                <a:gd name="connsiteY10" fmla="*/ 48836 h 315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639" h="315311">
                  <a:moveTo>
                    <a:pt x="3" y="266475"/>
                  </a:moveTo>
                  <a:cubicBezTo>
                    <a:pt x="-327" y="292950"/>
                    <a:pt x="23084" y="314731"/>
                    <a:pt x="52500" y="315311"/>
                  </a:cubicBezTo>
                  <a:lnTo>
                    <a:pt x="561539" y="315311"/>
                  </a:lnTo>
                  <a:cubicBezTo>
                    <a:pt x="590861" y="315313"/>
                    <a:pt x="614626" y="293925"/>
                    <a:pt x="614632" y="267540"/>
                  </a:cubicBezTo>
                  <a:cubicBezTo>
                    <a:pt x="614632" y="267362"/>
                    <a:pt x="614626" y="267184"/>
                    <a:pt x="614626" y="267006"/>
                  </a:cubicBezTo>
                  <a:lnTo>
                    <a:pt x="614626" y="49367"/>
                  </a:lnTo>
                  <a:cubicBezTo>
                    <a:pt x="615286" y="22695"/>
                    <a:pt x="591793" y="593"/>
                    <a:pt x="562153" y="1"/>
                  </a:cubicBezTo>
                  <a:cubicBezTo>
                    <a:pt x="562147" y="1"/>
                    <a:pt x="562135" y="0"/>
                    <a:pt x="562129" y="0"/>
                  </a:cubicBezTo>
                  <a:lnTo>
                    <a:pt x="53680" y="0"/>
                  </a:lnTo>
                  <a:cubicBezTo>
                    <a:pt x="24040" y="291"/>
                    <a:pt x="269" y="22154"/>
                    <a:pt x="593" y="48830"/>
                  </a:cubicBezTo>
                  <a:cubicBezTo>
                    <a:pt x="593" y="48832"/>
                    <a:pt x="593" y="48834"/>
                    <a:pt x="593" y="48836"/>
                  </a:cubicBezTo>
                  <a:close/>
                </a:path>
              </a:pathLst>
            </a:custGeom>
            <a:solidFill>
              <a:schemeClr val="bg1">
                <a:lumMod val="75000"/>
              </a:schemeClr>
            </a:solidFill>
            <a:ln w="589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9">
              <a:extLst>
                <a:ext uri="{FF2B5EF4-FFF2-40B4-BE49-F238E27FC236}">
                  <a16:creationId xmlns:a16="http://schemas.microsoft.com/office/drawing/2014/main" id="{6E7EF5E8-00D5-B049-8F7B-29C13D72128C}"/>
                </a:ext>
              </a:extLst>
            </p:cNvPr>
            <p:cNvSpPr/>
            <p:nvPr/>
          </p:nvSpPr>
          <p:spPr>
            <a:xfrm>
              <a:off x="2886883" y="2416278"/>
              <a:ext cx="788629" cy="3002473"/>
            </a:xfrm>
            <a:custGeom>
              <a:avLst/>
              <a:gdLst>
                <a:gd name="connsiteX0" fmla="*/ 0 w 788629"/>
                <a:gd name="connsiteY0" fmla="*/ 2672807 h 3002473"/>
                <a:gd name="connsiteX1" fmla="*/ 3539 w 788629"/>
                <a:gd name="connsiteY1" fmla="*/ 21325 h 3002473"/>
                <a:gd name="connsiteX2" fmla="*/ 11207 w 788629"/>
                <a:gd name="connsiteY2" fmla="*/ 5931 h 3002473"/>
                <a:gd name="connsiteX3" fmla="*/ 11207 w 788629"/>
                <a:gd name="connsiteY3" fmla="*/ 5931 h 3002473"/>
                <a:gd name="connsiteX4" fmla="*/ 29492 w 788629"/>
                <a:gd name="connsiteY4" fmla="*/ 92 h 3002473"/>
                <a:gd name="connsiteX5" fmla="*/ 29492 w 788629"/>
                <a:gd name="connsiteY5" fmla="*/ 92 h 3002473"/>
                <a:gd name="connsiteX6" fmla="*/ 124458 w 788629"/>
                <a:gd name="connsiteY6" fmla="*/ 11240 h 3002473"/>
                <a:gd name="connsiteX7" fmla="*/ 124458 w 788629"/>
                <a:gd name="connsiteY7" fmla="*/ 11240 h 3002473"/>
                <a:gd name="connsiteX8" fmla="*/ 395198 w 788629"/>
                <a:gd name="connsiteY8" fmla="*/ 19202 h 3002473"/>
                <a:gd name="connsiteX9" fmla="*/ 395198 w 788629"/>
                <a:gd name="connsiteY9" fmla="*/ 19202 h 3002473"/>
                <a:gd name="connsiteX10" fmla="*/ 702510 w 788629"/>
                <a:gd name="connsiteY10" fmla="*/ 10709 h 3002473"/>
                <a:gd name="connsiteX11" fmla="*/ 702510 w 788629"/>
                <a:gd name="connsiteY11" fmla="*/ 10709 h 3002473"/>
                <a:gd name="connsiteX12" fmla="*/ 761494 w 788629"/>
                <a:gd name="connsiteY12" fmla="*/ 3277 h 3002473"/>
                <a:gd name="connsiteX13" fmla="*/ 761494 w 788629"/>
                <a:gd name="connsiteY13" fmla="*/ 3277 h 3002473"/>
                <a:gd name="connsiteX14" fmla="*/ 780370 w 788629"/>
                <a:gd name="connsiteY14" fmla="*/ 6993 h 3002473"/>
                <a:gd name="connsiteX15" fmla="*/ 780370 w 788629"/>
                <a:gd name="connsiteY15" fmla="*/ 6993 h 3002473"/>
                <a:gd name="connsiteX16" fmla="*/ 788627 w 788629"/>
                <a:gd name="connsiteY16" fmla="*/ 22387 h 3002473"/>
                <a:gd name="connsiteX17" fmla="*/ 788627 w 788629"/>
                <a:gd name="connsiteY17" fmla="*/ 22387 h 3002473"/>
                <a:gd name="connsiteX18" fmla="*/ 786268 w 788629"/>
                <a:gd name="connsiteY18" fmla="*/ 2675461 h 3002473"/>
                <a:gd name="connsiteX19" fmla="*/ 694842 w 788629"/>
                <a:gd name="connsiteY19" fmla="*/ 2887792 h 3002473"/>
                <a:gd name="connsiteX20" fmla="*/ 694842 w 788629"/>
                <a:gd name="connsiteY20" fmla="*/ 2887792 h 3002473"/>
                <a:gd name="connsiteX21" fmla="*/ 402867 w 788629"/>
                <a:gd name="connsiteY21" fmla="*/ 3002451 h 3002473"/>
                <a:gd name="connsiteX22" fmla="*/ 379272 w 788629"/>
                <a:gd name="connsiteY22" fmla="*/ 3002451 h 3002473"/>
                <a:gd name="connsiteX23" fmla="*/ 119149 w 788629"/>
                <a:gd name="connsiteY23" fmla="*/ 2913272 h 3002473"/>
                <a:gd name="connsiteX24" fmla="*/ 119149 w 788629"/>
                <a:gd name="connsiteY24" fmla="*/ 2913272 h 3002473"/>
                <a:gd name="connsiteX25" fmla="*/ 1180 w 788629"/>
                <a:gd name="connsiteY25" fmla="*/ 2674930 h 3002473"/>
                <a:gd name="connsiteX26" fmla="*/ 43649 w 788629"/>
                <a:gd name="connsiteY26" fmla="*/ 2672807 h 3002473"/>
                <a:gd name="connsiteX27" fmla="*/ 148642 w 788629"/>
                <a:gd name="connsiteY27" fmla="*/ 2881953 h 3002473"/>
                <a:gd name="connsiteX28" fmla="*/ 148642 w 788629"/>
                <a:gd name="connsiteY28" fmla="*/ 2881953 h 3002473"/>
                <a:gd name="connsiteX29" fmla="*/ 379272 w 788629"/>
                <a:gd name="connsiteY29" fmla="*/ 2961046 h 3002473"/>
                <a:gd name="connsiteX30" fmla="*/ 399917 w 788629"/>
                <a:gd name="connsiteY30" fmla="*/ 2961046 h 3002473"/>
                <a:gd name="connsiteX31" fmla="*/ 659451 w 788629"/>
                <a:gd name="connsiteY31" fmla="*/ 2859127 h 3002473"/>
                <a:gd name="connsiteX32" fmla="*/ 659451 w 788629"/>
                <a:gd name="connsiteY32" fmla="*/ 2859127 h 3002473"/>
                <a:gd name="connsiteX33" fmla="*/ 739670 w 788629"/>
                <a:gd name="connsiteY33" fmla="*/ 2675461 h 3002473"/>
                <a:gd name="connsiteX34" fmla="*/ 739670 w 788629"/>
                <a:gd name="connsiteY34" fmla="*/ 2675461 h 3002473"/>
                <a:gd name="connsiteX35" fmla="*/ 739670 w 788629"/>
                <a:gd name="connsiteY35" fmla="*/ 47867 h 3002473"/>
                <a:gd name="connsiteX36" fmla="*/ 706049 w 788629"/>
                <a:gd name="connsiteY36" fmla="*/ 53175 h 3002473"/>
                <a:gd name="connsiteX37" fmla="*/ 706049 w 788629"/>
                <a:gd name="connsiteY37" fmla="*/ 53175 h 3002473"/>
                <a:gd name="connsiteX38" fmla="*/ 395198 w 788629"/>
                <a:gd name="connsiteY38" fmla="*/ 61668 h 3002473"/>
                <a:gd name="connsiteX39" fmla="*/ 395198 w 788629"/>
                <a:gd name="connsiteY39" fmla="*/ 61668 h 3002473"/>
                <a:gd name="connsiteX40" fmla="*/ 120329 w 788629"/>
                <a:gd name="connsiteY40" fmla="*/ 53706 h 3002473"/>
                <a:gd name="connsiteX41" fmla="*/ 120329 w 788629"/>
                <a:gd name="connsiteY41" fmla="*/ 53706 h 3002473"/>
                <a:gd name="connsiteX42" fmla="*/ 47188 w 788629"/>
                <a:gd name="connsiteY42" fmla="*/ 45743 h 3002473"/>
                <a:gd name="connsiteX43" fmla="*/ 47188 w 788629"/>
                <a:gd name="connsiteY43" fmla="*/ 45743 h 3002473"/>
                <a:gd name="connsiteX44" fmla="*/ 43649 w 788629"/>
                <a:gd name="connsiteY44" fmla="*/ 2674400 h 300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88629" h="3002473">
                  <a:moveTo>
                    <a:pt x="0" y="2672807"/>
                  </a:moveTo>
                  <a:lnTo>
                    <a:pt x="3539" y="21325"/>
                  </a:lnTo>
                  <a:cubicBezTo>
                    <a:pt x="3474" y="15432"/>
                    <a:pt x="6276" y="9808"/>
                    <a:pt x="11207" y="5931"/>
                  </a:cubicBezTo>
                  <a:lnTo>
                    <a:pt x="11207" y="5931"/>
                  </a:lnTo>
                  <a:cubicBezTo>
                    <a:pt x="16050" y="1654"/>
                    <a:pt x="22739" y="-483"/>
                    <a:pt x="29492" y="92"/>
                  </a:cubicBezTo>
                  <a:lnTo>
                    <a:pt x="29492" y="92"/>
                  </a:lnTo>
                  <a:cubicBezTo>
                    <a:pt x="29492" y="92"/>
                    <a:pt x="66063" y="6462"/>
                    <a:pt x="124458" y="11240"/>
                  </a:cubicBezTo>
                  <a:lnTo>
                    <a:pt x="124458" y="11240"/>
                  </a:lnTo>
                  <a:cubicBezTo>
                    <a:pt x="192291" y="17079"/>
                    <a:pt x="290795" y="18671"/>
                    <a:pt x="395198" y="19202"/>
                  </a:cubicBezTo>
                  <a:lnTo>
                    <a:pt x="395198" y="19202"/>
                  </a:lnTo>
                  <a:cubicBezTo>
                    <a:pt x="519067" y="19202"/>
                    <a:pt x="635857" y="15486"/>
                    <a:pt x="702510" y="10709"/>
                  </a:cubicBezTo>
                  <a:lnTo>
                    <a:pt x="702510" y="10709"/>
                  </a:lnTo>
                  <a:cubicBezTo>
                    <a:pt x="722352" y="9579"/>
                    <a:pt x="742071" y="7094"/>
                    <a:pt x="761494" y="3277"/>
                  </a:cubicBezTo>
                  <a:lnTo>
                    <a:pt x="761494" y="3277"/>
                  </a:lnTo>
                  <a:cubicBezTo>
                    <a:pt x="768083" y="1805"/>
                    <a:pt x="775061" y="3179"/>
                    <a:pt x="780370" y="6993"/>
                  </a:cubicBezTo>
                  <a:lnTo>
                    <a:pt x="780370" y="6993"/>
                  </a:lnTo>
                  <a:cubicBezTo>
                    <a:pt x="785660" y="10668"/>
                    <a:pt x="788722" y="16372"/>
                    <a:pt x="788627" y="22387"/>
                  </a:cubicBezTo>
                  <a:lnTo>
                    <a:pt x="788627" y="22387"/>
                  </a:lnTo>
                  <a:lnTo>
                    <a:pt x="786268" y="2675461"/>
                  </a:lnTo>
                  <a:cubicBezTo>
                    <a:pt x="786244" y="2754018"/>
                    <a:pt x="753643" y="2829736"/>
                    <a:pt x="694842" y="2887792"/>
                  </a:cubicBezTo>
                  <a:lnTo>
                    <a:pt x="694842" y="2887792"/>
                  </a:lnTo>
                  <a:cubicBezTo>
                    <a:pt x="620232" y="2961853"/>
                    <a:pt x="513941" y="3003592"/>
                    <a:pt x="402867" y="3002451"/>
                  </a:cubicBezTo>
                  <a:lnTo>
                    <a:pt x="379272" y="3002451"/>
                  </a:lnTo>
                  <a:cubicBezTo>
                    <a:pt x="283363" y="3002344"/>
                    <a:pt x="190828" y="2970617"/>
                    <a:pt x="119149" y="2913272"/>
                  </a:cubicBezTo>
                  <a:lnTo>
                    <a:pt x="119149" y="2913272"/>
                  </a:lnTo>
                  <a:cubicBezTo>
                    <a:pt x="43808" y="2852630"/>
                    <a:pt x="879" y="2765893"/>
                    <a:pt x="1180" y="2674930"/>
                  </a:cubicBezTo>
                  <a:close/>
                  <a:moveTo>
                    <a:pt x="43649" y="2672807"/>
                  </a:moveTo>
                  <a:cubicBezTo>
                    <a:pt x="43489" y="2752888"/>
                    <a:pt x="81765" y="2829125"/>
                    <a:pt x="148642" y="2881953"/>
                  </a:cubicBezTo>
                  <a:lnTo>
                    <a:pt x="148642" y="2881953"/>
                  </a:lnTo>
                  <a:cubicBezTo>
                    <a:pt x="212168" y="2932833"/>
                    <a:pt x="294228" y="2960972"/>
                    <a:pt x="379272" y="2961046"/>
                  </a:cubicBezTo>
                  <a:lnTo>
                    <a:pt x="399917" y="2961046"/>
                  </a:lnTo>
                  <a:cubicBezTo>
                    <a:pt x="498599" y="2961848"/>
                    <a:pt x="592992" y="2924780"/>
                    <a:pt x="659451" y="2859127"/>
                  </a:cubicBezTo>
                  <a:lnTo>
                    <a:pt x="659451" y="2859127"/>
                  </a:lnTo>
                  <a:cubicBezTo>
                    <a:pt x="710331" y="2808842"/>
                    <a:pt x="738880" y="2743471"/>
                    <a:pt x="739670" y="2675461"/>
                  </a:cubicBezTo>
                  <a:lnTo>
                    <a:pt x="739670" y="2675461"/>
                  </a:lnTo>
                  <a:lnTo>
                    <a:pt x="739670" y="47867"/>
                  </a:lnTo>
                  <a:lnTo>
                    <a:pt x="706049" y="53175"/>
                  </a:lnTo>
                  <a:lnTo>
                    <a:pt x="706049" y="53175"/>
                  </a:lnTo>
                  <a:cubicBezTo>
                    <a:pt x="637626" y="58483"/>
                    <a:pt x="520246" y="62199"/>
                    <a:pt x="395198" y="61668"/>
                  </a:cubicBezTo>
                  <a:lnTo>
                    <a:pt x="395198" y="61668"/>
                  </a:lnTo>
                  <a:cubicBezTo>
                    <a:pt x="290205" y="61668"/>
                    <a:pt x="191111" y="61668"/>
                    <a:pt x="120329" y="53706"/>
                  </a:cubicBezTo>
                  <a:lnTo>
                    <a:pt x="120329" y="53706"/>
                  </a:lnTo>
                  <a:cubicBezTo>
                    <a:pt x="89657" y="51052"/>
                    <a:pt x="64883" y="48398"/>
                    <a:pt x="47188" y="45743"/>
                  </a:cubicBezTo>
                  <a:lnTo>
                    <a:pt x="47188" y="45743"/>
                  </a:lnTo>
                  <a:lnTo>
                    <a:pt x="43649" y="2674400"/>
                  </a:lnTo>
                  <a:close/>
                </a:path>
              </a:pathLst>
            </a:custGeom>
            <a:solidFill>
              <a:schemeClr val="bg1">
                <a:lumMod val="75000"/>
              </a:schemeClr>
            </a:solidFill>
            <a:ln w="589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10">
              <a:extLst>
                <a:ext uri="{FF2B5EF4-FFF2-40B4-BE49-F238E27FC236}">
                  <a16:creationId xmlns:a16="http://schemas.microsoft.com/office/drawing/2014/main" id="{E39BF18E-1FF3-2B4C-98C5-3E5A1629F02C}"/>
                </a:ext>
              </a:extLst>
            </p:cNvPr>
            <p:cNvSpPr/>
            <p:nvPr/>
          </p:nvSpPr>
          <p:spPr>
            <a:xfrm>
              <a:off x="2989389" y="3033191"/>
              <a:ext cx="581749" cy="2270948"/>
            </a:xfrm>
            <a:custGeom>
              <a:avLst/>
              <a:gdLst>
                <a:gd name="connsiteX0" fmla="*/ 127 w 581749"/>
                <a:gd name="connsiteY0" fmla="*/ 1062 h 2270948"/>
                <a:gd name="connsiteX1" fmla="*/ 127 w 581749"/>
                <a:gd name="connsiteY1" fmla="*/ 2015020 h 2270948"/>
                <a:gd name="connsiteX2" fmla="*/ 267753 w 581749"/>
                <a:gd name="connsiteY2" fmla="*/ 2270804 h 2270948"/>
                <a:gd name="connsiteX3" fmla="*/ 280895 w 581749"/>
                <a:gd name="connsiteY3" fmla="*/ 2270879 h 2270948"/>
                <a:gd name="connsiteX4" fmla="*/ 297411 w 581749"/>
                <a:gd name="connsiteY4" fmla="*/ 2270879 h 2270948"/>
                <a:gd name="connsiteX5" fmla="*/ 581671 w 581749"/>
                <a:gd name="connsiteY5" fmla="*/ 2026794 h 2270948"/>
                <a:gd name="connsiteX6" fmla="*/ 581718 w 581749"/>
                <a:gd name="connsiteY6" fmla="*/ 2017143 h 2270948"/>
                <a:gd name="connsiteX7" fmla="*/ 581718 w 581749"/>
                <a:gd name="connsiteY7" fmla="*/ 0 h 2270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1749" h="2270948">
                  <a:moveTo>
                    <a:pt x="127" y="1062"/>
                  </a:moveTo>
                  <a:lnTo>
                    <a:pt x="127" y="2015020"/>
                  </a:lnTo>
                  <a:cubicBezTo>
                    <a:pt x="-4456" y="2152159"/>
                    <a:pt x="115360" y="2266680"/>
                    <a:pt x="267753" y="2270804"/>
                  </a:cubicBezTo>
                  <a:cubicBezTo>
                    <a:pt x="272130" y="2270921"/>
                    <a:pt x="276512" y="2270948"/>
                    <a:pt x="280895" y="2270879"/>
                  </a:cubicBezTo>
                  <a:lnTo>
                    <a:pt x="297411" y="2270879"/>
                  </a:lnTo>
                  <a:cubicBezTo>
                    <a:pt x="450801" y="2274122"/>
                    <a:pt x="578072" y="2164841"/>
                    <a:pt x="581671" y="2026794"/>
                  </a:cubicBezTo>
                  <a:cubicBezTo>
                    <a:pt x="581759" y="2023577"/>
                    <a:pt x="581771" y="2020360"/>
                    <a:pt x="581718" y="2017143"/>
                  </a:cubicBezTo>
                  <a:lnTo>
                    <a:pt x="581718" y="0"/>
                  </a:lnTo>
                  <a:close/>
                </a:path>
              </a:pathLst>
            </a:custGeom>
            <a:solidFill>
              <a:schemeClr val="accent3"/>
            </a:solidFill>
            <a:ln w="589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11">
              <a:extLst>
                <a:ext uri="{FF2B5EF4-FFF2-40B4-BE49-F238E27FC236}">
                  <a16:creationId xmlns:a16="http://schemas.microsoft.com/office/drawing/2014/main" id="{1B369964-1FFB-AC4F-AA38-06A432151087}"/>
                </a:ext>
              </a:extLst>
            </p:cNvPr>
            <p:cNvSpPr/>
            <p:nvPr/>
          </p:nvSpPr>
          <p:spPr>
            <a:xfrm>
              <a:off x="2857960" y="2098057"/>
              <a:ext cx="855889" cy="324009"/>
            </a:xfrm>
            <a:custGeom>
              <a:avLst/>
              <a:gdLst>
                <a:gd name="connsiteX0" fmla="*/ 38950 w 855889"/>
                <a:gd name="connsiteY0" fmla="*/ 6186 h 324009"/>
                <a:gd name="connsiteX1" fmla="*/ 20 w 855889"/>
                <a:gd name="connsiteY1" fmla="*/ 59269 h 324009"/>
                <a:gd name="connsiteX2" fmla="*/ 20 w 855889"/>
                <a:gd name="connsiteY2" fmla="*/ 237627 h 324009"/>
                <a:gd name="connsiteX3" fmla="*/ 59005 w 855889"/>
                <a:gd name="connsiteY3" fmla="*/ 298672 h 324009"/>
                <a:gd name="connsiteX4" fmla="*/ 427070 w 855889"/>
                <a:gd name="connsiteY4" fmla="*/ 323090 h 324009"/>
                <a:gd name="connsiteX5" fmla="*/ 793366 w 855889"/>
                <a:gd name="connsiteY5" fmla="*/ 302388 h 324009"/>
                <a:gd name="connsiteX6" fmla="*/ 855890 w 855889"/>
                <a:gd name="connsiteY6" fmla="*/ 241343 h 324009"/>
                <a:gd name="connsiteX7" fmla="*/ 855890 w 855889"/>
                <a:gd name="connsiteY7" fmla="*/ 62985 h 324009"/>
                <a:gd name="connsiteX8" fmla="*/ 802804 w 855889"/>
                <a:gd name="connsiteY8" fmla="*/ 5125 h 324009"/>
                <a:gd name="connsiteX9" fmla="*/ 38950 w 855889"/>
                <a:gd name="connsiteY9" fmla="*/ 6186 h 324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5889" h="324009">
                  <a:moveTo>
                    <a:pt x="38950" y="6186"/>
                  </a:moveTo>
                  <a:cubicBezTo>
                    <a:pt x="15852" y="15822"/>
                    <a:pt x="787" y="36370"/>
                    <a:pt x="20" y="59269"/>
                  </a:cubicBezTo>
                  <a:lnTo>
                    <a:pt x="20" y="237627"/>
                  </a:lnTo>
                  <a:cubicBezTo>
                    <a:pt x="-818" y="268641"/>
                    <a:pt x="24758" y="295113"/>
                    <a:pt x="59005" y="298672"/>
                  </a:cubicBezTo>
                  <a:cubicBezTo>
                    <a:pt x="180496" y="317743"/>
                    <a:pt x="303786" y="325922"/>
                    <a:pt x="427070" y="323090"/>
                  </a:cubicBezTo>
                  <a:cubicBezTo>
                    <a:pt x="549623" y="326680"/>
                    <a:pt x="672276" y="319748"/>
                    <a:pt x="793366" y="302388"/>
                  </a:cubicBezTo>
                  <a:cubicBezTo>
                    <a:pt x="828350" y="299176"/>
                    <a:pt x="855176" y="272984"/>
                    <a:pt x="855890" y="241343"/>
                  </a:cubicBezTo>
                  <a:lnTo>
                    <a:pt x="855890" y="62985"/>
                  </a:lnTo>
                  <a:cubicBezTo>
                    <a:pt x="855011" y="35032"/>
                    <a:pt x="833134" y="11193"/>
                    <a:pt x="802804" y="5125"/>
                  </a:cubicBezTo>
                  <a:cubicBezTo>
                    <a:pt x="802804" y="5125"/>
                    <a:pt x="48388" y="-7084"/>
                    <a:pt x="38950" y="6186"/>
                  </a:cubicBezTo>
                  <a:close/>
                </a:path>
              </a:pathLst>
            </a:custGeom>
            <a:solidFill>
              <a:schemeClr val="bg1">
                <a:lumMod val="75000"/>
              </a:schemeClr>
            </a:solidFill>
            <a:ln w="589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BDA0C8D6-E7E4-5743-9EC6-04CABF6E6B43}"/>
                </a:ext>
              </a:extLst>
            </p:cNvPr>
            <p:cNvSpPr/>
            <p:nvPr/>
          </p:nvSpPr>
          <p:spPr>
            <a:xfrm>
              <a:off x="4055503" y="2453528"/>
              <a:ext cx="752581" cy="2940782"/>
            </a:xfrm>
            <a:custGeom>
              <a:avLst/>
              <a:gdLst>
                <a:gd name="connsiteX0" fmla="*/ 5767 w 752581"/>
                <a:gd name="connsiteY0" fmla="*/ 0 h 2940782"/>
                <a:gd name="connsiteX1" fmla="*/ 5767 w 752581"/>
                <a:gd name="connsiteY1" fmla="*/ 2689701 h 2940782"/>
                <a:gd name="connsiteX2" fmla="*/ 359677 w 752581"/>
                <a:gd name="connsiteY2" fmla="*/ 2940782 h 2940782"/>
                <a:gd name="connsiteX3" fmla="*/ 731871 w 752581"/>
                <a:gd name="connsiteY3" fmla="*/ 2672715 h 2940782"/>
                <a:gd name="connsiteX4" fmla="*/ 744848 w 752581"/>
                <a:gd name="connsiteY4" fmla="*/ 1062 h 2940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581" h="2940782">
                  <a:moveTo>
                    <a:pt x="5767" y="0"/>
                  </a:moveTo>
                  <a:cubicBezTo>
                    <a:pt x="5767" y="0"/>
                    <a:pt x="-7209" y="2601053"/>
                    <a:pt x="5767" y="2689701"/>
                  </a:cubicBezTo>
                  <a:cubicBezTo>
                    <a:pt x="46361" y="2836204"/>
                    <a:pt x="191906" y="2939461"/>
                    <a:pt x="359677" y="2940782"/>
                  </a:cubicBezTo>
                  <a:cubicBezTo>
                    <a:pt x="515986" y="2940782"/>
                    <a:pt x="694710" y="2904155"/>
                    <a:pt x="731871" y="2672715"/>
                  </a:cubicBezTo>
                  <a:cubicBezTo>
                    <a:pt x="769031" y="2441274"/>
                    <a:pt x="744848" y="1062"/>
                    <a:pt x="744848" y="1062"/>
                  </a:cubicBezTo>
                  <a:close/>
                </a:path>
              </a:pathLst>
            </a:custGeom>
            <a:solidFill>
              <a:srgbClr val="FFFFFF"/>
            </a:solidFill>
            <a:ln w="589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13">
              <a:extLst>
                <a:ext uri="{FF2B5EF4-FFF2-40B4-BE49-F238E27FC236}">
                  <a16:creationId xmlns:a16="http://schemas.microsoft.com/office/drawing/2014/main" id="{56F40AB2-3C3E-CD40-9F67-EAC0DCA27E18}"/>
                </a:ext>
              </a:extLst>
            </p:cNvPr>
            <p:cNvSpPr/>
            <p:nvPr/>
          </p:nvSpPr>
          <p:spPr>
            <a:xfrm>
              <a:off x="4128510" y="2303304"/>
              <a:ext cx="614049" cy="315311"/>
            </a:xfrm>
            <a:custGeom>
              <a:avLst/>
              <a:gdLst>
                <a:gd name="connsiteX0" fmla="*/ 3 w 614049"/>
                <a:gd name="connsiteY0" fmla="*/ 266475 h 315311"/>
                <a:gd name="connsiteX1" fmla="*/ 52500 w 614049"/>
                <a:gd name="connsiteY1" fmla="*/ 315311 h 315311"/>
                <a:gd name="connsiteX2" fmla="*/ 561539 w 614049"/>
                <a:gd name="connsiteY2" fmla="*/ 315311 h 315311"/>
                <a:gd name="connsiteX3" fmla="*/ 614047 w 614049"/>
                <a:gd name="connsiteY3" fmla="*/ 268080 h 315311"/>
                <a:gd name="connsiteX4" fmla="*/ 614036 w 614049"/>
                <a:gd name="connsiteY4" fmla="*/ 267006 h 315311"/>
                <a:gd name="connsiteX5" fmla="*/ 614036 w 614049"/>
                <a:gd name="connsiteY5" fmla="*/ 49367 h 315311"/>
                <a:gd name="connsiteX6" fmla="*/ 561563 w 614049"/>
                <a:gd name="connsiteY6" fmla="*/ 1 h 315311"/>
                <a:gd name="connsiteX7" fmla="*/ 561539 w 614049"/>
                <a:gd name="connsiteY7" fmla="*/ 0 h 315311"/>
                <a:gd name="connsiteX8" fmla="*/ 53090 w 614049"/>
                <a:gd name="connsiteY8" fmla="*/ 0 h 315311"/>
                <a:gd name="connsiteX9" fmla="*/ 3 w 614049"/>
                <a:gd name="connsiteY9" fmla="*/ 48830 h 315311"/>
                <a:gd name="connsiteX10" fmla="*/ 3 w 614049"/>
                <a:gd name="connsiteY10" fmla="*/ 48836 h 315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049" h="315311">
                  <a:moveTo>
                    <a:pt x="3" y="266475"/>
                  </a:moveTo>
                  <a:cubicBezTo>
                    <a:pt x="-327" y="292950"/>
                    <a:pt x="23084" y="314731"/>
                    <a:pt x="52500" y="315311"/>
                  </a:cubicBezTo>
                  <a:lnTo>
                    <a:pt x="561539" y="315311"/>
                  </a:lnTo>
                  <a:cubicBezTo>
                    <a:pt x="590530" y="315318"/>
                    <a:pt x="614042" y="294172"/>
                    <a:pt x="614047" y="268080"/>
                  </a:cubicBezTo>
                  <a:cubicBezTo>
                    <a:pt x="614047" y="267722"/>
                    <a:pt x="614047" y="267364"/>
                    <a:pt x="614036" y="267006"/>
                  </a:cubicBezTo>
                  <a:lnTo>
                    <a:pt x="614036" y="49367"/>
                  </a:lnTo>
                  <a:cubicBezTo>
                    <a:pt x="614696" y="22695"/>
                    <a:pt x="591203" y="593"/>
                    <a:pt x="561563" y="1"/>
                  </a:cubicBezTo>
                  <a:cubicBezTo>
                    <a:pt x="561557" y="1"/>
                    <a:pt x="561545" y="0"/>
                    <a:pt x="561539" y="0"/>
                  </a:cubicBezTo>
                  <a:lnTo>
                    <a:pt x="53090" y="0"/>
                  </a:lnTo>
                  <a:cubicBezTo>
                    <a:pt x="23450" y="291"/>
                    <a:pt x="-321" y="22154"/>
                    <a:pt x="3" y="48830"/>
                  </a:cubicBezTo>
                  <a:cubicBezTo>
                    <a:pt x="3" y="48832"/>
                    <a:pt x="3" y="48834"/>
                    <a:pt x="3" y="48836"/>
                  </a:cubicBezTo>
                  <a:close/>
                </a:path>
              </a:pathLst>
            </a:custGeom>
            <a:solidFill>
              <a:schemeClr val="bg1">
                <a:lumMod val="75000"/>
              </a:schemeClr>
            </a:solidFill>
            <a:ln w="589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14">
              <a:extLst>
                <a:ext uri="{FF2B5EF4-FFF2-40B4-BE49-F238E27FC236}">
                  <a16:creationId xmlns:a16="http://schemas.microsoft.com/office/drawing/2014/main" id="{93BBDDD3-0065-BA45-9FE7-8C9C0C1D8CEE}"/>
                </a:ext>
              </a:extLst>
            </p:cNvPr>
            <p:cNvSpPr/>
            <p:nvPr/>
          </p:nvSpPr>
          <p:spPr>
            <a:xfrm>
              <a:off x="4037085" y="2416278"/>
              <a:ext cx="790994" cy="3002500"/>
            </a:xfrm>
            <a:custGeom>
              <a:avLst/>
              <a:gdLst>
                <a:gd name="connsiteX0" fmla="*/ 1771 w 790994"/>
                <a:gd name="connsiteY0" fmla="*/ 2672807 h 3002500"/>
                <a:gd name="connsiteX1" fmla="*/ 5310 w 790994"/>
                <a:gd name="connsiteY1" fmla="*/ 21325 h 3002500"/>
                <a:gd name="connsiteX2" fmla="*/ 12978 w 790994"/>
                <a:gd name="connsiteY2" fmla="*/ 5931 h 3002500"/>
                <a:gd name="connsiteX3" fmla="*/ 12978 w 790994"/>
                <a:gd name="connsiteY3" fmla="*/ 5931 h 3002500"/>
                <a:gd name="connsiteX4" fmla="*/ 31264 w 790994"/>
                <a:gd name="connsiteY4" fmla="*/ 92 h 3002500"/>
                <a:gd name="connsiteX5" fmla="*/ 31264 w 790994"/>
                <a:gd name="connsiteY5" fmla="*/ 92 h 3002500"/>
                <a:gd name="connsiteX6" fmla="*/ 126229 w 790994"/>
                <a:gd name="connsiteY6" fmla="*/ 11240 h 3002500"/>
                <a:gd name="connsiteX7" fmla="*/ 126229 w 790994"/>
                <a:gd name="connsiteY7" fmla="*/ 11240 h 3002500"/>
                <a:gd name="connsiteX8" fmla="*/ 396970 w 790994"/>
                <a:gd name="connsiteY8" fmla="*/ 19202 h 3002500"/>
                <a:gd name="connsiteX9" fmla="*/ 396970 w 790994"/>
                <a:gd name="connsiteY9" fmla="*/ 19202 h 3002500"/>
                <a:gd name="connsiteX10" fmla="*/ 704281 w 790994"/>
                <a:gd name="connsiteY10" fmla="*/ 10709 h 3002500"/>
                <a:gd name="connsiteX11" fmla="*/ 704281 w 790994"/>
                <a:gd name="connsiteY11" fmla="*/ 10709 h 3002500"/>
                <a:gd name="connsiteX12" fmla="*/ 763266 w 790994"/>
                <a:gd name="connsiteY12" fmla="*/ 3277 h 3002500"/>
                <a:gd name="connsiteX13" fmla="*/ 763266 w 790994"/>
                <a:gd name="connsiteY13" fmla="*/ 3277 h 3002500"/>
                <a:gd name="connsiteX14" fmla="*/ 782141 w 790994"/>
                <a:gd name="connsiteY14" fmla="*/ 6993 h 3002500"/>
                <a:gd name="connsiteX15" fmla="*/ 782141 w 790994"/>
                <a:gd name="connsiteY15" fmla="*/ 6993 h 3002500"/>
                <a:gd name="connsiteX16" fmla="*/ 790989 w 790994"/>
                <a:gd name="connsiteY16" fmla="*/ 22387 h 3002500"/>
                <a:gd name="connsiteX17" fmla="*/ 790989 w 790994"/>
                <a:gd name="connsiteY17" fmla="*/ 22387 h 3002500"/>
                <a:gd name="connsiteX18" fmla="*/ 785090 w 790994"/>
                <a:gd name="connsiteY18" fmla="*/ 2675461 h 3002500"/>
                <a:gd name="connsiteX19" fmla="*/ 693664 w 790994"/>
                <a:gd name="connsiteY19" fmla="*/ 2887792 h 3002500"/>
                <a:gd name="connsiteX20" fmla="*/ 693664 w 790994"/>
                <a:gd name="connsiteY20" fmla="*/ 2887792 h 3002500"/>
                <a:gd name="connsiteX21" fmla="*/ 398739 w 790994"/>
                <a:gd name="connsiteY21" fmla="*/ 3002451 h 3002500"/>
                <a:gd name="connsiteX22" fmla="*/ 378095 w 790994"/>
                <a:gd name="connsiteY22" fmla="*/ 3002451 h 3002500"/>
                <a:gd name="connsiteX23" fmla="*/ 117971 w 790994"/>
                <a:gd name="connsiteY23" fmla="*/ 2913272 h 3002500"/>
                <a:gd name="connsiteX24" fmla="*/ 117971 w 790994"/>
                <a:gd name="connsiteY24" fmla="*/ 2913272 h 3002500"/>
                <a:gd name="connsiteX25" fmla="*/ 2 w 790994"/>
                <a:gd name="connsiteY25" fmla="*/ 2674930 h 3002500"/>
                <a:gd name="connsiteX26" fmla="*/ 45420 w 790994"/>
                <a:gd name="connsiteY26" fmla="*/ 2672807 h 3002500"/>
                <a:gd name="connsiteX27" fmla="*/ 150413 w 790994"/>
                <a:gd name="connsiteY27" fmla="*/ 2881953 h 3002500"/>
                <a:gd name="connsiteX28" fmla="*/ 150413 w 790994"/>
                <a:gd name="connsiteY28" fmla="*/ 2881953 h 3002500"/>
                <a:gd name="connsiteX29" fmla="*/ 381044 w 790994"/>
                <a:gd name="connsiteY29" fmla="*/ 2961046 h 3002500"/>
                <a:gd name="connsiteX30" fmla="*/ 402868 w 790994"/>
                <a:gd name="connsiteY30" fmla="*/ 2961046 h 3002500"/>
                <a:gd name="connsiteX31" fmla="*/ 662402 w 790994"/>
                <a:gd name="connsiteY31" fmla="*/ 2859127 h 3002500"/>
                <a:gd name="connsiteX32" fmla="*/ 662402 w 790994"/>
                <a:gd name="connsiteY32" fmla="*/ 2859127 h 3002500"/>
                <a:gd name="connsiteX33" fmla="*/ 742621 w 790994"/>
                <a:gd name="connsiteY33" fmla="*/ 2675461 h 3002500"/>
                <a:gd name="connsiteX34" fmla="*/ 742621 w 790994"/>
                <a:gd name="connsiteY34" fmla="*/ 2675461 h 3002500"/>
                <a:gd name="connsiteX35" fmla="*/ 742621 w 790994"/>
                <a:gd name="connsiteY35" fmla="*/ 47867 h 3002500"/>
                <a:gd name="connsiteX36" fmla="*/ 707820 w 790994"/>
                <a:gd name="connsiteY36" fmla="*/ 53175 h 3002500"/>
                <a:gd name="connsiteX37" fmla="*/ 707820 w 790994"/>
                <a:gd name="connsiteY37" fmla="*/ 53175 h 3002500"/>
                <a:gd name="connsiteX38" fmla="*/ 396380 w 790994"/>
                <a:gd name="connsiteY38" fmla="*/ 61668 h 3002500"/>
                <a:gd name="connsiteX39" fmla="*/ 396380 w 790994"/>
                <a:gd name="connsiteY39" fmla="*/ 61668 h 3002500"/>
                <a:gd name="connsiteX40" fmla="*/ 122100 w 790994"/>
                <a:gd name="connsiteY40" fmla="*/ 53706 h 3002500"/>
                <a:gd name="connsiteX41" fmla="*/ 122100 w 790994"/>
                <a:gd name="connsiteY41" fmla="*/ 53706 h 3002500"/>
                <a:gd name="connsiteX42" fmla="*/ 48959 w 790994"/>
                <a:gd name="connsiteY42" fmla="*/ 45743 h 3002500"/>
                <a:gd name="connsiteX43" fmla="*/ 48959 w 790994"/>
                <a:gd name="connsiteY43" fmla="*/ 45743 h 3002500"/>
                <a:gd name="connsiteX44" fmla="*/ 45420 w 790994"/>
                <a:gd name="connsiteY44" fmla="*/ 2674400 h 300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90994" h="3002500">
                  <a:moveTo>
                    <a:pt x="1771" y="2672807"/>
                  </a:moveTo>
                  <a:lnTo>
                    <a:pt x="5310" y="21325"/>
                  </a:lnTo>
                  <a:cubicBezTo>
                    <a:pt x="5245" y="15432"/>
                    <a:pt x="8047" y="9808"/>
                    <a:pt x="12978" y="5931"/>
                  </a:cubicBezTo>
                  <a:lnTo>
                    <a:pt x="12978" y="5931"/>
                  </a:lnTo>
                  <a:cubicBezTo>
                    <a:pt x="17821" y="1654"/>
                    <a:pt x="24510" y="-483"/>
                    <a:pt x="31264" y="92"/>
                  </a:cubicBezTo>
                  <a:lnTo>
                    <a:pt x="31264" y="92"/>
                  </a:lnTo>
                  <a:cubicBezTo>
                    <a:pt x="31264" y="92"/>
                    <a:pt x="67834" y="6462"/>
                    <a:pt x="126229" y="11240"/>
                  </a:cubicBezTo>
                  <a:lnTo>
                    <a:pt x="126229" y="11240"/>
                  </a:lnTo>
                  <a:cubicBezTo>
                    <a:pt x="194062" y="17079"/>
                    <a:pt x="292567" y="18671"/>
                    <a:pt x="396970" y="19202"/>
                  </a:cubicBezTo>
                  <a:lnTo>
                    <a:pt x="396970" y="19202"/>
                  </a:lnTo>
                  <a:cubicBezTo>
                    <a:pt x="520838" y="19202"/>
                    <a:pt x="637628" y="15486"/>
                    <a:pt x="704281" y="10709"/>
                  </a:cubicBezTo>
                  <a:lnTo>
                    <a:pt x="704281" y="10709"/>
                  </a:lnTo>
                  <a:cubicBezTo>
                    <a:pt x="724141" y="9715"/>
                    <a:pt x="743871" y="7229"/>
                    <a:pt x="763266" y="3277"/>
                  </a:cubicBezTo>
                  <a:lnTo>
                    <a:pt x="763266" y="3277"/>
                  </a:lnTo>
                  <a:cubicBezTo>
                    <a:pt x="769854" y="1719"/>
                    <a:pt x="776873" y="3101"/>
                    <a:pt x="782141" y="6993"/>
                  </a:cubicBezTo>
                  <a:lnTo>
                    <a:pt x="782141" y="6993"/>
                  </a:lnTo>
                  <a:cubicBezTo>
                    <a:pt x="787815" y="10431"/>
                    <a:pt x="791148" y="16234"/>
                    <a:pt x="790989" y="22387"/>
                  </a:cubicBezTo>
                  <a:lnTo>
                    <a:pt x="790989" y="22387"/>
                  </a:lnTo>
                  <a:lnTo>
                    <a:pt x="785090" y="2675461"/>
                  </a:lnTo>
                  <a:cubicBezTo>
                    <a:pt x="785066" y="2754018"/>
                    <a:pt x="752465" y="2829736"/>
                    <a:pt x="693664" y="2887792"/>
                  </a:cubicBezTo>
                  <a:lnTo>
                    <a:pt x="693664" y="2887792"/>
                  </a:lnTo>
                  <a:cubicBezTo>
                    <a:pt x="618234" y="2962379"/>
                    <a:pt x="510787" y="3004149"/>
                    <a:pt x="398739" y="3002451"/>
                  </a:cubicBezTo>
                  <a:lnTo>
                    <a:pt x="378095" y="3002451"/>
                  </a:lnTo>
                  <a:cubicBezTo>
                    <a:pt x="282191" y="3002344"/>
                    <a:pt x="189650" y="2970617"/>
                    <a:pt x="117971" y="2913272"/>
                  </a:cubicBezTo>
                  <a:lnTo>
                    <a:pt x="117971" y="2913272"/>
                  </a:lnTo>
                  <a:cubicBezTo>
                    <a:pt x="42630" y="2852630"/>
                    <a:pt x="-299" y="2765893"/>
                    <a:pt x="2" y="2674930"/>
                  </a:cubicBezTo>
                  <a:close/>
                  <a:moveTo>
                    <a:pt x="45420" y="2672807"/>
                  </a:moveTo>
                  <a:cubicBezTo>
                    <a:pt x="45261" y="2752888"/>
                    <a:pt x="83536" y="2829125"/>
                    <a:pt x="150413" y="2881953"/>
                  </a:cubicBezTo>
                  <a:lnTo>
                    <a:pt x="150413" y="2881953"/>
                  </a:lnTo>
                  <a:cubicBezTo>
                    <a:pt x="213940" y="2932833"/>
                    <a:pt x="296000" y="2960972"/>
                    <a:pt x="381044" y="2961046"/>
                  </a:cubicBezTo>
                  <a:lnTo>
                    <a:pt x="402868" y="2961046"/>
                  </a:lnTo>
                  <a:cubicBezTo>
                    <a:pt x="501538" y="2961784"/>
                    <a:pt x="595896" y="2924727"/>
                    <a:pt x="662402" y="2859127"/>
                  </a:cubicBezTo>
                  <a:lnTo>
                    <a:pt x="662402" y="2859127"/>
                  </a:lnTo>
                  <a:cubicBezTo>
                    <a:pt x="713282" y="2808842"/>
                    <a:pt x="741836" y="2743471"/>
                    <a:pt x="742621" y="2675461"/>
                  </a:cubicBezTo>
                  <a:lnTo>
                    <a:pt x="742621" y="2675461"/>
                  </a:lnTo>
                  <a:lnTo>
                    <a:pt x="742621" y="47867"/>
                  </a:lnTo>
                  <a:lnTo>
                    <a:pt x="707820" y="53175"/>
                  </a:lnTo>
                  <a:lnTo>
                    <a:pt x="707820" y="53175"/>
                  </a:lnTo>
                  <a:cubicBezTo>
                    <a:pt x="638808" y="58483"/>
                    <a:pt x="521428" y="62199"/>
                    <a:pt x="396380" y="61668"/>
                  </a:cubicBezTo>
                  <a:lnTo>
                    <a:pt x="396380" y="61668"/>
                  </a:lnTo>
                  <a:cubicBezTo>
                    <a:pt x="291977" y="61668"/>
                    <a:pt x="192882" y="61668"/>
                    <a:pt x="122100" y="53706"/>
                  </a:cubicBezTo>
                  <a:lnTo>
                    <a:pt x="122100" y="53706"/>
                  </a:lnTo>
                  <a:cubicBezTo>
                    <a:pt x="91428" y="51052"/>
                    <a:pt x="63116" y="48398"/>
                    <a:pt x="48959" y="45743"/>
                  </a:cubicBezTo>
                  <a:lnTo>
                    <a:pt x="48959" y="45743"/>
                  </a:lnTo>
                  <a:lnTo>
                    <a:pt x="45420" y="2674400"/>
                  </a:lnTo>
                  <a:close/>
                </a:path>
              </a:pathLst>
            </a:custGeom>
            <a:solidFill>
              <a:schemeClr val="bg1">
                <a:lumMod val="75000"/>
              </a:schemeClr>
            </a:solidFill>
            <a:ln w="589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15">
              <a:extLst>
                <a:ext uri="{FF2B5EF4-FFF2-40B4-BE49-F238E27FC236}">
                  <a16:creationId xmlns:a16="http://schemas.microsoft.com/office/drawing/2014/main" id="{F94B3677-318C-4A4A-89CA-E4FFC6C08A00}"/>
                </a:ext>
              </a:extLst>
            </p:cNvPr>
            <p:cNvSpPr/>
            <p:nvPr/>
          </p:nvSpPr>
          <p:spPr>
            <a:xfrm>
              <a:off x="4141363" y="3572511"/>
              <a:ext cx="583519" cy="1731641"/>
            </a:xfrm>
            <a:custGeom>
              <a:avLst/>
              <a:gdLst>
                <a:gd name="connsiteX0" fmla="*/ 127 w 583519"/>
                <a:gd name="connsiteY0" fmla="*/ 0 h 1731641"/>
                <a:gd name="connsiteX1" fmla="*/ 127 w 583519"/>
                <a:gd name="connsiteY1" fmla="*/ 1475700 h 1731641"/>
                <a:gd name="connsiteX2" fmla="*/ 267753 w 583519"/>
                <a:gd name="connsiteY2" fmla="*/ 1731484 h 1731641"/>
                <a:gd name="connsiteX3" fmla="*/ 280895 w 583519"/>
                <a:gd name="connsiteY3" fmla="*/ 1731558 h 1731641"/>
                <a:gd name="connsiteX4" fmla="*/ 298591 w 583519"/>
                <a:gd name="connsiteY4" fmla="*/ 1731558 h 1731641"/>
                <a:gd name="connsiteX5" fmla="*/ 583428 w 583519"/>
                <a:gd name="connsiteY5" fmla="*/ 1488020 h 1731641"/>
                <a:gd name="connsiteX6" fmla="*/ 583488 w 583519"/>
                <a:gd name="connsiteY6" fmla="*/ 1477823 h 1731641"/>
                <a:gd name="connsiteX7" fmla="*/ 583488 w 583519"/>
                <a:gd name="connsiteY7" fmla="*/ 0 h 173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3519" h="1731641">
                  <a:moveTo>
                    <a:pt x="127" y="0"/>
                  </a:moveTo>
                  <a:lnTo>
                    <a:pt x="127" y="1475700"/>
                  </a:lnTo>
                  <a:cubicBezTo>
                    <a:pt x="-4456" y="1612839"/>
                    <a:pt x="115360" y="1727359"/>
                    <a:pt x="267753" y="1731484"/>
                  </a:cubicBezTo>
                  <a:cubicBezTo>
                    <a:pt x="272130" y="1731601"/>
                    <a:pt x="276513" y="1731627"/>
                    <a:pt x="280895" y="1731558"/>
                  </a:cubicBezTo>
                  <a:lnTo>
                    <a:pt x="298591" y="1731558"/>
                  </a:lnTo>
                  <a:cubicBezTo>
                    <a:pt x="451975" y="1735093"/>
                    <a:pt x="579500" y="1626056"/>
                    <a:pt x="583428" y="1488020"/>
                  </a:cubicBezTo>
                  <a:cubicBezTo>
                    <a:pt x="583523" y="1484623"/>
                    <a:pt x="583547" y="1481220"/>
                    <a:pt x="583488" y="1477823"/>
                  </a:cubicBezTo>
                  <a:lnTo>
                    <a:pt x="583488" y="0"/>
                  </a:lnTo>
                  <a:close/>
                </a:path>
              </a:pathLst>
            </a:custGeom>
            <a:solidFill>
              <a:schemeClr val="accent4"/>
            </a:solidFill>
            <a:ln w="589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Freeform 16">
              <a:extLst>
                <a:ext uri="{FF2B5EF4-FFF2-40B4-BE49-F238E27FC236}">
                  <a16:creationId xmlns:a16="http://schemas.microsoft.com/office/drawing/2014/main" id="{E9C71F35-EDEA-C44A-A8EB-9D0BE7BBBDBA}"/>
                </a:ext>
              </a:extLst>
            </p:cNvPr>
            <p:cNvSpPr/>
            <p:nvPr/>
          </p:nvSpPr>
          <p:spPr>
            <a:xfrm>
              <a:off x="4009919" y="2098057"/>
              <a:ext cx="855315" cy="324009"/>
            </a:xfrm>
            <a:custGeom>
              <a:avLst/>
              <a:gdLst>
                <a:gd name="connsiteX0" fmla="*/ 38965 w 855315"/>
                <a:gd name="connsiteY0" fmla="*/ 6186 h 324009"/>
                <a:gd name="connsiteX1" fmla="*/ 35 w 855315"/>
                <a:gd name="connsiteY1" fmla="*/ 59269 h 324009"/>
                <a:gd name="connsiteX2" fmla="*/ 35 w 855315"/>
                <a:gd name="connsiteY2" fmla="*/ 237627 h 324009"/>
                <a:gd name="connsiteX3" fmla="*/ 59020 w 855315"/>
                <a:gd name="connsiteY3" fmla="*/ 298672 h 324009"/>
                <a:gd name="connsiteX4" fmla="*/ 427086 w 855315"/>
                <a:gd name="connsiteY4" fmla="*/ 323090 h 324009"/>
                <a:gd name="connsiteX5" fmla="*/ 793382 w 855315"/>
                <a:gd name="connsiteY5" fmla="*/ 302388 h 324009"/>
                <a:gd name="connsiteX6" fmla="*/ 855316 w 855315"/>
                <a:gd name="connsiteY6" fmla="*/ 241343 h 324009"/>
                <a:gd name="connsiteX7" fmla="*/ 855316 w 855315"/>
                <a:gd name="connsiteY7" fmla="*/ 62985 h 324009"/>
                <a:gd name="connsiteX8" fmla="*/ 802819 w 855315"/>
                <a:gd name="connsiteY8" fmla="*/ 5125 h 324009"/>
                <a:gd name="connsiteX9" fmla="*/ 38965 w 855315"/>
                <a:gd name="connsiteY9" fmla="*/ 6186 h 324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5315" h="324009">
                  <a:moveTo>
                    <a:pt x="38965" y="6186"/>
                  </a:moveTo>
                  <a:cubicBezTo>
                    <a:pt x="15867" y="15822"/>
                    <a:pt x="802" y="36370"/>
                    <a:pt x="35" y="59269"/>
                  </a:cubicBezTo>
                  <a:lnTo>
                    <a:pt x="35" y="237627"/>
                  </a:lnTo>
                  <a:cubicBezTo>
                    <a:pt x="-1085" y="268733"/>
                    <a:pt x="24632" y="295354"/>
                    <a:pt x="59020" y="298672"/>
                  </a:cubicBezTo>
                  <a:cubicBezTo>
                    <a:pt x="180511" y="317743"/>
                    <a:pt x="303801" y="325922"/>
                    <a:pt x="427086" y="323090"/>
                  </a:cubicBezTo>
                  <a:cubicBezTo>
                    <a:pt x="549638" y="326680"/>
                    <a:pt x="672292" y="319748"/>
                    <a:pt x="793382" y="302388"/>
                  </a:cubicBezTo>
                  <a:cubicBezTo>
                    <a:pt x="828389" y="299387"/>
                    <a:pt x="855174" y="272991"/>
                    <a:pt x="855316" y="241343"/>
                  </a:cubicBezTo>
                  <a:lnTo>
                    <a:pt x="855316" y="62985"/>
                  </a:lnTo>
                  <a:cubicBezTo>
                    <a:pt x="854708" y="35120"/>
                    <a:pt x="833037" y="11231"/>
                    <a:pt x="802819" y="5125"/>
                  </a:cubicBezTo>
                  <a:cubicBezTo>
                    <a:pt x="802819" y="5125"/>
                    <a:pt x="50173" y="-7084"/>
                    <a:pt x="38965" y="6186"/>
                  </a:cubicBezTo>
                  <a:close/>
                </a:path>
              </a:pathLst>
            </a:custGeom>
            <a:solidFill>
              <a:schemeClr val="bg1">
                <a:lumMod val="75000"/>
              </a:schemeClr>
            </a:solidFill>
            <a:ln w="589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17">
              <a:extLst>
                <a:ext uri="{FF2B5EF4-FFF2-40B4-BE49-F238E27FC236}">
                  <a16:creationId xmlns:a16="http://schemas.microsoft.com/office/drawing/2014/main" id="{D00649BF-3E49-F246-9415-52AEF3D65824}"/>
                </a:ext>
              </a:extLst>
            </p:cNvPr>
            <p:cNvSpPr/>
            <p:nvPr/>
          </p:nvSpPr>
          <p:spPr>
            <a:xfrm>
              <a:off x="5260236" y="2453528"/>
              <a:ext cx="752922" cy="2943589"/>
            </a:xfrm>
            <a:custGeom>
              <a:avLst/>
              <a:gdLst>
                <a:gd name="connsiteX0" fmla="*/ 5505 w 752922"/>
                <a:gd name="connsiteY0" fmla="*/ 0 h 2943589"/>
                <a:gd name="connsiteX1" fmla="*/ 5505 w 752922"/>
                <a:gd name="connsiteY1" fmla="*/ 2689701 h 2943589"/>
                <a:gd name="connsiteX2" fmla="*/ 349977 w 752922"/>
                <a:gd name="connsiteY2" fmla="*/ 2943437 h 2943589"/>
                <a:gd name="connsiteX3" fmla="*/ 732199 w 752922"/>
                <a:gd name="connsiteY3" fmla="*/ 2672715 h 2943589"/>
                <a:gd name="connsiteX4" fmla="*/ 744585 w 752922"/>
                <a:gd name="connsiteY4" fmla="*/ 1062 h 2943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22" h="2943589">
                  <a:moveTo>
                    <a:pt x="5505" y="0"/>
                  </a:moveTo>
                  <a:cubicBezTo>
                    <a:pt x="5505" y="0"/>
                    <a:pt x="-6882" y="2601053"/>
                    <a:pt x="5505" y="2689701"/>
                  </a:cubicBezTo>
                  <a:cubicBezTo>
                    <a:pt x="33724" y="2839872"/>
                    <a:pt x="180826" y="2948225"/>
                    <a:pt x="349977" y="2943437"/>
                  </a:cubicBezTo>
                  <a:cubicBezTo>
                    <a:pt x="506876" y="2937598"/>
                    <a:pt x="694448" y="2904155"/>
                    <a:pt x="732199" y="2672715"/>
                  </a:cubicBezTo>
                  <a:cubicBezTo>
                    <a:pt x="769949" y="2441274"/>
                    <a:pt x="744585" y="1062"/>
                    <a:pt x="744585" y="1062"/>
                  </a:cubicBezTo>
                  <a:close/>
                </a:path>
              </a:pathLst>
            </a:custGeom>
            <a:solidFill>
              <a:srgbClr val="FFFFFF"/>
            </a:solidFill>
            <a:ln w="589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18">
              <a:extLst>
                <a:ext uri="{FF2B5EF4-FFF2-40B4-BE49-F238E27FC236}">
                  <a16:creationId xmlns:a16="http://schemas.microsoft.com/office/drawing/2014/main" id="{43FC37B9-6007-4A40-A1A8-B2363C4FFB57}"/>
                </a:ext>
              </a:extLst>
            </p:cNvPr>
            <p:cNvSpPr/>
            <p:nvPr/>
          </p:nvSpPr>
          <p:spPr>
            <a:xfrm>
              <a:off x="5324723" y="2303304"/>
              <a:ext cx="614049" cy="315314"/>
            </a:xfrm>
            <a:custGeom>
              <a:avLst/>
              <a:gdLst>
                <a:gd name="connsiteX0" fmla="*/ 3 w 614049"/>
                <a:gd name="connsiteY0" fmla="*/ 266475 h 315314"/>
                <a:gd name="connsiteX1" fmla="*/ 52500 w 614049"/>
                <a:gd name="connsiteY1" fmla="*/ 315311 h 315314"/>
                <a:gd name="connsiteX2" fmla="*/ 560949 w 614049"/>
                <a:gd name="connsiteY2" fmla="*/ 315311 h 315314"/>
                <a:gd name="connsiteX3" fmla="*/ 614048 w 614049"/>
                <a:gd name="connsiteY3" fmla="*/ 268614 h 315314"/>
                <a:gd name="connsiteX4" fmla="*/ 614036 w 614049"/>
                <a:gd name="connsiteY4" fmla="*/ 267006 h 315314"/>
                <a:gd name="connsiteX5" fmla="*/ 614036 w 614049"/>
                <a:gd name="connsiteY5" fmla="*/ 49367 h 315314"/>
                <a:gd name="connsiteX6" fmla="*/ 561563 w 614049"/>
                <a:gd name="connsiteY6" fmla="*/ 1 h 315314"/>
                <a:gd name="connsiteX7" fmla="*/ 561539 w 614049"/>
                <a:gd name="connsiteY7" fmla="*/ 0 h 315314"/>
                <a:gd name="connsiteX8" fmla="*/ 53090 w 614049"/>
                <a:gd name="connsiteY8" fmla="*/ 0 h 315314"/>
                <a:gd name="connsiteX9" fmla="*/ 3 w 614049"/>
                <a:gd name="connsiteY9" fmla="*/ 48830 h 315314"/>
                <a:gd name="connsiteX10" fmla="*/ 3 w 614049"/>
                <a:gd name="connsiteY10" fmla="*/ 48836 h 315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049" h="315314">
                  <a:moveTo>
                    <a:pt x="3" y="266475"/>
                  </a:moveTo>
                  <a:cubicBezTo>
                    <a:pt x="-327" y="292950"/>
                    <a:pt x="23084" y="314731"/>
                    <a:pt x="52500" y="315311"/>
                  </a:cubicBezTo>
                  <a:lnTo>
                    <a:pt x="560949" y="315311"/>
                  </a:lnTo>
                  <a:cubicBezTo>
                    <a:pt x="589941" y="315611"/>
                    <a:pt x="613711" y="294704"/>
                    <a:pt x="614048" y="268614"/>
                  </a:cubicBezTo>
                  <a:cubicBezTo>
                    <a:pt x="614053" y="268078"/>
                    <a:pt x="614048" y="267542"/>
                    <a:pt x="614036" y="267006"/>
                  </a:cubicBezTo>
                  <a:lnTo>
                    <a:pt x="614036" y="49367"/>
                  </a:lnTo>
                  <a:cubicBezTo>
                    <a:pt x="614697" y="22695"/>
                    <a:pt x="591203" y="593"/>
                    <a:pt x="561563" y="1"/>
                  </a:cubicBezTo>
                  <a:cubicBezTo>
                    <a:pt x="561557" y="1"/>
                    <a:pt x="561551" y="0"/>
                    <a:pt x="561539" y="0"/>
                  </a:cubicBezTo>
                  <a:lnTo>
                    <a:pt x="53090" y="0"/>
                  </a:lnTo>
                  <a:cubicBezTo>
                    <a:pt x="23450" y="291"/>
                    <a:pt x="-321" y="22154"/>
                    <a:pt x="3" y="48830"/>
                  </a:cubicBezTo>
                  <a:cubicBezTo>
                    <a:pt x="3" y="48832"/>
                    <a:pt x="3" y="48834"/>
                    <a:pt x="3" y="48836"/>
                  </a:cubicBezTo>
                  <a:close/>
                </a:path>
              </a:pathLst>
            </a:custGeom>
            <a:solidFill>
              <a:schemeClr val="bg1">
                <a:lumMod val="75000"/>
              </a:schemeClr>
            </a:solidFill>
            <a:ln w="589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19">
              <a:extLst>
                <a:ext uri="{FF2B5EF4-FFF2-40B4-BE49-F238E27FC236}">
                  <a16:creationId xmlns:a16="http://schemas.microsoft.com/office/drawing/2014/main" id="{FE9215E9-D165-AF47-88D9-B42D8D3C104B}"/>
                </a:ext>
              </a:extLst>
            </p:cNvPr>
            <p:cNvSpPr/>
            <p:nvPr/>
          </p:nvSpPr>
          <p:spPr>
            <a:xfrm>
              <a:off x="5233888" y="2416166"/>
              <a:ext cx="791583" cy="3002608"/>
            </a:xfrm>
            <a:custGeom>
              <a:avLst/>
              <a:gdLst>
                <a:gd name="connsiteX0" fmla="*/ 1182 w 791583"/>
                <a:gd name="connsiteY0" fmla="*/ 2672919 h 3002608"/>
                <a:gd name="connsiteX1" fmla="*/ 4720 w 791583"/>
                <a:gd name="connsiteY1" fmla="*/ 21437 h 3002608"/>
                <a:gd name="connsiteX2" fmla="*/ 12388 w 791583"/>
                <a:gd name="connsiteY2" fmla="*/ 6043 h 3002608"/>
                <a:gd name="connsiteX3" fmla="*/ 12388 w 791583"/>
                <a:gd name="connsiteY3" fmla="*/ 6043 h 3002608"/>
                <a:gd name="connsiteX4" fmla="*/ 31853 w 791583"/>
                <a:gd name="connsiteY4" fmla="*/ 204 h 3002608"/>
                <a:gd name="connsiteX5" fmla="*/ 31853 w 791583"/>
                <a:gd name="connsiteY5" fmla="*/ 204 h 3002608"/>
                <a:gd name="connsiteX6" fmla="*/ 126819 w 791583"/>
                <a:gd name="connsiteY6" fmla="*/ 11352 h 3002608"/>
                <a:gd name="connsiteX7" fmla="*/ 126819 w 791583"/>
                <a:gd name="connsiteY7" fmla="*/ 11352 h 3002608"/>
                <a:gd name="connsiteX8" fmla="*/ 397559 w 791583"/>
                <a:gd name="connsiteY8" fmla="*/ 19314 h 3002608"/>
                <a:gd name="connsiteX9" fmla="*/ 397559 w 791583"/>
                <a:gd name="connsiteY9" fmla="*/ 19314 h 3002608"/>
                <a:gd name="connsiteX10" fmla="*/ 704871 w 791583"/>
                <a:gd name="connsiteY10" fmla="*/ 10821 h 3002608"/>
                <a:gd name="connsiteX11" fmla="*/ 704871 w 791583"/>
                <a:gd name="connsiteY11" fmla="*/ 10821 h 3002608"/>
                <a:gd name="connsiteX12" fmla="*/ 763856 w 791583"/>
                <a:gd name="connsiteY12" fmla="*/ 3389 h 3002608"/>
                <a:gd name="connsiteX13" fmla="*/ 763856 w 791583"/>
                <a:gd name="connsiteY13" fmla="*/ 3389 h 3002608"/>
                <a:gd name="connsiteX14" fmla="*/ 782731 w 791583"/>
                <a:gd name="connsiteY14" fmla="*/ 7105 h 3002608"/>
                <a:gd name="connsiteX15" fmla="*/ 782731 w 791583"/>
                <a:gd name="connsiteY15" fmla="*/ 7105 h 3002608"/>
                <a:gd name="connsiteX16" fmla="*/ 791578 w 791583"/>
                <a:gd name="connsiteY16" fmla="*/ 22499 h 3002608"/>
                <a:gd name="connsiteX17" fmla="*/ 791578 w 791583"/>
                <a:gd name="connsiteY17" fmla="*/ 22499 h 3002608"/>
                <a:gd name="connsiteX18" fmla="*/ 784500 w 791583"/>
                <a:gd name="connsiteY18" fmla="*/ 2675573 h 3002608"/>
                <a:gd name="connsiteX19" fmla="*/ 693074 w 791583"/>
                <a:gd name="connsiteY19" fmla="*/ 2887904 h 3002608"/>
                <a:gd name="connsiteX20" fmla="*/ 693074 w 791583"/>
                <a:gd name="connsiteY20" fmla="*/ 2887904 h 3002608"/>
                <a:gd name="connsiteX21" fmla="*/ 398149 w 791583"/>
                <a:gd name="connsiteY21" fmla="*/ 3002563 h 3002608"/>
                <a:gd name="connsiteX22" fmla="*/ 378095 w 791583"/>
                <a:gd name="connsiteY22" fmla="*/ 3002563 h 3002608"/>
                <a:gd name="connsiteX23" fmla="*/ 117971 w 791583"/>
                <a:gd name="connsiteY23" fmla="*/ 2913384 h 3002608"/>
                <a:gd name="connsiteX24" fmla="*/ 117971 w 791583"/>
                <a:gd name="connsiteY24" fmla="*/ 2913384 h 3002608"/>
                <a:gd name="connsiteX25" fmla="*/ 2 w 791583"/>
                <a:gd name="connsiteY25" fmla="*/ 2675042 h 3002608"/>
                <a:gd name="connsiteX26" fmla="*/ 44830 w 791583"/>
                <a:gd name="connsiteY26" fmla="*/ 2672919 h 3002608"/>
                <a:gd name="connsiteX27" fmla="*/ 149823 w 791583"/>
                <a:gd name="connsiteY27" fmla="*/ 2882065 h 3002608"/>
                <a:gd name="connsiteX28" fmla="*/ 149823 w 791583"/>
                <a:gd name="connsiteY28" fmla="*/ 2882065 h 3002608"/>
                <a:gd name="connsiteX29" fmla="*/ 380454 w 791583"/>
                <a:gd name="connsiteY29" fmla="*/ 2961158 h 3002608"/>
                <a:gd name="connsiteX30" fmla="*/ 401099 w 791583"/>
                <a:gd name="connsiteY30" fmla="*/ 2961158 h 3002608"/>
                <a:gd name="connsiteX31" fmla="*/ 660632 w 791583"/>
                <a:gd name="connsiteY31" fmla="*/ 2859239 h 3002608"/>
                <a:gd name="connsiteX32" fmla="*/ 660632 w 791583"/>
                <a:gd name="connsiteY32" fmla="*/ 2859239 h 3002608"/>
                <a:gd name="connsiteX33" fmla="*/ 739672 w 791583"/>
                <a:gd name="connsiteY33" fmla="*/ 2675573 h 3002608"/>
                <a:gd name="connsiteX34" fmla="*/ 739672 w 791583"/>
                <a:gd name="connsiteY34" fmla="*/ 2675573 h 3002608"/>
                <a:gd name="connsiteX35" fmla="*/ 739672 w 791583"/>
                <a:gd name="connsiteY35" fmla="*/ 47979 h 3002608"/>
                <a:gd name="connsiteX36" fmla="*/ 707230 w 791583"/>
                <a:gd name="connsiteY36" fmla="*/ 53287 h 3002608"/>
                <a:gd name="connsiteX37" fmla="*/ 707230 w 791583"/>
                <a:gd name="connsiteY37" fmla="*/ 53287 h 3002608"/>
                <a:gd name="connsiteX38" fmla="*/ 395790 w 791583"/>
                <a:gd name="connsiteY38" fmla="*/ 61780 h 3002608"/>
                <a:gd name="connsiteX39" fmla="*/ 395790 w 791583"/>
                <a:gd name="connsiteY39" fmla="*/ 61780 h 3002608"/>
                <a:gd name="connsiteX40" fmla="*/ 121510 w 791583"/>
                <a:gd name="connsiteY40" fmla="*/ 53818 h 3002608"/>
                <a:gd name="connsiteX41" fmla="*/ 121510 w 791583"/>
                <a:gd name="connsiteY41" fmla="*/ 53818 h 3002608"/>
                <a:gd name="connsiteX42" fmla="*/ 48369 w 791583"/>
                <a:gd name="connsiteY42" fmla="*/ 45855 h 3002608"/>
                <a:gd name="connsiteX43" fmla="*/ 48369 w 791583"/>
                <a:gd name="connsiteY43" fmla="*/ 45855 h 3002608"/>
                <a:gd name="connsiteX44" fmla="*/ 44830 w 791583"/>
                <a:gd name="connsiteY44" fmla="*/ 2674512 h 300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91583" h="3002608">
                  <a:moveTo>
                    <a:pt x="1182" y="2672919"/>
                  </a:moveTo>
                  <a:lnTo>
                    <a:pt x="4720" y="21437"/>
                  </a:lnTo>
                  <a:cubicBezTo>
                    <a:pt x="4656" y="15544"/>
                    <a:pt x="7457" y="9920"/>
                    <a:pt x="12388" y="6043"/>
                  </a:cubicBezTo>
                  <a:lnTo>
                    <a:pt x="12388" y="6043"/>
                  </a:lnTo>
                  <a:cubicBezTo>
                    <a:pt x="17496" y="1456"/>
                    <a:pt x="24704" y="-706"/>
                    <a:pt x="31853" y="204"/>
                  </a:cubicBezTo>
                  <a:lnTo>
                    <a:pt x="31853" y="204"/>
                  </a:lnTo>
                  <a:cubicBezTo>
                    <a:pt x="31853" y="204"/>
                    <a:pt x="68424" y="6574"/>
                    <a:pt x="126819" y="11352"/>
                  </a:cubicBezTo>
                  <a:lnTo>
                    <a:pt x="126819" y="11352"/>
                  </a:lnTo>
                  <a:cubicBezTo>
                    <a:pt x="194652" y="17191"/>
                    <a:pt x="293156" y="18783"/>
                    <a:pt x="397559" y="19314"/>
                  </a:cubicBezTo>
                  <a:lnTo>
                    <a:pt x="397559" y="19314"/>
                  </a:lnTo>
                  <a:cubicBezTo>
                    <a:pt x="521428" y="19314"/>
                    <a:pt x="638218" y="15598"/>
                    <a:pt x="704871" y="10821"/>
                  </a:cubicBezTo>
                  <a:lnTo>
                    <a:pt x="704871" y="10821"/>
                  </a:lnTo>
                  <a:cubicBezTo>
                    <a:pt x="724731" y="9827"/>
                    <a:pt x="744461" y="7341"/>
                    <a:pt x="763856" y="3389"/>
                  </a:cubicBezTo>
                  <a:lnTo>
                    <a:pt x="763856" y="3389"/>
                  </a:lnTo>
                  <a:cubicBezTo>
                    <a:pt x="770444" y="1831"/>
                    <a:pt x="777463" y="3213"/>
                    <a:pt x="782731" y="7105"/>
                  </a:cubicBezTo>
                  <a:lnTo>
                    <a:pt x="782731" y="7105"/>
                  </a:lnTo>
                  <a:cubicBezTo>
                    <a:pt x="788405" y="10543"/>
                    <a:pt x="791737" y="16346"/>
                    <a:pt x="791578" y="22499"/>
                  </a:cubicBezTo>
                  <a:lnTo>
                    <a:pt x="791578" y="22499"/>
                  </a:lnTo>
                  <a:lnTo>
                    <a:pt x="784500" y="2675573"/>
                  </a:lnTo>
                  <a:cubicBezTo>
                    <a:pt x="784476" y="2754130"/>
                    <a:pt x="751876" y="2829848"/>
                    <a:pt x="693074" y="2887904"/>
                  </a:cubicBezTo>
                  <a:lnTo>
                    <a:pt x="693074" y="2887904"/>
                  </a:lnTo>
                  <a:cubicBezTo>
                    <a:pt x="617596" y="2962432"/>
                    <a:pt x="510185" y="3004192"/>
                    <a:pt x="398149" y="3002563"/>
                  </a:cubicBezTo>
                  <a:lnTo>
                    <a:pt x="378095" y="3002563"/>
                  </a:lnTo>
                  <a:cubicBezTo>
                    <a:pt x="282185" y="3002456"/>
                    <a:pt x="189650" y="2970729"/>
                    <a:pt x="117971" y="2913384"/>
                  </a:cubicBezTo>
                  <a:lnTo>
                    <a:pt x="117971" y="2913384"/>
                  </a:lnTo>
                  <a:cubicBezTo>
                    <a:pt x="42630" y="2852742"/>
                    <a:pt x="-299" y="2766005"/>
                    <a:pt x="2" y="2675042"/>
                  </a:cubicBezTo>
                  <a:close/>
                  <a:moveTo>
                    <a:pt x="44830" y="2672919"/>
                  </a:moveTo>
                  <a:cubicBezTo>
                    <a:pt x="44671" y="2753000"/>
                    <a:pt x="82946" y="2829237"/>
                    <a:pt x="149823" y="2882065"/>
                  </a:cubicBezTo>
                  <a:lnTo>
                    <a:pt x="149823" y="2882065"/>
                  </a:lnTo>
                  <a:cubicBezTo>
                    <a:pt x="213350" y="2932945"/>
                    <a:pt x="295410" y="2961084"/>
                    <a:pt x="380454" y="2961158"/>
                  </a:cubicBezTo>
                  <a:lnTo>
                    <a:pt x="401099" y="2961158"/>
                  </a:lnTo>
                  <a:cubicBezTo>
                    <a:pt x="499768" y="2961896"/>
                    <a:pt x="594127" y="2924839"/>
                    <a:pt x="660632" y="2859239"/>
                  </a:cubicBezTo>
                  <a:lnTo>
                    <a:pt x="660632" y="2859239"/>
                  </a:lnTo>
                  <a:cubicBezTo>
                    <a:pt x="711081" y="2808795"/>
                    <a:pt x="739206" y="2743439"/>
                    <a:pt x="739672" y="2675573"/>
                  </a:cubicBezTo>
                  <a:lnTo>
                    <a:pt x="739672" y="2675573"/>
                  </a:lnTo>
                  <a:lnTo>
                    <a:pt x="739672" y="47979"/>
                  </a:lnTo>
                  <a:lnTo>
                    <a:pt x="707230" y="53287"/>
                  </a:lnTo>
                  <a:lnTo>
                    <a:pt x="707230" y="53287"/>
                  </a:lnTo>
                  <a:cubicBezTo>
                    <a:pt x="638218" y="58595"/>
                    <a:pt x="520838" y="62311"/>
                    <a:pt x="395790" y="61780"/>
                  </a:cubicBezTo>
                  <a:lnTo>
                    <a:pt x="395790" y="61780"/>
                  </a:lnTo>
                  <a:cubicBezTo>
                    <a:pt x="291387" y="61780"/>
                    <a:pt x="192292" y="61780"/>
                    <a:pt x="121510" y="53818"/>
                  </a:cubicBezTo>
                  <a:lnTo>
                    <a:pt x="121510" y="53818"/>
                  </a:lnTo>
                  <a:cubicBezTo>
                    <a:pt x="90838" y="51164"/>
                    <a:pt x="62525" y="48510"/>
                    <a:pt x="48369" y="45855"/>
                  </a:cubicBezTo>
                  <a:lnTo>
                    <a:pt x="48369" y="45855"/>
                  </a:lnTo>
                  <a:lnTo>
                    <a:pt x="44830" y="2674512"/>
                  </a:lnTo>
                  <a:close/>
                </a:path>
              </a:pathLst>
            </a:custGeom>
            <a:solidFill>
              <a:schemeClr val="bg1">
                <a:lumMod val="75000"/>
              </a:schemeClr>
            </a:solidFill>
            <a:ln w="589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20">
              <a:extLst>
                <a:ext uri="{FF2B5EF4-FFF2-40B4-BE49-F238E27FC236}">
                  <a16:creationId xmlns:a16="http://schemas.microsoft.com/office/drawing/2014/main" id="{7B19F552-5852-0E4C-947E-EACE0362271A}"/>
                </a:ext>
              </a:extLst>
            </p:cNvPr>
            <p:cNvSpPr/>
            <p:nvPr/>
          </p:nvSpPr>
          <p:spPr>
            <a:xfrm>
              <a:off x="5337575" y="2815021"/>
              <a:ext cx="582930" cy="2489132"/>
            </a:xfrm>
            <a:custGeom>
              <a:avLst/>
              <a:gdLst>
                <a:gd name="connsiteX0" fmla="*/ 128 w 582930"/>
                <a:gd name="connsiteY0" fmla="*/ 0 h 2489132"/>
                <a:gd name="connsiteX1" fmla="*/ 128 w 582930"/>
                <a:gd name="connsiteY1" fmla="*/ 2233190 h 2489132"/>
                <a:gd name="connsiteX2" fmla="*/ 267730 w 582930"/>
                <a:gd name="connsiteY2" fmla="*/ 2488995 h 2489132"/>
                <a:gd name="connsiteX3" fmla="*/ 282075 w 582930"/>
                <a:gd name="connsiteY3" fmla="*/ 2489049 h 2489132"/>
                <a:gd name="connsiteX4" fmla="*/ 298001 w 582930"/>
                <a:gd name="connsiteY4" fmla="*/ 2489049 h 2489132"/>
                <a:gd name="connsiteX5" fmla="*/ 582839 w 582930"/>
                <a:gd name="connsiteY5" fmla="*/ 2245510 h 2489132"/>
                <a:gd name="connsiteX6" fmla="*/ 582898 w 582930"/>
                <a:gd name="connsiteY6" fmla="*/ 2235313 h 2489132"/>
                <a:gd name="connsiteX7" fmla="*/ 582898 w 582930"/>
                <a:gd name="connsiteY7" fmla="*/ 0 h 2489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2930" h="2489132">
                  <a:moveTo>
                    <a:pt x="128" y="0"/>
                  </a:moveTo>
                  <a:lnTo>
                    <a:pt x="128" y="2233190"/>
                  </a:lnTo>
                  <a:cubicBezTo>
                    <a:pt x="-4467" y="2370329"/>
                    <a:pt x="115337" y="2484860"/>
                    <a:pt x="267730" y="2488995"/>
                  </a:cubicBezTo>
                  <a:cubicBezTo>
                    <a:pt x="272508" y="2489123"/>
                    <a:pt x="277292" y="2489144"/>
                    <a:pt x="282075" y="2489049"/>
                  </a:cubicBezTo>
                  <a:lnTo>
                    <a:pt x="298001" y="2489049"/>
                  </a:lnTo>
                  <a:cubicBezTo>
                    <a:pt x="451385" y="2492584"/>
                    <a:pt x="578911" y="2383547"/>
                    <a:pt x="582839" y="2245510"/>
                  </a:cubicBezTo>
                  <a:cubicBezTo>
                    <a:pt x="582934" y="2242113"/>
                    <a:pt x="582957" y="2238710"/>
                    <a:pt x="582898" y="2235313"/>
                  </a:cubicBezTo>
                  <a:lnTo>
                    <a:pt x="582898" y="0"/>
                  </a:lnTo>
                  <a:close/>
                </a:path>
              </a:pathLst>
            </a:custGeom>
            <a:solidFill>
              <a:schemeClr val="accent5"/>
            </a:solidFill>
            <a:ln w="589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21">
              <a:extLst>
                <a:ext uri="{FF2B5EF4-FFF2-40B4-BE49-F238E27FC236}">
                  <a16:creationId xmlns:a16="http://schemas.microsoft.com/office/drawing/2014/main" id="{81DDA28F-F9D4-184E-90CB-1BA0708A1183}"/>
                </a:ext>
              </a:extLst>
            </p:cNvPr>
            <p:cNvSpPr/>
            <p:nvPr/>
          </p:nvSpPr>
          <p:spPr>
            <a:xfrm>
              <a:off x="5206131" y="2098057"/>
              <a:ext cx="855315" cy="324009"/>
            </a:xfrm>
            <a:custGeom>
              <a:avLst/>
              <a:gdLst>
                <a:gd name="connsiteX0" fmla="*/ 38965 w 855315"/>
                <a:gd name="connsiteY0" fmla="*/ 6186 h 324009"/>
                <a:gd name="connsiteX1" fmla="*/ 35 w 855315"/>
                <a:gd name="connsiteY1" fmla="*/ 59269 h 324009"/>
                <a:gd name="connsiteX2" fmla="*/ 35 w 855315"/>
                <a:gd name="connsiteY2" fmla="*/ 237627 h 324009"/>
                <a:gd name="connsiteX3" fmla="*/ 59020 w 855315"/>
                <a:gd name="connsiteY3" fmla="*/ 298672 h 324009"/>
                <a:gd name="connsiteX4" fmla="*/ 427086 w 855315"/>
                <a:gd name="connsiteY4" fmla="*/ 323090 h 324009"/>
                <a:gd name="connsiteX5" fmla="*/ 793382 w 855315"/>
                <a:gd name="connsiteY5" fmla="*/ 302388 h 324009"/>
                <a:gd name="connsiteX6" fmla="*/ 855316 w 855315"/>
                <a:gd name="connsiteY6" fmla="*/ 241343 h 324009"/>
                <a:gd name="connsiteX7" fmla="*/ 855316 w 855315"/>
                <a:gd name="connsiteY7" fmla="*/ 62985 h 324009"/>
                <a:gd name="connsiteX8" fmla="*/ 802819 w 855315"/>
                <a:gd name="connsiteY8" fmla="*/ 5125 h 324009"/>
                <a:gd name="connsiteX9" fmla="*/ 38965 w 855315"/>
                <a:gd name="connsiteY9" fmla="*/ 6186 h 324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5315" h="324009">
                  <a:moveTo>
                    <a:pt x="38965" y="6186"/>
                  </a:moveTo>
                  <a:cubicBezTo>
                    <a:pt x="15867" y="15822"/>
                    <a:pt x="802" y="36370"/>
                    <a:pt x="35" y="59269"/>
                  </a:cubicBezTo>
                  <a:lnTo>
                    <a:pt x="35" y="237627"/>
                  </a:lnTo>
                  <a:cubicBezTo>
                    <a:pt x="-1085" y="268733"/>
                    <a:pt x="24632" y="295354"/>
                    <a:pt x="59020" y="298672"/>
                  </a:cubicBezTo>
                  <a:cubicBezTo>
                    <a:pt x="180511" y="317743"/>
                    <a:pt x="303801" y="325922"/>
                    <a:pt x="427086" y="323090"/>
                  </a:cubicBezTo>
                  <a:cubicBezTo>
                    <a:pt x="549639" y="326680"/>
                    <a:pt x="672292" y="319748"/>
                    <a:pt x="793382" y="302388"/>
                  </a:cubicBezTo>
                  <a:cubicBezTo>
                    <a:pt x="828389" y="299387"/>
                    <a:pt x="855168" y="272991"/>
                    <a:pt x="855316" y="241343"/>
                  </a:cubicBezTo>
                  <a:lnTo>
                    <a:pt x="855316" y="62985"/>
                  </a:lnTo>
                  <a:cubicBezTo>
                    <a:pt x="854708" y="35120"/>
                    <a:pt x="833037" y="11231"/>
                    <a:pt x="802819" y="5125"/>
                  </a:cubicBezTo>
                  <a:cubicBezTo>
                    <a:pt x="802819" y="5125"/>
                    <a:pt x="50172" y="-7084"/>
                    <a:pt x="38965" y="6186"/>
                  </a:cubicBezTo>
                  <a:close/>
                </a:path>
              </a:pathLst>
            </a:custGeom>
            <a:solidFill>
              <a:schemeClr val="bg1">
                <a:lumMod val="75000"/>
              </a:schemeClr>
            </a:solidFill>
            <a:ln w="589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E7B88A51-FD8C-CF42-8D23-3C9B4D87A8AE}"/>
                </a:ext>
              </a:extLst>
            </p:cNvPr>
            <p:cNvSpPr/>
            <p:nvPr/>
          </p:nvSpPr>
          <p:spPr>
            <a:xfrm>
              <a:off x="1731763" y="2453528"/>
              <a:ext cx="752922" cy="2943439"/>
            </a:xfrm>
            <a:custGeom>
              <a:avLst/>
              <a:gdLst>
                <a:gd name="connsiteX0" fmla="*/ 5505 w 752922"/>
                <a:gd name="connsiteY0" fmla="*/ 0 h 2943439"/>
                <a:gd name="connsiteX1" fmla="*/ 5505 w 752922"/>
                <a:gd name="connsiteY1" fmla="*/ 2689701 h 2943439"/>
                <a:gd name="connsiteX2" fmla="*/ 356465 w 752922"/>
                <a:gd name="connsiteY2" fmla="*/ 2943437 h 2943439"/>
                <a:gd name="connsiteX3" fmla="*/ 732199 w 752922"/>
                <a:gd name="connsiteY3" fmla="*/ 2672715 h 2943439"/>
                <a:gd name="connsiteX4" fmla="*/ 744585 w 752922"/>
                <a:gd name="connsiteY4" fmla="*/ 1062 h 2943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22" h="2943439">
                  <a:moveTo>
                    <a:pt x="5505" y="0"/>
                  </a:moveTo>
                  <a:cubicBezTo>
                    <a:pt x="5505" y="0"/>
                    <a:pt x="-6882" y="2601053"/>
                    <a:pt x="5505" y="2689701"/>
                  </a:cubicBezTo>
                  <a:cubicBezTo>
                    <a:pt x="41179" y="2838280"/>
                    <a:pt x="187556" y="2944106"/>
                    <a:pt x="356465" y="2943437"/>
                  </a:cubicBezTo>
                  <a:cubicBezTo>
                    <a:pt x="512775" y="2937067"/>
                    <a:pt x="694448" y="2904155"/>
                    <a:pt x="732199" y="2672715"/>
                  </a:cubicBezTo>
                  <a:cubicBezTo>
                    <a:pt x="769949" y="2441274"/>
                    <a:pt x="744585" y="1062"/>
                    <a:pt x="744585" y="1062"/>
                  </a:cubicBezTo>
                  <a:close/>
                </a:path>
              </a:pathLst>
            </a:custGeom>
            <a:solidFill>
              <a:srgbClr val="FFFFFF"/>
            </a:solidFill>
            <a:ln w="589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23">
              <a:extLst>
                <a:ext uri="{FF2B5EF4-FFF2-40B4-BE49-F238E27FC236}">
                  <a16:creationId xmlns:a16="http://schemas.microsoft.com/office/drawing/2014/main" id="{BEC63BED-4B9A-9D4E-8758-67A3400FEE61}"/>
                </a:ext>
              </a:extLst>
            </p:cNvPr>
            <p:cNvSpPr/>
            <p:nvPr/>
          </p:nvSpPr>
          <p:spPr>
            <a:xfrm>
              <a:off x="1802151" y="2303304"/>
              <a:ext cx="614636" cy="315314"/>
            </a:xfrm>
            <a:custGeom>
              <a:avLst/>
              <a:gdLst>
                <a:gd name="connsiteX0" fmla="*/ 590 w 614636"/>
                <a:gd name="connsiteY0" fmla="*/ 266475 h 315314"/>
                <a:gd name="connsiteX1" fmla="*/ 52479 w 614636"/>
                <a:gd name="connsiteY1" fmla="*/ 315302 h 315314"/>
                <a:gd name="connsiteX2" fmla="*/ 53086 w 614636"/>
                <a:gd name="connsiteY2" fmla="*/ 315311 h 315314"/>
                <a:gd name="connsiteX3" fmla="*/ 561536 w 614636"/>
                <a:gd name="connsiteY3" fmla="*/ 315311 h 315314"/>
                <a:gd name="connsiteX4" fmla="*/ 614634 w 614636"/>
                <a:gd name="connsiteY4" fmla="*/ 268614 h 315314"/>
                <a:gd name="connsiteX5" fmla="*/ 614622 w 614636"/>
                <a:gd name="connsiteY5" fmla="*/ 267006 h 315314"/>
                <a:gd name="connsiteX6" fmla="*/ 614622 w 614636"/>
                <a:gd name="connsiteY6" fmla="*/ 49367 h 315314"/>
                <a:gd name="connsiteX7" fmla="*/ 562149 w 614636"/>
                <a:gd name="connsiteY7" fmla="*/ 1 h 315314"/>
                <a:gd name="connsiteX8" fmla="*/ 562126 w 614636"/>
                <a:gd name="connsiteY8" fmla="*/ 0 h 315314"/>
                <a:gd name="connsiteX9" fmla="*/ 53086 w 614636"/>
                <a:gd name="connsiteY9" fmla="*/ 0 h 315314"/>
                <a:gd name="connsiteX10" fmla="*/ 0 w 614636"/>
                <a:gd name="connsiteY10" fmla="*/ 48836 h 315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636" h="315314">
                  <a:moveTo>
                    <a:pt x="590" y="266475"/>
                  </a:moveTo>
                  <a:cubicBezTo>
                    <a:pt x="-65" y="292854"/>
                    <a:pt x="23169" y="314714"/>
                    <a:pt x="52479" y="315302"/>
                  </a:cubicBezTo>
                  <a:cubicBezTo>
                    <a:pt x="52679" y="315307"/>
                    <a:pt x="52886" y="315309"/>
                    <a:pt x="53086" y="315311"/>
                  </a:cubicBezTo>
                  <a:lnTo>
                    <a:pt x="561536" y="315311"/>
                  </a:lnTo>
                  <a:cubicBezTo>
                    <a:pt x="590527" y="315611"/>
                    <a:pt x="614298" y="294704"/>
                    <a:pt x="614634" y="268614"/>
                  </a:cubicBezTo>
                  <a:cubicBezTo>
                    <a:pt x="614640" y="268078"/>
                    <a:pt x="614634" y="267542"/>
                    <a:pt x="614622" y="267006"/>
                  </a:cubicBezTo>
                  <a:lnTo>
                    <a:pt x="614622" y="49367"/>
                  </a:lnTo>
                  <a:cubicBezTo>
                    <a:pt x="615283" y="22695"/>
                    <a:pt x="591789" y="593"/>
                    <a:pt x="562149" y="1"/>
                  </a:cubicBezTo>
                  <a:cubicBezTo>
                    <a:pt x="562143" y="1"/>
                    <a:pt x="562132" y="0"/>
                    <a:pt x="562126" y="0"/>
                  </a:cubicBezTo>
                  <a:lnTo>
                    <a:pt x="53086" y="0"/>
                  </a:lnTo>
                  <a:cubicBezTo>
                    <a:pt x="23576" y="578"/>
                    <a:pt x="-6" y="22274"/>
                    <a:pt x="0" y="48836"/>
                  </a:cubicBezTo>
                  <a:close/>
                </a:path>
              </a:pathLst>
            </a:custGeom>
            <a:solidFill>
              <a:schemeClr val="bg1">
                <a:lumMod val="75000"/>
              </a:schemeClr>
            </a:solidFill>
            <a:ln w="589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24">
              <a:extLst>
                <a:ext uri="{FF2B5EF4-FFF2-40B4-BE49-F238E27FC236}">
                  <a16:creationId xmlns:a16="http://schemas.microsoft.com/office/drawing/2014/main" id="{13CDE347-2BAD-F841-AD01-323AD085785B}"/>
                </a:ext>
              </a:extLst>
            </p:cNvPr>
            <p:cNvSpPr/>
            <p:nvPr/>
          </p:nvSpPr>
          <p:spPr>
            <a:xfrm>
              <a:off x="1711895" y="2416369"/>
              <a:ext cx="790406" cy="3002404"/>
            </a:xfrm>
            <a:custGeom>
              <a:avLst/>
              <a:gdLst>
                <a:gd name="connsiteX0" fmla="*/ 1190 w 790406"/>
                <a:gd name="connsiteY0" fmla="*/ 2672715 h 3002404"/>
                <a:gd name="connsiteX1" fmla="*/ 4139 w 790406"/>
                <a:gd name="connsiteY1" fmla="*/ 21234 h 3002404"/>
                <a:gd name="connsiteX2" fmla="*/ 14756 w 790406"/>
                <a:gd name="connsiteY2" fmla="*/ 5840 h 3002404"/>
                <a:gd name="connsiteX3" fmla="*/ 14756 w 790406"/>
                <a:gd name="connsiteY3" fmla="*/ 5840 h 3002404"/>
                <a:gd name="connsiteX4" fmla="*/ 30682 w 790406"/>
                <a:gd name="connsiteY4" fmla="*/ 0 h 3002404"/>
                <a:gd name="connsiteX5" fmla="*/ 30682 w 790406"/>
                <a:gd name="connsiteY5" fmla="*/ 0 h 3002404"/>
                <a:gd name="connsiteX6" fmla="*/ 125648 w 790406"/>
                <a:gd name="connsiteY6" fmla="*/ 11148 h 3002404"/>
                <a:gd name="connsiteX7" fmla="*/ 125648 w 790406"/>
                <a:gd name="connsiteY7" fmla="*/ 11148 h 3002404"/>
                <a:gd name="connsiteX8" fmla="*/ 395798 w 790406"/>
                <a:gd name="connsiteY8" fmla="*/ 19110 h 3002404"/>
                <a:gd name="connsiteX9" fmla="*/ 395798 w 790406"/>
                <a:gd name="connsiteY9" fmla="*/ 19110 h 3002404"/>
                <a:gd name="connsiteX10" fmla="*/ 703699 w 790406"/>
                <a:gd name="connsiteY10" fmla="*/ 10617 h 3002404"/>
                <a:gd name="connsiteX11" fmla="*/ 703699 w 790406"/>
                <a:gd name="connsiteY11" fmla="*/ 10617 h 3002404"/>
                <a:gd name="connsiteX12" fmla="*/ 762684 w 790406"/>
                <a:gd name="connsiteY12" fmla="*/ 3185 h 3002404"/>
                <a:gd name="connsiteX13" fmla="*/ 762684 w 790406"/>
                <a:gd name="connsiteY13" fmla="*/ 3185 h 3002404"/>
                <a:gd name="connsiteX14" fmla="*/ 781559 w 790406"/>
                <a:gd name="connsiteY14" fmla="*/ 6901 h 3002404"/>
                <a:gd name="connsiteX15" fmla="*/ 781559 w 790406"/>
                <a:gd name="connsiteY15" fmla="*/ 6901 h 3002404"/>
                <a:gd name="connsiteX16" fmla="*/ 790407 w 790406"/>
                <a:gd name="connsiteY16" fmla="*/ 22295 h 3002404"/>
                <a:gd name="connsiteX17" fmla="*/ 790407 w 790406"/>
                <a:gd name="connsiteY17" fmla="*/ 22295 h 3002404"/>
                <a:gd name="connsiteX18" fmla="*/ 784508 w 790406"/>
                <a:gd name="connsiteY18" fmla="*/ 2675369 h 3002404"/>
                <a:gd name="connsiteX19" fmla="*/ 693082 w 790406"/>
                <a:gd name="connsiteY19" fmla="*/ 2887700 h 3002404"/>
                <a:gd name="connsiteX20" fmla="*/ 693082 w 790406"/>
                <a:gd name="connsiteY20" fmla="*/ 2887700 h 3002404"/>
                <a:gd name="connsiteX21" fmla="*/ 398158 w 790406"/>
                <a:gd name="connsiteY21" fmla="*/ 3002359 h 3002404"/>
                <a:gd name="connsiteX22" fmla="*/ 377513 w 790406"/>
                <a:gd name="connsiteY22" fmla="*/ 3002359 h 3002404"/>
                <a:gd name="connsiteX23" fmla="*/ 117980 w 790406"/>
                <a:gd name="connsiteY23" fmla="*/ 2913180 h 3002404"/>
                <a:gd name="connsiteX24" fmla="*/ 117980 w 790406"/>
                <a:gd name="connsiteY24" fmla="*/ 2913180 h 3002404"/>
                <a:gd name="connsiteX25" fmla="*/ 10 w 790406"/>
                <a:gd name="connsiteY25" fmla="*/ 2674839 h 3002404"/>
                <a:gd name="connsiteX26" fmla="*/ 44838 w 790406"/>
                <a:gd name="connsiteY26" fmla="*/ 2672715 h 3002404"/>
                <a:gd name="connsiteX27" fmla="*/ 149242 w 790406"/>
                <a:gd name="connsiteY27" fmla="*/ 2881861 h 3002404"/>
                <a:gd name="connsiteX28" fmla="*/ 149242 w 790406"/>
                <a:gd name="connsiteY28" fmla="*/ 2881861 h 3002404"/>
                <a:gd name="connsiteX29" fmla="*/ 380462 w 790406"/>
                <a:gd name="connsiteY29" fmla="*/ 2960954 h 3002404"/>
                <a:gd name="connsiteX30" fmla="*/ 400517 w 790406"/>
                <a:gd name="connsiteY30" fmla="*/ 2960954 h 3002404"/>
                <a:gd name="connsiteX31" fmla="*/ 660050 w 790406"/>
                <a:gd name="connsiteY31" fmla="*/ 2859036 h 3002404"/>
                <a:gd name="connsiteX32" fmla="*/ 660050 w 790406"/>
                <a:gd name="connsiteY32" fmla="*/ 2859036 h 3002404"/>
                <a:gd name="connsiteX33" fmla="*/ 740270 w 790406"/>
                <a:gd name="connsiteY33" fmla="*/ 2675369 h 3002404"/>
                <a:gd name="connsiteX34" fmla="*/ 740270 w 790406"/>
                <a:gd name="connsiteY34" fmla="*/ 2675369 h 3002404"/>
                <a:gd name="connsiteX35" fmla="*/ 743809 w 790406"/>
                <a:gd name="connsiteY35" fmla="*/ 47775 h 3002404"/>
                <a:gd name="connsiteX36" fmla="*/ 707238 w 790406"/>
                <a:gd name="connsiteY36" fmla="*/ 53083 h 3002404"/>
                <a:gd name="connsiteX37" fmla="*/ 707238 w 790406"/>
                <a:gd name="connsiteY37" fmla="*/ 53083 h 3002404"/>
                <a:gd name="connsiteX38" fmla="*/ 395798 w 790406"/>
                <a:gd name="connsiteY38" fmla="*/ 61576 h 3002404"/>
                <a:gd name="connsiteX39" fmla="*/ 395798 w 790406"/>
                <a:gd name="connsiteY39" fmla="*/ 61576 h 3002404"/>
                <a:gd name="connsiteX40" fmla="*/ 121519 w 790406"/>
                <a:gd name="connsiteY40" fmla="*/ 53614 h 3002404"/>
                <a:gd name="connsiteX41" fmla="*/ 121519 w 790406"/>
                <a:gd name="connsiteY41" fmla="*/ 53614 h 3002404"/>
                <a:gd name="connsiteX42" fmla="*/ 48377 w 790406"/>
                <a:gd name="connsiteY42" fmla="*/ 45652 h 3002404"/>
                <a:gd name="connsiteX43" fmla="*/ 48377 w 790406"/>
                <a:gd name="connsiteY43" fmla="*/ 45652 h 3002404"/>
                <a:gd name="connsiteX44" fmla="*/ 44838 w 790406"/>
                <a:gd name="connsiteY44" fmla="*/ 2674308 h 300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90406" h="3002404">
                  <a:moveTo>
                    <a:pt x="1190" y="2672715"/>
                  </a:moveTo>
                  <a:lnTo>
                    <a:pt x="4139" y="21234"/>
                  </a:lnTo>
                  <a:cubicBezTo>
                    <a:pt x="4864" y="14907"/>
                    <a:pt x="8775" y="9231"/>
                    <a:pt x="14756" y="5840"/>
                  </a:cubicBezTo>
                  <a:lnTo>
                    <a:pt x="14756" y="5840"/>
                  </a:lnTo>
                  <a:cubicBezTo>
                    <a:pt x="18991" y="2065"/>
                    <a:pt x="24725" y="-36"/>
                    <a:pt x="30682" y="0"/>
                  </a:cubicBezTo>
                  <a:lnTo>
                    <a:pt x="30682" y="0"/>
                  </a:lnTo>
                  <a:cubicBezTo>
                    <a:pt x="30682" y="0"/>
                    <a:pt x="67253" y="6370"/>
                    <a:pt x="125648" y="11148"/>
                  </a:cubicBezTo>
                  <a:lnTo>
                    <a:pt x="125648" y="11148"/>
                  </a:lnTo>
                  <a:cubicBezTo>
                    <a:pt x="192890" y="16987"/>
                    <a:pt x="291985" y="18579"/>
                    <a:pt x="395798" y="19110"/>
                  </a:cubicBezTo>
                  <a:lnTo>
                    <a:pt x="395798" y="19110"/>
                  </a:lnTo>
                  <a:cubicBezTo>
                    <a:pt x="519666" y="19110"/>
                    <a:pt x="637046" y="15394"/>
                    <a:pt x="703699" y="10617"/>
                  </a:cubicBezTo>
                  <a:lnTo>
                    <a:pt x="703699" y="10617"/>
                  </a:lnTo>
                  <a:cubicBezTo>
                    <a:pt x="723559" y="9623"/>
                    <a:pt x="743290" y="7137"/>
                    <a:pt x="762684" y="3185"/>
                  </a:cubicBezTo>
                  <a:lnTo>
                    <a:pt x="762684" y="3185"/>
                  </a:lnTo>
                  <a:cubicBezTo>
                    <a:pt x="769273" y="1713"/>
                    <a:pt x="776251" y="3087"/>
                    <a:pt x="781559" y="6901"/>
                  </a:cubicBezTo>
                  <a:lnTo>
                    <a:pt x="781559" y="6901"/>
                  </a:lnTo>
                  <a:cubicBezTo>
                    <a:pt x="787074" y="10465"/>
                    <a:pt x="790360" y="16186"/>
                    <a:pt x="790407" y="22295"/>
                  </a:cubicBezTo>
                  <a:lnTo>
                    <a:pt x="790407" y="22295"/>
                  </a:lnTo>
                  <a:lnTo>
                    <a:pt x="784508" y="2675369"/>
                  </a:lnTo>
                  <a:cubicBezTo>
                    <a:pt x="784149" y="2753868"/>
                    <a:pt x="751589" y="2829479"/>
                    <a:pt x="693082" y="2887700"/>
                  </a:cubicBezTo>
                  <a:lnTo>
                    <a:pt x="693082" y="2887700"/>
                  </a:lnTo>
                  <a:cubicBezTo>
                    <a:pt x="617605" y="2962228"/>
                    <a:pt x="510194" y="3003988"/>
                    <a:pt x="398158" y="3002359"/>
                  </a:cubicBezTo>
                  <a:lnTo>
                    <a:pt x="377513" y="3002359"/>
                  </a:lnTo>
                  <a:cubicBezTo>
                    <a:pt x="281810" y="3002120"/>
                    <a:pt x="189505" y="2970403"/>
                    <a:pt x="117980" y="2913180"/>
                  </a:cubicBezTo>
                  <a:lnTo>
                    <a:pt x="117980" y="2913180"/>
                  </a:lnTo>
                  <a:cubicBezTo>
                    <a:pt x="42261" y="2852788"/>
                    <a:pt x="-751" y="2765886"/>
                    <a:pt x="10" y="2674839"/>
                  </a:cubicBezTo>
                  <a:close/>
                  <a:moveTo>
                    <a:pt x="44838" y="2672715"/>
                  </a:moveTo>
                  <a:cubicBezTo>
                    <a:pt x="44762" y="2752669"/>
                    <a:pt x="82772" y="2828816"/>
                    <a:pt x="149242" y="2881861"/>
                  </a:cubicBezTo>
                  <a:lnTo>
                    <a:pt x="149242" y="2881861"/>
                  </a:lnTo>
                  <a:cubicBezTo>
                    <a:pt x="213069" y="2932645"/>
                    <a:pt x="295264" y="2960763"/>
                    <a:pt x="380462" y="2960954"/>
                  </a:cubicBezTo>
                  <a:lnTo>
                    <a:pt x="400517" y="2960954"/>
                  </a:lnTo>
                  <a:cubicBezTo>
                    <a:pt x="499234" y="2961894"/>
                    <a:pt x="593681" y="2924805"/>
                    <a:pt x="660050" y="2859036"/>
                  </a:cubicBezTo>
                  <a:lnTo>
                    <a:pt x="660050" y="2859036"/>
                  </a:lnTo>
                  <a:cubicBezTo>
                    <a:pt x="711119" y="2808856"/>
                    <a:pt x="739703" y="2743416"/>
                    <a:pt x="740270" y="2675369"/>
                  </a:cubicBezTo>
                  <a:lnTo>
                    <a:pt x="740270" y="2675369"/>
                  </a:lnTo>
                  <a:lnTo>
                    <a:pt x="743809" y="47775"/>
                  </a:lnTo>
                  <a:lnTo>
                    <a:pt x="707238" y="53083"/>
                  </a:lnTo>
                  <a:lnTo>
                    <a:pt x="707238" y="53083"/>
                  </a:lnTo>
                  <a:cubicBezTo>
                    <a:pt x="638226" y="58391"/>
                    <a:pt x="520846" y="62107"/>
                    <a:pt x="395798" y="61576"/>
                  </a:cubicBezTo>
                  <a:lnTo>
                    <a:pt x="395798" y="61576"/>
                  </a:lnTo>
                  <a:cubicBezTo>
                    <a:pt x="290805" y="61576"/>
                    <a:pt x="192301" y="61576"/>
                    <a:pt x="121519" y="53614"/>
                  </a:cubicBezTo>
                  <a:lnTo>
                    <a:pt x="121519" y="53614"/>
                  </a:lnTo>
                  <a:cubicBezTo>
                    <a:pt x="90847" y="50960"/>
                    <a:pt x="62534" y="48306"/>
                    <a:pt x="48377" y="45652"/>
                  </a:cubicBezTo>
                  <a:lnTo>
                    <a:pt x="48377" y="45652"/>
                  </a:lnTo>
                  <a:lnTo>
                    <a:pt x="44838" y="2674308"/>
                  </a:lnTo>
                  <a:close/>
                </a:path>
              </a:pathLst>
            </a:custGeom>
            <a:solidFill>
              <a:schemeClr val="bg1">
                <a:lumMod val="75000"/>
              </a:schemeClr>
            </a:solidFill>
            <a:ln w="589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25">
              <a:extLst>
                <a:ext uri="{FF2B5EF4-FFF2-40B4-BE49-F238E27FC236}">
                  <a16:creationId xmlns:a16="http://schemas.microsoft.com/office/drawing/2014/main" id="{58170006-519A-E04D-BB36-CDF382501393}"/>
                </a:ext>
              </a:extLst>
            </p:cNvPr>
            <p:cNvSpPr/>
            <p:nvPr/>
          </p:nvSpPr>
          <p:spPr>
            <a:xfrm>
              <a:off x="1815591" y="3849603"/>
              <a:ext cx="581170" cy="1454550"/>
            </a:xfrm>
            <a:custGeom>
              <a:avLst/>
              <a:gdLst>
                <a:gd name="connsiteX0" fmla="*/ 127 w 581170"/>
                <a:gd name="connsiteY0" fmla="*/ 0 h 1454550"/>
                <a:gd name="connsiteX1" fmla="*/ 127 w 581170"/>
                <a:gd name="connsiteY1" fmla="*/ 1198608 h 1454550"/>
                <a:gd name="connsiteX2" fmla="*/ 267753 w 581170"/>
                <a:gd name="connsiteY2" fmla="*/ 1454392 h 1454550"/>
                <a:gd name="connsiteX3" fmla="*/ 280895 w 581170"/>
                <a:gd name="connsiteY3" fmla="*/ 1454467 h 1454550"/>
                <a:gd name="connsiteX4" fmla="*/ 296821 w 581170"/>
                <a:gd name="connsiteY4" fmla="*/ 1454467 h 1454550"/>
                <a:gd name="connsiteX5" fmla="*/ 581081 w 581170"/>
                <a:gd name="connsiteY5" fmla="*/ 1211470 h 1454550"/>
                <a:gd name="connsiteX6" fmla="*/ 581128 w 581170"/>
                <a:gd name="connsiteY6" fmla="*/ 1200731 h 1454550"/>
                <a:gd name="connsiteX7" fmla="*/ 581128 w 581170"/>
                <a:gd name="connsiteY7" fmla="*/ 0 h 14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1170" h="1454550">
                  <a:moveTo>
                    <a:pt x="127" y="0"/>
                  </a:moveTo>
                  <a:lnTo>
                    <a:pt x="127" y="1198608"/>
                  </a:lnTo>
                  <a:cubicBezTo>
                    <a:pt x="-4456" y="1335747"/>
                    <a:pt x="115360" y="1450268"/>
                    <a:pt x="267753" y="1454392"/>
                  </a:cubicBezTo>
                  <a:cubicBezTo>
                    <a:pt x="272130" y="1454509"/>
                    <a:pt x="276512" y="1454535"/>
                    <a:pt x="280895" y="1454467"/>
                  </a:cubicBezTo>
                  <a:lnTo>
                    <a:pt x="296821" y="1454467"/>
                  </a:lnTo>
                  <a:cubicBezTo>
                    <a:pt x="449881" y="1458007"/>
                    <a:pt x="577146" y="1349209"/>
                    <a:pt x="581081" y="1211470"/>
                  </a:cubicBezTo>
                  <a:cubicBezTo>
                    <a:pt x="581181" y="1207892"/>
                    <a:pt x="581199" y="1204309"/>
                    <a:pt x="581128" y="1200731"/>
                  </a:cubicBezTo>
                  <a:lnTo>
                    <a:pt x="581128" y="0"/>
                  </a:lnTo>
                  <a:close/>
                </a:path>
              </a:pathLst>
            </a:custGeom>
            <a:solidFill>
              <a:schemeClr val="accent2"/>
            </a:solidFill>
            <a:ln w="589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26">
              <a:extLst>
                <a:ext uri="{FF2B5EF4-FFF2-40B4-BE49-F238E27FC236}">
                  <a16:creationId xmlns:a16="http://schemas.microsoft.com/office/drawing/2014/main" id="{ECD34C96-E790-244D-8EBF-DC2AD53B2504}"/>
                </a:ext>
              </a:extLst>
            </p:cNvPr>
            <p:cNvSpPr/>
            <p:nvPr/>
          </p:nvSpPr>
          <p:spPr>
            <a:xfrm>
              <a:off x="1683583" y="2098057"/>
              <a:ext cx="855289" cy="324022"/>
            </a:xfrm>
            <a:custGeom>
              <a:avLst/>
              <a:gdLst>
                <a:gd name="connsiteX0" fmla="*/ 39529 w 855289"/>
                <a:gd name="connsiteY0" fmla="*/ 6186 h 324022"/>
                <a:gd name="connsiteX1" fmla="*/ 9 w 855289"/>
                <a:gd name="connsiteY1" fmla="*/ 59269 h 324022"/>
                <a:gd name="connsiteX2" fmla="*/ 9 w 855289"/>
                <a:gd name="connsiteY2" fmla="*/ 237627 h 324022"/>
                <a:gd name="connsiteX3" fmla="*/ 58994 w 855289"/>
                <a:gd name="connsiteY3" fmla="*/ 298672 h 324022"/>
                <a:gd name="connsiteX4" fmla="*/ 427059 w 855289"/>
                <a:gd name="connsiteY4" fmla="*/ 323090 h 324022"/>
                <a:gd name="connsiteX5" fmla="*/ 792765 w 855289"/>
                <a:gd name="connsiteY5" fmla="*/ 302388 h 324022"/>
                <a:gd name="connsiteX6" fmla="*/ 855289 w 855289"/>
                <a:gd name="connsiteY6" fmla="*/ 241343 h 324022"/>
                <a:gd name="connsiteX7" fmla="*/ 855289 w 855289"/>
                <a:gd name="connsiteY7" fmla="*/ 62985 h 324022"/>
                <a:gd name="connsiteX8" fmla="*/ 802793 w 855289"/>
                <a:gd name="connsiteY8" fmla="*/ 5125 h 324022"/>
                <a:gd name="connsiteX9" fmla="*/ 39529 w 855289"/>
                <a:gd name="connsiteY9" fmla="*/ 6186 h 324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5289" h="324022">
                  <a:moveTo>
                    <a:pt x="39529" y="6186"/>
                  </a:moveTo>
                  <a:cubicBezTo>
                    <a:pt x="16478" y="15958"/>
                    <a:pt x="1283" y="36366"/>
                    <a:pt x="9" y="59269"/>
                  </a:cubicBezTo>
                  <a:lnTo>
                    <a:pt x="9" y="237627"/>
                  </a:lnTo>
                  <a:cubicBezTo>
                    <a:pt x="-551" y="268550"/>
                    <a:pt x="24889" y="294878"/>
                    <a:pt x="58994" y="298672"/>
                  </a:cubicBezTo>
                  <a:cubicBezTo>
                    <a:pt x="180485" y="317743"/>
                    <a:pt x="303775" y="325922"/>
                    <a:pt x="427059" y="323090"/>
                  </a:cubicBezTo>
                  <a:cubicBezTo>
                    <a:pt x="549418" y="326711"/>
                    <a:pt x="671876" y="319778"/>
                    <a:pt x="792765" y="302388"/>
                  </a:cubicBezTo>
                  <a:cubicBezTo>
                    <a:pt x="827879" y="299406"/>
                    <a:pt x="854841" y="273079"/>
                    <a:pt x="855289" y="241343"/>
                  </a:cubicBezTo>
                  <a:lnTo>
                    <a:pt x="855289" y="62985"/>
                  </a:lnTo>
                  <a:cubicBezTo>
                    <a:pt x="854682" y="35120"/>
                    <a:pt x="833011" y="11231"/>
                    <a:pt x="802793" y="5125"/>
                  </a:cubicBezTo>
                  <a:cubicBezTo>
                    <a:pt x="802793" y="5125"/>
                    <a:pt x="50146" y="-7084"/>
                    <a:pt x="39529" y="6186"/>
                  </a:cubicBezTo>
                  <a:close/>
                </a:path>
              </a:pathLst>
            </a:custGeom>
            <a:solidFill>
              <a:schemeClr val="bg1">
                <a:lumMod val="75000"/>
              </a:schemeClr>
            </a:solidFill>
            <a:ln w="589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27">
              <a:extLst>
                <a:ext uri="{FF2B5EF4-FFF2-40B4-BE49-F238E27FC236}">
                  <a16:creationId xmlns:a16="http://schemas.microsoft.com/office/drawing/2014/main" id="{6D87C5B5-8DBD-744A-8085-C503C4C7CFA1}"/>
                </a:ext>
              </a:extLst>
            </p:cNvPr>
            <p:cNvSpPr/>
            <p:nvPr/>
          </p:nvSpPr>
          <p:spPr>
            <a:xfrm>
              <a:off x="1018833" y="2834662"/>
              <a:ext cx="707818" cy="2551155"/>
            </a:xfrm>
            <a:custGeom>
              <a:avLst/>
              <a:gdLst>
                <a:gd name="connsiteX0" fmla="*/ 0 w 707818"/>
                <a:gd name="connsiteY0" fmla="*/ 2551155 h 2551155"/>
                <a:gd name="connsiteX1" fmla="*/ 0 w 707818"/>
                <a:gd name="connsiteY1" fmla="*/ 565331 h 2551155"/>
                <a:gd name="connsiteX2" fmla="*/ 628189 w 707818"/>
                <a:gd name="connsiteY2" fmla="*/ 0 h 2551155"/>
                <a:gd name="connsiteX3" fmla="*/ 707818 w 707818"/>
                <a:gd name="connsiteY3" fmla="*/ 0 h 2551155"/>
                <a:gd name="connsiteX4" fmla="*/ 707818 w 707818"/>
                <a:gd name="connsiteY4" fmla="*/ 79624 h 2551155"/>
                <a:gd name="connsiteX5" fmla="*/ 628189 w 707818"/>
                <a:gd name="connsiteY5" fmla="*/ 79624 h 2551155"/>
                <a:gd name="connsiteX6" fmla="*/ 88477 w 707818"/>
                <a:gd name="connsiteY6" fmla="*/ 565331 h 2551155"/>
                <a:gd name="connsiteX7" fmla="*/ 88477 w 707818"/>
                <a:gd name="connsiteY7" fmla="*/ 565331 h 2551155"/>
                <a:gd name="connsiteX8" fmla="*/ 88477 w 707818"/>
                <a:gd name="connsiteY8" fmla="*/ 2551155 h 255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18" h="2551155">
                  <a:moveTo>
                    <a:pt x="0" y="2551155"/>
                  </a:moveTo>
                  <a:lnTo>
                    <a:pt x="0" y="565331"/>
                  </a:lnTo>
                  <a:cubicBezTo>
                    <a:pt x="0" y="253109"/>
                    <a:pt x="281250" y="0"/>
                    <a:pt x="628189" y="0"/>
                  </a:cubicBezTo>
                  <a:lnTo>
                    <a:pt x="707818" y="0"/>
                  </a:lnTo>
                  <a:lnTo>
                    <a:pt x="707818" y="79624"/>
                  </a:lnTo>
                  <a:lnTo>
                    <a:pt x="628189" y="79624"/>
                  </a:lnTo>
                  <a:cubicBezTo>
                    <a:pt x="330384" y="80208"/>
                    <a:pt x="89126" y="297327"/>
                    <a:pt x="88477" y="565331"/>
                  </a:cubicBezTo>
                  <a:lnTo>
                    <a:pt x="88477" y="565331"/>
                  </a:lnTo>
                  <a:lnTo>
                    <a:pt x="88477" y="2551155"/>
                  </a:lnTo>
                  <a:close/>
                </a:path>
              </a:pathLst>
            </a:custGeom>
            <a:solidFill>
              <a:schemeClr val="bg1">
                <a:lumMod val="75000"/>
              </a:schemeClr>
            </a:solidFill>
            <a:ln w="589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28">
              <a:extLst>
                <a:ext uri="{FF2B5EF4-FFF2-40B4-BE49-F238E27FC236}">
                  <a16:creationId xmlns:a16="http://schemas.microsoft.com/office/drawing/2014/main" id="{7E7291B0-F69A-4B41-82DA-42FDFE072C15}"/>
                </a:ext>
              </a:extLst>
            </p:cNvPr>
            <p:cNvSpPr/>
            <p:nvPr/>
          </p:nvSpPr>
          <p:spPr>
            <a:xfrm>
              <a:off x="6014259" y="2834662"/>
              <a:ext cx="704868" cy="2551155"/>
            </a:xfrm>
            <a:custGeom>
              <a:avLst/>
              <a:gdLst>
                <a:gd name="connsiteX0" fmla="*/ 616391 w 704868"/>
                <a:gd name="connsiteY0" fmla="*/ 2551155 h 2551155"/>
                <a:gd name="connsiteX1" fmla="*/ 616391 w 704868"/>
                <a:gd name="connsiteY1" fmla="*/ 565331 h 2551155"/>
                <a:gd name="connsiteX2" fmla="*/ 77270 w 704868"/>
                <a:gd name="connsiteY2" fmla="*/ 79624 h 2551155"/>
                <a:gd name="connsiteX3" fmla="*/ 0 w 704868"/>
                <a:gd name="connsiteY3" fmla="*/ 79624 h 2551155"/>
                <a:gd name="connsiteX4" fmla="*/ 0 w 704868"/>
                <a:gd name="connsiteY4" fmla="*/ 0 h 2551155"/>
                <a:gd name="connsiteX5" fmla="*/ 77270 w 704868"/>
                <a:gd name="connsiteY5" fmla="*/ 0 h 2551155"/>
                <a:gd name="connsiteX6" fmla="*/ 704869 w 704868"/>
                <a:gd name="connsiteY6" fmla="*/ 564800 h 2551155"/>
                <a:gd name="connsiteX7" fmla="*/ 704869 w 704868"/>
                <a:gd name="connsiteY7" fmla="*/ 565331 h 2551155"/>
                <a:gd name="connsiteX8" fmla="*/ 704869 w 704868"/>
                <a:gd name="connsiteY8" fmla="*/ 565331 h 2551155"/>
                <a:gd name="connsiteX9" fmla="*/ 704869 w 704868"/>
                <a:gd name="connsiteY9" fmla="*/ 2551155 h 2551155"/>
                <a:gd name="connsiteX10" fmla="*/ 616391 w 704868"/>
                <a:gd name="connsiteY10" fmla="*/ 2551155 h 255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4868" h="2551155">
                  <a:moveTo>
                    <a:pt x="616391" y="2551155"/>
                  </a:moveTo>
                  <a:lnTo>
                    <a:pt x="616391" y="565331"/>
                  </a:lnTo>
                  <a:cubicBezTo>
                    <a:pt x="615743" y="297529"/>
                    <a:pt x="374843" y="80500"/>
                    <a:pt x="77270" y="79624"/>
                  </a:cubicBezTo>
                  <a:lnTo>
                    <a:pt x="0" y="79624"/>
                  </a:lnTo>
                  <a:lnTo>
                    <a:pt x="0" y="0"/>
                  </a:lnTo>
                  <a:lnTo>
                    <a:pt x="77270" y="0"/>
                  </a:lnTo>
                  <a:cubicBezTo>
                    <a:pt x="423882" y="0"/>
                    <a:pt x="704869" y="252870"/>
                    <a:pt x="704869" y="564800"/>
                  </a:cubicBezTo>
                  <a:cubicBezTo>
                    <a:pt x="704869" y="564975"/>
                    <a:pt x="704869" y="565156"/>
                    <a:pt x="704869" y="565331"/>
                  </a:cubicBezTo>
                  <a:lnTo>
                    <a:pt x="704869" y="565331"/>
                  </a:lnTo>
                  <a:lnTo>
                    <a:pt x="704869" y="2551155"/>
                  </a:lnTo>
                  <a:lnTo>
                    <a:pt x="616391" y="2551155"/>
                  </a:lnTo>
                  <a:close/>
                </a:path>
              </a:pathLst>
            </a:custGeom>
            <a:solidFill>
              <a:schemeClr val="bg1">
                <a:lumMod val="75000"/>
              </a:schemeClr>
            </a:solidFill>
            <a:ln w="589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29">
              <a:extLst>
                <a:ext uri="{FF2B5EF4-FFF2-40B4-BE49-F238E27FC236}">
                  <a16:creationId xmlns:a16="http://schemas.microsoft.com/office/drawing/2014/main" id="{6CEACDE6-B76A-8B4D-95B0-0300A3167FE3}"/>
                </a:ext>
              </a:extLst>
            </p:cNvPr>
            <p:cNvSpPr/>
            <p:nvPr/>
          </p:nvSpPr>
          <p:spPr>
            <a:xfrm>
              <a:off x="2469860" y="2834662"/>
              <a:ext cx="426460" cy="79624"/>
            </a:xfrm>
            <a:custGeom>
              <a:avLst/>
              <a:gdLst>
                <a:gd name="connsiteX0" fmla="*/ 0 w 426460"/>
                <a:gd name="connsiteY0" fmla="*/ 79624 h 79624"/>
                <a:gd name="connsiteX1" fmla="*/ 0 w 426460"/>
                <a:gd name="connsiteY1" fmla="*/ 0 h 79624"/>
                <a:gd name="connsiteX2" fmla="*/ 426460 w 426460"/>
                <a:gd name="connsiteY2" fmla="*/ 0 h 79624"/>
                <a:gd name="connsiteX3" fmla="*/ 426460 w 426460"/>
                <a:gd name="connsiteY3" fmla="*/ 79624 h 79624"/>
                <a:gd name="connsiteX4" fmla="*/ 0 w 426460"/>
                <a:gd name="connsiteY4" fmla="*/ 79624 h 79624"/>
                <a:gd name="connsiteX5" fmla="*/ 0 w 426460"/>
                <a:gd name="connsiteY5" fmla="*/ 79624 h 7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460" h="79624">
                  <a:moveTo>
                    <a:pt x="0" y="79624"/>
                  </a:moveTo>
                  <a:lnTo>
                    <a:pt x="0" y="0"/>
                  </a:lnTo>
                  <a:lnTo>
                    <a:pt x="426460" y="0"/>
                  </a:lnTo>
                  <a:lnTo>
                    <a:pt x="426460" y="79624"/>
                  </a:lnTo>
                  <a:lnTo>
                    <a:pt x="0" y="79624"/>
                  </a:lnTo>
                  <a:lnTo>
                    <a:pt x="0" y="79624"/>
                  </a:lnTo>
                  <a:close/>
                </a:path>
              </a:pathLst>
            </a:custGeom>
            <a:solidFill>
              <a:schemeClr val="bg1">
                <a:lumMod val="75000"/>
              </a:schemeClr>
            </a:solidFill>
            <a:ln w="589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30">
              <a:extLst>
                <a:ext uri="{FF2B5EF4-FFF2-40B4-BE49-F238E27FC236}">
                  <a16:creationId xmlns:a16="http://schemas.microsoft.com/office/drawing/2014/main" id="{FAB9ED8E-7E05-7D44-8C42-DB41D4A2FC6E}"/>
                </a:ext>
              </a:extLst>
            </p:cNvPr>
            <p:cNvSpPr/>
            <p:nvPr/>
          </p:nvSpPr>
          <p:spPr>
            <a:xfrm>
              <a:off x="3649557" y="2834662"/>
              <a:ext cx="426460" cy="79624"/>
            </a:xfrm>
            <a:custGeom>
              <a:avLst/>
              <a:gdLst>
                <a:gd name="connsiteX0" fmla="*/ 0 w 426460"/>
                <a:gd name="connsiteY0" fmla="*/ 79624 h 79624"/>
                <a:gd name="connsiteX1" fmla="*/ 0 w 426460"/>
                <a:gd name="connsiteY1" fmla="*/ 0 h 79624"/>
                <a:gd name="connsiteX2" fmla="*/ 426461 w 426460"/>
                <a:gd name="connsiteY2" fmla="*/ 0 h 79624"/>
                <a:gd name="connsiteX3" fmla="*/ 426461 w 426460"/>
                <a:gd name="connsiteY3" fmla="*/ 79624 h 79624"/>
                <a:gd name="connsiteX4" fmla="*/ 0 w 426460"/>
                <a:gd name="connsiteY4" fmla="*/ 79624 h 79624"/>
                <a:gd name="connsiteX5" fmla="*/ 0 w 426460"/>
                <a:gd name="connsiteY5" fmla="*/ 79624 h 7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460" h="79624">
                  <a:moveTo>
                    <a:pt x="0" y="79624"/>
                  </a:moveTo>
                  <a:lnTo>
                    <a:pt x="0" y="0"/>
                  </a:lnTo>
                  <a:lnTo>
                    <a:pt x="426461" y="0"/>
                  </a:lnTo>
                  <a:lnTo>
                    <a:pt x="426461" y="79624"/>
                  </a:lnTo>
                  <a:lnTo>
                    <a:pt x="0" y="79624"/>
                  </a:lnTo>
                  <a:lnTo>
                    <a:pt x="0" y="79624"/>
                  </a:lnTo>
                  <a:close/>
                </a:path>
              </a:pathLst>
            </a:custGeom>
            <a:solidFill>
              <a:schemeClr val="bg1">
                <a:lumMod val="75000"/>
              </a:schemeClr>
            </a:solidFill>
            <a:ln w="589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5DB00F6E-08CB-2C4F-A150-59A1E7A702B9}"/>
                </a:ext>
              </a:extLst>
            </p:cNvPr>
            <p:cNvSpPr/>
            <p:nvPr/>
          </p:nvSpPr>
          <p:spPr>
            <a:xfrm>
              <a:off x="4812148" y="2834662"/>
              <a:ext cx="426460" cy="79624"/>
            </a:xfrm>
            <a:custGeom>
              <a:avLst/>
              <a:gdLst>
                <a:gd name="connsiteX0" fmla="*/ 0 w 426460"/>
                <a:gd name="connsiteY0" fmla="*/ 79624 h 79624"/>
                <a:gd name="connsiteX1" fmla="*/ 0 w 426460"/>
                <a:gd name="connsiteY1" fmla="*/ 0 h 79624"/>
                <a:gd name="connsiteX2" fmla="*/ 426461 w 426460"/>
                <a:gd name="connsiteY2" fmla="*/ 0 h 79624"/>
                <a:gd name="connsiteX3" fmla="*/ 426461 w 426460"/>
                <a:gd name="connsiteY3" fmla="*/ 79624 h 79624"/>
                <a:gd name="connsiteX4" fmla="*/ 0 w 426460"/>
                <a:gd name="connsiteY4" fmla="*/ 79624 h 79624"/>
                <a:gd name="connsiteX5" fmla="*/ 0 w 426460"/>
                <a:gd name="connsiteY5" fmla="*/ 79624 h 7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460" h="79624">
                  <a:moveTo>
                    <a:pt x="0" y="79624"/>
                  </a:moveTo>
                  <a:lnTo>
                    <a:pt x="0" y="0"/>
                  </a:lnTo>
                  <a:lnTo>
                    <a:pt x="426461" y="0"/>
                  </a:lnTo>
                  <a:lnTo>
                    <a:pt x="426461" y="79624"/>
                  </a:lnTo>
                  <a:lnTo>
                    <a:pt x="0" y="79624"/>
                  </a:lnTo>
                  <a:lnTo>
                    <a:pt x="0" y="79624"/>
                  </a:lnTo>
                  <a:close/>
                </a:path>
              </a:pathLst>
            </a:custGeom>
            <a:solidFill>
              <a:schemeClr val="bg1">
                <a:lumMod val="75000"/>
              </a:schemeClr>
            </a:solidFill>
            <a:ln w="589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4" name="CuadroTexto 4">
            <a:extLst>
              <a:ext uri="{FF2B5EF4-FFF2-40B4-BE49-F238E27FC236}">
                <a16:creationId xmlns:a16="http://schemas.microsoft.com/office/drawing/2014/main" id="{C4DE9BC5-CC1B-C84C-9E7F-677A4316B426}"/>
              </a:ext>
            </a:extLst>
          </p:cNvPr>
          <p:cNvSpPr txBox="1"/>
          <p:nvPr/>
        </p:nvSpPr>
        <p:spPr>
          <a:xfrm>
            <a:off x="8064297" y="1829689"/>
            <a:ext cx="308940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35" name="CuadroTexto 238">
            <a:extLst>
              <a:ext uri="{FF2B5EF4-FFF2-40B4-BE49-F238E27FC236}">
                <a16:creationId xmlns:a16="http://schemas.microsoft.com/office/drawing/2014/main" id="{B2E7E78E-E8DA-134B-A2BC-E2610ED9BC8F}"/>
              </a:ext>
            </a:extLst>
          </p:cNvPr>
          <p:cNvSpPr txBox="1"/>
          <p:nvPr/>
        </p:nvSpPr>
        <p:spPr>
          <a:xfrm>
            <a:off x="8064297" y="1591517"/>
            <a:ext cx="166413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36" name="Oval 35">
            <a:extLst>
              <a:ext uri="{FF2B5EF4-FFF2-40B4-BE49-F238E27FC236}">
                <a16:creationId xmlns:a16="http://schemas.microsoft.com/office/drawing/2014/main" id="{AD24DE3A-B7D2-1245-B0F3-4FDDA1020A6D}"/>
              </a:ext>
            </a:extLst>
          </p:cNvPr>
          <p:cNvSpPr/>
          <p:nvPr/>
        </p:nvSpPr>
        <p:spPr>
          <a:xfrm>
            <a:off x="7449362" y="1550115"/>
            <a:ext cx="504780" cy="504780"/>
          </a:xfrm>
          <a:prstGeom prst="ellipse">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A</a:t>
            </a:r>
          </a:p>
        </p:txBody>
      </p:sp>
      <p:sp>
        <p:nvSpPr>
          <p:cNvPr id="37" name="CuadroTexto 4">
            <a:extLst>
              <a:ext uri="{FF2B5EF4-FFF2-40B4-BE49-F238E27FC236}">
                <a16:creationId xmlns:a16="http://schemas.microsoft.com/office/drawing/2014/main" id="{D0855A34-A78D-EF49-A7A8-70D4C74AD0BE}"/>
              </a:ext>
            </a:extLst>
          </p:cNvPr>
          <p:cNvSpPr txBox="1"/>
          <p:nvPr/>
        </p:nvSpPr>
        <p:spPr>
          <a:xfrm>
            <a:off x="8053917" y="2843313"/>
            <a:ext cx="308940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38" name="CuadroTexto 238">
            <a:extLst>
              <a:ext uri="{FF2B5EF4-FFF2-40B4-BE49-F238E27FC236}">
                <a16:creationId xmlns:a16="http://schemas.microsoft.com/office/drawing/2014/main" id="{64C93D61-4C87-1E45-9B06-5E3CDC2FB8BE}"/>
              </a:ext>
            </a:extLst>
          </p:cNvPr>
          <p:cNvSpPr txBox="1"/>
          <p:nvPr/>
        </p:nvSpPr>
        <p:spPr>
          <a:xfrm>
            <a:off x="8053917" y="2605141"/>
            <a:ext cx="166413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39" name="Oval 38">
            <a:extLst>
              <a:ext uri="{FF2B5EF4-FFF2-40B4-BE49-F238E27FC236}">
                <a16:creationId xmlns:a16="http://schemas.microsoft.com/office/drawing/2014/main" id="{1AE15129-735E-E649-AA7F-B145CA2D1637}"/>
              </a:ext>
            </a:extLst>
          </p:cNvPr>
          <p:cNvSpPr/>
          <p:nvPr/>
        </p:nvSpPr>
        <p:spPr>
          <a:xfrm>
            <a:off x="7438982" y="2563739"/>
            <a:ext cx="504780" cy="504780"/>
          </a:xfrm>
          <a:prstGeom prst="ellipse">
            <a:avLst/>
          </a:prstGeom>
          <a:solidFill>
            <a:schemeClr val="accent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B</a:t>
            </a:r>
          </a:p>
        </p:txBody>
      </p:sp>
      <p:sp>
        <p:nvSpPr>
          <p:cNvPr id="40" name="CuadroTexto 4">
            <a:extLst>
              <a:ext uri="{FF2B5EF4-FFF2-40B4-BE49-F238E27FC236}">
                <a16:creationId xmlns:a16="http://schemas.microsoft.com/office/drawing/2014/main" id="{DED164DD-6BC2-1343-B9D1-C498113199F5}"/>
              </a:ext>
            </a:extLst>
          </p:cNvPr>
          <p:cNvSpPr txBox="1"/>
          <p:nvPr/>
        </p:nvSpPr>
        <p:spPr>
          <a:xfrm>
            <a:off x="8049184" y="3883936"/>
            <a:ext cx="308940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41" name="CuadroTexto 238">
            <a:extLst>
              <a:ext uri="{FF2B5EF4-FFF2-40B4-BE49-F238E27FC236}">
                <a16:creationId xmlns:a16="http://schemas.microsoft.com/office/drawing/2014/main" id="{6363F012-44A3-8443-AA9C-BFC5C9711715}"/>
              </a:ext>
            </a:extLst>
          </p:cNvPr>
          <p:cNvSpPr txBox="1"/>
          <p:nvPr/>
        </p:nvSpPr>
        <p:spPr>
          <a:xfrm>
            <a:off x="8049184" y="3645764"/>
            <a:ext cx="166413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42" name="Oval 41">
            <a:extLst>
              <a:ext uri="{FF2B5EF4-FFF2-40B4-BE49-F238E27FC236}">
                <a16:creationId xmlns:a16="http://schemas.microsoft.com/office/drawing/2014/main" id="{8A299FDD-6C7B-DC41-AE2B-055D0B582DA5}"/>
              </a:ext>
            </a:extLst>
          </p:cNvPr>
          <p:cNvSpPr/>
          <p:nvPr/>
        </p:nvSpPr>
        <p:spPr>
          <a:xfrm>
            <a:off x="7434249" y="3604362"/>
            <a:ext cx="504780" cy="504780"/>
          </a:xfrm>
          <a:prstGeom prst="ellipse">
            <a:avLst/>
          </a:prstGeom>
          <a:solidFill>
            <a:schemeClr val="accent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C</a:t>
            </a:r>
          </a:p>
        </p:txBody>
      </p:sp>
      <p:sp>
        <p:nvSpPr>
          <p:cNvPr id="43" name="CuadroTexto 4">
            <a:extLst>
              <a:ext uri="{FF2B5EF4-FFF2-40B4-BE49-F238E27FC236}">
                <a16:creationId xmlns:a16="http://schemas.microsoft.com/office/drawing/2014/main" id="{5A69E9BF-2A27-1A43-A5FE-8DBB0C310FC2}"/>
              </a:ext>
            </a:extLst>
          </p:cNvPr>
          <p:cNvSpPr txBox="1"/>
          <p:nvPr/>
        </p:nvSpPr>
        <p:spPr>
          <a:xfrm>
            <a:off x="8050799" y="4980973"/>
            <a:ext cx="308940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44" name="CuadroTexto 238">
            <a:extLst>
              <a:ext uri="{FF2B5EF4-FFF2-40B4-BE49-F238E27FC236}">
                <a16:creationId xmlns:a16="http://schemas.microsoft.com/office/drawing/2014/main" id="{CDBD28CF-B81E-ED40-A196-AC9C0A71FA1B}"/>
              </a:ext>
            </a:extLst>
          </p:cNvPr>
          <p:cNvSpPr txBox="1"/>
          <p:nvPr/>
        </p:nvSpPr>
        <p:spPr>
          <a:xfrm>
            <a:off x="8050799" y="4742801"/>
            <a:ext cx="166413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45" name="Oval 44">
            <a:extLst>
              <a:ext uri="{FF2B5EF4-FFF2-40B4-BE49-F238E27FC236}">
                <a16:creationId xmlns:a16="http://schemas.microsoft.com/office/drawing/2014/main" id="{1617F42B-8054-1A4A-9BF0-855FDA775D5B}"/>
              </a:ext>
            </a:extLst>
          </p:cNvPr>
          <p:cNvSpPr/>
          <p:nvPr/>
        </p:nvSpPr>
        <p:spPr>
          <a:xfrm>
            <a:off x="7435864" y="4701399"/>
            <a:ext cx="504780" cy="504780"/>
          </a:xfrm>
          <a:prstGeom prst="ellipse">
            <a:avLst/>
          </a:prstGeom>
          <a:solidFill>
            <a:schemeClr val="accent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D</a:t>
            </a:r>
          </a:p>
        </p:txBody>
      </p:sp>
      <p:sp>
        <p:nvSpPr>
          <p:cNvPr id="46" name="Rectangle 45">
            <a:extLst>
              <a:ext uri="{FF2B5EF4-FFF2-40B4-BE49-F238E27FC236}">
                <a16:creationId xmlns:a16="http://schemas.microsoft.com/office/drawing/2014/main" id="{E6BB8828-7DA0-ED4E-ABC7-DD0544362BE4}"/>
              </a:ext>
            </a:extLst>
          </p:cNvPr>
          <p:cNvSpPr/>
          <p:nvPr/>
        </p:nvSpPr>
        <p:spPr>
          <a:xfrm>
            <a:off x="1766221" y="3827909"/>
            <a:ext cx="732478"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50%</a:t>
            </a:r>
          </a:p>
        </p:txBody>
      </p:sp>
      <p:sp>
        <p:nvSpPr>
          <p:cNvPr id="47" name="Rectangle 46">
            <a:extLst>
              <a:ext uri="{FF2B5EF4-FFF2-40B4-BE49-F238E27FC236}">
                <a16:creationId xmlns:a16="http://schemas.microsoft.com/office/drawing/2014/main" id="{F7ACF47E-30DD-C743-B3D4-41A9B4DCDB0F}"/>
              </a:ext>
            </a:extLst>
          </p:cNvPr>
          <p:cNvSpPr/>
          <p:nvPr/>
        </p:nvSpPr>
        <p:spPr>
          <a:xfrm>
            <a:off x="2952664" y="3068519"/>
            <a:ext cx="732478"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75%</a:t>
            </a:r>
          </a:p>
        </p:txBody>
      </p:sp>
      <p:sp>
        <p:nvSpPr>
          <p:cNvPr id="48" name="Rectangle 47">
            <a:extLst>
              <a:ext uri="{FF2B5EF4-FFF2-40B4-BE49-F238E27FC236}">
                <a16:creationId xmlns:a16="http://schemas.microsoft.com/office/drawing/2014/main" id="{C00FC531-876B-A047-BD55-3D77D5E2EDA0}"/>
              </a:ext>
            </a:extLst>
          </p:cNvPr>
          <p:cNvSpPr/>
          <p:nvPr/>
        </p:nvSpPr>
        <p:spPr>
          <a:xfrm>
            <a:off x="4085604" y="3608813"/>
            <a:ext cx="732478"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60%</a:t>
            </a:r>
          </a:p>
        </p:txBody>
      </p:sp>
      <p:sp>
        <p:nvSpPr>
          <p:cNvPr id="49" name="Rectangle 48">
            <a:extLst>
              <a:ext uri="{FF2B5EF4-FFF2-40B4-BE49-F238E27FC236}">
                <a16:creationId xmlns:a16="http://schemas.microsoft.com/office/drawing/2014/main" id="{A5323F51-1919-A94F-B593-63A6038B96CC}"/>
              </a:ext>
            </a:extLst>
          </p:cNvPr>
          <p:cNvSpPr/>
          <p:nvPr/>
        </p:nvSpPr>
        <p:spPr>
          <a:xfrm>
            <a:off x="5270458" y="2833136"/>
            <a:ext cx="732478"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80%</a:t>
            </a:r>
          </a:p>
        </p:txBody>
      </p:sp>
      <p:sp>
        <p:nvSpPr>
          <p:cNvPr id="50" name="CuadroTexto 238">
            <a:extLst>
              <a:ext uri="{FF2B5EF4-FFF2-40B4-BE49-F238E27FC236}">
                <a16:creationId xmlns:a16="http://schemas.microsoft.com/office/drawing/2014/main" id="{95635AF8-DD03-429F-A543-8E57FF0A6154}"/>
              </a:ext>
            </a:extLst>
          </p:cNvPr>
          <p:cNvSpPr txBox="1"/>
          <p:nvPr/>
        </p:nvSpPr>
        <p:spPr>
          <a:xfrm>
            <a:off x="622719" y="343215"/>
            <a:ext cx="567174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Test tube Infographic</a:t>
            </a:r>
          </a:p>
        </p:txBody>
      </p:sp>
    </p:spTree>
    <p:extLst>
      <p:ext uri="{BB962C8B-B14F-4D97-AF65-F5344CB8AC3E}">
        <p14:creationId xmlns:p14="http://schemas.microsoft.com/office/powerpoint/2010/main" val="240640063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8000">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14:bounceEnd="8000">
                                          <p:cBhvr additive="base">
                                            <p:cTn id="7" dur="500" fill="hold"/>
                                            <p:tgtEl>
                                              <p:spTgt spid="50"/>
                                            </p:tgtEl>
                                            <p:attrNameLst>
                                              <p:attrName>ppt_x</p:attrName>
                                            </p:attrNameLst>
                                          </p:cBhvr>
                                          <p:tavLst>
                                            <p:tav tm="0">
                                              <p:val>
                                                <p:strVal val="0-#ppt_w/2"/>
                                              </p:val>
                                            </p:tav>
                                            <p:tav tm="100000">
                                              <p:val>
                                                <p:strVal val="#ppt_x"/>
                                              </p:val>
                                            </p:tav>
                                          </p:tavLst>
                                        </p:anim>
                                        <p:anim calcmode="lin" valueType="num" p14:bounceEnd="8000">
                                          <p:cBhvr additive="base">
                                            <p:cTn id="8" dur="500" fill="hold"/>
                                            <p:tgtEl>
                                              <p:spTgt spid="50"/>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25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500"/>
                                            <p:tgtEl>
                                              <p:spTgt spid="46"/>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48"/>
                                            </p:tgtEl>
                                            <p:attrNameLst>
                                              <p:attrName>style.visibility</p:attrName>
                                            </p:attrNameLst>
                                          </p:cBhvr>
                                          <p:to>
                                            <p:strVal val="visible"/>
                                          </p:to>
                                        </p:set>
                                        <p:animEffect transition="in" filter="fade">
                                          <p:cBhvr>
                                            <p:cTn id="20" dur="500"/>
                                            <p:tgtEl>
                                              <p:spTgt spid="48"/>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par>
                                    <p:cTn id="24" presetID="2" presetClass="entr" presetSubtype="2" fill="hold" grpId="0" nodeType="withEffect">
                                      <p:stCondLst>
                                        <p:cond delay="750"/>
                                      </p:stCondLst>
                                      <p:childTnLst>
                                        <p:set>
                                          <p:cBhvr>
                                            <p:cTn id="25" dur="1" fill="hold">
                                              <p:stCondLst>
                                                <p:cond delay="0"/>
                                              </p:stCondLst>
                                            </p:cTn>
                                            <p:tgtEl>
                                              <p:spTgt spid="34"/>
                                            </p:tgtEl>
                                            <p:attrNameLst>
                                              <p:attrName>style.visibility</p:attrName>
                                            </p:attrNameLst>
                                          </p:cBhvr>
                                          <p:to>
                                            <p:strVal val="visible"/>
                                          </p:to>
                                        </p:set>
                                        <p:anim calcmode="lin" valueType="num">
                                          <p:cBhvr additive="base">
                                            <p:cTn id="26" dur="500" fill="hold"/>
                                            <p:tgtEl>
                                              <p:spTgt spid="34"/>
                                            </p:tgtEl>
                                            <p:attrNameLst>
                                              <p:attrName>ppt_x</p:attrName>
                                            </p:attrNameLst>
                                          </p:cBhvr>
                                          <p:tavLst>
                                            <p:tav tm="0">
                                              <p:val>
                                                <p:strVal val="1+#ppt_w/2"/>
                                              </p:val>
                                            </p:tav>
                                            <p:tav tm="100000">
                                              <p:val>
                                                <p:strVal val="#ppt_x"/>
                                              </p:val>
                                            </p:tav>
                                          </p:tavLst>
                                        </p:anim>
                                        <p:anim calcmode="lin" valueType="num">
                                          <p:cBhvr additive="base">
                                            <p:cTn id="27" dur="500" fill="hold"/>
                                            <p:tgtEl>
                                              <p:spTgt spid="34"/>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750"/>
                                      </p:stCondLst>
                                      <p:childTnLst>
                                        <p:set>
                                          <p:cBhvr>
                                            <p:cTn id="29" dur="1" fill="hold">
                                              <p:stCondLst>
                                                <p:cond delay="0"/>
                                              </p:stCondLst>
                                            </p:cTn>
                                            <p:tgtEl>
                                              <p:spTgt spid="35"/>
                                            </p:tgtEl>
                                            <p:attrNameLst>
                                              <p:attrName>style.visibility</p:attrName>
                                            </p:attrNameLst>
                                          </p:cBhvr>
                                          <p:to>
                                            <p:strVal val="visible"/>
                                          </p:to>
                                        </p:set>
                                        <p:anim calcmode="lin" valueType="num">
                                          <p:cBhvr additive="base">
                                            <p:cTn id="30" dur="500" fill="hold"/>
                                            <p:tgtEl>
                                              <p:spTgt spid="35"/>
                                            </p:tgtEl>
                                            <p:attrNameLst>
                                              <p:attrName>ppt_x</p:attrName>
                                            </p:attrNameLst>
                                          </p:cBhvr>
                                          <p:tavLst>
                                            <p:tav tm="0">
                                              <p:val>
                                                <p:strVal val="1+#ppt_w/2"/>
                                              </p:val>
                                            </p:tav>
                                            <p:tav tm="100000">
                                              <p:val>
                                                <p:strVal val="#ppt_x"/>
                                              </p:val>
                                            </p:tav>
                                          </p:tavLst>
                                        </p:anim>
                                        <p:anim calcmode="lin" valueType="num">
                                          <p:cBhvr additive="base">
                                            <p:cTn id="31" dur="500" fill="hold"/>
                                            <p:tgtEl>
                                              <p:spTgt spid="35"/>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750"/>
                                      </p:stCondLst>
                                      <p:childTnLst>
                                        <p:set>
                                          <p:cBhvr>
                                            <p:cTn id="33" dur="1" fill="hold">
                                              <p:stCondLst>
                                                <p:cond delay="0"/>
                                              </p:stCondLst>
                                            </p:cTn>
                                            <p:tgtEl>
                                              <p:spTgt spid="36"/>
                                            </p:tgtEl>
                                            <p:attrNameLst>
                                              <p:attrName>style.visibility</p:attrName>
                                            </p:attrNameLst>
                                          </p:cBhvr>
                                          <p:to>
                                            <p:strVal val="visible"/>
                                          </p:to>
                                        </p:set>
                                        <p:anim calcmode="lin" valueType="num">
                                          <p:cBhvr additive="base">
                                            <p:cTn id="34" dur="500" fill="hold"/>
                                            <p:tgtEl>
                                              <p:spTgt spid="36"/>
                                            </p:tgtEl>
                                            <p:attrNameLst>
                                              <p:attrName>ppt_x</p:attrName>
                                            </p:attrNameLst>
                                          </p:cBhvr>
                                          <p:tavLst>
                                            <p:tav tm="0">
                                              <p:val>
                                                <p:strVal val="1+#ppt_w/2"/>
                                              </p:val>
                                            </p:tav>
                                            <p:tav tm="100000">
                                              <p:val>
                                                <p:strVal val="#ppt_x"/>
                                              </p:val>
                                            </p:tav>
                                          </p:tavLst>
                                        </p:anim>
                                        <p:anim calcmode="lin" valueType="num">
                                          <p:cBhvr additive="base">
                                            <p:cTn id="35" dur="500" fill="hold"/>
                                            <p:tgtEl>
                                              <p:spTgt spid="36"/>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750"/>
                                      </p:stCondLst>
                                      <p:childTnLst>
                                        <p:set>
                                          <p:cBhvr>
                                            <p:cTn id="37" dur="1" fill="hold">
                                              <p:stCondLst>
                                                <p:cond delay="0"/>
                                              </p:stCondLst>
                                            </p:cTn>
                                            <p:tgtEl>
                                              <p:spTgt spid="37"/>
                                            </p:tgtEl>
                                            <p:attrNameLst>
                                              <p:attrName>style.visibility</p:attrName>
                                            </p:attrNameLst>
                                          </p:cBhvr>
                                          <p:to>
                                            <p:strVal val="visible"/>
                                          </p:to>
                                        </p:set>
                                        <p:anim calcmode="lin" valueType="num">
                                          <p:cBhvr additive="base">
                                            <p:cTn id="38" dur="500" fill="hold"/>
                                            <p:tgtEl>
                                              <p:spTgt spid="37"/>
                                            </p:tgtEl>
                                            <p:attrNameLst>
                                              <p:attrName>ppt_x</p:attrName>
                                            </p:attrNameLst>
                                          </p:cBhvr>
                                          <p:tavLst>
                                            <p:tav tm="0">
                                              <p:val>
                                                <p:strVal val="1+#ppt_w/2"/>
                                              </p:val>
                                            </p:tav>
                                            <p:tav tm="100000">
                                              <p:val>
                                                <p:strVal val="#ppt_x"/>
                                              </p:val>
                                            </p:tav>
                                          </p:tavLst>
                                        </p:anim>
                                        <p:anim calcmode="lin" valueType="num">
                                          <p:cBhvr additive="base">
                                            <p:cTn id="39" dur="500" fill="hold"/>
                                            <p:tgtEl>
                                              <p:spTgt spid="37"/>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750"/>
                                      </p:stCondLst>
                                      <p:childTnLst>
                                        <p:set>
                                          <p:cBhvr>
                                            <p:cTn id="41" dur="1" fill="hold">
                                              <p:stCondLst>
                                                <p:cond delay="0"/>
                                              </p:stCondLst>
                                            </p:cTn>
                                            <p:tgtEl>
                                              <p:spTgt spid="38"/>
                                            </p:tgtEl>
                                            <p:attrNameLst>
                                              <p:attrName>style.visibility</p:attrName>
                                            </p:attrNameLst>
                                          </p:cBhvr>
                                          <p:to>
                                            <p:strVal val="visible"/>
                                          </p:to>
                                        </p:set>
                                        <p:anim calcmode="lin" valueType="num">
                                          <p:cBhvr additive="base">
                                            <p:cTn id="42" dur="500" fill="hold"/>
                                            <p:tgtEl>
                                              <p:spTgt spid="38"/>
                                            </p:tgtEl>
                                            <p:attrNameLst>
                                              <p:attrName>ppt_x</p:attrName>
                                            </p:attrNameLst>
                                          </p:cBhvr>
                                          <p:tavLst>
                                            <p:tav tm="0">
                                              <p:val>
                                                <p:strVal val="1+#ppt_w/2"/>
                                              </p:val>
                                            </p:tav>
                                            <p:tav tm="100000">
                                              <p:val>
                                                <p:strVal val="#ppt_x"/>
                                              </p:val>
                                            </p:tav>
                                          </p:tavLst>
                                        </p:anim>
                                        <p:anim calcmode="lin" valueType="num">
                                          <p:cBhvr additive="base">
                                            <p:cTn id="43" dur="500" fill="hold"/>
                                            <p:tgtEl>
                                              <p:spTgt spid="38"/>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750"/>
                                      </p:stCondLst>
                                      <p:childTnLst>
                                        <p:set>
                                          <p:cBhvr>
                                            <p:cTn id="45" dur="1" fill="hold">
                                              <p:stCondLst>
                                                <p:cond delay="0"/>
                                              </p:stCondLst>
                                            </p:cTn>
                                            <p:tgtEl>
                                              <p:spTgt spid="39"/>
                                            </p:tgtEl>
                                            <p:attrNameLst>
                                              <p:attrName>style.visibility</p:attrName>
                                            </p:attrNameLst>
                                          </p:cBhvr>
                                          <p:to>
                                            <p:strVal val="visible"/>
                                          </p:to>
                                        </p:set>
                                        <p:anim calcmode="lin" valueType="num">
                                          <p:cBhvr additive="base">
                                            <p:cTn id="46" dur="500" fill="hold"/>
                                            <p:tgtEl>
                                              <p:spTgt spid="39"/>
                                            </p:tgtEl>
                                            <p:attrNameLst>
                                              <p:attrName>ppt_x</p:attrName>
                                            </p:attrNameLst>
                                          </p:cBhvr>
                                          <p:tavLst>
                                            <p:tav tm="0">
                                              <p:val>
                                                <p:strVal val="1+#ppt_w/2"/>
                                              </p:val>
                                            </p:tav>
                                            <p:tav tm="100000">
                                              <p:val>
                                                <p:strVal val="#ppt_x"/>
                                              </p:val>
                                            </p:tav>
                                          </p:tavLst>
                                        </p:anim>
                                        <p:anim calcmode="lin" valueType="num">
                                          <p:cBhvr additive="base">
                                            <p:cTn id="47" dur="500" fill="hold"/>
                                            <p:tgtEl>
                                              <p:spTgt spid="39"/>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750"/>
                                      </p:stCondLst>
                                      <p:childTnLst>
                                        <p:set>
                                          <p:cBhvr>
                                            <p:cTn id="49" dur="1" fill="hold">
                                              <p:stCondLst>
                                                <p:cond delay="0"/>
                                              </p:stCondLst>
                                            </p:cTn>
                                            <p:tgtEl>
                                              <p:spTgt spid="40"/>
                                            </p:tgtEl>
                                            <p:attrNameLst>
                                              <p:attrName>style.visibility</p:attrName>
                                            </p:attrNameLst>
                                          </p:cBhvr>
                                          <p:to>
                                            <p:strVal val="visible"/>
                                          </p:to>
                                        </p:set>
                                        <p:anim calcmode="lin" valueType="num">
                                          <p:cBhvr additive="base">
                                            <p:cTn id="50" dur="500" fill="hold"/>
                                            <p:tgtEl>
                                              <p:spTgt spid="40"/>
                                            </p:tgtEl>
                                            <p:attrNameLst>
                                              <p:attrName>ppt_x</p:attrName>
                                            </p:attrNameLst>
                                          </p:cBhvr>
                                          <p:tavLst>
                                            <p:tav tm="0">
                                              <p:val>
                                                <p:strVal val="1+#ppt_w/2"/>
                                              </p:val>
                                            </p:tav>
                                            <p:tav tm="100000">
                                              <p:val>
                                                <p:strVal val="#ppt_x"/>
                                              </p:val>
                                            </p:tav>
                                          </p:tavLst>
                                        </p:anim>
                                        <p:anim calcmode="lin" valueType="num">
                                          <p:cBhvr additive="base">
                                            <p:cTn id="51" dur="500" fill="hold"/>
                                            <p:tgtEl>
                                              <p:spTgt spid="40"/>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750"/>
                                      </p:stCondLst>
                                      <p:childTnLst>
                                        <p:set>
                                          <p:cBhvr>
                                            <p:cTn id="53" dur="1" fill="hold">
                                              <p:stCondLst>
                                                <p:cond delay="0"/>
                                              </p:stCondLst>
                                            </p:cTn>
                                            <p:tgtEl>
                                              <p:spTgt spid="41"/>
                                            </p:tgtEl>
                                            <p:attrNameLst>
                                              <p:attrName>style.visibility</p:attrName>
                                            </p:attrNameLst>
                                          </p:cBhvr>
                                          <p:to>
                                            <p:strVal val="visible"/>
                                          </p:to>
                                        </p:set>
                                        <p:anim calcmode="lin" valueType="num">
                                          <p:cBhvr additive="base">
                                            <p:cTn id="54" dur="500" fill="hold"/>
                                            <p:tgtEl>
                                              <p:spTgt spid="41"/>
                                            </p:tgtEl>
                                            <p:attrNameLst>
                                              <p:attrName>ppt_x</p:attrName>
                                            </p:attrNameLst>
                                          </p:cBhvr>
                                          <p:tavLst>
                                            <p:tav tm="0">
                                              <p:val>
                                                <p:strVal val="1+#ppt_w/2"/>
                                              </p:val>
                                            </p:tav>
                                            <p:tav tm="100000">
                                              <p:val>
                                                <p:strVal val="#ppt_x"/>
                                              </p:val>
                                            </p:tav>
                                          </p:tavLst>
                                        </p:anim>
                                        <p:anim calcmode="lin" valueType="num">
                                          <p:cBhvr additive="base">
                                            <p:cTn id="55" dur="500" fill="hold"/>
                                            <p:tgtEl>
                                              <p:spTgt spid="41"/>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750"/>
                                      </p:stCondLst>
                                      <p:childTnLst>
                                        <p:set>
                                          <p:cBhvr>
                                            <p:cTn id="57" dur="1" fill="hold">
                                              <p:stCondLst>
                                                <p:cond delay="0"/>
                                              </p:stCondLst>
                                            </p:cTn>
                                            <p:tgtEl>
                                              <p:spTgt spid="42"/>
                                            </p:tgtEl>
                                            <p:attrNameLst>
                                              <p:attrName>style.visibility</p:attrName>
                                            </p:attrNameLst>
                                          </p:cBhvr>
                                          <p:to>
                                            <p:strVal val="visible"/>
                                          </p:to>
                                        </p:set>
                                        <p:anim calcmode="lin" valueType="num">
                                          <p:cBhvr additive="base">
                                            <p:cTn id="58" dur="500" fill="hold"/>
                                            <p:tgtEl>
                                              <p:spTgt spid="42"/>
                                            </p:tgtEl>
                                            <p:attrNameLst>
                                              <p:attrName>ppt_x</p:attrName>
                                            </p:attrNameLst>
                                          </p:cBhvr>
                                          <p:tavLst>
                                            <p:tav tm="0">
                                              <p:val>
                                                <p:strVal val="1+#ppt_w/2"/>
                                              </p:val>
                                            </p:tav>
                                            <p:tav tm="100000">
                                              <p:val>
                                                <p:strVal val="#ppt_x"/>
                                              </p:val>
                                            </p:tav>
                                          </p:tavLst>
                                        </p:anim>
                                        <p:anim calcmode="lin" valueType="num">
                                          <p:cBhvr additive="base">
                                            <p:cTn id="59" dur="500" fill="hold"/>
                                            <p:tgtEl>
                                              <p:spTgt spid="42"/>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750"/>
                                      </p:stCondLst>
                                      <p:childTnLst>
                                        <p:set>
                                          <p:cBhvr>
                                            <p:cTn id="61" dur="1" fill="hold">
                                              <p:stCondLst>
                                                <p:cond delay="0"/>
                                              </p:stCondLst>
                                            </p:cTn>
                                            <p:tgtEl>
                                              <p:spTgt spid="43"/>
                                            </p:tgtEl>
                                            <p:attrNameLst>
                                              <p:attrName>style.visibility</p:attrName>
                                            </p:attrNameLst>
                                          </p:cBhvr>
                                          <p:to>
                                            <p:strVal val="visible"/>
                                          </p:to>
                                        </p:set>
                                        <p:anim calcmode="lin" valueType="num">
                                          <p:cBhvr additive="base">
                                            <p:cTn id="62" dur="500" fill="hold"/>
                                            <p:tgtEl>
                                              <p:spTgt spid="43"/>
                                            </p:tgtEl>
                                            <p:attrNameLst>
                                              <p:attrName>ppt_x</p:attrName>
                                            </p:attrNameLst>
                                          </p:cBhvr>
                                          <p:tavLst>
                                            <p:tav tm="0">
                                              <p:val>
                                                <p:strVal val="1+#ppt_w/2"/>
                                              </p:val>
                                            </p:tav>
                                            <p:tav tm="100000">
                                              <p:val>
                                                <p:strVal val="#ppt_x"/>
                                              </p:val>
                                            </p:tav>
                                          </p:tavLst>
                                        </p:anim>
                                        <p:anim calcmode="lin" valueType="num">
                                          <p:cBhvr additive="base">
                                            <p:cTn id="63" dur="500" fill="hold"/>
                                            <p:tgtEl>
                                              <p:spTgt spid="43"/>
                                            </p:tgtEl>
                                            <p:attrNameLst>
                                              <p:attrName>ppt_y</p:attrName>
                                            </p:attrNameLst>
                                          </p:cBhvr>
                                          <p:tavLst>
                                            <p:tav tm="0">
                                              <p:val>
                                                <p:strVal val="#ppt_y"/>
                                              </p:val>
                                            </p:tav>
                                            <p:tav tm="100000">
                                              <p:val>
                                                <p:strVal val="#ppt_y"/>
                                              </p:val>
                                            </p:tav>
                                          </p:tavLst>
                                        </p:anim>
                                      </p:childTnLst>
                                    </p:cTn>
                                  </p:par>
                                  <p:par>
                                    <p:cTn id="64" presetID="2" presetClass="entr" presetSubtype="2" fill="hold" grpId="0" nodeType="withEffect">
                                      <p:stCondLst>
                                        <p:cond delay="750"/>
                                      </p:stCondLst>
                                      <p:childTnLst>
                                        <p:set>
                                          <p:cBhvr>
                                            <p:cTn id="65" dur="1" fill="hold">
                                              <p:stCondLst>
                                                <p:cond delay="0"/>
                                              </p:stCondLst>
                                            </p:cTn>
                                            <p:tgtEl>
                                              <p:spTgt spid="44"/>
                                            </p:tgtEl>
                                            <p:attrNameLst>
                                              <p:attrName>style.visibility</p:attrName>
                                            </p:attrNameLst>
                                          </p:cBhvr>
                                          <p:to>
                                            <p:strVal val="visible"/>
                                          </p:to>
                                        </p:set>
                                        <p:anim calcmode="lin" valueType="num">
                                          <p:cBhvr additive="base">
                                            <p:cTn id="66" dur="500" fill="hold"/>
                                            <p:tgtEl>
                                              <p:spTgt spid="44"/>
                                            </p:tgtEl>
                                            <p:attrNameLst>
                                              <p:attrName>ppt_x</p:attrName>
                                            </p:attrNameLst>
                                          </p:cBhvr>
                                          <p:tavLst>
                                            <p:tav tm="0">
                                              <p:val>
                                                <p:strVal val="1+#ppt_w/2"/>
                                              </p:val>
                                            </p:tav>
                                            <p:tav tm="100000">
                                              <p:val>
                                                <p:strVal val="#ppt_x"/>
                                              </p:val>
                                            </p:tav>
                                          </p:tavLst>
                                        </p:anim>
                                        <p:anim calcmode="lin" valueType="num">
                                          <p:cBhvr additive="base">
                                            <p:cTn id="67" dur="500" fill="hold"/>
                                            <p:tgtEl>
                                              <p:spTgt spid="44"/>
                                            </p:tgtEl>
                                            <p:attrNameLst>
                                              <p:attrName>ppt_y</p:attrName>
                                            </p:attrNameLst>
                                          </p:cBhvr>
                                          <p:tavLst>
                                            <p:tav tm="0">
                                              <p:val>
                                                <p:strVal val="#ppt_y"/>
                                              </p:val>
                                            </p:tav>
                                            <p:tav tm="100000">
                                              <p:val>
                                                <p:strVal val="#ppt_y"/>
                                              </p:val>
                                            </p:tav>
                                          </p:tavLst>
                                        </p:anim>
                                      </p:childTnLst>
                                    </p:cTn>
                                  </p:par>
                                  <p:par>
                                    <p:cTn id="68" presetID="2" presetClass="entr" presetSubtype="2" fill="hold" grpId="0" nodeType="withEffect">
                                      <p:stCondLst>
                                        <p:cond delay="750"/>
                                      </p:stCondLst>
                                      <p:childTnLst>
                                        <p:set>
                                          <p:cBhvr>
                                            <p:cTn id="69" dur="1" fill="hold">
                                              <p:stCondLst>
                                                <p:cond delay="0"/>
                                              </p:stCondLst>
                                            </p:cTn>
                                            <p:tgtEl>
                                              <p:spTgt spid="45"/>
                                            </p:tgtEl>
                                            <p:attrNameLst>
                                              <p:attrName>style.visibility</p:attrName>
                                            </p:attrNameLst>
                                          </p:cBhvr>
                                          <p:to>
                                            <p:strVal val="visible"/>
                                          </p:to>
                                        </p:set>
                                        <p:anim calcmode="lin" valueType="num">
                                          <p:cBhvr additive="base">
                                            <p:cTn id="70" dur="500" fill="hold"/>
                                            <p:tgtEl>
                                              <p:spTgt spid="45"/>
                                            </p:tgtEl>
                                            <p:attrNameLst>
                                              <p:attrName>ppt_x</p:attrName>
                                            </p:attrNameLst>
                                          </p:cBhvr>
                                          <p:tavLst>
                                            <p:tav tm="0">
                                              <p:val>
                                                <p:strVal val="1+#ppt_w/2"/>
                                              </p:val>
                                            </p:tav>
                                            <p:tav tm="100000">
                                              <p:val>
                                                <p:strVal val="#ppt_x"/>
                                              </p:val>
                                            </p:tav>
                                          </p:tavLst>
                                        </p:anim>
                                        <p:anim calcmode="lin" valueType="num">
                                          <p:cBhvr additive="base">
                                            <p:cTn id="71"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animBg="1"/>
          <p:bldP spid="37" grpId="0"/>
          <p:bldP spid="38" grpId="0"/>
          <p:bldP spid="39" grpId="0" animBg="1"/>
          <p:bldP spid="40" grpId="0"/>
          <p:bldP spid="41" grpId="0"/>
          <p:bldP spid="42" grpId="0" animBg="1"/>
          <p:bldP spid="43" grpId="0"/>
          <p:bldP spid="44" grpId="0"/>
          <p:bldP spid="45" grpId="0" animBg="1"/>
          <p:bldP spid="46" grpId="0"/>
          <p:bldP spid="47" grpId="0"/>
          <p:bldP spid="48" grpId="0"/>
          <p:bldP spid="49" grpId="0"/>
          <p:bldP spid="5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0-#ppt_w/2"/>
                                              </p:val>
                                            </p:tav>
                                            <p:tav tm="100000">
                                              <p:val>
                                                <p:strVal val="#ppt_x"/>
                                              </p:val>
                                            </p:tav>
                                          </p:tavLst>
                                        </p:anim>
                                        <p:anim calcmode="lin" valueType="num">
                                          <p:cBhvr additive="base">
                                            <p:cTn id="8" dur="500" fill="hold"/>
                                            <p:tgtEl>
                                              <p:spTgt spid="50"/>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25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500"/>
                                            <p:tgtEl>
                                              <p:spTgt spid="46"/>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48"/>
                                            </p:tgtEl>
                                            <p:attrNameLst>
                                              <p:attrName>style.visibility</p:attrName>
                                            </p:attrNameLst>
                                          </p:cBhvr>
                                          <p:to>
                                            <p:strVal val="visible"/>
                                          </p:to>
                                        </p:set>
                                        <p:animEffect transition="in" filter="fade">
                                          <p:cBhvr>
                                            <p:cTn id="20" dur="500"/>
                                            <p:tgtEl>
                                              <p:spTgt spid="48"/>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par>
                                    <p:cTn id="24" presetID="2" presetClass="entr" presetSubtype="2" fill="hold" grpId="0" nodeType="withEffect">
                                      <p:stCondLst>
                                        <p:cond delay="750"/>
                                      </p:stCondLst>
                                      <p:childTnLst>
                                        <p:set>
                                          <p:cBhvr>
                                            <p:cTn id="25" dur="1" fill="hold">
                                              <p:stCondLst>
                                                <p:cond delay="0"/>
                                              </p:stCondLst>
                                            </p:cTn>
                                            <p:tgtEl>
                                              <p:spTgt spid="34"/>
                                            </p:tgtEl>
                                            <p:attrNameLst>
                                              <p:attrName>style.visibility</p:attrName>
                                            </p:attrNameLst>
                                          </p:cBhvr>
                                          <p:to>
                                            <p:strVal val="visible"/>
                                          </p:to>
                                        </p:set>
                                        <p:anim calcmode="lin" valueType="num">
                                          <p:cBhvr additive="base">
                                            <p:cTn id="26" dur="500" fill="hold"/>
                                            <p:tgtEl>
                                              <p:spTgt spid="34"/>
                                            </p:tgtEl>
                                            <p:attrNameLst>
                                              <p:attrName>ppt_x</p:attrName>
                                            </p:attrNameLst>
                                          </p:cBhvr>
                                          <p:tavLst>
                                            <p:tav tm="0">
                                              <p:val>
                                                <p:strVal val="1+#ppt_w/2"/>
                                              </p:val>
                                            </p:tav>
                                            <p:tav tm="100000">
                                              <p:val>
                                                <p:strVal val="#ppt_x"/>
                                              </p:val>
                                            </p:tav>
                                          </p:tavLst>
                                        </p:anim>
                                        <p:anim calcmode="lin" valueType="num">
                                          <p:cBhvr additive="base">
                                            <p:cTn id="27" dur="500" fill="hold"/>
                                            <p:tgtEl>
                                              <p:spTgt spid="34"/>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750"/>
                                      </p:stCondLst>
                                      <p:childTnLst>
                                        <p:set>
                                          <p:cBhvr>
                                            <p:cTn id="29" dur="1" fill="hold">
                                              <p:stCondLst>
                                                <p:cond delay="0"/>
                                              </p:stCondLst>
                                            </p:cTn>
                                            <p:tgtEl>
                                              <p:spTgt spid="35"/>
                                            </p:tgtEl>
                                            <p:attrNameLst>
                                              <p:attrName>style.visibility</p:attrName>
                                            </p:attrNameLst>
                                          </p:cBhvr>
                                          <p:to>
                                            <p:strVal val="visible"/>
                                          </p:to>
                                        </p:set>
                                        <p:anim calcmode="lin" valueType="num">
                                          <p:cBhvr additive="base">
                                            <p:cTn id="30" dur="500" fill="hold"/>
                                            <p:tgtEl>
                                              <p:spTgt spid="35"/>
                                            </p:tgtEl>
                                            <p:attrNameLst>
                                              <p:attrName>ppt_x</p:attrName>
                                            </p:attrNameLst>
                                          </p:cBhvr>
                                          <p:tavLst>
                                            <p:tav tm="0">
                                              <p:val>
                                                <p:strVal val="1+#ppt_w/2"/>
                                              </p:val>
                                            </p:tav>
                                            <p:tav tm="100000">
                                              <p:val>
                                                <p:strVal val="#ppt_x"/>
                                              </p:val>
                                            </p:tav>
                                          </p:tavLst>
                                        </p:anim>
                                        <p:anim calcmode="lin" valueType="num">
                                          <p:cBhvr additive="base">
                                            <p:cTn id="31" dur="500" fill="hold"/>
                                            <p:tgtEl>
                                              <p:spTgt spid="35"/>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750"/>
                                      </p:stCondLst>
                                      <p:childTnLst>
                                        <p:set>
                                          <p:cBhvr>
                                            <p:cTn id="33" dur="1" fill="hold">
                                              <p:stCondLst>
                                                <p:cond delay="0"/>
                                              </p:stCondLst>
                                            </p:cTn>
                                            <p:tgtEl>
                                              <p:spTgt spid="36"/>
                                            </p:tgtEl>
                                            <p:attrNameLst>
                                              <p:attrName>style.visibility</p:attrName>
                                            </p:attrNameLst>
                                          </p:cBhvr>
                                          <p:to>
                                            <p:strVal val="visible"/>
                                          </p:to>
                                        </p:set>
                                        <p:anim calcmode="lin" valueType="num">
                                          <p:cBhvr additive="base">
                                            <p:cTn id="34" dur="500" fill="hold"/>
                                            <p:tgtEl>
                                              <p:spTgt spid="36"/>
                                            </p:tgtEl>
                                            <p:attrNameLst>
                                              <p:attrName>ppt_x</p:attrName>
                                            </p:attrNameLst>
                                          </p:cBhvr>
                                          <p:tavLst>
                                            <p:tav tm="0">
                                              <p:val>
                                                <p:strVal val="1+#ppt_w/2"/>
                                              </p:val>
                                            </p:tav>
                                            <p:tav tm="100000">
                                              <p:val>
                                                <p:strVal val="#ppt_x"/>
                                              </p:val>
                                            </p:tav>
                                          </p:tavLst>
                                        </p:anim>
                                        <p:anim calcmode="lin" valueType="num">
                                          <p:cBhvr additive="base">
                                            <p:cTn id="35" dur="500" fill="hold"/>
                                            <p:tgtEl>
                                              <p:spTgt spid="36"/>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750"/>
                                      </p:stCondLst>
                                      <p:childTnLst>
                                        <p:set>
                                          <p:cBhvr>
                                            <p:cTn id="37" dur="1" fill="hold">
                                              <p:stCondLst>
                                                <p:cond delay="0"/>
                                              </p:stCondLst>
                                            </p:cTn>
                                            <p:tgtEl>
                                              <p:spTgt spid="37"/>
                                            </p:tgtEl>
                                            <p:attrNameLst>
                                              <p:attrName>style.visibility</p:attrName>
                                            </p:attrNameLst>
                                          </p:cBhvr>
                                          <p:to>
                                            <p:strVal val="visible"/>
                                          </p:to>
                                        </p:set>
                                        <p:anim calcmode="lin" valueType="num">
                                          <p:cBhvr additive="base">
                                            <p:cTn id="38" dur="500" fill="hold"/>
                                            <p:tgtEl>
                                              <p:spTgt spid="37"/>
                                            </p:tgtEl>
                                            <p:attrNameLst>
                                              <p:attrName>ppt_x</p:attrName>
                                            </p:attrNameLst>
                                          </p:cBhvr>
                                          <p:tavLst>
                                            <p:tav tm="0">
                                              <p:val>
                                                <p:strVal val="1+#ppt_w/2"/>
                                              </p:val>
                                            </p:tav>
                                            <p:tav tm="100000">
                                              <p:val>
                                                <p:strVal val="#ppt_x"/>
                                              </p:val>
                                            </p:tav>
                                          </p:tavLst>
                                        </p:anim>
                                        <p:anim calcmode="lin" valueType="num">
                                          <p:cBhvr additive="base">
                                            <p:cTn id="39" dur="500" fill="hold"/>
                                            <p:tgtEl>
                                              <p:spTgt spid="37"/>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750"/>
                                      </p:stCondLst>
                                      <p:childTnLst>
                                        <p:set>
                                          <p:cBhvr>
                                            <p:cTn id="41" dur="1" fill="hold">
                                              <p:stCondLst>
                                                <p:cond delay="0"/>
                                              </p:stCondLst>
                                            </p:cTn>
                                            <p:tgtEl>
                                              <p:spTgt spid="38"/>
                                            </p:tgtEl>
                                            <p:attrNameLst>
                                              <p:attrName>style.visibility</p:attrName>
                                            </p:attrNameLst>
                                          </p:cBhvr>
                                          <p:to>
                                            <p:strVal val="visible"/>
                                          </p:to>
                                        </p:set>
                                        <p:anim calcmode="lin" valueType="num">
                                          <p:cBhvr additive="base">
                                            <p:cTn id="42" dur="500" fill="hold"/>
                                            <p:tgtEl>
                                              <p:spTgt spid="38"/>
                                            </p:tgtEl>
                                            <p:attrNameLst>
                                              <p:attrName>ppt_x</p:attrName>
                                            </p:attrNameLst>
                                          </p:cBhvr>
                                          <p:tavLst>
                                            <p:tav tm="0">
                                              <p:val>
                                                <p:strVal val="1+#ppt_w/2"/>
                                              </p:val>
                                            </p:tav>
                                            <p:tav tm="100000">
                                              <p:val>
                                                <p:strVal val="#ppt_x"/>
                                              </p:val>
                                            </p:tav>
                                          </p:tavLst>
                                        </p:anim>
                                        <p:anim calcmode="lin" valueType="num">
                                          <p:cBhvr additive="base">
                                            <p:cTn id="43" dur="500" fill="hold"/>
                                            <p:tgtEl>
                                              <p:spTgt spid="38"/>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750"/>
                                      </p:stCondLst>
                                      <p:childTnLst>
                                        <p:set>
                                          <p:cBhvr>
                                            <p:cTn id="45" dur="1" fill="hold">
                                              <p:stCondLst>
                                                <p:cond delay="0"/>
                                              </p:stCondLst>
                                            </p:cTn>
                                            <p:tgtEl>
                                              <p:spTgt spid="39"/>
                                            </p:tgtEl>
                                            <p:attrNameLst>
                                              <p:attrName>style.visibility</p:attrName>
                                            </p:attrNameLst>
                                          </p:cBhvr>
                                          <p:to>
                                            <p:strVal val="visible"/>
                                          </p:to>
                                        </p:set>
                                        <p:anim calcmode="lin" valueType="num">
                                          <p:cBhvr additive="base">
                                            <p:cTn id="46" dur="500" fill="hold"/>
                                            <p:tgtEl>
                                              <p:spTgt spid="39"/>
                                            </p:tgtEl>
                                            <p:attrNameLst>
                                              <p:attrName>ppt_x</p:attrName>
                                            </p:attrNameLst>
                                          </p:cBhvr>
                                          <p:tavLst>
                                            <p:tav tm="0">
                                              <p:val>
                                                <p:strVal val="1+#ppt_w/2"/>
                                              </p:val>
                                            </p:tav>
                                            <p:tav tm="100000">
                                              <p:val>
                                                <p:strVal val="#ppt_x"/>
                                              </p:val>
                                            </p:tav>
                                          </p:tavLst>
                                        </p:anim>
                                        <p:anim calcmode="lin" valueType="num">
                                          <p:cBhvr additive="base">
                                            <p:cTn id="47" dur="500" fill="hold"/>
                                            <p:tgtEl>
                                              <p:spTgt spid="39"/>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750"/>
                                      </p:stCondLst>
                                      <p:childTnLst>
                                        <p:set>
                                          <p:cBhvr>
                                            <p:cTn id="49" dur="1" fill="hold">
                                              <p:stCondLst>
                                                <p:cond delay="0"/>
                                              </p:stCondLst>
                                            </p:cTn>
                                            <p:tgtEl>
                                              <p:spTgt spid="40"/>
                                            </p:tgtEl>
                                            <p:attrNameLst>
                                              <p:attrName>style.visibility</p:attrName>
                                            </p:attrNameLst>
                                          </p:cBhvr>
                                          <p:to>
                                            <p:strVal val="visible"/>
                                          </p:to>
                                        </p:set>
                                        <p:anim calcmode="lin" valueType="num">
                                          <p:cBhvr additive="base">
                                            <p:cTn id="50" dur="500" fill="hold"/>
                                            <p:tgtEl>
                                              <p:spTgt spid="40"/>
                                            </p:tgtEl>
                                            <p:attrNameLst>
                                              <p:attrName>ppt_x</p:attrName>
                                            </p:attrNameLst>
                                          </p:cBhvr>
                                          <p:tavLst>
                                            <p:tav tm="0">
                                              <p:val>
                                                <p:strVal val="1+#ppt_w/2"/>
                                              </p:val>
                                            </p:tav>
                                            <p:tav tm="100000">
                                              <p:val>
                                                <p:strVal val="#ppt_x"/>
                                              </p:val>
                                            </p:tav>
                                          </p:tavLst>
                                        </p:anim>
                                        <p:anim calcmode="lin" valueType="num">
                                          <p:cBhvr additive="base">
                                            <p:cTn id="51" dur="500" fill="hold"/>
                                            <p:tgtEl>
                                              <p:spTgt spid="40"/>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750"/>
                                      </p:stCondLst>
                                      <p:childTnLst>
                                        <p:set>
                                          <p:cBhvr>
                                            <p:cTn id="53" dur="1" fill="hold">
                                              <p:stCondLst>
                                                <p:cond delay="0"/>
                                              </p:stCondLst>
                                            </p:cTn>
                                            <p:tgtEl>
                                              <p:spTgt spid="41"/>
                                            </p:tgtEl>
                                            <p:attrNameLst>
                                              <p:attrName>style.visibility</p:attrName>
                                            </p:attrNameLst>
                                          </p:cBhvr>
                                          <p:to>
                                            <p:strVal val="visible"/>
                                          </p:to>
                                        </p:set>
                                        <p:anim calcmode="lin" valueType="num">
                                          <p:cBhvr additive="base">
                                            <p:cTn id="54" dur="500" fill="hold"/>
                                            <p:tgtEl>
                                              <p:spTgt spid="41"/>
                                            </p:tgtEl>
                                            <p:attrNameLst>
                                              <p:attrName>ppt_x</p:attrName>
                                            </p:attrNameLst>
                                          </p:cBhvr>
                                          <p:tavLst>
                                            <p:tav tm="0">
                                              <p:val>
                                                <p:strVal val="1+#ppt_w/2"/>
                                              </p:val>
                                            </p:tav>
                                            <p:tav tm="100000">
                                              <p:val>
                                                <p:strVal val="#ppt_x"/>
                                              </p:val>
                                            </p:tav>
                                          </p:tavLst>
                                        </p:anim>
                                        <p:anim calcmode="lin" valueType="num">
                                          <p:cBhvr additive="base">
                                            <p:cTn id="55" dur="500" fill="hold"/>
                                            <p:tgtEl>
                                              <p:spTgt spid="41"/>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750"/>
                                      </p:stCondLst>
                                      <p:childTnLst>
                                        <p:set>
                                          <p:cBhvr>
                                            <p:cTn id="57" dur="1" fill="hold">
                                              <p:stCondLst>
                                                <p:cond delay="0"/>
                                              </p:stCondLst>
                                            </p:cTn>
                                            <p:tgtEl>
                                              <p:spTgt spid="42"/>
                                            </p:tgtEl>
                                            <p:attrNameLst>
                                              <p:attrName>style.visibility</p:attrName>
                                            </p:attrNameLst>
                                          </p:cBhvr>
                                          <p:to>
                                            <p:strVal val="visible"/>
                                          </p:to>
                                        </p:set>
                                        <p:anim calcmode="lin" valueType="num">
                                          <p:cBhvr additive="base">
                                            <p:cTn id="58" dur="500" fill="hold"/>
                                            <p:tgtEl>
                                              <p:spTgt spid="42"/>
                                            </p:tgtEl>
                                            <p:attrNameLst>
                                              <p:attrName>ppt_x</p:attrName>
                                            </p:attrNameLst>
                                          </p:cBhvr>
                                          <p:tavLst>
                                            <p:tav tm="0">
                                              <p:val>
                                                <p:strVal val="1+#ppt_w/2"/>
                                              </p:val>
                                            </p:tav>
                                            <p:tav tm="100000">
                                              <p:val>
                                                <p:strVal val="#ppt_x"/>
                                              </p:val>
                                            </p:tav>
                                          </p:tavLst>
                                        </p:anim>
                                        <p:anim calcmode="lin" valueType="num">
                                          <p:cBhvr additive="base">
                                            <p:cTn id="59" dur="500" fill="hold"/>
                                            <p:tgtEl>
                                              <p:spTgt spid="42"/>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750"/>
                                      </p:stCondLst>
                                      <p:childTnLst>
                                        <p:set>
                                          <p:cBhvr>
                                            <p:cTn id="61" dur="1" fill="hold">
                                              <p:stCondLst>
                                                <p:cond delay="0"/>
                                              </p:stCondLst>
                                            </p:cTn>
                                            <p:tgtEl>
                                              <p:spTgt spid="43"/>
                                            </p:tgtEl>
                                            <p:attrNameLst>
                                              <p:attrName>style.visibility</p:attrName>
                                            </p:attrNameLst>
                                          </p:cBhvr>
                                          <p:to>
                                            <p:strVal val="visible"/>
                                          </p:to>
                                        </p:set>
                                        <p:anim calcmode="lin" valueType="num">
                                          <p:cBhvr additive="base">
                                            <p:cTn id="62" dur="500" fill="hold"/>
                                            <p:tgtEl>
                                              <p:spTgt spid="43"/>
                                            </p:tgtEl>
                                            <p:attrNameLst>
                                              <p:attrName>ppt_x</p:attrName>
                                            </p:attrNameLst>
                                          </p:cBhvr>
                                          <p:tavLst>
                                            <p:tav tm="0">
                                              <p:val>
                                                <p:strVal val="1+#ppt_w/2"/>
                                              </p:val>
                                            </p:tav>
                                            <p:tav tm="100000">
                                              <p:val>
                                                <p:strVal val="#ppt_x"/>
                                              </p:val>
                                            </p:tav>
                                          </p:tavLst>
                                        </p:anim>
                                        <p:anim calcmode="lin" valueType="num">
                                          <p:cBhvr additive="base">
                                            <p:cTn id="63" dur="500" fill="hold"/>
                                            <p:tgtEl>
                                              <p:spTgt spid="43"/>
                                            </p:tgtEl>
                                            <p:attrNameLst>
                                              <p:attrName>ppt_y</p:attrName>
                                            </p:attrNameLst>
                                          </p:cBhvr>
                                          <p:tavLst>
                                            <p:tav tm="0">
                                              <p:val>
                                                <p:strVal val="#ppt_y"/>
                                              </p:val>
                                            </p:tav>
                                            <p:tav tm="100000">
                                              <p:val>
                                                <p:strVal val="#ppt_y"/>
                                              </p:val>
                                            </p:tav>
                                          </p:tavLst>
                                        </p:anim>
                                      </p:childTnLst>
                                    </p:cTn>
                                  </p:par>
                                  <p:par>
                                    <p:cTn id="64" presetID="2" presetClass="entr" presetSubtype="2" fill="hold" grpId="0" nodeType="withEffect">
                                      <p:stCondLst>
                                        <p:cond delay="750"/>
                                      </p:stCondLst>
                                      <p:childTnLst>
                                        <p:set>
                                          <p:cBhvr>
                                            <p:cTn id="65" dur="1" fill="hold">
                                              <p:stCondLst>
                                                <p:cond delay="0"/>
                                              </p:stCondLst>
                                            </p:cTn>
                                            <p:tgtEl>
                                              <p:spTgt spid="44"/>
                                            </p:tgtEl>
                                            <p:attrNameLst>
                                              <p:attrName>style.visibility</p:attrName>
                                            </p:attrNameLst>
                                          </p:cBhvr>
                                          <p:to>
                                            <p:strVal val="visible"/>
                                          </p:to>
                                        </p:set>
                                        <p:anim calcmode="lin" valueType="num">
                                          <p:cBhvr additive="base">
                                            <p:cTn id="66" dur="500" fill="hold"/>
                                            <p:tgtEl>
                                              <p:spTgt spid="44"/>
                                            </p:tgtEl>
                                            <p:attrNameLst>
                                              <p:attrName>ppt_x</p:attrName>
                                            </p:attrNameLst>
                                          </p:cBhvr>
                                          <p:tavLst>
                                            <p:tav tm="0">
                                              <p:val>
                                                <p:strVal val="1+#ppt_w/2"/>
                                              </p:val>
                                            </p:tav>
                                            <p:tav tm="100000">
                                              <p:val>
                                                <p:strVal val="#ppt_x"/>
                                              </p:val>
                                            </p:tav>
                                          </p:tavLst>
                                        </p:anim>
                                        <p:anim calcmode="lin" valueType="num">
                                          <p:cBhvr additive="base">
                                            <p:cTn id="67" dur="500" fill="hold"/>
                                            <p:tgtEl>
                                              <p:spTgt spid="44"/>
                                            </p:tgtEl>
                                            <p:attrNameLst>
                                              <p:attrName>ppt_y</p:attrName>
                                            </p:attrNameLst>
                                          </p:cBhvr>
                                          <p:tavLst>
                                            <p:tav tm="0">
                                              <p:val>
                                                <p:strVal val="#ppt_y"/>
                                              </p:val>
                                            </p:tav>
                                            <p:tav tm="100000">
                                              <p:val>
                                                <p:strVal val="#ppt_y"/>
                                              </p:val>
                                            </p:tav>
                                          </p:tavLst>
                                        </p:anim>
                                      </p:childTnLst>
                                    </p:cTn>
                                  </p:par>
                                  <p:par>
                                    <p:cTn id="68" presetID="2" presetClass="entr" presetSubtype="2" fill="hold" grpId="0" nodeType="withEffect">
                                      <p:stCondLst>
                                        <p:cond delay="750"/>
                                      </p:stCondLst>
                                      <p:childTnLst>
                                        <p:set>
                                          <p:cBhvr>
                                            <p:cTn id="69" dur="1" fill="hold">
                                              <p:stCondLst>
                                                <p:cond delay="0"/>
                                              </p:stCondLst>
                                            </p:cTn>
                                            <p:tgtEl>
                                              <p:spTgt spid="45"/>
                                            </p:tgtEl>
                                            <p:attrNameLst>
                                              <p:attrName>style.visibility</p:attrName>
                                            </p:attrNameLst>
                                          </p:cBhvr>
                                          <p:to>
                                            <p:strVal val="visible"/>
                                          </p:to>
                                        </p:set>
                                        <p:anim calcmode="lin" valueType="num">
                                          <p:cBhvr additive="base">
                                            <p:cTn id="70" dur="500" fill="hold"/>
                                            <p:tgtEl>
                                              <p:spTgt spid="45"/>
                                            </p:tgtEl>
                                            <p:attrNameLst>
                                              <p:attrName>ppt_x</p:attrName>
                                            </p:attrNameLst>
                                          </p:cBhvr>
                                          <p:tavLst>
                                            <p:tav tm="0">
                                              <p:val>
                                                <p:strVal val="1+#ppt_w/2"/>
                                              </p:val>
                                            </p:tav>
                                            <p:tav tm="100000">
                                              <p:val>
                                                <p:strVal val="#ppt_x"/>
                                              </p:val>
                                            </p:tav>
                                          </p:tavLst>
                                        </p:anim>
                                        <p:anim calcmode="lin" valueType="num">
                                          <p:cBhvr additive="base">
                                            <p:cTn id="71"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animBg="1"/>
          <p:bldP spid="37" grpId="0"/>
          <p:bldP spid="38" grpId="0"/>
          <p:bldP spid="39" grpId="0" animBg="1"/>
          <p:bldP spid="40" grpId="0"/>
          <p:bldP spid="41" grpId="0"/>
          <p:bldP spid="42" grpId="0" animBg="1"/>
          <p:bldP spid="43" grpId="0"/>
          <p:bldP spid="44" grpId="0"/>
          <p:bldP spid="45" grpId="0" animBg="1"/>
          <p:bldP spid="46" grpId="0"/>
          <p:bldP spid="47" grpId="0"/>
          <p:bldP spid="48" grpId="0"/>
          <p:bldP spid="49" grpId="0"/>
          <p:bldP spid="50"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10" name="Google Shape;510;p24"/>
          <p:cNvSpPr/>
          <p:nvPr/>
        </p:nvSpPr>
        <p:spPr>
          <a:xfrm>
            <a:off x="4476750" y="719137"/>
            <a:ext cx="3241675" cy="5430837"/>
          </a:xfrm>
          <a:custGeom>
            <a:avLst/>
            <a:gdLst/>
            <a:ahLst/>
            <a:cxnLst/>
            <a:rect l="l" t="t" r="r" b="b"/>
            <a:pathLst>
              <a:path w="841" h="1408" extrusionOk="0">
                <a:moveTo>
                  <a:pt x="421" y="704"/>
                </a:moveTo>
                <a:cubicBezTo>
                  <a:pt x="421" y="704"/>
                  <a:pt x="221" y="631"/>
                  <a:pt x="122" y="434"/>
                </a:cubicBezTo>
                <a:cubicBezTo>
                  <a:pt x="0" y="191"/>
                  <a:pt x="67" y="0"/>
                  <a:pt x="67" y="0"/>
                </a:cubicBezTo>
                <a:moveTo>
                  <a:pt x="421" y="704"/>
                </a:moveTo>
                <a:cubicBezTo>
                  <a:pt x="421" y="704"/>
                  <a:pt x="620" y="631"/>
                  <a:pt x="719" y="434"/>
                </a:cubicBezTo>
                <a:cubicBezTo>
                  <a:pt x="841" y="191"/>
                  <a:pt x="774" y="0"/>
                  <a:pt x="774" y="0"/>
                </a:cubicBezTo>
                <a:moveTo>
                  <a:pt x="774" y="1408"/>
                </a:moveTo>
                <a:cubicBezTo>
                  <a:pt x="774" y="1408"/>
                  <a:pt x="841" y="1217"/>
                  <a:pt x="719" y="974"/>
                </a:cubicBezTo>
                <a:cubicBezTo>
                  <a:pt x="620" y="777"/>
                  <a:pt x="421" y="704"/>
                  <a:pt x="421" y="704"/>
                </a:cubicBezTo>
                <a:moveTo>
                  <a:pt x="421" y="704"/>
                </a:moveTo>
                <a:cubicBezTo>
                  <a:pt x="421" y="704"/>
                  <a:pt x="221" y="777"/>
                  <a:pt x="122" y="974"/>
                </a:cubicBezTo>
                <a:cubicBezTo>
                  <a:pt x="0" y="1217"/>
                  <a:pt x="67" y="1408"/>
                  <a:pt x="67" y="1408"/>
                </a:cubicBezTo>
              </a:path>
            </a:pathLst>
          </a:custGeom>
          <a:noFill/>
          <a:ln w="223825" cap="rnd"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511" name="Google Shape;511;p24"/>
          <p:cNvCxnSpPr/>
          <p:nvPr/>
        </p:nvCxnSpPr>
        <p:spPr>
          <a:xfrm>
            <a:off x="5583237" y="2635250"/>
            <a:ext cx="1009650" cy="0"/>
          </a:xfrm>
          <a:prstGeom prst="straightConnector1">
            <a:avLst/>
          </a:prstGeom>
          <a:noFill/>
          <a:ln w="147625" cap="rnd" cmpd="sng">
            <a:solidFill>
              <a:srgbClr val="8C133F"/>
            </a:solidFill>
            <a:prstDash val="solid"/>
            <a:miter lim="800000"/>
            <a:headEnd type="none" w="med" len="med"/>
            <a:tailEnd type="none" w="med" len="med"/>
          </a:ln>
        </p:spPr>
      </p:cxnSp>
      <p:cxnSp>
        <p:nvCxnSpPr>
          <p:cNvPr id="512" name="Google Shape;512;p24"/>
          <p:cNvCxnSpPr/>
          <p:nvPr/>
        </p:nvCxnSpPr>
        <p:spPr>
          <a:xfrm>
            <a:off x="5224462" y="2114550"/>
            <a:ext cx="1746250" cy="0"/>
          </a:xfrm>
          <a:prstGeom prst="straightConnector1">
            <a:avLst/>
          </a:prstGeom>
          <a:noFill/>
          <a:ln w="134925" cap="rnd" cmpd="sng">
            <a:solidFill>
              <a:srgbClr val="E24E5A"/>
            </a:solidFill>
            <a:prstDash val="solid"/>
            <a:miter lim="800000"/>
            <a:headEnd type="none" w="med" len="med"/>
            <a:tailEnd type="none" w="med" len="med"/>
          </a:ln>
        </p:spPr>
      </p:cxnSp>
      <p:cxnSp>
        <p:nvCxnSpPr>
          <p:cNvPr id="513" name="Google Shape;513;p24"/>
          <p:cNvCxnSpPr/>
          <p:nvPr/>
        </p:nvCxnSpPr>
        <p:spPr>
          <a:xfrm>
            <a:off x="5065712" y="1598612"/>
            <a:ext cx="2062162" cy="0"/>
          </a:xfrm>
          <a:prstGeom prst="straightConnector1">
            <a:avLst/>
          </a:prstGeom>
          <a:noFill/>
          <a:ln w="139700" cap="rnd" cmpd="sng">
            <a:solidFill>
              <a:srgbClr val="FF9430"/>
            </a:solidFill>
            <a:prstDash val="solid"/>
            <a:miter lim="800000"/>
            <a:headEnd type="none" w="med" len="med"/>
            <a:tailEnd type="none" w="med" len="med"/>
          </a:ln>
        </p:spPr>
      </p:cxnSp>
      <p:cxnSp>
        <p:nvCxnSpPr>
          <p:cNvPr id="514" name="Google Shape;514;p24"/>
          <p:cNvCxnSpPr/>
          <p:nvPr/>
        </p:nvCxnSpPr>
        <p:spPr>
          <a:xfrm>
            <a:off x="5065712" y="5270500"/>
            <a:ext cx="2062162" cy="0"/>
          </a:xfrm>
          <a:prstGeom prst="straightConnector1">
            <a:avLst/>
          </a:prstGeom>
          <a:noFill/>
          <a:ln w="139700" cap="rnd" cmpd="sng">
            <a:solidFill>
              <a:srgbClr val="69D1DA"/>
            </a:solidFill>
            <a:prstDash val="solid"/>
            <a:miter lim="800000"/>
            <a:headEnd type="none" w="med" len="med"/>
            <a:tailEnd type="none" w="med" len="med"/>
          </a:ln>
        </p:spPr>
      </p:cxnSp>
      <p:cxnSp>
        <p:nvCxnSpPr>
          <p:cNvPr id="515" name="Google Shape;515;p24"/>
          <p:cNvCxnSpPr/>
          <p:nvPr/>
        </p:nvCxnSpPr>
        <p:spPr>
          <a:xfrm>
            <a:off x="5024437" y="1077912"/>
            <a:ext cx="2146300" cy="0"/>
          </a:xfrm>
          <a:prstGeom prst="straightConnector1">
            <a:avLst/>
          </a:prstGeom>
          <a:noFill/>
          <a:ln w="134925" cap="rnd" cmpd="sng">
            <a:solidFill>
              <a:srgbClr val="FFCC5E"/>
            </a:solidFill>
            <a:prstDash val="solid"/>
            <a:miter lim="800000"/>
            <a:headEnd type="none" w="med" len="med"/>
            <a:tailEnd type="none" w="med" len="med"/>
          </a:ln>
        </p:spPr>
      </p:cxnSp>
      <p:cxnSp>
        <p:nvCxnSpPr>
          <p:cNvPr id="516" name="Google Shape;516;p24"/>
          <p:cNvCxnSpPr/>
          <p:nvPr/>
        </p:nvCxnSpPr>
        <p:spPr>
          <a:xfrm rot="10800000">
            <a:off x="5602287" y="4232275"/>
            <a:ext cx="1009650" cy="0"/>
          </a:xfrm>
          <a:prstGeom prst="straightConnector1">
            <a:avLst/>
          </a:prstGeom>
          <a:noFill/>
          <a:ln w="147625" cap="rnd" cmpd="sng">
            <a:solidFill>
              <a:srgbClr val="095380"/>
            </a:solidFill>
            <a:prstDash val="solid"/>
            <a:miter lim="800000"/>
            <a:headEnd type="none" w="med" len="med"/>
            <a:tailEnd type="none" w="med" len="med"/>
          </a:ln>
        </p:spPr>
      </p:cxnSp>
      <p:cxnSp>
        <p:nvCxnSpPr>
          <p:cNvPr id="517" name="Google Shape;517;p24"/>
          <p:cNvCxnSpPr/>
          <p:nvPr/>
        </p:nvCxnSpPr>
        <p:spPr>
          <a:xfrm rot="10800000">
            <a:off x="5224462" y="4752975"/>
            <a:ext cx="1746250" cy="0"/>
          </a:xfrm>
          <a:prstGeom prst="straightConnector1">
            <a:avLst/>
          </a:prstGeom>
          <a:noFill/>
          <a:ln w="134925" cap="rnd" cmpd="sng">
            <a:solidFill>
              <a:srgbClr val="39B3E3"/>
            </a:solidFill>
            <a:prstDash val="solid"/>
            <a:miter lim="800000"/>
            <a:headEnd type="none" w="med" len="med"/>
            <a:tailEnd type="none" w="med" len="med"/>
          </a:ln>
        </p:spPr>
      </p:cxnSp>
      <p:cxnSp>
        <p:nvCxnSpPr>
          <p:cNvPr id="518" name="Google Shape;518;p24"/>
          <p:cNvCxnSpPr/>
          <p:nvPr/>
        </p:nvCxnSpPr>
        <p:spPr>
          <a:xfrm rot="10800000">
            <a:off x="5024437" y="5791200"/>
            <a:ext cx="2146300" cy="0"/>
          </a:xfrm>
          <a:prstGeom prst="straightConnector1">
            <a:avLst/>
          </a:prstGeom>
          <a:noFill/>
          <a:ln w="134925" cap="rnd" cmpd="sng">
            <a:solidFill>
              <a:srgbClr val="69DAAB"/>
            </a:solidFill>
            <a:prstDash val="solid"/>
            <a:miter lim="800000"/>
            <a:headEnd type="none" w="med" len="med"/>
            <a:tailEnd type="none" w="med" len="med"/>
          </a:ln>
        </p:spPr>
      </p:cxnSp>
      <p:grpSp>
        <p:nvGrpSpPr>
          <p:cNvPr id="9" name="Группа 8">
            <a:extLst>
              <a:ext uri="{FF2B5EF4-FFF2-40B4-BE49-F238E27FC236}">
                <a16:creationId xmlns:a16="http://schemas.microsoft.com/office/drawing/2014/main" id="{13F40DFB-02BE-6545-8A5F-3715BB66A38A}"/>
              </a:ext>
            </a:extLst>
          </p:cNvPr>
          <p:cNvGrpSpPr/>
          <p:nvPr/>
        </p:nvGrpSpPr>
        <p:grpSpPr>
          <a:xfrm>
            <a:off x="8693150" y="387350"/>
            <a:ext cx="2098675" cy="1476375"/>
            <a:chOff x="8693150" y="387350"/>
            <a:chExt cx="2098675" cy="1476375"/>
          </a:xfrm>
        </p:grpSpPr>
        <p:sp>
          <p:nvSpPr>
            <p:cNvPr id="509" name="Google Shape;509;p24"/>
            <p:cNvSpPr txBox="1"/>
            <p:nvPr/>
          </p:nvSpPr>
          <p:spPr>
            <a:xfrm>
              <a:off x="9328150" y="844550"/>
              <a:ext cx="1463675" cy="552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Open Sans"/>
                <a:buNone/>
                <a:tabLst/>
                <a:defRPr/>
              </a:pPr>
              <a:r>
                <a:rPr kumimoji="0" lang="en-US" sz="10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1" name="Google Shape;531;p24"/>
            <p:cNvSpPr txBox="1"/>
            <p:nvPr/>
          </p:nvSpPr>
          <p:spPr>
            <a:xfrm>
              <a:off x="9409112" y="573087"/>
              <a:ext cx="1171575" cy="40005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7BE48"/>
                </a:buClr>
                <a:buSzPts val="1800"/>
                <a:buFont typeface="Open Sans SemiBold"/>
                <a:buNone/>
                <a:tabLst/>
                <a:defRPr/>
              </a:pPr>
              <a:r>
                <a:rPr kumimoji="0" lang="en-US" sz="1800" b="1" i="0" u="none" strike="noStrike" kern="0" cap="none" spc="0" normalizeH="0" baseline="0" noProof="0">
                  <a:ln>
                    <a:noFill/>
                  </a:ln>
                  <a:solidFill>
                    <a:srgbClr val="F7BE48"/>
                  </a:solidFill>
                  <a:effectLst/>
                  <a:uLnTx/>
                  <a:uFillTx/>
                  <a:latin typeface="Open Sans SemiBold"/>
                  <a:ea typeface="Open Sans SemiBold"/>
                  <a:cs typeface="Open Sans SemiBold"/>
                  <a:sym typeface="Open Sans SemiBold"/>
                </a:rPr>
                <a:t>SUCCESS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9" name="Google Shape;539;p24"/>
            <p:cNvSpPr txBox="1"/>
            <p:nvPr/>
          </p:nvSpPr>
          <p:spPr>
            <a:xfrm>
              <a:off x="8693150" y="387350"/>
              <a:ext cx="1230312" cy="147637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CC5E"/>
                </a:buClr>
                <a:buSzPts val="7900"/>
                <a:buFont typeface="Montserrat"/>
                <a:buNone/>
                <a:tabLst/>
                <a:defRPr/>
              </a:pPr>
              <a:r>
                <a:rPr kumimoji="0" lang="en-US" sz="7900" b="0" i="0" u="none" strike="noStrike" kern="0" cap="none" spc="0" normalizeH="0" baseline="0" noProof="0">
                  <a:ln>
                    <a:noFill/>
                  </a:ln>
                  <a:solidFill>
                    <a:srgbClr val="FFCC5E"/>
                  </a:solidFill>
                  <a:effectLst/>
                  <a:uLnTx/>
                  <a:uFillTx/>
                  <a:latin typeface="Montserrat"/>
                  <a:ea typeface="Montserrat"/>
                  <a:cs typeface="Montserrat"/>
                  <a:sym typeface="Montserrat"/>
                </a:rPr>
                <a:t>8</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 name="Группа 7">
            <a:extLst>
              <a:ext uri="{FF2B5EF4-FFF2-40B4-BE49-F238E27FC236}">
                <a16:creationId xmlns:a16="http://schemas.microsoft.com/office/drawing/2014/main" id="{01E321CA-DFCD-A94B-BC9C-6F1656EC7EBE}"/>
              </a:ext>
            </a:extLst>
          </p:cNvPr>
          <p:cNvGrpSpPr/>
          <p:nvPr/>
        </p:nvGrpSpPr>
        <p:grpSpPr>
          <a:xfrm>
            <a:off x="8723312" y="1976437"/>
            <a:ext cx="2366962" cy="1476375"/>
            <a:chOff x="8723312" y="1976437"/>
            <a:chExt cx="2366962" cy="1476375"/>
          </a:xfrm>
        </p:grpSpPr>
        <p:sp>
          <p:nvSpPr>
            <p:cNvPr id="523" name="Google Shape;523;p24"/>
            <p:cNvSpPr txBox="1"/>
            <p:nvPr/>
          </p:nvSpPr>
          <p:spPr>
            <a:xfrm>
              <a:off x="9409112" y="2162175"/>
              <a:ext cx="1681162" cy="40005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9430"/>
                </a:buClr>
                <a:buSzPts val="1800"/>
                <a:buFont typeface="Open Sans SemiBold"/>
                <a:buNone/>
                <a:tabLst/>
                <a:defRPr/>
              </a:pPr>
              <a:r>
                <a:rPr kumimoji="0" lang="en-US" sz="1800" b="1" i="0" u="none" strike="noStrike" kern="0" cap="none" spc="0" normalizeH="0" baseline="0" noProof="0">
                  <a:ln>
                    <a:noFill/>
                  </a:ln>
                  <a:solidFill>
                    <a:srgbClr val="FF9430"/>
                  </a:solidFill>
                  <a:effectLst/>
                  <a:uLnTx/>
                  <a:uFillTx/>
                  <a:latin typeface="Open Sans SemiBold"/>
                  <a:ea typeface="Open Sans SemiBold"/>
                  <a:cs typeface="Open Sans SemiBold"/>
                  <a:sym typeface="Open Sans SemiBold"/>
                </a:rPr>
                <a:t>HEALTHCARE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7" name="Google Shape;537;p24"/>
            <p:cNvSpPr txBox="1"/>
            <p:nvPr/>
          </p:nvSpPr>
          <p:spPr>
            <a:xfrm>
              <a:off x="8723312" y="1976437"/>
              <a:ext cx="1160462" cy="147637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9430"/>
                </a:buClr>
                <a:buSzPts val="7900"/>
                <a:buFont typeface="Montserrat"/>
                <a:buNone/>
                <a:tabLst/>
                <a:defRPr/>
              </a:pPr>
              <a:r>
                <a:rPr kumimoji="0" lang="en-US" sz="7900" b="0" i="0" u="none" strike="noStrike" kern="0" cap="none" spc="0" normalizeH="0" baseline="0" noProof="0">
                  <a:ln>
                    <a:noFill/>
                  </a:ln>
                  <a:solidFill>
                    <a:srgbClr val="FF9430"/>
                  </a:solidFill>
                  <a:effectLst/>
                  <a:uLnTx/>
                  <a:uFillTx/>
                  <a:latin typeface="Montserrat"/>
                  <a:ea typeface="Montserrat"/>
                  <a:cs typeface="Montserrat"/>
                  <a:sym typeface="Montserrat"/>
                </a:rPr>
                <a:t>7</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1" name="Google Shape;541;p24"/>
            <p:cNvSpPr txBox="1"/>
            <p:nvPr/>
          </p:nvSpPr>
          <p:spPr>
            <a:xfrm>
              <a:off x="9328150" y="2435225"/>
              <a:ext cx="1463675" cy="554037"/>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Open Sans"/>
                <a:buNone/>
                <a:tabLst/>
                <a:defRPr/>
              </a:pPr>
              <a:r>
                <a:rPr kumimoji="0" lang="en-US" sz="10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 name="Группа 6">
            <a:extLst>
              <a:ext uri="{FF2B5EF4-FFF2-40B4-BE49-F238E27FC236}">
                <a16:creationId xmlns:a16="http://schemas.microsoft.com/office/drawing/2014/main" id="{B50C3DC1-17D4-DF47-BE75-65EB059E7840}"/>
              </a:ext>
            </a:extLst>
          </p:cNvPr>
          <p:cNvGrpSpPr/>
          <p:nvPr/>
        </p:nvGrpSpPr>
        <p:grpSpPr>
          <a:xfrm>
            <a:off x="8723312" y="3557587"/>
            <a:ext cx="2068513" cy="1476375"/>
            <a:chOff x="8723312" y="3557587"/>
            <a:chExt cx="2068513" cy="1476375"/>
          </a:xfrm>
        </p:grpSpPr>
        <p:sp>
          <p:nvSpPr>
            <p:cNvPr id="521" name="Google Shape;521;p24"/>
            <p:cNvSpPr txBox="1"/>
            <p:nvPr/>
          </p:nvSpPr>
          <p:spPr>
            <a:xfrm>
              <a:off x="9409112" y="3746500"/>
              <a:ext cx="1141412" cy="40005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E24E5A"/>
                </a:buClr>
                <a:buSzPts val="1800"/>
                <a:buFont typeface="Open Sans SemiBold"/>
                <a:buNone/>
                <a:tabLst/>
                <a:defRPr/>
              </a:pPr>
              <a:r>
                <a:rPr kumimoji="0" lang="en-US" sz="1800" b="1" i="0" u="none" strike="noStrike" kern="0" cap="none" spc="0" normalizeH="0" baseline="0" noProof="0">
                  <a:ln>
                    <a:noFill/>
                  </a:ln>
                  <a:solidFill>
                    <a:srgbClr val="E24E5A"/>
                  </a:solidFill>
                  <a:effectLst/>
                  <a:uLnTx/>
                  <a:uFillTx/>
                  <a:latin typeface="Open Sans SemiBold"/>
                  <a:ea typeface="Open Sans SemiBold"/>
                  <a:cs typeface="Open Sans SemiBold"/>
                  <a:sym typeface="Open Sans SemiBold"/>
                </a:rPr>
                <a:t>PROJECT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5" name="Google Shape;535;p24"/>
            <p:cNvSpPr txBox="1"/>
            <p:nvPr/>
          </p:nvSpPr>
          <p:spPr>
            <a:xfrm>
              <a:off x="8723312" y="3557587"/>
              <a:ext cx="1214437" cy="147637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E24E5A"/>
                </a:buClr>
                <a:buSzPts val="7900"/>
                <a:buFont typeface="Montserrat"/>
                <a:buNone/>
                <a:tabLst/>
                <a:defRPr/>
              </a:pPr>
              <a:r>
                <a:rPr kumimoji="0" lang="en-US" sz="7900" b="0" i="0" u="none" strike="noStrike" kern="0" cap="none" spc="0" normalizeH="0" baseline="0" noProof="0">
                  <a:ln>
                    <a:noFill/>
                  </a:ln>
                  <a:solidFill>
                    <a:srgbClr val="E24E5A"/>
                  </a:solidFill>
                  <a:effectLst/>
                  <a:uLnTx/>
                  <a:uFillTx/>
                  <a:latin typeface="Montserrat"/>
                  <a:ea typeface="Montserrat"/>
                  <a:cs typeface="Montserrat"/>
                  <a:sym typeface="Montserrat"/>
                </a:rPr>
                <a:t>6</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2" name="Google Shape;542;p24"/>
            <p:cNvSpPr txBox="1"/>
            <p:nvPr/>
          </p:nvSpPr>
          <p:spPr>
            <a:xfrm>
              <a:off x="9328150" y="4005262"/>
              <a:ext cx="1463675" cy="554037"/>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Open Sans"/>
                <a:buNone/>
                <a:tabLst/>
                <a:defRPr/>
              </a:pPr>
              <a:r>
                <a:rPr kumimoji="0" lang="en-US" sz="10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 name="Группа 5">
            <a:extLst>
              <a:ext uri="{FF2B5EF4-FFF2-40B4-BE49-F238E27FC236}">
                <a16:creationId xmlns:a16="http://schemas.microsoft.com/office/drawing/2014/main" id="{3772A7F6-D88F-CE48-8941-0759F9B5593C}"/>
              </a:ext>
            </a:extLst>
          </p:cNvPr>
          <p:cNvGrpSpPr/>
          <p:nvPr/>
        </p:nvGrpSpPr>
        <p:grpSpPr>
          <a:xfrm>
            <a:off x="8761412" y="5122862"/>
            <a:ext cx="2030413" cy="1476375"/>
            <a:chOff x="8761412" y="5122862"/>
            <a:chExt cx="2030413" cy="1476375"/>
          </a:xfrm>
        </p:grpSpPr>
        <p:sp>
          <p:nvSpPr>
            <p:cNvPr id="520" name="Google Shape;520;p24"/>
            <p:cNvSpPr txBox="1"/>
            <p:nvPr/>
          </p:nvSpPr>
          <p:spPr>
            <a:xfrm>
              <a:off x="9409112" y="5305425"/>
              <a:ext cx="1214437" cy="40005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8C133F"/>
                </a:buClr>
                <a:buSzPts val="1800"/>
                <a:buFont typeface="Open Sans SemiBold"/>
                <a:buNone/>
                <a:tabLst/>
                <a:defRPr/>
              </a:pPr>
              <a:r>
                <a:rPr kumimoji="0" lang="en-US" sz="1800" b="1" i="0" u="none" strike="noStrike" kern="0" cap="none" spc="0" normalizeH="0" baseline="0" noProof="0">
                  <a:ln>
                    <a:noFill/>
                  </a:ln>
                  <a:solidFill>
                    <a:srgbClr val="8C133F"/>
                  </a:solidFill>
                  <a:effectLst/>
                  <a:uLnTx/>
                  <a:uFillTx/>
                  <a:latin typeface="Open Sans SemiBold"/>
                  <a:ea typeface="Open Sans SemiBold"/>
                  <a:cs typeface="Open Sans SemiBold"/>
                  <a:sym typeface="Open Sans SemiBold"/>
                </a:rPr>
                <a:t>BIOLOGY</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4" name="Google Shape;534;p24"/>
            <p:cNvSpPr txBox="1"/>
            <p:nvPr/>
          </p:nvSpPr>
          <p:spPr>
            <a:xfrm>
              <a:off x="8761412" y="5122862"/>
              <a:ext cx="1171575" cy="147637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8C133F"/>
                </a:buClr>
                <a:buSzPts val="7900"/>
                <a:buFont typeface="Montserrat"/>
                <a:buNone/>
                <a:tabLst/>
                <a:defRPr/>
              </a:pPr>
              <a:r>
                <a:rPr kumimoji="0" lang="en-US" sz="7900" b="0" i="0" u="none" strike="noStrike" kern="0" cap="none" spc="0" normalizeH="0" baseline="0" noProof="0">
                  <a:ln>
                    <a:noFill/>
                  </a:ln>
                  <a:solidFill>
                    <a:srgbClr val="8C133F"/>
                  </a:solidFill>
                  <a:effectLst/>
                  <a:uLnTx/>
                  <a:uFillTx/>
                  <a:latin typeface="Montserrat"/>
                  <a:ea typeface="Montserrat"/>
                  <a:cs typeface="Montserrat"/>
                  <a:sym typeface="Montserrat"/>
                </a:rPr>
                <a:t>5</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3" name="Google Shape;543;p24"/>
            <p:cNvSpPr txBox="1"/>
            <p:nvPr/>
          </p:nvSpPr>
          <p:spPr>
            <a:xfrm>
              <a:off x="9328150" y="5594350"/>
              <a:ext cx="1463675" cy="554037"/>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Open Sans"/>
                <a:buNone/>
                <a:tabLst/>
                <a:defRPr/>
              </a:pPr>
              <a:r>
                <a:rPr kumimoji="0" lang="en-US" sz="10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 name="Группа 1">
            <a:extLst>
              <a:ext uri="{FF2B5EF4-FFF2-40B4-BE49-F238E27FC236}">
                <a16:creationId xmlns:a16="http://schemas.microsoft.com/office/drawing/2014/main" id="{7292617A-8CCF-2344-B76B-AB5792B3F537}"/>
              </a:ext>
            </a:extLst>
          </p:cNvPr>
          <p:cNvGrpSpPr/>
          <p:nvPr/>
        </p:nvGrpSpPr>
        <p:grpSpPr>
          <a:xfrm>
            <a:off x="1411287" y="368300"/>
            <a:ext cx="2538412" cy="1530350"/>
            <a:chOff x="1411287" y="368300"/>
            <a:chExt cx="2538412" cy="1530350"/>
          </a:xfrm>
        </p:grpSpPr>
        <p:sp>
          <p:nvSpPr>
            <p:cNvPr id="532" name="Google Shape;532;p24"/>
            <p:cNvSpPr txBox="1"/>
            <p:nvPr/>
          </p:nvSpPr>
          <p:spPr>
            <a:xfrm>
              <a:off x="2057400" y="557212"/>
              <a:ext cx="920750" cy="40005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69DAAB"/>
                </a:buClr>
                <a:buSzPts val="1800"/>
                <a:buFont typeface="Open Sans SemiBold"/>
                <a:buNone/>
                <a:tabLst/>
                <a:defRPr/>
              </a:pPr>
              <a:r>
                <a:rPr kumimoji="0" lang="en-US" sz="1800" b="1" i="0" u="none" strike="noStrike" kern="0" cap="none" spc="0" normalizeH="0" baseline="0" noProof="0">
                  <a:ln>
                    <a:noFill/>
                  </a:ln>
                  <a:solidFill>
                    <a:srgbClr val="69DAAB"/>
                  </a:solidFill>
                  <a:effectLst/>
                  <a:uLnTx/>
                  <a:uFillTx/>
                  <a:latin typeface="Open Sans SemiBold"/>
                  <a:ea typeface="Open Sans SemiBold"/>
                  <a:cs typeface="Open Sans SemiBold"/>
                  <a:sym typeface="Open Sans SemiBold"/>
                </a:rPr>
                <a:t>LEARN</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0" name="Google Shape;540;p24"/>
            <p:cNvSpPr txBox="1"/>
            <p:nvPr/>
          </p:nvSpPr>
          <p:spPr>
            <a:xfrm>
              <a:off x="2935287" y="368300"/>
              <a:ext cx="1014412" cy="153035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69DAAB"/>
                </a:buClr>
                <a:buSzPts val="8100"/>
                <a:buFont typeface="Montserrat"/>
                <a:buNone/>
                <a:tabLst/>
                <a:defRPr/>
              </a:pPr>
              <a:r>
                <a:rPr kumimoji="0" lang="en-US" sz="8100" b="0" i="0" u="none" strike="noStrike" kern="0" cap="none" spc="0" normalizeH="0" baseline="0" noProof="0">
                  <a:ln>
                    <a:noFill/>
                  </a:ln>
                  <a:solidFill>
                    <a:srgbClr val="69DAAB"/>
                  </a:solidFill>
                  <a:effectLst/>
                  <a:uLnTx/>
                  <a:uFillTx/>
                  <a:latin typeface="Montserrat"/>
                  <a:ea typeface="Montserrat"/>
                  <a:cs typeface="Montserrat"/>
                  <a:sym typeface="Montserrat"/>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4" name="Google Shape;544;p24"/>
            <p:cNvSpPr txBox="1"/>
            <p:nvPr/>
          </p:nvSpPr>
          <p:spPr>
            <a:xfrm>
              <a:off x="1411287" y="814387"/>
              <a:ext cx="1462087" cy="554037"/>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000"/>
                <a:buFont typeface="Open Sans"/>
                <a:buNone/>
                <a:tabLst/>
                <a:defRPr/>
              </a:pPr>
              <a:r>
                <a:rPr kumimoji="0" lang="en-US" sz="10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 name="Группа 2">
            <a:extLst>
              <a:ext uri="{FF2B5EF4-FFF2-40B4-BE49-F238E27FC236}">
                <a16:creationId xmlns:a16="http://schemas.microsoft.com/office/drawing/2014/main" id="{266DA9C2-BD99-CD41-A797-1F450EA47269}"/>
              </a:ext>
            </a:extLst>
          </p:cNvPr>
          <p:cNvGrpSpPr/>
          <p:nvPr/>
        </p:nvGrpSpPr>
        <p:grpSpPr>
          <a:xfrm>
            <a:off x="1406525" y="1954212"/>
            <a:ext cx="2705099" cy="1530350"/>
            <a:chOff x="1406525" y="1954212"/>
            <a:chExt cx="2705099" cy="1530350"/>
          </a:xfrm>
        </p:grpSpPr>
        <p:sp>
          <p:nvSpPr>
            <p:cNvPr id="524" name="Google Shape;524;p24"/>
            <p:cNvSpPr/>
            <p:nvPr/>
          </p:nvSpPr>
          <p:spPr>
            <a:xfrm>
              <a:off x="1868487" y="2238375"/>
              <a:ext cx="103187" cy="158750"/>
            </a:xfrm>
            <a:custGeom>
              <a:avLst/>
              <a:gdLst/>
              <a:ahLst/>
              <a:cxnLst/>
              <a:rect l="l" t="t" r="r" b="b"/>
              <a:pathLst>
                <a:path w="27" h="41" extrusionOk="0">
                  <a:moveTo>
                    <a:pt x="26" y="25"/>
                  </a:moveTo>
                  <a:cubicBezTo>
                    <a:pt x="25" y="24"/>
                    <a:pt x="24" y="22"/>
                    <a:pt x="23" y="21"/>
                  </a:cubicBezTo>
                  <a:cubicBezTo>
                    <a:pt x="21" y="20"/>
                    <a:pt x="19" y="19"/>
                    <a:pt x="16" y="18"/>
                  </a:cubicBezTo>
                  <a:cubicBezTo>
                    <a:pt x="13" y="17"/>
                    <a:pt x="11" y="16"/>
                    <a:pt x="10" y="15"/>
                  </a:cubicBezTo>
                  <a:cubicBezTo>
                    <a:pt x="9" y="15"/>
                    <a:pt x="9" y="14"/>
                    <a:pt x="8" y="13"/>
                  </a:cubicBezTo>
                  <a:cubicBezTo>
                    <a:pt x="8" y="12"/>
                    <a:pt x="7" y="12"/>
                    <a:pt x="7" y="11"/>
                  </a:cubicBezTo>
                  <a:cubicBezTo>
                    <a:pt x="7" y="9"/>
                    <a:pt x="8" y="8"/>
                    <a:pt x="9" y="7"/>
                  </a:cubicBezTo>
                  <a:cubicBezTo>
                    <a:pt x="10" y="6"/>
                    <a:pt x="12" y="6"/>
                    <a:pt x="14" y="6"/>
                  </a:cubicBezTo>
                  <a:cubicBezTo>
                    <a:pt x="17" y="6"/>
                    <a:pt x="21" y="6"/>
                    <a:pt x="24" y="8"/>
                  </a:cubicBezTo>
                  <a:cubicBezTo>
                    <a:pt x="26" y="2"/>
                    <a:pt x="26" y="2"/>
                    <a:pt x="26" y="2"/>
                  </a:cubicBezTo>
                  <a:cubicBezTo>
                    <a:pt x="22" y="1"/>
                    <a:pt x="18" y="0"/>
                    <a:pt x="14" y="0"/>
                  </a:cubicBezTo>
                  <a:cubicBezTo>
                    <a:pt x="10" y="0"/>
                    <a:pt x="7" y="1"/>
                    <a:pt x="4" y="3"/>
                  </a:cubicBezTo>
                  <a:cubicBezTo>
                    <a:pt x="2" y="5"/>
                    <a:pt x="0" y="7"/>
                    <a:pt x="0" y="11"/>
                  </a:cubicBezTo>
                  <a:cubicBezTo>
                    <a:pt x="0" y="13"/>
                    <a:pt x="1" y="16"/>
                    <a:pt x="3" y="18"/>
                  </a:cubicBezTo>
                  <a:cubicBezTo>
                    <a:pt x="4" y="19"/>
                    <a:pt x="7" y="21"/>
                    <a:pt x="11" y="23"/>
                  </a:cubicBezTo>
                  <a:cubicBezTo>
                    <a:pt x="15" y="24"/>
                    <a:pt x="17" y="25"/>
                    <a:pt x="18" y="26"/>
                  </a:cubicBezTo>
                  <a:cubicBezTo>
                    <a:pt x="20" y="27"/>
                    <a:pt x="20" y="29"/>
                    <a:pt x="20" y="30"/>
                  </a:cubicBezTo>
                  <a:cubicBezTo>
                    <a:pt x="20" y="32"/>
                    <a:pt x="20" y="33"/>
                    <a:pt x="18" y="34"/>
                  </a:cubicBezTo>
                  <a:cubicBezTo>
                    <a:pt x="17" y="35"/>
                    <a:pt x="15" y="35"/>
                    <a:pt x="12" y="35"/>
                  </a:cubicBezTo>
                  <a:cubicBezTo>
                    <a:pt x="10" y="35"/>
                    <a:pt x="8" y="35"/>
                    <a:pt x="6" y="35"/>
                  </a:cubicBezTo>
                  <a:cubicBezTo>
                    <a:pt x="4" y="34"/>
                    <a:pt x="2" y="34"/>
                    <a:pt x="0" y="33"/>
                  </a:cubicBezTo>
                  <a:cubicBezTo>
                    <a:pt x="0" y="39"/>
                    <a:pt x="0" y="39"/>
                    <a:pt x="0" y="39"/>
                  </a:cubicBezTo>
                  <a:cubicBezTo>
                    <a:pt x="3" y="40"/>
                    <a:pt x="7" y="41"/>
                    <a:pt x="12" y="41"/>
                  </a:cubicBezTo>
                  <a:cubicBezTo>
                    <a:pt x="17" y="41"/>
                    <a:pt x="20" y="40"/>
                    <a:pt x="23" y="38"/>
                  </a:cubicBezTo>
                  <a:cubicBezTo>
                    <a:pt x="26" y="36"/>
                    <a:pt x="27" y="33"/>
                    <a:pt x="27" y="30"/>
                  </a:cubicBezTo>
                  <a:cubicBezTo>
                    <a:pt x="27" y="28"/>
                    <a:pt x="27" y="26"/>
                    <a:pt x="26" y="25"/>
                  </a:cubicBezTo>
                  <a:close/>
                </a:path>
              </a:pathLst>
            </a:custGeom>
            <a:solidFill>
              <a:srgbClr val="4CC4C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25" name="Google Shape;525;p24"/>
            <p:cNvSpPr/>
            <p:nvPr/>
          </p:nvSpPr>
          <p:spPr>
            <a:xfrm>
              <a:off x="1995487" y="2238375"/>
              <a:ext cx="122237" cy="158750"/>
            </a:xfrm>
            <a:custGeom>
              <a:avLst/>
              <a:gdLst/>
              <a:ahLst/>
              <a:cxnLst/>
              <a:rect l="l" t="t" r="r" b="b"/>
              <a:pathLst>
                <a:path w="32" h="41" extrusionOk="0">
                  <a:moveTo>
                    <a:pt x="25" y="6"/>
                  </a:moveTo>
                  <a:cubicBezTo>
                    <a:pt x="27" y="7"/>
                    <a:pt x="29" y="7"/>
                    <a:pt x="30" y="8"/>
                  </a:cubicBezTo>
                  <a:cubicBezTo>
                    <a:pt x="32" y="2"/>
                    <a:pt x="32" y="2"/>
                    <a:pt x="32" y="2"/>
                  </a:cubicBezTo>
                  <a:cubicBezTo>
                    <a:pt x="29" y="1"/>
                    <a:pt x="25" y="0"/>
                    <a:pt x="20" y="0"/>
                  </a:cubicBezTo>
                  <a:cubicBezTo>
                    <a:pt x="16" y="0"/>
                    <a:pt x="13" y="1"/>
                    <a:pt x="10" y="2"/>
                  </a:cubicBezTo>
                  <a:cubicBezTo>
                    <a:pt x="7" y="4"/>
                    <a:pt x="4" y="6"/>
                    <a:pt x="3" y="10"/>
                  </a:cubicBezTo>
                  <a:cubicBezTo>
                    <a:pt x="1" y="13"/>
                    <a:pt x="0" y="16"/>
                    <a:pt x="0" y="20"/>
                  </a:cubicBezTo>
                  <a:cubicBezTo>
                    <a:pt x="0" y="27"/>
                    <a:pt x="2" y="32"/>
                    <a:pt x="5" y="36"/>
                  </a:cubicBezTo>
                  <a:cubicBezTo>
                    <a:pt x="9" y="39"/>
                    <a:pt x="13" y="41"/>
                    <a:pt x="20" y="41"/>
                  </a:cubicBezTo>
                  <a:cubicBezTo>
                    <a:pt x="24" y="41"/>
                    <a:pt x="28" y="40"/>
                    <a:pt x="31" y="39"/>
                  </a:cubicBezTo>
                  <a:cubicBezTo>
                    <a:pt x="31" y="34"/>
                    <a:pt x="31" y="34"/>
                    <a:pt x="31" y="34"/>
                  </a:cubicBezTo>
                  <a:cubicBezTo>
                    <a:pt x="29" y="34"/>
                    <a:pt x="27" y="35"/>
                    <a:pt x="26" y="35"/>
                  </a:cubicBezTo>
                  <a:cubicBezTo>
                    <a:pt x="24" y="35"/>
                    <a:pt x="22" y="35"/>
                    <a:pt x="20" y="35"/>
                  </a:cubicBezTo>
                  <a:cubicBezTo>
                    <a:pt x="16" y="35"/>
                    <a:pt x="13" y="34"/>
                    <a:pt x="11" y="32"/>
                  </a:cubicBezTo>
                  <a:cubicBezTo>
                    <a:pt x="9" y="29"/>
                    <a:pt x="8" y="25"/>
                    <a:pt x="8" y="21"/>
                  </a:cubicBezTo>
                  <a:cubicBezTo>
                    <a:pt x="8" y="16"/>
                    <a:pt x="9" y="12"/>
                    <a:pt x="11" y="10"/>
                  </a:cubicBezTo>
                  <a:cubicBezTo>
                    <a:pt x="13" y="7"/>
                    <a:pt x="16" y="6"/>
                    <a:pt x="20" y="6"/>
                  </a:cubicBezTo>
                  <a:cubicBezTo>
                    <a:pt x="22" y="6"/>
                    <a:pt x="24" y="6"/>
                    <a:pt x="25" y="6"/>
                  </a:cubicBezTo>
                  <a:close/>
                </a:path>
              </a:pathLst>
            </a:custGeom>
            <a:solidFill>
              <a:srgbClr val="4CC4C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26" name="Google Shape;526;p24"/>
            <p:cNvSpPr/>
            <p:nvPr/>
          </p:nvSpPr>
          <p:spPr>
            <a:xfrm>
              <a:off x="2149475" y="2238375"/>
              <a:ext cx="26987" cy="153987"/>
            </a:xfrm>
            <a:custGeom>
              <a:avLst/>
              <a:gdLst/>
              <a:ahLst/>
              <a:cxnLst/>
              <a:rect l="l" t="t" r="r" b="b"/>
              <a:pathLst>
                <a:path w="17" h="97" extrusionOk="0">
                  <a:moveTo>
                    <a:pt x="17" y="97"/>
                  </a:moveTo>
                  <a:lnTo>
                    <a:pt x="17" y="0"/>
                  </a:lnTo>
                  <a:lnTo>
                    <a:pt x="0" y="0"/>
                  </a:lnTo>
                  <a:lnTo>
                    <a:pt x="0" y="97"/>
                  </a:lnTo>
                  <a:lnTo>
                    <a:pt x="17" y="97"/>
                  </a:lnTo>
                  <a:close/>
                </a:path>
              </a:pathLst>
            </a:custGeom>
            <a:solidFill>
              <a:srgbClr val="4CC4C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27" name="Google Shape;527;p24"/>
            <p:cNvSpPr/>
            <p:nvPr/>
          </p:nvSpPr>
          <p:spPr>
            <a:xfrm>
              <a:off x="2217737" y="2238375"/>
              <a:ext cx="93662" cy="153987"/>
            </a:xfrm>
            <a:custGeom>
              <a:avLst/>
              <a:gdLst/>
              <a:ahLst/>
              <a:cxnLst/>
              <a:rect l="l" t="t" r="r" b="b"/>
              <a:pathLst>
                <a:path w="59" h="97" extrusionOk="0">
                  <a:moveTo>
                    <a:pt x="59" y="85"/>
                  </a:moveTo>
                  <a:lnTo>
                    <a:pt x="17" y="85"/>
                  </a:lnTo>
                  <a:lnTo>
                    <a:pt x="17" y="54"/>
                  </a:lnTo>
                  <a:lnTo>
                    <a:pt x="56" y="54"/>
                  </a:lnTo>
                  <a:lnTo>
                    <a:pt x="56" y="41"/>
                  </a:lnTo>
                  <a:lnTo>
                    <a:pt x="17" y="41"/>
                  </a:lnTo>
                  <a:lnTo>
                    <a:pt x="17" y="15"/>
                  </a:lnTo>
                  <a:lnTo>
                    <a:pt x="59" y="15"/>
                  </a:lnTo>
                  <a:lnTo>
                    <a:pt x="59" y="0"/>
                  </a:lnTo>
                  <a:lnTo>
                    <a:pt x="0" y="0"/>
                  </a:lnTo>
                  <a:lnTo>
                    <a:pt x="0" y="97"/>
                  </a:lnTo>
                  <a:lnTo>
                    <a:pt x="59" y="97"/>
                  </a:lnTo>
                  <a:lnTo>
                    <a:pt x="59" y="85"/>
                  </a:lnTo>
                  <a:close/>
                </a:path>
              </a:pathLst>
            </a:custGeom>
            <a:solidFill>
              <a:srgbClr val="4CC4C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28" name="Google Shape;528;p24"/>
            <p:cNvSpPr/>
            <p:nvPr/>
          </p:nvSpPr>
          <p:spPr>
            <a:xfrm>
              <a:off x="2346325" y="2238375"/>
              <a:ext cx="138112" cy="153987"/>
            </a:xfrm>
            <a:custGeom>
              <a:avLst/>
              <a:gdLst/>
              <a:ahLst/>
              <a:cxnLst/>
              <a:rect l="l" t="t" r="r" b="b"/>
              <a:pathLst>
                <a:path w="36" h="40" extrusionOk="0">
                  <a:moveTo>
                    <a:pt x="36" y="0"/>
                  </a:moveTo>
                  <a:cubicBezTo>
                    <a:pt x="29" y="0"/>
                    <a:pt x="29" y="0"/>
                    <a:pt x="29" y="0"/>
                  </a:cubicBezTo>
                  <a:cubicBezTo>
                    <a:pt x="29" y="21"/>
                    <a:pt x="29" y="21"/>
                    <a:pt x="29" y="21"/>
                  </a:cubicBezTo>
                  <a:cubicBezTo>
                    <a:pt x="29" y="23"/>
                    <a:pt x="29" y="25"/>
                    <a:pt x="29" y="28"/>
                  </a:cubicBezTo>
                  <a:cubicBezTo>
                    <a:pt x="30" y="30"/>
                    <a:pt x="30" y="32"/>
                    <a:pt x="30" y="32"/>
                  </a:cubicBezTo>
                  <a:cubicBezTo>
                    <a:pt x="30" y="32"/>
                    <a:pt x="30" y="32"/>
                    <a:pt x="30" y="32"/>
                  </a:cubicBezTo>
                  <a:cubicBezTo>
                    <a:pt x="9" y="0"/>
                    <a:pt x="9" y="0"/>
                    <a:pt x="9" y="0"/>
                  </a:cubicBezTo>
                  <a:cubicBezTo>
                    <a:pt x="0" y="0"/>
                    <a:pt x="0" y="0"/>
                    <a:pt x="0" y="0"/>
                  </a:cubicBezTo>
                  <a:cubicBezTo>
                    <a:pt x="0" y="40"/>
                    <a:pt x="0" y="40"/>
                    <a:pt x="0" y="40"/>
                  </a:cubicBezTo>
                  <a:cubicBezTo>
                    <a:pt x="7" y="40"/>
                    <a:pt x="7" y="40"/>
                    <a:pt x="7" y="40"/>
                  </a:cubicBezTo>
                  <a:cubicBezTo>
                    <a:pt x="7" y="20"/>
                    <a:pt x="7" y="20"/>
                    <a:pt x="7" y="20"/>
                  </a:cubicBezTo>
                  <a:cubicBezTo>
                    <a:pt x="7" y="17"/>
                    <a:pt x="6" y="14"/>
                    <a:pt x="6" y="10"/>
                  </a:cubicBezTo>
                  <a:cubicBezTo>
                    <a:pt x="6" y="9"/>
                    <a:pt x="6" y="9"/>
                    <a:pt x="6" y="9"/>
                  </a:cubicBezTo>
                  <a:cubicBezTo>
                    <a:pt x="6" y="9"/>
                    <a:pt x="6" y="9"/>
                    <a:pt x="6" y="9"/>
                  </a:cubicBezTo>
                  <a:cubicBezTo>
                    <a:pt x="27" y="40"/>
                    <a:pt x="27" y="40"/>
                    <a:pt x="27" y="40"/>
                  </a:cubicBezTo>
                  <a:cubicBezTo>
                    <a:pt x="36" y="40"/>
                    <a:pt x="36" y="40"/>
                    <a:pt x="36" y="40"/>
                  </a:cubicBezTo>
                  <a:cubicBezTo>
                    <a:pt x="36" y="0"/>
                    <a:pt x="36" y="0"/>
                    <a:pt x="36" y="0"/>
                  </a:cubicBezTo>
                  <a:close/>
                </a:path>
              </a:pathLst>
            </a:custGeom>
            <a:solidFill>
              <a:srgbClr val="4CC4C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29" name="Google Shape;529;p24"/>
            <p:cNvSpPr/>
            <p:nvPr/>
          </p:nvSpPr>
          <p:spPr>
            <a:xfrm>
              <a:off x="2519362" y="2238375"/>
              <a:ext cx="123825" cy="158750"/>
            </a:xfrm>
            <a:custGeom>
              <a:avLst/>
              <a:gdLst/>
              <a:ahLst/>
              <a:cxnLst/>
              <a:rect l="l" t="t" r="r" b="b"/>
              <a:pathLst>
                <a:path w="32" h="41" extrusionOk="0">
                  <a:moveTo>
                    <a:pt x="25" y="6"/>
                  </a:moveTo>
                  <a:cubicBezTo>
                    <a:pt x="27" y="7"/>
                    <a:pt x="28" y="7"/>
                    <a:pt x="29" y="8"/>
                  </a:cubicBezTo>
                  <a:cubicBezTo>
                    <a:pt x="32" y="2"/>
                    <a:pt x="32" y="2"/>
                    <a:pt x="32" y="2"/>
                  </a:cubicBezTo>
                  <a:cubicBezTo>
                    <a:pt x="28" y="1"/>
                    <a:pt x="24" y="0"/>
                    <a:pt x="20" y="0"/>
                  </a:cubicBezTo>
                  <a:cubicBezTo>
                    <a:pt x="16" y="0"/>
                    <a:pt x="12" y="1"/>
                    <a:pt x="9" y="2"/>
                  </a:cubicBezTo>
                  <a:cubicBezTo>
                    <a:pt x="6" y="4"/>
                    <a:pt x="4" y="6"/>
                    <a:pt x="2" y="10"/>
                  </a:cubicBezTo>
                  <a:cubicBezTo>
                    <a:pt x="1" y="13"/>
                    <a:pt x="0" y="16"/>
                    <a:pt x="0" y="20"/>
                  </a:cubicBezTo>
                  <a:cubicBezTo>
                    <a:pt x="0" y="27"/>
                    <a:pt x="1" y="32"/>
                    <a:pt x="5" y="36"/>
                  </a:cubicBezTo>
                  <a:cubicBezTo>
                    <a:pt x="8" y="39"/>
                    <a:pt x="13" y="41"/>
                    <a:pt x="19" y="41"/>
                  </a:cubicBezTo>
                  <a:cubicBezTo>
                    <a:pt x="23" y="41"/>
                    <a:pt x="27" y="40"/>
                    <a:pt x="30" y="39"/>
                  </a:cubicBezTo>
                  <a:cubicBezTo>
                    <a:pt x="30" y="34"/>
                    <a:pt x="30" y="34"/>
                    <a:pt x="30" y="34"/>
                  </a:cubicBezTo>
                  <a:cubicBezTo>
                    <a:pt x="29" y="34"/>
                    <a:pt x="27" y="35"/>
                    <a:pt x="25" y="35"/>
                  </a:cubicBezTo>
                  <a:cubicBezTo>
                    <a:pt x="23" y="35"/>
                    <a:pt x="22" y="35"/>
                    <a:pt x="20" y="35"/>
                  </a:cubicBezTo>
                  <a:cubicBezTo>
                    <a:pt x="16" y="35"/>
                    <a:pt x="13" y="34"/>
                    <a:pt x="10" y="32"/>
                  </a:cubicBezTo>
                  <a:cubicBezTo>
                    <a:pt x="8" y="29"/>
                    <a:pt x="7" y="25"/>
                    <a:pt x="7" y="21"/>
                  </a:cubicBezTo>
                  <a:cubicBezTo>
                    <a:pt x="7" y="16"/>
                    <a:pt x="8" y="12"/>
                    <a:pt x="10" y="10"/>
                  </a:cubicBezTo>
                  <a:cubicBezTo>
                    <a:pt x="13" y="7"/>
                    <a:pt x="16" y="6"/>
                    <a:pt x="20" y="6"/>
                  </a:cubicBezTo>
                  <a:cubicBezTo>
                    <a:pt x="22" y="6"/>
                    <a:pt x="23" y="6"/>
                    <a:pt x="25" y="6"/>
                  </a:cubicBezTo>
                  <a:close/>
                </a:path>
              </a:pathLst>
            </a:custGeom>
            <a:solidFill>
              <a:srgbClr val="4CC4C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30" name="Google Shape;530;p24"/>
            <p:cNvSpPr/>
            <p:nvPr/>
          </p:nvSpPr>
          <p:spPr>
            <a:xfrm>
              <a:off x="2670175" y="2238375"/>
              <a:ext cx="92075" cy="153987"/>
            </a:xfrm>
            <a:custGeom>
              <a:avLst/>
              <a:gdLst/>
              <a:ahLst/>
              <a:cxnLst/>
              <a:rect l="l" t="t" r="r" b="b"/>
              <a:pathLst>
                <a:path w="58" h="97" extrusionOk="0">
                  <a:moveTo>
                    <a:pt x="58" y="85"/>
                  </a:moveTo>
                  <a:lnTo>
                    <a:pt x="17" y="85"/>
                  </a:lnTo>
                  <a:lnTo>
                    <a:pt x="17" y="54"/>
                  </a:lnTo>
                  <a:lnTo>
                    <a:pt x="55" y="54"/>
                  </a:lnTo>
                  <a:lnTo>
                    <a:pt x="55" y="41"/>
                  </a:lnTo>
                  <a:lnTo>
                    <a:pt x="17" y="41"/>
                  </a:lnTo>
                  <a:lnTo>
                    <a:pt x="17" y="15"/>
                  </a:lnTo>
                  <a:lnTo>
                    <a:pt x="58" y="15"/>
                  </a:lnTo>
                  <a:lnTo>
                    <a:pt x="58" y="0"/>
                  </a:lnTo>
                  <a:lnTo>
                    <a:pt x="0" y="0"/>
                  </a:lnTo>
                  <a:lnTo>
                    <a:pt x="0" y="97"/>
                  </a:lnTo>
                  <a:lnTo>
                    <a:pt x="58" y="97"/>
                  </a:lnTo>
                  <a:lnTo>
                    <a:pt x="58" y="85"/>
                  </a:lnTo>
                  <a:close/>
                </a:path>
              </a:pathLst>
            </a:custGeom>
            <a:solidFill>
              <a:srgbClr val="4CC4C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38" name="Google Shape;538;p24"/>
            <p:cNvSpPr txBox="1"/>
            <p:nvPr/>
          </p:nvSpPr>
          <p:spPr>
            <a:xfrm>
              <a:off x="2881312" y="1954212"/>
              <a:ext cx="1230312" cy="153035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69D1DA"/>
                </a:buClr>
                <a:buSzPts val="8100"/>
                <a:buFont typeface="Montserrat"/>
                <a:buNone/>
                <a:tabLst/>
                <a:defRPr/>
              </a:pPr>
              <a:r>
                <a:rPr kumimoji="0" lang="en-US" sz="8100" b="0" i="0" u="none" strike="noStrike" kern="0" cap="none" spc="0" normalizeH="0" baseline="0" noProof="0" dirty="0">
                  <a:ln>
                    <a:noFill/>
                  </a:ln>
                  <a:solidFill>
                    <a:srgbClr val="69D1DA"/>
                  </a:solidFill>
                  <a:effectLst/>
                  <a:uLnTx/>
                  <a:uFillTx/>
                  <a:latin typeface="Montserrat"/>
                  <a:ea typeface="Montserrat"/>
                  <a:cs typeface="Montserrat"/>
                  <a:sym typeface="Montserrat"/>
                </a:rPr>
                <a:t>2</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45" name="Google Shape;545;p24"/>
            <p:cNvSpPr txBox="1"/>
            <p:nvPr/>
          </p:nvSpPr>
          <p:spPr>
            <a:xfrm>
              <a:off x="1406525" y="2444750"/>
              <a:ext cx="1463675" cy="554037"/>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000"/>
                <a:buFont typeface="Open Sans"/>
                <a:buNone/>
                <a:tabLst/>
                <a:defRPr/>
              </a:pPr>
              <a:r>
                <a:rPr kumimoji="0" lang="en-US" sz="10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 name="Группа 3">
            <a:extLst>
              <a:ext uri="{FF2B5EF4-FFF2-40B4-BE49-F238E27FC236}">
                <a16:creationId xmlns:a16="http://schemas.microsoft.com/office/drawing/2014/main" id="{069BCB43-6516-7541-B1D3-0E0E3FFCEEB5}"/>
              </a:ext>
            </a:extLst>
          </p:cNvPr>
          <p:cNvGrpSpPr/>
          <p:nvPr/>
        </p:nvGrpSpPr>
        <p:grpSpPr>
          <a:xfrm>
            <a:off x="1381125" y="3538537"/>
            <a:ext cx="2717799" cy="1530350"/>
            <a:chOff x="1381125" y="3538537"/>
            <a:chExt cx="2717799" cy="1530350"/>
          </a:xfrm>
        </p:grpSpPr>
        <p:sp>
          <p:nvSpPr>
            <p:cNvPr id="522" name="Google Shape;522;p24"/>
            <p:cNvSpPr txBox="1"/>
            <p:nvPr/>
          </p:nvSpPr>
          <p:spPr>
            <a:xfrm>
              <a:off x="1628775" y="3735387"/>
              <a:ext cx="1357312" cy="40005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39B3E3"/>
                </a:buClr>
                <a:buSzPts val="1800"/>
                <a:buFont typeface="Open Sans SemiBold"/>
                <a:buNone/>
                <a:tabLst/>
                <a:defRPr/>
              </a:pPr>
              <a:r>
                <a:rPr kumimoji="0" lang="en-US" sz="1800" b="1" i="0" u="none" strike="noStrike" kern="0" cap="none" spc="0" normalizeH="0" baseline="0" noProof="0">
                  <a:ln>
                    <a:noFill/>
                  </a:ln>
                  <a:solidFill>
                    <a:srgbClr val="39B3E3"/>
                  </a:solidFill>
                  <a:effectLst/>
                  <a:uLnTx/>
                  <a:uFillTx/>
                  <a:latin typeface="Open Sans SemiBold"/>
                  <a:ea typeface="Open Sans SemiBold"/>
                  <a:cs typeface="Open Sans SemiBold"/>
                  <a:sym typeface="Open Sans SemiBold"/>
                </a:rPr>
                <a:t>RESEARCH</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6" name="Google Shape;536;p24"/>
            <p:cNvSpPr txBox="1"/>
            <p:nvPr/>
          </p:nvSpPr>
          <p:spPr>
            <a:xfrm>
              <a:off x="2881312" y="3538537"/>
              <a:ext cx="1217612" cy="153035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39B3E3"/>
                </a:buClr>
                <a:buSzPts val="8100"/>
                <a:buFont typeface="Montserrat"/>
                <a:buNone/>
                <a:tabLst/>
                <a:defRPr/>
              </a:pPr>
              <a:r>
                <a:rPr kumimoji="0" lang="en-US" sz="8100" b="0" i="0" u="none" strike="noStrike" kern="0" cap="none" spc="0" normalizeH="0" baseline="0" noProof="0">
                  <a:ln>
                    <a:noFill/>
                  </a:ln>
                  <a:solidFill>
                    <a:srgbClr val="39B3E3"/>
                  </a:solidFill>
                  <a:effectLst/>
                  <a:uLnTx/>
                  <a:uFillTx/>
                  <a:latin typeface="Montserrat"/>
                  <a:ea typeface="Montserrat"/>
                  <a:cs typeface="Montserrat"/>
                  <a:sym typeface="Montserrat"/>
                </a:rPr>
                <a:t>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6" name="Google Shape;546;p24"/>
            <p:cNvSpPr txBox="1"/>
            <p:nvPr/>
          </p:nvSpPr>
          <p:spPr>
            <a:xfrm>
              <a:off x="1381125" y="3987800"/>
              <a:ext cx="1462087" cy="554037"/>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000"/>
                <a:buFont typeface="Open Sans"/>
                <a:buNone/>
                <a:tabLst/>
                <a:defRPr/>
              </a:pPr>
              <a:r>
                <a:rPr kumimoji="0" lang="en-US" sz="10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 name="Группа 4">
            <a:extLst>
              <a:ext uri="{FF2B5EF4-FFF2-40B4-BE49-F238E27FC236}">
                <a16:creationId xmlns:a16="http://schemas.microsoft.com/office/drawing/2014/main" id="{75ADF2F0-DCCE-F847-9DD7-3BA7D9EBCDCE}"/>
              </a:ext>
            </a:extLst>
          </p:cNvPr>
          <p:cNvGrpSpPr/>
          <p:nvPr/>
        </p:nvGrpSpPr>
        <p:grpSpPr>
          <a:xfrm>
            <a:off x="1339850" y="5124450"/>
            <a:ext cx="2714624" cy="1530350"/>
            <a:chOff x="1339850" y="5124450"/>
            <a:chExt cx="2714624" cy="1530350"/>
          </a:xfrm>
        </p:grpSpPr>
        <p:sp>
          <p:nvSpPr>
            <p:cNvPr id="519" name="Google Shape;519;p24"/>
            <p:cNvSpPr txBox="1"/>
            <p:nvPr/>
          </p:nvSpPr>
          <p:spPr>
            <a:xfrm>
              <a:off x="1539875" y="5316537"/>
              <a:ext cx="1411287" cy="40005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95380"/>
                </a:buClr>
                <a:buSzPts val="1800"/>
                <a:buFont typeface="Open Sans SemiBold"/>
                <a:buNone/>
                <a:tabLst/>
                <a:defRPr/>
              </a:pPr>
              <a:r>
                <a:rPr kumimoji="0" lang="en-US" sz="1800" b="1" i="0" u="none" strike="noStrike" kern="0" cap="none" spc="0" normalizeH="0" baseline="0" noProof="0">
                  <a:ln>
                    <a:noFill/>
                  </a:ln>
                  <a:solidFill>
                    <a:srgbClr val="095380"/>
                  </a:solidFill>
                  <a:effectLst/>
                  <a:uLnTx/>
                  <a:uFillTx/>
                  <a:latin typeface="Open Sans SemiBold"/>
                  <a:ea typeface="Open Sans SemiBold"/>
                  <a:cs typeface="Open Sans SemiBold"/>
                  <a:sym typeface="Open Sans SemiBold"/>
                </a:rPr>
                <a:t>PLANNING</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3" name="Google Shape;533;p24"/>
            <p:cNvSpPr txBox="1"/>
            <p:nvPr/>
          </p:nvSpPr>
          <p:spPr>
            <a:xfrm>
              <a:off x="2843212" y="5124450"/>
              <a:ext cx="1211262" cy="153035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95380"/>
                </a:buClr>
                <a:buSzPts val="8100"/>
                <a:buFont typeface="Montserrat"/>
                <a:buNone/>
                <a:tabLst/>
                <a:defRPr/>
              </a:pPr>
              <a:r>
                <a:rPr kumimoji="0" lang="en-US" sz="8100" b="0" i="0" u="none" strike="noStrike" kern="0" cap="none" spc="0" normalizeH="0" baseline="0" noProof="0" dirty="0">
                  <a:ln>
                    <a:noFill/>
                  </a:ln>
                  <a:solidFill>
                    <a:srgbClr val="095380"/>
                  </a:solidFill>
                  <a:effectLst/>
                  <a:uLnTx/>
                  <a:uFillTx/>
                  <a:latin typeface="Montserrat"/>
                  <a:ea typeface="Montserrat"/>
                  <a:cs typeface="Montserrat"/>
                  <a:sym typeface="Montserrat"/>
                </a:rPr>
                <a:t>4</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47" name="Google Shape;547;p24"/>
            <p:cNvSpPr txBox="1"/>
            <p:nvPr/>
          </p:nvSpPr>
          <p:spPr>
            <a:xfrm>
              <a:off x="1339850" y="5594350"/>
              <a:ext cx="1463675" cy="554037"/>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000"/>
                <a:buFont typeface="Open Sans"/>
                <a:buNone/>
                <a:tabLst/>
                <a:defRPr/>
              </a:pPr>
              <a:r>
                <a:rPr kumimoji="0" lang="en-US" sz="10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10"/>
                                            </p:tgtEl>
                                            <p:attrNameLst>
                                              <p:attrName>style.visibility</p:attrName>
                                            </p:attrNameLst>
                                          </p:cBhvr>
                                          <p:to>
                                            <p:strVal val="visible"/>
                                          </p:to>
                                        </p:set>
                                        <p:animEffect transition="in" filter="fade">
                                          <p:cBhvr>
                                            <p:cTn id="7" dur="1250"/>
                                            <p:tgtEl>
                                              <p:spTgt spid="510"/>
                                            </p:tgtEl>
                                          </p:cBhvr>
                                        </p:animEffect>
                                        <p:anim calcmode="lin" valueType="num">
                                          <p:cBhvr>
                                            <p:cTn id="8" dur="1250" fill="hold"/>
                                            <p:tgtEl>
                                              <p:spTgt spid="510"/>
                                            </p:tgtEl>
                                            <p:attrNameLst>
                                              <p:attrName>ppt_w</p:attrName>
                                            </p:attrNameLst>
                                          </p:cBhvr>
                                          <p:tavLst>
                                            <p:tav tm="0" fmla="#ppt_w*sin(2.5*pi*$)">
                                              <p:val>
                                                <p:fltVal val="0"/>
                                              </p:val>
                                            </p:tav>
                                            <p:tav tm="100000">
                                              <p:val>
                                                <p:fltVal val="1"/>
                                              </p:val>
                                            </p:tav>
                                          </p:tavLst>
                                        </p:anim>
                                        <p:anim calcmode="lin" valueType="num">
                                          <p:cBhvr>
                                            <p:cTn id="9" dur="1250" fill="hold"/>
                                            <p:tgtEl>
                                              <p:spTgt spid="510"/>
                                            </p:tgtEl>
                                            <p:attrNameLst>
                                              <p:attrName>ppt_h</p:attrName>
                                            </p:attrNameLst>
                                          </p:cBhvr>
                                          <p:tavLst>
                                            <p:tav tm="0">
                                              <p:val>
                                                <p:strVal val="#ppt_h"/>
                                              </p:val>
                                            </p:tav>
                                            <p:tav tm="100000">
                                              <p:val>
                                                <p:strVal val="#ppt_h"/>
                                              </p:val>
                                            </p:tav>
                                          </p:tavLst>
                                        </p:anim>
                                      </p:childTnLst>
                                    </p:cTn>
                                  </p:par>
                                </p:childTnLst>
                              </p:cTn>
                            </p:par>
                            <p:par>
                              <p:cTn id="10" fill="hold">
                                <p:stCondLst>
                                  <p:cond delay="1250"/>
                                </p:stCondLst>
                                <p:childTnLst>
                                  <p:par>
                                    <p:cTn id="11" presetID="2" presetClass="entr" presetSubtype="1" fill="hold" nodeType="afterEffect" p14:presetBounceEnd="50000">
                                      <p:stCondLst>
                                        <p:cond delay="0"/>
                                      </p:stCondLst>
                                      <p:childTnLst>
                                        <p:set>
                                          <p:cBhvr>
                                            <p:cTn id="12" dur="1" fill="hold">
                                              <p:stCondLst>
                                                <p:cond delay="0"/>
                                              </p:stCondLst>
                                            </p:cTn>
                                            <p:tgtEl>
                                              <p:spTgt spid="511"/>
                                            </p:tgtEl>
                                            <p:attrNameLst>
                                              <p:attrName>style.visibility</p:attrName>
                                            </p:attrNameLst>
                                          </p:cBhvr>
                                          <p:to>
                                            <p:strVal val="visible"/>
                                          </p:to>
                                        </p:set>
                                        <p:anim calcmode="lin" valueType="num" p14:bounceEnd="50000">
                                          <p:cBhvr additive="base">
                                            <p:cTn id="13" dur="750" fill="hold"/>
                                            <p:tgtEl>
                                              <p:spTgt spid="511"/>
                                            </p:tgtEl>
                                            <p:attrNameLst>
                                              <p:attrName>ppt_x</p:attrName>
                                            </p:attrNameLst>
                                          </p:cBhvr>
                                          <p:tavLst>
                                            <p:tav tm="0">
                                              <p:val>
                                                <p:strVal val="#ppt_x"/>
                                              </p:val>
                                            </p:tav>
                                            <p:tav tm="100000">
                                              <p:val>
                                                <p:strVal val="#ppt_x"/>
                                              </p:val>
                                            </p:tav>
                                          </p:tavLst>
                                        </p:anim>
                                        <p:anim calcmode="lin" valueType="num" p14:bounceEnd="50000">
                                          <p:cBhvr additive="base">
                                            <p:cTn id="14" dur="750" fill="hold"/>
                                            <p:tgtEl>
                                              <p:spTgt spid="511"/>
                                            </p:tgtEl>
                                            <p:attrNameLst>
                                              <p:attrName>ppt_y</p:attrName>
                                            </p:attrNameLst>
                                          </p:cBhvr>
                                          <p:tavLst>
                                            <p:tav tm="0">
                                              <p:val>
                                                <p:strVal val="0-#ppt_h/2"/>
                                              </p:val>
                                            </p:tav>
                                            <p:tav tm="100000">
                                              <p:val>
                                                <p:strVal val="#ppt_y"/>
                                              </p:val>
                                            </p:tav>
                                          </p:tavLst>
                                        </p:anim>
                                      </p:childTnLst>
                                    </p:cTn>
                                  </p:par>
                                  <p:par>
                                    <p:cTn id="15" presetID="2" presetClass="entr" presetSubtype="4" fill="hold" nodeType="withEffect" p14:presetBounceEnd="50000">
                                      <p:stCondLst>
                                        <p:cond delay="0"/>
                                      </p:stCondLst>
                                      <p:childTnLst>
                                        <p:set>
                                          <p:cBhvr>
                                            <p:cTn id="16" dur="1" fill="hold">
                                              <p:stCondLst>
                                                <p:cond delay="0"/>
                                              </p:stCondLst>
                                            </p:cTn>
                                            <p:tgtEl>
                                              <p:spTgt spid="516"/>
                                            </p:tgtEl>
                                            <p:attrNameLst>
                                              <p:attrName>style.visibility</p:attrName>
                                            </p:attrNameLst>
                                          </p:cBhvr>
                                          <p:to>
                                            <p:strVal val="visible"/>
                                          </p:to>
                                        </p:set>
                                        <p:anim calcmode="lin" valueType="num" p14:bounceEnd="50000">
                                          <p:cBhvr additive="base">
                                            <p:cTn id="17" dur="750" fill="hold"/>
                                            <p:tgtEl>
                                              <p:spTgt spid="516"/>
                                            </p:tgtEl>
                                            <p:attrNameLst>
                                              <p:attrName>ppt_x</p:attrName>
                                            </p:attrNameLst>
                                          </p:cBhvr>
                                          <p:tavLst>
                                            <p:tav tm="0">
                                              <p:val>
                                                <p:strVal val="#ppt_x"/>
                                              </p:val>
                                            </p:tav>
                                            <p:tav tm="100000">
                                              <p:val>
                                                <p:strVal val="#ppt_x"/>
                                              </p:val>
                                            </p:tav>
                                          </p:tavLst>
                                        </p:anim>
                                        <p:anim calcmode="lin" valueType="num" p14:bounceEnd="50000">
                                          <p:cBhvr additive="base">
                                            <p:cTn id="18" dur="750" fill="hold"/>
                                            <p:tgtEl>
                                              <p:spTgt spid="516"/>
                                            </p:tgtEl>
                                            <p:attrNameLst>
                                              <p:attrName>ppt_y</p:attrName>
                                            </p:attrNameLst>
                                          </p:cBhvr>
                                          <p:tavLst>
                                            <p:tav tm="0">
                                              <p:val>
                                                <p:strVal val="1+#ppt_h/2"/>
                                              </p:val>
                                            </p:tav>
                                            <p:tav tm="100000">
                                              <p:val>
                                                <p:strVal val="#ppt_y"/>
                                              </p:val>
                                            </p:tav>
                                          </p:tavLst>
                                        </p:anim>
                                      </p:childTnLst>
                                    </p:cTn>
                                  </p:par>
                                  <p:par>
                                    <p:cTn id="19" presetID="2" presetClass="entr" presetSubtype="1" fill="hold" nodeType="withEffect" p14:presetBounceEnd="50000">
                                      <p:stCondLst>
                                        <p:cond delay="100"/>
                                      </p:stCondLst>
                                      <p:childTnLst>
                                        <p:set>
                                          <p:cBhvr>
                                            <p:cTn id="20" dur="1" fill="hold">
                                              <p:stCondLst>
                                                <p:cond delay="0"/>
                                              </p:stCondLst>
                                            </p:cTn>
                                            <p:tgtEl>
                                              <p:spTgt spid="512"/>
                                            </p:tgtEl>
                                            <p:attrNameLst>
                                              <p:attrName>style.visibility</p:attrName>
                                            </p:attrNameLst>
                                          </p:cBhvr>
                                          <p:to>
                                            <p:strVal val="visible"/>
                                          </p:to>
                                        </p:set>
                                        <p:anim calcmode="lin" valueType="num" p14:bounceEnd="50000">
                                          <p:cBhvr additive="base">
                                            <p:cTn id="21" dur="750" fill="hold"/>
                                            <p:tgtEl>
                                              <p:spTgt spid="512"/>
                                            </p:tgtEl>
                                            <p:attrNameLst>
                                              <p:attrName>ppt_x</p:attrName>
                                            </p:attrNameLst>
                                          </p:cBhvr>
                                          <p:tavLst>
                                            <p:tav tm="0">
                                              <p:val>
                                                <p:strVal val="#ppt_x"/>
                                              </p:val>
                                            </p:tav>
                                            <p:tav tm="100000">
                                              <p:val>
                                                <p:strVal val="#ppt_x"/>
                                              </p:val>
                                            </p:tav>
                                          </p:tavLst>
                                        </p:anim>
                                        <p:anim calcmode="lin" valueType="num" p14:bounceEnd="50000">
                                          <p:cBhvr additive="base">
                                            <p:cTn id="22" dur="750" fill="hold"/>
                                            <p:tgtEl>
                                              <p:spTgt spid="512"/>
                                            </p:tgtEl>
                                            <p:attrNameLst>
                                              <p:attrName>ppt_y</p:attrName>
                                            </p:attrNameLst>
                                          </p:cBhvr>
                                          <p:tavLst>
                                            <p:tav tm="0">
                                              <p:val>
                                                <p:strVal val="0-#ppt_h/2"/>
                                              </p:val>
                                            </p:tav>
                                            <p:tav tm="100000">
                                              <p:val>
                                                <p:strVal val="#ppt_y"/>
                                              </p:val>
                                            </p:tav>
                                          </p:tavLst>
                                        </p:anim>
                                      </p:childTnLst>
                                    </p:cTn>
                                  </p:par>
                                  <p:par>
                                    <p:cTn id="23" presetID="2" presetClass="entr" presetSubtype="4" fill="hold" nodeType="withEffect" p14:presetBounceEnd="50000">
                                      <p:stCondLst>
                                        <p:cond delay="100"/>
                                      </p:stCondLst>
                                      <p:childTnLst>
                                        <p:set>
                                          <p:cBhvr>
                                            <p:cTn id="24" dur="1" fill="hold">
                                              <p:stCondLst>
                                                <p:cond delay="0"/>
                                              </p:stCondLst>
                                            </p:cTn>
                                            <p:tgtEl>
                                              <p:spTgt spid="517"/>
                                            </p:tgtEl>
                                            <p:attrNameLst>
                                              <p:attrName>style.visibility</p:attrName>
                                            </p:attrNameLst>
                                          </p:cBhvr>
                                          <p:to>
                                            <p:strVal val="visible"/>
                                          </p:to>
                                        </p:set>
                                        <p:anim calcmode="lin" valueType="num" p14:bounceEnd="50000">
                                          <p:cBhvr additive="base">
                                            <p:cTn id="25" dur="750" fill="hold"/>
                                            <p:tgtEl>
                                              <p:spTgt spid="517"/>
                                            </p:tgtEl>
                                            <p:attrNameLst>
                                              <p:attrName>ppt_x</p:attrName>
                                            </p:attrNameLst>
                                          </p:cBhvr>
                                          <p:tavLst>
                                            <p:tav tm="0">
                                              <p:val>
                                                <p:strVal val="#ppt_x"/>
                                              </p:val>
                                            </p:tav>
                                            <p:tav tm="100000">
                                              <p:val>
                                                <p:strVal val="#ppt_x"/>
                                              </p:val>
                                            </p:tav>
                                          </p:tavLst>
                                        </p:anim>
                                        <p:anim calcmode="lin" valueType="num" p14:bounceEnd="50000">
                                          <p:cBhvr additive="base">
                                            <p:cTn id="26" dur="750" fill="hold"/>
                                            <p:tgtEl>
                                              <p:spTgt spid="517"/>
                                            </p:tgtEl>
                                            <p:attrNameLst>
                                              <p:attrName>ppt_y</p:attrName>
                                            </p:attrNameLst>
                                          </p:cBhvr>
                                          <p:tavLst>
                                            <p:tav tm="0">
                                              <p:val>
                                                <p:strVal val="1+#ppt_h/2"/>
                                              </p:val>
                                            </p:tav>
                                            <p:tav tm="100000">
                                              <p:val>
                                                <p:strVal val="#ppt_y"/>
                                              </p:val>
                                            </p:tav>
                                          </p:tavLst>
                                        </p:anim>
                                      </p:childTnLst>
                                    </p:cTn>
                                  </p:par>
                                  <p:par>
                                    <p:cTn id="27" presetID="2" presetClass="entr" presetSubtype="1" fill="hold" nodeType="withEffect" p14:presetBounceEnd="50000">
                                      <p:stCondLst>
                                        <p:cond delay="200"/>
                                      </p:stCondLst>
                                      <p:childTnLst>
                                        <p:set>
                                          <p:cBhvr>
                                            <p:cTn id="28" dur="1" fill="hold">
                                              <p:stCondLst>
                                                <p:cond delay="0"/>
                                              </p:stCondLst>
                                            </p:cTn>
                                            <p:tgtEl>
                                              <p:spTgt spid="513"/>
                                            </p:tgtEl>
                                            <p:attrNameLst>
                                              <p:attrName>style.visibility</p:attrName>
                                            </p:attrNameLst>
                                          </p:cBhvr>
                                          <p:to>
                                            <p:strVal val="visible"/>
                                          </p:to>
                                        </p:set>
                                        <p:anim calcmode="lin" valueType="num" p14:bounceEnd="50000">
                                          <p:cBhvr additive="base">
                                            <p:cTn id="29" dur="750" fill="hold"/>
                                            <p:tgtEl>
                                              <p:spTgt spid="513"/>
                                            </p:tgtEl>
                                            <p:attrNameLst>
                                              <p:attrName>ppt_x</p:attrName>
                                            </p:attrNameLst>
                                          </p:cBhvr>
                                          <p:tavLst>
                                            <p:tav tm="0">
                                              <p:val>
                                                <p:strVal val="#ppt_x"/>
                                              </p:val>
                                            </p:tav>
                                            <p:tav tm="100000">
                                              <p:val>
                                                <p:strVal val="#ppt_x"/>
                                              </p:val>
                                            </p:tav>
                                          </p:tavLst>
                                        </p:anim>
                                        <p:anim calcmode="lin" valueType="num" p14:bounceEnd="50000">
                                          <p:cBhvr additive="base">
                                            <p:cTn id="30" dur="750" fill="hold"/>
                                            <p:tgtEl>
                                              <p:spTgt spid="513"/>
                                            </p:tgtEl>
                                            <p:attrNameLst>
                                              <p:attrName>ppt_y</p:attrName>
                                            </p:attrNameLst>
                                          </p:cBhvr>
                                          <p:tavLst>
                                            <p:tav tm="0">
                                              <p:val>
                                                <p:strVal val="0-#ppt_h/2"/>
                                              </p:val>
                                            </p:tav>
                                            <p:tav tm="100000">
                                              <p:val>
                                                <p:strVal val="#ppt_y"/>
                                              </p:val>
                                            </p:tav>
                                          </p:tavLst>
                                        </p:anim>
                                      </p:childTnLst>
                                    </p:cTn>
                                  </p:par>
                                  <p:par>
                                    <p:cTn id="31" presetID="2" presetClass="entr" presetSubtype="4" fill="hold" nodeType="withEffect" p14:presetBounceEnd="50000">
                                      <p:stCondLst>
                                        <p:cond delay="200"/>
                                      </p:stCondLst>
                                      <p:childTnLst>
                                        <p:set>
                                          <p:cBhvr>
                                            <p:cTn id="32" dur="1" fill="hold">
                                              <p:stCondLst>
                                                <p:cond delay="0"/>
                                              </p:stCondLst>
                                            </p:cTn>
                                            <p:tgtEl>
                                              <p:spTgt spid="514"/>
                                            </p:tgtEl>
                                            <p:attrNameLst>
                                              <p:attrName>style.visibility</p:attrName>
                                            </p:attrNameLst>
                                          </p:cBhvr>
                                          <p:to>
                                            <p:strVal val="visible"/>
                                          </p:to>
                                        </p:set>
                                        <p:anim calcmode="lin" valueType="num" p14:bounceEnd="50000">
                                          <p:cBhvr additive="base">
                                            <p:cTn id="33" dur="750" fill="hold"/>
                                            <p:tgtEl>
                                              <p:spTgt spid="514"/>
                                            </p:tgtEl>
                                            <p:attrNameLst>
                                              <p:attrName>ppt_x</p:attrName>
                                            </p:attrNameLst>
                                          </p:cBhvr>
                                          <p:tavLst>
                                            <p:tav tm="0">
                                              <p:val>
                                                <p:strVal val="#ppt_x"/>
                                              </p:val>
                                            </p:tav>
                                            <p:tav tm="100000">
                                              <p:val>
                                                <p:strVal val="#ppt_x"/>
                                              </p:val>
                                            </p:tav>
                                          </p:tavLst>
                                        </p:anim>
                                        <p:anim calcmode="lin" valueType="num" p14:bounceEnd="50000">
                                          <p:cBhvr additive="base">
                                            <p:cTn id="34" dur="750" fill="hold"/>
                                            <p:tgtEl>
                                              <p:spTgt spid="514"/>
                                            </p:tgtEl>
                                            <p:attrNameLst>
                                              <p:attrName>ppt_y</p:attrName>
                                            </p:attrNameLst>
                                          </p:cBhvr>
                                          <p:tavLst>
                                            <p:tav tm="0">
                                              <p:val>
                                                <p:strVal val="1+#ppt_h/2"/>
                                              </p:val>
                                            </p:tav>
                                            <p:tav tm="100000">
                                              <p:val>
                                                <p:strVal val="#ppt_y"/>
                                              </p:val>
                                            </p:tav>
                                          </p:tavLst>
                                        </p:anim>
                                      </p:childTnLst>
                                    </p:cTn>
                                  </p:par>
                                  <p:par>
                                    <p:cTn id="35" presetID="2" presetClass="entr" presetSubtype="1" fill="hold" nodeType="withEffect" p14:presetBounceEnd="50000">
                                      <p:stCondLst>
                                        <p:cond delay="300"/>
                                      </p:stCondLst>
                                      <p:childTnLst>
                                        <p:set>
                                          <p:cBhvr>
                                            <p:cTn id="36" dur="1" fill="hold">
                                              <p:stCondLst>
                                                <p:cond delay="0"/>
                                              </p:stCondLst>
                                            </p:cTn>
                                            <p:tgtEl>
                                              <p:spTgt spid="515"/>
                                            </p:tgtEl>
                                            <p:attrNameLst>
                                              <p:attrName>style.visibility</p:attrName>
                                            </p:attrNameLst>
                                          </p:cBhvr>
                                          <p:to>
                                            <p:strVal val="visible"/>
                                          </p:to>
                                        </p:set>
                                        <p:anim calcmode="lin" valueType="num" p14:bounceEnd="50000">
                                          <p:cBhvr additive="base">
                                            <p:cTn id="37" dur="750" fill="hold"/>
                                            <p:tgtEl>
                                              <p:spTgt spid="515"/>
                                            </p:tgtEl>
                                            <p:attrNameLst>
                                              <p:attrName>ppt_x</p:attrName>
                                            </p:attrNameLst>
                                          </p:cBhvr>
                                          <p:tavLst>
                                            <p:tav tm="0">
                                              <p:val>
                                                <p:strVal val="#ppt_x"/>
                                              </p:val>
                                            </p:tav>
                                            <p:tav tm="100000">
                                              <p:val>
                                                <p:strVal val="#ppt_x"/>
                                              </p:val>
                                            </p:tav>
                                          </p:tavLst>
                                        </p:anim>
                                        <p:anim calcmode="lin" valueType="num" p14:bounceEnd="50000">
                                          <p:cBhvr additive="base">
                                            <p:cTn id="38" dur="750" fill="hold"/>
                                            <p:tgtEl>
                                              <p:spTgt spid="515"/>
                                            </p:tgtEl>
                                            <p:attrNameLst>
                                              <p:attrName>ppt_y</p:attrName>
                                            </p:attrNameLst>
                                          </p:cBhvr>
                                          <p:tavLst>
                                            <p:tav tm="0">
                                              <p:val>
                                                <p:strVal val="0-#ppt_h/2"/>
                                              </p:val>
                                            </p:tav>
                                            <p:tav tm="100000">
                                              <p:val>
                                                <p:strVal val="#ppt_y"/>
                                              </p:val>
                                            </p:tav>
                                          </p:tavLst>
                                        </p:anim>
                                      </p:childTnLst>
                                    </p:cTn>
                                  </p:par>
                                  <p:par>
                                    <p:cTn id="39" presetID="2" presetClass="entr" presetSubtype="4" fill="hold" nodeType="withEffect" p14:presetBounceEnd="50000">
                                      <p:stCondLst>
                                        <p:cond delay="300"/>
                                      </p:stCondLst>
                                      <p:childTnLst>
                                        <p:set>
                                          <p:cBhvr>
                                            <p:cTn id="40" dur="1" fill="hold">
                                              <p:stCondLst>
                                                <p:cond delay="0"/>
                                              </p:stCondLst>
                                            </p:cTn>
                                            <p:tgtEl>
                                              <p:spTgt spid="518"/>
                                            </p:tgtEl>
                                            <p:attrNameLst>
                                              <p:attrName>style.visibility</p:attrName>
                                            </p:attrNameLst>
                                          </p:cBhvr>
                                          <p:to>
                                            <p:strVal val="visible"/>
                                          </p:to>
                                        </p:set>
                                        <p:anim calcmode="lin" valueType="num" p14:bounceEnd="50000">
                                          <p:cBhvr additive="base">
                                            <p:cTn id="41" dur="750" fill="hold"/>
                                            <p:tgtEl>
                                              <p:spTgt spid="518"/>
                                            </p:tgtEl>
                                            <p:attrNameLst>
                                              <p:attrName>ppt_x</p:attrName>
                                            </p:attrNameLst>
                                          </p:cBhvr>
                                          <p:tavLst>
                                            <p:tav tm="0">
                                              <p:val>
                                                <p:strVal val="#ppt_x"/>
                                              </p:val>
                                            </p:tav>
                                            <p:tav tm="100000">
                                              <p:val>
                                                <p:strVal val="#ppt_x"/>
                                              </p:val>
                                            </p:tav>
                                          </p:tavLst>
                                        </p:anim>
                                        <p:anim calcmode="lin" valueType="num" p14:bounceEnd="50000">
                                          <p:cBhvr additive="base">
                                            <p:cTn id="42" dur="750" fill="hold"/>
                                            <p:tgtEl>
                                              <p:spTgt spid="518"/>
                                            </p:tgtEl>
                                            <p:attrNameLst>
                                              <p:attrName>ppt_y</p:attrName>
                                            </p:attrNameLst>
                                          </p:cBhvr>
                                          <p:tavLst>
                                            <p:tav tm="0">
                                              <p:val>
                                                <p:strVal val="1+#ppt_h/2"/>
                                              </p:val>
                                            </p:tav>
                                            <p:tav tm="100000">
                                              <p:val>
                                                <p:strVal val="#ppt_y"/>
                                              </p:val>
                                            </p:tav>
                                          </p:tavLst>
                                        </p:anim>
                                      </p:childTnLst>
                                    </p:cTn>
                                  </p:par>
                                </p:childTnLst>
                              </p:cTn>
                            </p:par>
                            <p:par>
                              <p:cTn id="43" fill="hold">
                                <p:stCondLst>
                                  <p:cond delay="2300"/>
                                </p:stCondLst>
                                <p:childTnLst>
                                  <p:par>
                                    <p:cTn id="44" presetID="2" presetClass="entr" presetSubtype="8" fill="hold" nodeType="afterEffect" p14:presetBounceEnd="50000">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14:bounceEnd="50000">
                                          <p:cBhvr additive="base">
                                            <p:cTn id="46" dur="750" fill="hold"/>
                                            <p:tgtEl>
                                              <p:spTgt spid="2"/>
                                            </p:tgtEl>
                                            <p:attrNameLst>
                                              <p:attrName>ppt_x</p:attrName>
                                            </p:attrNameLst>
                                          </p:cBhvr>
                                          <p:tavLst>
                                            <p:tav tm="0">
                                              <p:val>
                                                <p:strVal val="0-#ppt_w/2"/>
                                              </p:val>
                                            </p:tav>
                                            <p:tav tm="100000">
                                              <p:val>
                                                <p:strVal val="#ppt_x"/>
                                              </p:val>
                                            </p:tav>
                                          </p:tavLst>
                                        </p:anim>
                                        <p:anim calcmode="lin" valueType="num" p14:bounceEnd="50000">
                                          <p:cBhvr additive="base">
                                            <p:cTn id="47" dur="750" fill="hold"/>
                                            <p:tgtEl>
                                              <p:spTgt spid="2"/>
                                            </p:tgtEl>
                                            <p:attrNameLst>
                                              <p:attrName>ppt_y</p:attrName>
                                            </p:attrNameLst>
                                          </p:cBhvr>
                                          <p:tavLst>
                                            <p:tav tm="0">
                                              <p:val>
                                                <p:strVal val="#ppt_y"/>
                                              </p:val>
                                            </p:tav>
                                            <p:tav tm="100000">
                                              <p:val>
                                                <p:strVal val="#ppt_y"/>
                                              </p:val>
                                            </p:tav>
                                          </p:tavLst>
                                        </p:anim>
                                      </p:childTnLst>
                                    </p:cTn>
                                  </p:par>
                                  <p:par>
                                    <p:cTn id="48" presetID="2" presetClass="entr" presetSubtype="8" fill="hold" nodeType="withEffect" p14:presetBounceEnd="50000">
                                      <p:stCondLst>
                                        <p:cond delay="100"/>
                                      </p:stCondLst>
                                      <p:childTnLst>
                                        <p:set>
                                          <p:cBhvr>
                                            <p:cTn id="49" dur="1" fill="hold">
                                              <p:stCondLst>
                                                <p:cond delay="0"/>
                                              </p:stCondLst>
                                            </p:cTn>
                                            <p:tgtEl>
                                              <p:spTgt spid="3"/>
                                            </p:tgtEl>
                                            <p:attrNameLst>
                                              <p:attrName>style.visibility</p:attrName>
                                            </p:attrNameLst>
                                          </p:cBhvr>
                                          <p:to>
                                            <p:strVal val="visible"/>
                                          </p:to>
                                        </p:set>
                                        <p:anim calcmode="lin" valueType="num" p14:bounceEnd="50000">
                                          <p:cBhvr additive="base">
                                            <p:cTn id="50" dur="750" fill="hold"/>
                                            <p:tgtEl>
                                              <p:spTgt spid="3"/>
                                            </p:tgtEl>
                                            <p:attrNameLst>
                                              <p:attrName>ppt_x</p:attrName>
                                            </p:attrNameLst>
                                          </p:cBhvr>
                                          <p:tavLst>
                                            <p:tav tm="0">
                                              <p:val>
                                                <p:strVal val="0-#ppt_w/2"/>
                                              </p:val>
                                            </p:tav>
                                            <p:tav tm="100000">
                                              <p:val>
                                                <p:strVal val="#ppt_x"/>
                                              </p:val>
                                            </p:tav>
                                          </p:tavLst>
                                        </p:anim>
                                        <p:anim calcmode="lin" valueType="num" p14:bounceEnd="50000">
                                          <p:cBhvr additive="base">
                                            <p:cTn id="51" dur="750" fill="hold"/>
                                            <p:tgtEl>
                                              <p:spTgt spid="3"/>
                                            </p:tgtEl>
                                            <p:attrNameLst>
                                              <p:attrName>ppt_y</p:attrName>
                                            </p:attrNameLst>
                                          </p:cBhvr>
                                          <p:tavLst>
                                            <p:tav tm="0">
                                              <p:val>
                                                <p:strVal val="#ppt_y"/>
                                              </p:val>
                                            </p:tav>
                                            <p:tav tm="100000">
                                              <p:val>
                                                <p:strVal val="#ppt_y"/>
                                              </p:val>
                                            </p:tav>
                                          </p:tavLst>
                                        </p:anim>
                                      </p:childTnLst>
                                    </p:cTn>
                                  </p:par>
                                  <p:par>
                                    <p:cTn id="52" presetID="2" presetClass="entr" presetSubtype="8" fill="hold" nodeType="withEffect" p14:presetBounceEnd="50000">
                                      <p:stCondLst>
                                        <p:cond delay="200"/>
                                      </p:stCondLst>
                                      <p:childTnLst>
                                        <p:set>
                                          <p:cBhvr>
                                            <p:cTn id="53" dur="1" fill="hold">
                                              <p:stCondLst>
                                                <p:cond delay="0"/>
                                              </p:stCondLst>
                                            </p:cTn>
                                            <p:tgtEl>
                                              <p:spTgt spid="4"/>
                                            </p:tgtEl>
                                            <p:attrNameLst>
                                              <p:attrName>style.visibility</p:attrName>
                                            </p:attrNameLst>
                                          </p:cBhvr>
                                          <p:to>
                                            <p:strVal val="visible"/>
                                          </p:to>
                                        </p:set>
                                        <p:anim calcmode="lin" valueType="num" p14:bounceEnd="50000">
                                          <p:cBhvr additive="base">
                                            <p:cTn id="54" dur="750" fill="hold"/>
                                            <p:tgtEl>
                                              <p:spTgt spid="4"/>
                                            </p:tgtEl>
                                            <p:attrNameLst>
                                              <p:attrName>ppt_x</p:attrName>
                                            </p:attrNameLst>
                                          </p:cBhvr>
                                          <p:tavLst>
                                            <p:tav tm="0">
                                              <p:val>
                                                <p:strVal val="0-#ppt_w/2"/>
                                              </p:val>
                                            </p:tav>
                                            <p:tav tm="100000">
                                              <p:val>
                                                <p:strVal val="#ppt_x"/>
                                              </p:val>
                                            </p:tav>
                                          </p:tavLst>
                                        </p:anim>
                                        <p:anim calcmode="lin" valueType="num" p14:bounceEnd="50000">
                                          <p:cBhvr additive="base">
                                            <p:cTn id="55" dur="750" fill="hold"/>
                                            <p:tgtEl>
                                              <p:spTgt spid="4"/>
                                            </p:tgtEl>
                                            <p:attrNameLst>
                                              <p:attrName>ppt_y</p:attrName>
                                            </p:attrNameLst>
                                          </p:cBhvr>
                                          <p:tavLst>
                                            <p:tav tm="0">
                                              <p:val>
                                                <p:strVal val="#ppt_y"/>
                                              </p:val>
                                            </p:tav>
                                            <p:tav tm="100000">
                                              <p:val>
                                                <p:strVal val="#ppt_y"/>
                                              </p:val>
                                            </p:tav>
                                          </p:tavLst>
                                        </p:anim>
                                      </p:childTnLst>
                                    </p:cTn>
                                  </p:par>
                                  <p:par>
                                    <p:cTn id="56" presetID="2" presetClass="entr" presetSubtype="8" fill="hold" nodeType="withEffect" p14:presetBounceEnd="50000">
                                      <p:stCondLst>
                                        <p:cond delay="300"/>
                                      </p:stCondLst>
                                      <p:childTnLst>
                                        <p:set>
                                          <p:cBhvr>
                                            <p:cTn id="57" dur="1" fill="hold">
                                              <p:stCondLst>
                                                <p:cond delay="0"/>
                                              </p:stCondLst>
                                            </p:cTn>
                                            <p:tgtEl>
                                              <p:spTgt spid="5"/>
                                            </p:tgtEl>
                                            <p:attrNameLst>
                                              <p:attrName>style.visibility</p:attrName>
                                            </p:attrNameLst>
                                          </p:cBhvr>
                                          <p:to>
                                            <p:strVal val="visible"/>
                                          </p:to>
                                        </p:set>
                                        <p:anim calcmode="lin" valueType="num" p14:bounceEnd="50000">
                                          <p:cBhvr additive="base">
                                            <p:cTn id="58" dur="75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59" dur="750" fill="hold"/>
                                            <p:tgtEl>
                                              <p:spTgt spid="5"/>
                                            </p:tgtEl>
                                            <p:attrNameLst>
                                              <p:attrName>ppt_y</p:attrName>
                                            </p:attrNameLst>
                                          </p:cBhvr>
                                          <p:tavLst>
                                            <p:tav tm="0">
                                              <p:val>
                                                <p:strVal val="#ppt_y"/>
                                              </p:val>
                                            </p:tav>
                                            <p:tav tm="100000">
                                              <p:val>
                                                <p:strVal val="#ppt_y"/>
                                              </p:val>
                                            </p:tav>
                                          </p:tavLst>
                                        </p:anim>
                                      </p:childTnLst>
                                    </p:cTn>
                                  </p:par>
                                  <p:par>
                                    <p:cTn id="60" presetID="2" presetClass="entr" presetSubtype="2" fill="hold" nodeType="withEffect" p14:presetBounceEnd="50000">
                                      <p:stCondLst>
                                        <p:cond delay="400"/>
                                      </p:stCondLst>
                                      <p:childTnLst>
                                        <p:set>
                                          <p:cBhvr>
                                            <p:cTn id="61" dur="1" fill="hold">
                                              <p:stCondLst>
                                                <p:cond delay="0"/>
                                              </p:stCondLst>
                                            </p:cTn>
                                            <p:tgtEl>
                                              <p:spTgt spid="6"/>
                                            </p:tgtEl>
                                            <p:attrNameLst>
                                              <p:attrName>style.visibility</p:attrName>
                                            </p:attrNameLst>
                                          </p:cBhvr>
                                          <p:to>
                                            <p:strVal val="visible"/>
                                          </p:to>
                                        </p:set>
                                        <p:anim calcmode="lin" valueType="num" p14:bounceEnd="50000">
                                          <p:cBhvr additive="base">
                                            <p:cTn id="62" dur="750" fill="hold"/>
                                            <p:tgtEl>
                                              <p:spTgt spid="6"/>
                                            </p:tgtEl>
                                            <p:attrNameLst>
                                              <p:attrName>ppt_x</p:attrName>
                                            </p:attrNameLst>
                                          </p:cBhvr>
                                          <p:tavLst>
                                            <p:tav tm="0">
                                              <p:val>
                                                <p:strVal val="1+#ppt_w/2"/>
                                              </p:val>
                                            </p:tav>
                                            <p:tav tm="100000">
                                              <p:val>
                                                <p:strVal val="#ppt_x"/>
                                              </p:val>
                                            </p:tav>
                                          </p:tavLst>
                                        </p:anim>
                                        <p:anim calcmode="lin" valueType="num" p14:bounceEnd="50000">
                                          <p:cBhvr additive="base">
                                            <p:cTn id="63" dur="750" fill="hold"/>
                                            <p:tgtEl>
                                              <p:spTgt spid="6"/>
                                            </p:tgtEl>
                                            <p:attrNameLst>
                                              <p:attrName>ppt_y</p:attrName>
                                            </p:attrNameLst>
                                          </p:cBhvr>
                                          <p:tavLst>
                                            <p:tav tm="0">
                                              <p:val>
                                                <p:strVal val="#ppt_y"/>
                                              </p:val>
                                            </p:tav>
                                            <p:tav tm="100000">
                                              <p:val>
                                                <p:strVal val="#ppt_y"/>
                                              </p:val>
                                            </p:tav>
                                          </p:tavLst>
                                        </p:anim>
                                      </p:childTnLst>
                                    </p:cTn>
                                  </p:par>
                                  <p:par>
                                    <p:cTn id="64" presetID="2" presetClass="entr" presetSubtype="2" fill="hold" nodeType="withEffect" p14:presetBounceEnd="50000">
                                      <p:stCondLst>
                                        <p:cond delay="500"/>
                                      </p:stCondLst>
                                      <p:childTnLst>
                                        <p:set>
                                          <p:cBhvr>
                                            <p:cTn id="65" dur="1" fill="hold">
                                              <p:stCondLst>
                                                <p:cond delay="0"/>
                                              </p:stCondLst>
                                            </p:cTn>
                                            <p:tgtEl>
                                              <p:spTgt spid="7"/>
                                            </p:tgtEl>
                                            <p:attrNameLst>
                                              <p:attrName>style.visibility</p:attrName>
                                            </p:attrNameLst>
                                          </p:cBhvr>
                                          <p:to>
                                            <p:strVal val="visible"/>
                                          </p:to>
                                        </p:set>
                                        <p:anim calcmode="lin" valueType="num" p14:bounceEnd="50000">
                                          <p:cBhvr additive="base">
                                            <p:cTn id="66" dur="750" fill="hold"/>
                                            <p:tgtEl>
                                              <p:spTgt spid="7"/>
                                            </p:tgtEl>
                                            <p:attrNameLst>
                                              <p:attrName>ppt_x</p:attrName>
                                            </p:attrNameLst>
                                          </p:cBhvr>
                                          <p:tavLst>
                                            <p:tav tm="0">
                                              <p:val>
                                                <p:strVal val="1+#ppt_w/2"/>
                                              </p:val>
                                            </p:tav>
                                            <p:tav tm="100000">
                                              <p:val>
                                                <p:strVal val="#ppt_x"/>
                                              </p:val>
                                            </p:tav>
                                          </p:tavLst>
                                        </p:anim>
                                        <p:anim calcmode="lin" valueType="num" p14:bounceEnd="50000">
                                          <p:cBhvr additive="base">
                                            <p:cTn id="67" dur="750" fill="hold"/>
                                            <p:tgtEl>
                                              <p:spTgt spid="7"/>
                                            </p:tgtEl>
                                            <p:attrNameLst>
                                              <p:attrName>ppt_y</p:attrName>
                                            </p:attrNameLst>
                                          </p:cBhvr>
                                          <p:tavLst>
                                            <p:tav tm="0">
                                              <p:val>
                                                <p:strVal val="#ppt_y"/>
                                              </p:val>
                                            </p:tav>
                                            <p:tav tm="100000">
                                              <p:val>
                                                <p:strVal val="#ppt_y"/>
                                              </p:val>
                                            </p:tav>
                                          </p:tavLst>
                                        </p:anim>
                                      </p:childTnLst>
                                    </p:cTn>
                                  </p:par>
                                  <p:par>
                                    <p:cTn id="68" presetID="2" presetClass="entr" presetSubtype="2" fill="hold" nodeType="withEffect" p14:presetBounceEnd="50000">
                                      <p:stCondLst>
                                        <p:cond delay="600"/>
                                      </p:stCondLst>
                                      <p:childTnLst>
                                        <p:set>
                                          <p:cBhvr>
                                            <p:cTn id="69" dur="1" fill="hold">
                                              <p:stCondLst>
                                                <p:cond delay="0"/>
                                              </p:stCondLst>
                                            </p:cTn>
                                            <p:tgtEl>
                                              <p:spTgt spid="8"/>
                                            </p:tgtEl>
                                            <p:attrNameLst>
                                              <p:attrName>style.visibility</p:attrName>
                                            </p:attrNameLst>
                                          </p:cBhvr>
                                          <p:to>
                                            <p:strVal val="visible"/>
                                          </p:to>
                                        </p:set>
                                        <p:anim calcmode="lin" valueType="num" p14:bounceEnd="50000">
                                          <p:cBhvr additive="base">
                                            <p:cTn id="70" dur="750" fill="hold"/>
                                            <p:tgtEl>
                                              <p:spTgt spid="8"/>
                                            </p:tgtEl>
                                            <p:attrNameLst>
                                              <p:attrName>ppt_x</p:attrName>
                                            </p:attrNameLst>
                                          </p:cBhvr>
                                          <p:tavLst>
                                            <p:tav tm="0">
                                              <p:val>
                                                <p:strVal val="1+#ppt_w/2"/>
                                              </p:val>
                                            </p:tav>
                                            <p:tav tm="100000">
                                              <p:val>
                                                <p:strVal val="#ppt_x"/>
                                              </p:val>
                                            </p:tav>
                                          </p:tavLst>
                                        </p:anim>
                                        <p:anim calcmode="lin" valueType="num" p14:bounceEnd="50000">
                                          <p:cBhvr additive="base">
                                            <p:cTn id="71" dur="750" fill="hold"/>
                                            <p:tgtEl>
                                              <p:spTgt spid="8"/>
                                            </p:tgtEl>
                                            <p:attrNameLst>
                                              <p:attrName>ppt_y</p:attrName>
                                            </p:attrNameLst>
                                          </p:cBhvr>
                                          <p:tavLst>
                                            <p:tav tm="0">
                                              <p:val>
                                                <p:strVal val="#ppt_y"/>
                                              </p:val>
                                            </p:tav>
                                            <p:tav tm="100000">
                                              <p:val>
                                                <p:strVal val="#ppt_y"/>
                                              </p:val>
                                            </p:tav>
                                          </p:tavLst>
                                        </p:anim>
                                      </p:childTnLst>
                                    </p:cTn>
                                  </p:par>
                                  <p:par>
                                    <p:cTn id="72" presetID="2" presetClass="entr" presetSubtype="2" fill="hold" nodeType="withEffect" p14:presetBounceEnd="50000">
                                      <p:stCondLst>
                                        <p:cond delay="700"/>
                                      </p:stCondLst>
                                      <p:childTnLst>
                                        <p:set>
                                          <p:cBhvr>
                                            <p:cTn id="73" dur="1" fill="hold">
                                              <p:stCondLst>
                                                <p:cond delay="0"/>
                                              </p:stCondLst>
                                            </p:cTn>
                                            <p:tgtEl>
                                              <p:spTgt spid="9"/>
                                            </p:tgtEl>
                                            <p:attrNameLst>
                                              <p:attrName>style.visibility</p:attrName>
                                            </p:attrNameLst>
                                          </p:cBhvr>
                                          <p:to>
                                            <p:strVal val="visible"/>
                                          </p:to>
                                        </p:set>
                                        <p:anim calcmode="lin" valueType="num" p14:bounceEnd="50000">
                                          <p:cBhvr additive="base">
                                            <p:cTn id="74" dur="750" fill="hold"/>
                                            <p:tgtEl>
                                              <p:spTgt spid="9"/>
                                            </p:tgtEl>
                                            <p:attrNameLst>
                                              <p:attrName>ppt_x</p:attrName>
                                            </p:attrNameLst>
                                          </p:cBhvr>
                                          <p:tavLst>
                                            <p:tav tm="0">
                                              <p:val>
                                                <p:strVal val="1+#ppt_w/2"/>
                                              </p:val>
                                            </p:tav>
                                            <p:tav tm="100000">
                                              <p:val>
                                                <p:strVal val="#ppt_x"/>
                                              </p:val>
                                            </p:tav>
                                          </p:tavLst>
                                        </p:anim>
                                        <p:anim calcmode="lin" valueType="num" p14:bounceEnd="50000">
                                          <p:cBhvr additive="base">
                                            <p:cTn id="75"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10"/>
                                            </p:tgtEl>
                                            <p:attrNameLst>
                                              <p:attrName>style.visibility</p:attrName>
                                            </p:attrNameLst>
                                          </p:cBhvr>
                                          <p:to>
                                            <p:strVal val="visible"/>
                                          </p:to>
                                        </p:set>
                                        <p:animEffect transition="in" filter="fade">
                                          <p:cBhvr>
                                            <p:cTn id="7" dur="1250"/>
                                            <p:tgtEl>
                                              <p:spTgt spid="510"/>
                                            </p:tgtEl>
                                          </p:cBhvr>
                                        </p:animEffect>
                                        <p:anim calcmode="lin" valueType="num">
                                          <p:cBhvr>
                                            <p:cTn id="8" dur="1250" fill="hold"/>
                                            <p:tgtEl>
                                              <p:spTgt spid="510"/>
                                            </p:tgtEl>
                                            <p:attrNameLst>
                                              <p:attrName>ppt_w</p:attrName>
                                            </p:attrNameLst>
                                          </p:cBhvr>
                                          <p:tavLst>
                                            <p:tav tm="0" fmla="#ppt_w*sin(2.5*pi*$)">
                                              <p:val>
                                                <p:fltVal val="0"/>
                                              </p:val>
                                            </p:tav>
                                            <p:tav tm="100000">
                                              <p:val>
                                                <p:fltVal val="1"/>
                                              </p:val>
                                            </p:tav>
                                          </p:tavLst>
                                        </p:anim>
                                        <p:anim calcmode="lin" valueType="num">
                                          <p:cBhvr>
                                            <p:cTn id="9" dur="1250" fill="hold"/>
                                            <p:tgtEl>
                                              <p:spTgt spid="510"/>
                                            </p:tgtEl>
                                            <p:attrNameLst>
                                              <p:attrName>ppt_h</p:attrName>
                                            </p:attrNameLst>
                                          </p:cBhvr>
                                          <p:tavLst>
                                            <p:tav tm="0">
                                              <p:val>
                                                <p:strVal val="#ppt_h"/>
                                              </p:val>
                                            </p:tav>
                                            <p:tav tm="100000">
                                              <p:val>
                                                <p:strVal val="#ppt_h"/>
                                              </p:val>
                                            </p:tav>
                                          </p:tavLst>
                                        </p:anim>
                                      </p:childTnLst>
                                    </p:cTn>
                                  </p:par>
                                </p:childTnLst>
                              </p:cTn>
                            </p:par>
                            <p:par>
                              <p:cTn id="10" fill="hold">
                                <p:stCondLst>
                                  <p:cond delay="1250"/>
                                </p:stCondLst>
                                <p:childTnLst>
                                  <p:par>
                                    <p:cTn id="11" presetID="2" presetClass="entr" presetSubtype="1" fill="hold" nodeType="afterEffect">
                                      <p:stCondLst>
                                        <p:cond delay="0"/>
                                      </p:stCondLst>
                                      <p:childTnLst>
                                        <p:set>
                                          <p:cBhvr>
                                            <p:cTn id="12" dur="1" fill="hold">
                                              <p:stCondLst>
                                                <p:cond delay="0"/>
                                              </p:stCondLst>
                                            </p:cTn>
                                            <p:tgtEl>
                                              <p:spTgt spid="511"/>
                                            </p:tgtEl>
                                            <p:attrNameLst>
                                              <p:attrName>style.visibility</p:attrName>
                                            </p:attrNameLst>
                                          </p:cBhvr>
                                          <p:to>
                                            <p:strVal val="visible"/>
                                          </p:to>
                                        </p:set>
                                        <p:anim calcmode="lin" valueType="num">
                                          <p:cBhvr additive="base">
                                            <p:cTn id="13" dur="750" fill="hold"/>
                                            <p:tgtEl>
                                              <p:spTgt spid="511"/>
                                            </p:tgtEl>
                                            <p:attrNameLst>
                                              <p:attrName>ppt_x</p:attrName>
                                            </p:attrNameLst>
                                          </p:cBhvr>
                                          <p:tavLst>
                                            <p:tav tm="0">
                                              <p:val>
                                                <p:strVal val="#ppt_x"/>
                                              </p:val>
                                            </p:tav>
                                            <p:tav tm="100000">
                                              <p:val>
                                                <p:strVal val="#ppt_x"/>
                                              </p:val>
                                            </p:tav>
                                          </p:tavLst>
                                        </p:anim>
                                        <p:anim calcmode="lin" valueType="num">
                                          <p:cBhvr additive="base">
                                            <p:cTn id="14" dur="750" fill="hold"/>
                                            <p:tgtEl>
                                              <p:spTgt spid="511"/>
                                            </p:tgtEl>
                                            <p:attrNameLst>
                                              <p:attrName>ppt_y</p:attrName>
                                            </p:attrNameLst>
                                          </p:cBhvr>
                                          <p:tavLst>
                                            <p:tav tm="0">
                                              <p:val>
                                                <p:strVal val="0-#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16"/>
                                            </p:tgtEl>
                                            <p:attrNameLst>
                                              <p:attrName>style.visibility</p:attrName>
                                            </p:attrNameLst>
                                          </p:cBhvr>
                                          <p:to>
                                            <p:strVal val="visible"/>
                                          </p:to>
                                        </p:set>
                                        <p:anim calcmode="lin" valueType="num">
                                          <p:cBhvr additive="base">
                                            <p:cTn id="17" dur="750" fill="hold"/>
                                            <p:tgtEl>
                                              <p:spTgt spid="516"/>
                                            </p:tgtEl>
                                            <p:attrNameLst>
                                              <p:attrName>ppt_x</p:attrName>
                                            </p:attrNameLst>
                                          </p:cBhvr>
                                          <p:tavLst>
                                            <p:tav tm="0">
                                              <p:val>
                                                <p:strVal val="#ppt_x"/>
                                              </p:val>
                                            </p:tav>
                                            <p:tav tm="100000">
                                              <p:val>
                                                <p:strVal val="#ppt_x"/>
                                              </p:val>
                                            </p:tav>
                                          </p:tavLst>
                                        </p:anim>
                                        <p:anim calcmode="lin" valueType="num">
                                          <p:cBhvr additive="base">
                                            <p:cTn id="18" dur="750" fill="hold"/>
                                            <p:tgtEl>
                                              <p:spTgt spid="516"/>
                                            </p:tgtEl>
                                            <p:attrNameLst>
                                              <p:attrName>ppt_y</p:attrName>
                                            </p:attrNameLst>
                                          </p:cBhvr>
                                          <p:tavLst>
                                            <p:tav tm="0">
                                              <p:val>
                                                <p:strVal val="1+#ppt_h/2"/>
                                              </p:val>
                                            </p:tav>
                                            <p:tav tm="100000">
                                              <p:val>
                                                <p:strVal val="#ppt_y"/>
                                              </p:val>
                                            </p:tav>
                                          </p:tavLst>
                                        </p:anim>
                                      </p:childTnLst>
                                    </p:cTn>
                                  </p:par>
                                  <p:par>
                                    <p:cTn id="19" presetID="2" presetClass="entr" presetSubtype="1" fill="hold" nodeType="withEffect">
                                      <p:stCondLst>
                                        <p:cond delay="100"/>
                                      </p:stCondLst>
                                      <p:childTnLst>
                                        <p:set>
                                          <p:cBhvr>
                                            <p:cTn id="20" dur="1" fill="hold">
                                              <p:stCondLst>
                                                <p:cond delay="0"/>
                                              </p:stCondLst>
                                            </p:cTn>
                                            <p:tgtEl>
                                              <p:spTgt spid="512"/>
                                            </p:tgtEl>
                                            <p:attrNameLst>
                                              <p:attrName>style.visibility</p:attrName>
                                            </p:attrNameLst>
                                          </p:cBhvr>
                                          <p:to>
                                            <p:strVal val="visible"/>
                                          </p:to>
                                        </p:set>
                                        <p:anim calcmode="lin" valueType="num">
                                          <p:cBhvr additive="base">
                                            <p:cTn id="21" dur="750" fill="hold"/>
                                            <p:tgtEl>
                                              <p:spTgt spid="512"/>
                                            </p:tgtEl>
                                            <p:attrNameLst>
                                              <p:attrName>ppt_x</p:attrName>
                                            </p:attrNameLst>
                                          </p:cBhvr>
                                          <p:tavLst>
                                            <p:tav tm="0">
                                              <p:val>
                                                <p:strVal val="#ppt_x"/>
                                              </p:val>
                                            </p:tav>
                                            <p:tav tm="100000">
                                              <p:val>
                                                <p:strVal val="#ppt_x"/>
                                              </p:val>
                                            </p:tav>
                                          </p:tavLst>
                                        </p:anim>
                                        <p:anim calcmode="lin" valueType="num">
                                          <p:cBhvr additive="base">
                                            <p:cTn id="22" dur="750" fill="hold"/>
                                            <p:tgtEl>
                                              <p:spTgt spid="512"/>
                                            </p:tgtEl>
                                            <p:attrNameLst>
                                              <p:attrName>ppt_y</p:attrName>
                                            </p:attrNameLst>
                                          </p:cBhvr>
                                          <p:tavLst>
                                            <p:tav tm="0">
                                              <p:val>
                                                <p:strVal val="0-#ppt_h/2"/>
                                              </p:val>
                                            </p:tav>
                                            <p:tav tm="100000">
                                              <p:val>
                                                <p:strVal val="#ppt_y"/>
                                              </p:val>
                                            </p:tav>
                                          </p:tavLst>
                                        </p:anim>
                                      </p:childTnLst>
                                    </p:cTn>
                                  </p:par>
                                  <p:par>
                                    <p:cTn id="23" presetID="2" presetClass="entr" presetSubtype="4" fill="hold" nodeType="withEffect">
                                      <p:stCondLst>
                                        <p:cond delay="100"/>
                                      </p:stCondLst>
                                      <p:childTnLst>
                                        <p:set>
                                          <p:cBhvr>
                                            <p:cTn id="24" dur="1" fill="hold">
                                              <p:stCondLst>
                                                <p:cond delay="0"/>
                                              </p:stCondLst>
                                            </p:cTn>
                                            <p:tgtEl>
                                              <p:spTgt spid="517"/>
                                            </p:tgtEl>
                                            <p:attrNameLst>
                                              <p:attrName>style.visibility</p:attrName>
                                            </p:attrNameLst>
                                          </p:cBhvr>
                                          <p:to>
                                            <p:strVal val="visible"/>
                                          </p:to>
                                        </p:set>
                                        <p:anim calcmode="lin" valueType="num">
                                          <p:cBhvr additive="base">
                                            <p:cTn id="25" dur="750" fill="hold"/>
                                            <p:tgtEl>
                                              <p:spTgt spid="517"/>
                                            </p:tgtEl>
                                            <p:attrNameLst>
                                              <p:attrName>ppt_x</p:attrName>
                                            </p:attrNameLst>
                                          </p:cBhvr>
                                          <p:tavLst>
                                            <p:tav tm="0">
                                              <p:val>
                                                <p:strVal val="#ppt_x"/>
                                              </p:val>
                                            </p:tav>
                                            <p:tav tm="100000">
                                              <p:val>
                                                <p:strVal val="#ppt_x"/>
                                              </p:val>
                                            </p:tav>
                                          </p:tavLst>
                                        </p:anim>
                                        <p:anim calcmode="lin" valueType="num">
                                          <p:cBhvr additive="base">
                                            <p:cTn id="26" dur="750" fill="hold"/>
                                            <p:tgtEl>
                                              <p:spTgt spid="517"/>
                                            </p:tgtEl>
                                            <p:attrNameLst>
                                              <p:attrName>ppt_y</p:attrName>
                                            </p:attrNameLst>
                                          </p:cBhvr>
                                          <p:tavLst>
                                            <p:tav tm="0">
                                              <p:val>
                                                <p:strVal val="1+#ppt_h/2"/>
                                              </p:val>
                                            </p:tav>
                                            <p:tav tm="100000">
                                              <p:val>
                                                <p:strVal val="#ppt_y"/>
                                              </p:val>
                                            </p:tav>
                                          </p:tavLst>
                                        </p:anim>
                                      </p:childTnLst>
                                    </p:cTn>
                                  </p:par>
                                  <p:par>
                                    <p:cTn id="27" presetID="2" presetClass="entr" presetSubtype="1" fill="hold" nodeType="withEffect">
                                      <p:stCondLst>
                                        <p:cond delay="200"/>
                                      </p:stCondLst>
                                      <p:childTnLst>
                                        <p:set>
                                          <p:cBhvr>
                                            <p:cTn id="28" dur="1" fill="hold">
                                              <p:stCondLst>
                                                <p:cond delay="0"/>
                                              </p:stCondLst>
                                            </p:cTn>
                                            <p:tgtEl>
                                              <p:spTgt spid="513"/>
                                            </p:tgtEl>
                                            <p:attrNameLst>
                                              <p:attrName>style.visibility</p:attrName>
                                            </p:attrNameLst>
                                          </p:cBhvr>
                                          <p:to>
                                            <p:strVal val="visible"/>
                                          </p:to>
                                        </p:set>
                                        <p:anim calcmode="lin" valueType="num">
                                          <p:cBhvr additive="base">
                                            <p:cTn id="29" dur="750" fill="hold"/>
                                            <p:tgtEl>
                                              <p:spTgt spid="513"/>
                                            </p:tgtEl>
                                            <p:attrNameLst>
                                              <p:attrName>ppt_x</p:attrName>
                                            </p:attrNameLst>
                                          </p:cBhvr>
                                          <p:tavLst>
                                            <p:tav tm="0">
                                              <p:val>
                                                <p:strVal val="#ppt_x"/>
                                              </p:val>
                                            </p:tav>
                                            <p:tav tm="100000">
                                              <p:val>
                                                <p:strVal val="#ppt_x"/>
                                              </p:val>
                                            </p:tav>
                                          </p:tavLst>
                                        </p:anim>
                                        <p:anim calcmode="lin" valueType="num">
                                          <p:cBhvr additive="base">
                                            <p:cTn id="30" dur="750" fill="hold"/>
                                            <p:tgtEl>
                                              <p:spTgt spid="513"/>
                                            </p:tgtEl>
                                            <p:attrNameLst>
                                              <p:attrName>ppt_y</p:attrName>
                                            </p:attrNameLst>
                                          </p:cBhvr>
                                          <p:tavLst>
                                            <p:tav tm="0">
                                              <p:val>
                                                <p:strVal val="0-#ppt_h/2"/>
                                              </p:val>
                                            </p:tav>
                                            <p:tav tm="100000">
                                              <p:val>
                                                <p:strVal val="#ppt_y"/>
                                              </p:val>
                                            </p:tav>
                                          </p:tavLst>
                                        </p:anim>
                                      </p:childTnLst>
                                    </p:cTn>
                                  </p:par>
                                  <p:par>
                                    <p:cTn id="31" presetID="2" presetClass="entr" presetSubtype="4" fill="hold" nodeType="withEffect">
                                      <p:stCondLst>
                                        <p:cond delay="200"/>
                                      </p:stCondLst>
                                      <p:childTnLst>
                                        <p:set>
                                          <p:cBhvr>
                                            <p:cTn id="32" dur="1" fill="hold">
                                              <p:stCondLst>
                                                <p:cond delay="0"/>
                                              </p:stCondLst>
                                            </p:cTn>
                                            <p:tgtEl>
                                              <p:spTgt spid="514"/>
                                            </p:tgtEl>
                                            <p:attrNameLst>
                                              <p:attrName>style.visibility</p:attrName>
                                            </p:attrNameLst>
                                          </p:cBhvr>
                                          <p:to>
                                            <p:strVal val="visible"/>
                                          </p:to>
                                        </p:set>
                                        <p:anim calcmode="lin" valueType="num">
                                          <p:cBhvr additive="base">
                                            <p:cTn id="33" dur="750" fill="hold"/>
                                            <p:tgtEl>
                                              <p:spTgt spid="514"/>
                                            </p:tgtEl>
                                            <p:attrNameLst>
                                              <p:attrName>ppt_x</p:attrName>
                                            </p:attrNameLst>
                                          </p:cBhvr>
                                          <p:tavLst>
                                            <p:tav tm="0">
                                              <p:val>
                                                <p:strVal val="#ppt_x"/>
                                              </p:val>
                                            </p:tav>
                                            <p:tav tm="100000">
                                              <p:val>
                                                <p:strVal val="#ppt_x"/>
                                              </p:val>
                                            </p:tav>
                                          </p:tavLst>
                                        </p:anim>
                                        <p:anim calcmode="lin" valueType="num">
                                          <p:cBhvr additive="base">
                                            <p:cTn id="34" dur="750" fill="hold"/>
                                            <p:tgtEl>
                                              <p:spTgt spid="514"/>
                                            </p:tgtEl>
                                            <p:attrNameLst>
                                              <p:attrName>ppt_y</p:attrName>
                                            </p:attrNameLst>
                                          </p:cBhvr>
                                          <p:tavLst>
                                            <p:tav tm="0">
                                              <p:val>
                                                <p:strVal val="1+#ppt_h/2"/>
                                              </p:val>
                                            </p:tav>
                                            <p:tav tm="100000">
                                              <p:val>
                                                <p:strVal val="#ppt_y"/>
                                              </p:val>
                                            </p:tav>
                                          </p:tavLst>
                                        </p:anim>
                                      </p:childTnLst>
                                    </p:cTn>
                                  </p:par>
                                  <p:par>
                                    <p:cTn id="35" presetID="2" presetClass="entr" presetSubtype="1" fill="hold" nodeType="withEffect">
                                      <p:stCondLst>
                                        <p:cond delay="300"/>
                                      </p:stCondLst>
                                      <p:childTnLst>
                                        <p:set>
                                          <p:cBhvr>
                                            <p:cTn id="36" dur="1" fill="hold">
                                              <p:stCondLst>
                                                <p:cond delay="0"/>
                                              </p:stCondLst>
                                            </p:cTn>
                                            <p:tgtEl>
                                              <p:spTgt spid="515"/>
                                            </p:tgtEl>
                                            <p:attrNameLst>
                                              <p:attrName>style.visibility</p:attrName>
                                            </p:attrNameLst>
                                          </p:cBhvr>
                                          <p:to>
                                            <p:strVal val="visible"/>
                                          </p:to>
                                        </p:set>
                                        <p:anim calcmode="lin" valueType="num">
                                          <p:cBhvr additive="base">
                                            <p:cTn id="37" dur="750" fill="hold"/>
                                            <p:tgtEl>
                                              <p:spTgt spid="515"/>
                                            </p:tgtEl>
                                            <p:attrNameLst>
                                              <p:attrName>ppt_x</p:attrName>
                                            </p:attrNameLst>
                                          </p:cBhvr>
                                          <p:tavLst>
                                            <p:tav tm="0">
                                              <p:val>
                                                <p:strVal val="#ppt_x"/>
                                              </p:val>
                                            </p:tav>
                                            <p:tav tm="100000">
                                              <p:val>
                                                <p:strVal val="#ppt_x"/>
                                              </p:val>
                                            </p:tav>
                                          </p:tavLst>
                                        </p:anim>
                                        <p:anim calcmode="lin" valueType="num">
                                          <p:cBhvr additive="base">
                                            <p:cTn id="38" dur="750" fill="hold"/>
                                            <p:tgtEl>
                                              <p:spTgt spid="515"/>
                                            </p:tgtEl>
                                            <p:attrNameLst>
                                              <p:attrName>ppt_y</p:attrName>
                                            </p:attrNameLst>
                                          </p:cBhvr>
                                          <p:tavLst>
                                            <p:tav tm="0">
                                              <p:val>
                                                <p:strVal val="0-#ppt_h/2"/>
                                              </p:val>
                                            </p:tav>
                                            <p:tav tm="100000">
                                              <p:val>
                                                <p:strVal val="#ppt_y"/>
                                              </p:val>
                                            </p:tav>
                                          </p:tavLst>
                                        </p:anim>
                                      </p:childTnLst>
                                    </p:cTn>
                                  </p:par>
                                  <p:par>
                                    <p:cTn id="39" presetID="2" presetClass="entr" presetSubtype="4" fill="hold" nodeType="withEffect">
                                      <p:stCondLst>
                                        <p:cond delay="300"/>
                                      </p:stCondLst>
                                      <p:childTnLst>
                                        <p:set>
                                          <p:cBhvr>
                                            <p:cTn id="40" dur="1" fill="hold">
                                              <p:stCondLst>
                                                <p:cond delay="0"/>
                                              </p:stCondLst>
                                            </p:cTn>
                                            <p:tgtEl>
                                              <p:spTgt spid="518"/>
                                            </p:tgtEl>
                                            <p:attrNameLst>
                                              <p:attrName>style.visibility</p:attrName>
                                            </p:attrNameLst>
                                          </p:cBhvr>
                                          <p:to>
                                            <p:strVal val="visible"/>
                                          </p:to>
                                        </p:set>
                                        <p:anim calcmode="lin" valueType="num">
                                          <p:cBhvr additive="base">
                                            <p:cTn id="41" dur="750" fill="hold"/>
                                            <p:tgtEl>
                                              <p:spTgt spid="518"/>
                                            </p:tgtEl>
                                            <p:attrNameLst>
                                              <p:attrName>ppt_x</p:attrName>
                                            </p:attrNameLst>
                                          </p:cBhvr>
                                          <p:tavLst>
                                            <p:tav tm="0">
                                              <p:val>
                                                <p:strVal val="#ppt_x"/>
                                              </p:val>
                                            </p:tav>
                                            <p:tav tm="100000">
                                              <p:val>
                                                <p:strVal val="#ppt_x"/>
                                              </p:val>
                                            </p:tav>
                                          </p:tavLst>
                                        </p:anim>
                                        <p:anim calcmode="lin" valueType="num">
                                          <p:cBhvr additive="base">
                                            <p:cTn id="42" dur="750" fill="hold"/>
                                            <p:tgtEl>
                                              <p:spTgt spid="518"/>
                                            </p:tgtEl>
                                            <p:attrNameLst>
                                              <p:attrName>ppt_y</p:attrName>
                                            </p:attrNameLst>
                                          </p:cBhvr>
                                          <p:tavLst>
                                            <p:tav tm="0">
                                              <p:val>
                                                <p:strVal val="1+#ppt_h/2"/>
                                              </p:val>
                                            </p:tav>
                                            <p:tav tm="100000">
                                              <p:val>
                                                <p:strVal val="#ppt_y"/>
                                              </p:val>
                                            </p:tav>
                                          </p:tavLst>
                                        </p:anim>
                                      </p:childTnLst>
                                    </p:cTn>
                                  </p:par>
                                </p:childTnLst>
                              </p:cTn>
                            </p:par>
                            <p:par>
                              <p:cTn id="43" fill="hold">
                                <p:stCondLst>
                                  <p:cond delay="2300"/>
                                </p:stCondLst>
                                <p:childTnLst>
                                  <p:par>
                                    <p:cTn id="44" presetID="2" presetClass="entr" presetSubtype="8" fill="hold" nodeType="after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additive="base">
                                            <p:cTn id="46" dur="750" fill="hold"/>
                                            <p:tgtEl>
                                              <p:spTgt spid="2"/>
                                            </p:tgtEl>
                                            <p:attrNameLst>
                                              <p:attrName>ppt_x</p:attrName>
                                            </p:attrNameLst>
                                          </p:cBhvr>
                                          <p:tavLst>
                                            <p:tav tm="0">
                                              <p:val>
                                                <p:strVal val="0-#ppt_w/2"/>
                                              </p:val>
                                            </p:tav>
                                            <p:tav tm="100000">
                                              <p:val>
                                                <p:strVal val="#ppt_x"/>
                                              </p:val>
                                            </p:tav>
                                          </p:tavLst>
                                        </p:anim>
                                        <p:anim calcmode="lin" valueType="num">
                                          <p:cBhvr additive="base">
                                            <p:cTn id="47" dur="750" fill="hold"/>
                                            <p:tgtEl>
                                              <p:spTgt spid="2"/>
                                            </p:tgtEl>
                                            <p:attrNameLst>
                                              <p:attrName>ppt_y</p:attrName>
                                            </p:attrNameLst>
                                          </p:cBhvr>
                                          <p:tavLst>
                                            <p:tav tm="0">
                                              <p:val>
                                                <p:strVal val="#ppt_y"/>
                                              </p:val>
                                            </p:tav>
                                            <p:tav tm="100000">
                                              <p:val>
                                                <p:strVal val="#ppt_y"/>
                                              </p:val>
                                            </p:tav>
                                          </p:tavLst>
                                        </p:anim>
                                      </p:childTnLst>
                                    </p:cTn>
                                  </p:par>
                                  <p:par>
                                    <p:cTn id="48" presetID="2" presetClass="entr" presetSubtype="8" fill="hold" nodeType="withEffect">
                                      <p:stCondLst>
                                        <p:cond delay="10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750" fill="hold"/>
                                            <p:tgtEl>
                                              <p:spTgt spid="3"/>
                                            </p:tgtEl>
                                            <p:attrNameLst>
                                              <p:attrName>ppt_x</p:attrName>
                                            </p:attrNameLst>
                                          </p:cBhvr>
                                          <p:tavLst>
                                            <p:tav tm="0">
                                              <p:val>
                                                <p:strVal val="0-#ppt_w/2"/>
                                              </p:val>
                                            </p:tav>
                                            <p:tav tm="100000">
                                              <p:val>
                                                <p:strVal val="#ppt_x"/>
                                              </p:val>
                                            </p:tav>
                                          </p:tavLst>
                                        </p:anim>
                                        <p:anim calcmode="lin" valueType="num">
                                          <p:cBhvr additive="base">
                                            <p:cTn id="51" dur="750" fill="hold"/>
                                            <p:tgtEl>
                                              <p:spTgt spid="3"/>
                                            </p:tgtEl>
                                            <p:attrNameLst>
                                              <p:attrName>ppt_y</p:attrName>
                                            </p:attrNameLst>
                                          </p:cBhvr>
                                          <p:tavLst>
                                            <p:tav tm="0">
                                              <p:val>
                                                <p:strVal val="#ppt_y"/>
                                              </p:val>
                                            </p:tav>
                                            <p:tav tm="100000">
                                              <p:val>
                                                <p:strVal val="#ppt_y"/>
                                              </p:val>
                                            </p:tav>
                                          </p:tavLst>
                                        </p:anim>
                                      </p:childTnLst>
                                    </p:cTn>
                                  </p:par>
                                  <p:par>
                                    <p:cTn id="52" presetID="2" presetClass="entr" presetSubtype="8" fill="hold" nodeType="withEffect">
                                      <p:stCondLst>
                                        <p:cond delay="200"/>
                                      </p:stCondLst>
                                      <p:childTnLst>
                                        <p:set>
                                          <p:cBhvr>
                                            <p:cTn id="53" dur="1" fill="hold">
                                              <p:stCondLst>
                                                <p:cond delay="0"/>
                                              </p:stCondLst>
                                            </p:cTn>
                                            <p:tgtEl>
                                              <p:spTgt spid="4"/>
                                            </p:tgtEl>
                                            <p:attrNameLst>
                                              <p:attrName>style.visibility</p:attrName>
                                            </p:attrNameLst>
                                          </p:cBhvr>
                                          <p:to>
                                            <p:strVal val="visible"/>
                                          </p:to>
                                        </p:set>
                                        <p:anim calcmode="lin" valueType="num">
                                          <p:cBhvr additive="base">
                                            <p:cTn id="54" dur="750" fill="hold"/>
                                            <p:tgtEl>
                                              <p:spTgt spid="4"/>
                                            </p:tgtEl>
                                            <p:attrNameLst>
                                              <p:attrName>ppt_x</p:attrName>
                                            </p:attrNameLst>
                                          </p:cBhvr>
                                          <p:tavLst>
                                            <p:tav tm="0">
                                              <p:val>
                                                <p:strVal val="0-#ppt_w/2"/>
                                              </p:val>
                                            </p:tav>
                                            <p:tav tm="100000">
                                              <p:val>
                                                <p:strVal val="#ppt_x"/>
                                              </p:val>
                                            </p:tav>
                                          </p:tavLst>
                                        </p:anim>
                                        <p:anim calcmode="lin" valueType="num">
                                          <p:cBhvr additive="base">
                                            <p:cTn id="55" dur="750" fill="hold"/>
                                            <p:tgtEl>
                                              <p:spTgt spid="4"/>
                                            </p:tgtEl>
                                            <p:attrNameLst>
                                              <p:attrName>ppt_y</p:attrName>
                                            </p:attrNameLst>
                                          </p:cBhvr>
                                          <p:tavLst>
                                            <p:tav tm="0">
                                              <p:val>
                                                <p:strVal val="#ppt_y"/>
                                              </p:val>
                                            </p:tav>
                                            <p:tav tm="100000">
                                              <p:val>
                                                <p:strVal val="#ppt_y"/>
                                              </p:val>
                                            </p:tav>
                                          </p:tavLst>
                                        </p:anim>
                                      </p:childTnLst>
                                    </p:cTn>
                                  </p:par>
                                  <p:par>
                                    <p:cTn id="56" presetID="2" presetClass="entr" presetSubtype="8" fill="hold" nodeType="withEffect">
                                      <p:stCondLst>
                                        <p:cond delay="300"/>
                                      </p:stCondLst>
                                      <p:childTnLst>
                                        <p:set>
                                          <p:cBhvr>
                                            <p:cTn id="57" dur="1" fill="hold">
                                              <p:stCondLst>
                                                <p:cond delay="0"/>
                                              </p:stCondLst>
                                            </p:cTn>
                                            <p:tgtEl>
                                              <p:spTgt spid="5"/>
                                            </p:tgtEl>
                                            <p:attrNameLst>
                                              <p:attrName>style.visibility</p:attrName>
                                            </p:attrNameLst>
                                          </p:cBhvr>
                                          <p:to>
                                            <p:strVal val="visible"/>
                                          </p:to>
                                        </p:set>
                                        <p:anim calcmode="lin" valueType="num">
                                          <p:cBhvr additive="base">
                                            <p:cTn id="58" dur="750" fill="hold"/>
                                            <p:tgtEl>
                                              <p:spTgt spid="5"/>
                                            </p:tgtEl>
                                            <p:attrNameLst>
                                              <p:attrName>ppt_x</p:attrName>
                                            </p:attrNameLst>
                                          </p:cBhvr>
                                          <p:tavLst>
                                            <p:tav tm="0">
                                              <p:val>
                                                <p:strVal val="0-#ppt_w/2"/>
                                              </p:val>
                                            </p:tav>
                                            <p:tav tm="100000">
                                              <p:val>
                                                <p:strVal val="#ppt_x"/>
                                              </p:val>
                                            </p:tav>
                                          </p:tavLst>
                                        </p:anim>
                                        <p:anim calcmode="lin" valueType="num">
                                          <p:cBhvr additive="base">
                                            <p:cTn id="59" dur="750" fill="hold"/>
                                            <p:tgtEl>
                                              <p:spTgt spid="5"/>
                                            </p:tgtEl>
                                            <p:attrNameLst>
                                              <p:attrName>ppt_y</p:attrName>
                                            </p:attrNameLst>
                                          </p:cBhvr>
                                          <p:tavLst>
                                            <p:tav tm="0">
                                              <p:val>
                                                <p:strVal val="#ppt_y"/>
                                              </p:val>
                                            </p:tav>
                                            <p:tav tm="100000">
                                              <p:val>
                                                <p:strVal val="#ppt_y"/>
                                              </p:val>
                                            </p:tav>
                                          </p:tavLst>
                                        </p:anim>
                                      </p:childTnLst>
                                    </p:cTn>
                                  </p:par>
                                  <p:par>
                                    <p:cTn id="60" presetID="2" presetClass="entr" presetSubtype="2" fill="hold" nodeType="withEffect">
                                      <p:stCondLst>
                                        <p:cond delay="400"/>
                                      </p:stCondLst>
                                      <p:childTnLst>
                                        <p:set>
                                          <p:cBhvr>
                                            <p:cTn id="61" dur="1" fill="hold">
                                              <p:stCondLst>
                                                <p:cond delay="0"/>
                                              </p:stCondLst>
                                            </p:cTn>
                                            <p:tgtEl>
                                              <p:spTgt spid="6"/>
                                            </p:tgtEl>
                                            <p:attrNameLst>
                                              <p:attrName>style.visibility</p:attrName>
                                            </p:attrNameLst>
                                          </p:cBhvr>
                                          <p:to>
                                            <p:strVal val="visible"/>
                                          </p:to>
                                        </p:set>
                                        <p:anim calcmode="lin" valueType="num">
                                          <p:cBhvr additive="base">
                                            <p:cTn id="62" dur="750" fill="hold"/>
                                            <p:tgtEl>
                                              <p:spTgt spid="6"/>
                                            </p:tgtEl>
                                            <p:attrNameLst>
                                              <p:attrName>ppt_x</p:attrName>
                                            </p:attrNameLst>
                                          </p:cBhvr>
                                          <p:tavLst>
                                            <p:tav tm="0">
                                              <p:val>
                                                <p:strVal val="1+#ppt_w/2"/>
                                              </p:val>
                                            </p:tav>
                                            <p:tav tm="100000">
                                              <p:val>
                                                <p:strVal val="#ppt_x"/>
                                              </p:val>
                                            </p:tav>
                                          </p:tavLst>
                                        </p:anim>
                                        <p:anim calcmode="lin" valueType="num">
                                          <p:cBhvr additive="base">
                                            <p:cTn id="63" dur="750" fill="hold"/>
                                            <p:tgtEl>
                                              <p:spTgt spid="6"/>
                                            </p:tgtEl>
                                            <p:attrNameLst>
                                              <p:attrName>ppt_y</p:attrName>
                                            </p:attrNameLst>
                                          </p:cBhvr>
                                          <p:tavLst>
                                            <p:tav tm="0">
                                              <p:val>
                                                <p:strVal val="#ppt_y"/>
                                              </p:val>
                                            </p:tav>
                                            <p:tav tm="100000">
                                              <p:val>
                                                <p:strVal val="#ppt_y"/>
                                              </p:val>
                                            </p:tav>
                                          </p:tavLst>
                                        </p:anim>
                                      </p:childTnLst>
                                    </p:cTn>
                                  </p:par>
                                  <p:par>
                                    <p:cTn id="64" presetID="2" presetClass="entr" presetSubtype="2" fill="hold" nodeType="withEffect">
                                      <p:stCondLst>
                                        <p:cond delay="500"/>
                                      </p:stCondLst>
                                      <p:childTnLst>
                                        <p:set>
                                          <p:cBhvr>
                                            <p:cTn id="65" dur="1" fill="hold">
                                              <p:stCondLst>
                                                <p:cond delay="0"/>
                                              </p:stCondLst>
                                            </p:cTn>
                                            <p:tgtEl>
                                              <p:spTgt spid="7"/>
                                            </p:tgtEl>
                                            <p:attrNameLst>
                                              <p:attrName>style.visibility</p:attrName>
                                            </p:attrNameLst>
                                          </p:cBhvr>
                                          <p:to>
                                            <p:strVal val="visible"/>
                                          </p:to>
                                        </p:set>
                                        <p:anim calcmode="lin" valueType="num">
                                          <p:cBhvr additive="base">
                                            <p:cTn id="66" dur="750" fill="hold"/>
                                            <p:tgtEl>
                                              <p:spTgt spid="7"/>
                                            </p:tgtEl>
                                            <p:attrNameLst>
                                              <p:attrName>ppt_x</p:attrName>
                                            </p:attrNameLst>
                                          </p:cBhvr>
                                          <p:tavLst>
                                            <p:tav tm="0">
                                              <p:val>
                                                <p:strVal val="1+#ppt_w/2"/>
                                              </p:val>
                                            </p:tav>
                                            <p:tav tm="100000">
                                              <p:val>
                                                <p:strVal val="#ppt_x"/>
                                              </p:val>
                                            </p:tav>
                                          </p:tavLst>
                                        </p:anim>
                                        <p:anim calcmode="lin" valueType="num">
                                          <p:cBhvr additive="base">
                                            <p:cTn id="67" dur="750" fill="hold"/>
                                            <p:tgtEl>
                                              <p:spTgt spid="7"/>
                                            </p:tgtEl>
                                            <p:attrNameLst>
                                              <p:attrName>ppt_y</p:attrName>
                                            </p:attrNameLst>
                                          </p:cBhvr>
                                          <p:tavLst>
                                            <p:tav tm="0">
                                              <p:val>
                                                <p:strVal val="#ppt_y"/>
                                              </p:val>
                                            </p:tav>
                                            <p:tav tm="100000">
                                              <p:val>
                                                <p:strVal val="#ppt_y"/>
                                              </p:val>
                                            </p:tav>
                                          </p:tavLst>
                                        </p:anim>
                                      </p:childTnLst>
                                    </p:cTn>
                                  </p:par>
                                  <p:par>
                                    <p:cTn id="68" presetID="2" presetClass="entr" presetSubtype="2" fill="hold" nodeType="withEffect">
                                      <p:stCondLst>
                                        <p:cond delay="600"/>
                                      </p:stCondLst>
                                      <p:childTnLst>
                                        <p:set>
                                          <p:cBhvr>
                                            <p:cTn id="69" dur="1" fill="hold">
                                              <p:stCondLst>
                                                <p:cond delay="0"/>
                                              </p:stCondLst>
                                            </p:cTn>
                                            <p:tgtEl>
                                              <p:spTgt spid="8"/>
                                            </p:tgtEl>
                                            <p:attrNameLst>
                                              <p:attrName>style.visibility</p:attrName>
                                            </p:attrNameLst>
                                          </p:cBhvr>
                                          <p:to>
                                            <p:strVal val="visible"/>
                                          </p:to>
                                        </p:set>
                                        <p:anim calcmode="lin" valueType="num">
                                          <p:cBhvr additive="base">
                                            <p:cTn id="70" dur="750" fill="hold"/>
                                            <p:tgtEl>
                                              <p:spTgt spid="8"/>
                                            </p:tgtEl>
                                            <p:attrNameLst>
                                              <p:attrName>ppt_x</p:attrName>
                                            </p:attrNameLst>
                                          </p:cBhvr>
                                          <p:tavLst>
                                            <p:tav tm="0">
                                              <p:val>
                                                <p:strVal val="1+#ppt_w/2"/>
                                              </p:val>
                                            </p:tav>
                                            <p:tav tm="100000">
                                              <p:val>
                                                <p:strVal val="#ppt_x"/>
                                              </p:val>
                                            </p:tav>
                                          </p:tavLst>
                                        </p:anim>
                                        <p:anim calcmode="lin" valueType="num">
                                          <p:cBhvr additive="base">
                                            <p:cTn id="71" dur="750" fill="hold"/>
                                            <p:tgtEl>
                                              <p:spTgt spid="8"/>
                                            </p:tgtEl>
                                            <p:attrNameLst>
                                              <p:attrName>ppt_y</p:attrName>
                                            </p:attrNameLst>
                                          </p:cBhvr>
                                          <p:tavLst>
                                            <p:tav tm="0">
                                              <p:val>
                                                <p:strVal val="#ppt_y"/>
                                              </p:val>
                                            </p:tav>
                                            <p:tav tm="100000">
                                              <p:val>
                                                <p:strVal val="#ppt_y"/>
                                              </p:val>
                                            </p:tav>
                                          </p:tavLst>
                                        </p:anim>
                                      </p:childTnLst>
                                    </p:cTn>
                                  </p:par>
                                  <p:par>
                                    <p:cTn id="72" presetID="2" presetClass="entr" presetSubtype="2" fill="hold" nodeType="withEffect">
                                      <p:stCondLst>
                                        <p:cond delay="700"/>
                                      </p:stCondLst>
                                      <p:childTnLst>
                                        <p:set>
                                          <p:cBhvr>
                                            <p:cTn id="73" dur="1" fill="hold">
                                              <p:stCondLst>
                                                <p:cond delay="0"/>
                                              </p:stCondLst>
                                            </p:cTn>
                                            <p:tgtEl>
                                              <p:spTgt spid="9"/>
                                            </p:tgtEl>
                                            <p:attrNameLst>
                                              <p:attrName>style.visibility</p:attrName>
                                            </p:attrNameLst>
                                          </p:cBhvr>
                                          <p:to>
                                            <p:strVal val="visible"/>
                                          </p:to>
                                        </p:set>
                                        <p:anim calcmode="lin" valueType="num">
                                          <p:cBhvr additive="base">
                                            <p:cTn id="74" dur="750" fill="hold"/>
                                            <p:tgtEl>
                                              <p:spTgt spid="9"/>
                                            </p:tgtEl>
                                            <p:attrNameLst>
                                              <p:attrName>ppt_x</p:attrName>
                                            </p:attrNameLst>
                                          </p:cBhvr>
                                          <p:tavLst>
                                            <p:tav tm="0">
                                              <p:val>
                                                <p:strVal val="1+#ppt_w/2"/>
                                              </p:val>
                                            </p:tav>
                                            <p:tav tm="100000">
                                              <p:val>
                                                <p:strVal val="#ppt_x"/>
                                              </p:val>
                                            </p:tav>
                                          </p:tavLst>
                                        </p:anim>
                                        <p:anim calcmode="lin" valueType="num">
                                          <p:cBhvr additive="base">
                                            <p:cTn id="75"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0" name="Google Shape;310;p20"/>
          <p:cNvSpPr/>
          <p:nvPr/>
        </p:nvSpPr>
        <p:spPr>
          <a:xfrm>
            <a:off x="5175250" y="4410075"/>
            <a:ext cx="503237" cy="508000"/>
          </a:xfrm>
          <a:prstGeom prst="ellipse">
            <a:avLst/>
          </a:prstGeom>
          <a:solidFill>
            <a:srgbClr val="636363"/>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11" name="Google Shape;311;p20"/>
          <p:cNvSpPr/>
          <p:nvPr/>
        </p:nvSpPr>
        <p:spPr>
          <a:xfrm>
            <a:off x="5175250" y="1931987"/>
            <a:ext cx="503237" cy="508000"/>
          </a:xfrm>
          <a:prstGeom prst="ellipse">
            <a:avLst/>
          </a:prstGeom>
          <a:solidFill>
            <a:srgbClr val="35CAE6"/>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12" name="Google Shape;312;p20"/>
          <p:cNvSpPr/>
          <p:nvPr/>
        </p:nvSpPr>
        <p:spPr>
          <a:xfrm>
            <a:off x="6413500" y="5649912"/>
            <a:ext cx="503237" cy="508000"/>
          </a:xfrm>
          <a:prstGeom prst="ellipse">
            <a:avLst/>
          </a:prstGeom>
          <a:solidFill>
            <a:srgbClr val="F25F1E"/>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13" name="Google Shape;313;p20"/>
          <p:cNvSpPr/>
          <p:nvPr/>
        </p:nvSpPr>
        <p:spPr>
          <a:xfrm>
            <a:off x="6413500" y="3171825"/>
            <a:ext cx="503237" cy="508000"/>
          </a:xfrm>
          <a:prstGeom prst="ellipse">
            <a:avLst/>
          </a:prstGeom>
          <a:solidFill>
            <a:srgbClr val="D5D9D3"/>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14" name="Google Shape;314;p20"/>
          <p:cNvSpPr/>
          <p:nvPr/>
        </p:nvSpPr>
        <p:spPr>
          <a:xfrm>
            <a:off x="6413500" y="693737"/>
            <a:ext cx="503237" cy="506412"/>
          </a:xfrm>
          <a:prstGeom prst="ellipse">
            <a:avLst/>
          </a:prstGeom>
          <a:solidFill>
            <a:srgbClr val="7E6762"/>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315" name="Google Shape;315;p20"/>
          <p:cNvCxnSpPr/>
          <p:nvPr/>
        </p:nvCxnSpPr>
        <p:spPr>
          <a:xfrm rot="10800000">
            <a:off x="5705475" y="4946650"/>
            <a:ext cx="663575" cy="695325"/>
          </a:xfrm>
          <a:prstGeom prst="straightConnector1">
            <a:avLst/>
          </a:prstGeom>
          <a:noFill/>
          <a:ln w="20625" cap="flat" cmpd="sng">
            <a:solidFill>
              <a:srgbClr val="6D6E71"/>
            </a:solidFill>
            <a:prstDash val="solid"/>
            <a:miter lim="800000"/>
            <a:headEnd type="none" w="med" len="med"/>
            <a:tailEnd type="none" w="med" len="med"/>
          </a:ln>
        </p:spPr>
      </p:cxnSp>
      <p:cxnSp>
        <p:nvCxnSpPr>
          <p:cNvPr id="316" name="Google Shape;316;p20"/>
          <p:cNvCxnSpPr/>
          <p:nvPr/>
        </p:nvCxnSpPr>
        <p:spPr>
          <a:xfrm rot="10800000">
            <a:off x="5710237" y="2476500"/>
            <a:ext cx="658812" cy="682625"/>
          </a:xfrm>
          <a:prstGeom prst="straightConnector1">
            <a:avLst/>
          </a:prstGeom>
          <a:noFill/>
          <a:ln w="20625" cap="flat" cmpd="sng">
            <a:solidFill>
              <a:srgbClr val="6D6E71"/>
            </a:solidFill>
            <a:prstDash val="solid"/>
            <a:miter lim="800000"/>
            <a:headEnd type="none" w="med" len="med"/>
            <a:tailEnd type="none" w="med" len="med"/>
          </a:ln>
        </p:spPr>
      </p:cxnSp>
      <p:cxnSp>
        <p:nvCxnSpPr>
          <p:cNvPr id="317" name="Google Shape;317;p20"/>
          <p:cNvCxnSpPr/>
          <p:nvPr/>
        </p:nvCxnSpPr>
        <p:spPr>
          <a:xfrm rot="10800000" flipH="1">
            <a:off x="5702300" y="1212850"/>
            <a:ext cx="666750" cy="684212"/>
          </a:xfrm>
          <a:prstGeom prst="straightConnector1">
            <a:avLst/>
          </a:prstGeom>
          <a:noFill/>
          <a:ln w="20625" cap="flat" cmpd="sng">
            <a:solidFill>
              <a:srgbClr val="6D6E71"/>
            </a:solidFill>
            <a:prstDash val="solid"/>
            <a:miter lim="800000"/>
            <a:headEnd type="none" w="med" len="med"/>
            <a:tailEnd type="none" w="med" len="med"/>
          </a:ln>
        </p:spPr>
      </p:cxnSp>
      <p:cxnSp>
        <p:nvCxnSpPr>
          <p:cNvPr id="318" name="Google Shape;318;p20"/>
          <p:cNvCxnSpPr/>
          <p:nvPr/>
        </p:nvCxnSpPr>
        <p:spPr>
          <a:xfrm rot="10800000" flipH="1">
            <a:off x="5702300" y="3690937"/>
            <a:ext cx="666750" cy="684212"/>
          </a:xfrm>
          <a:prstGeom prst="straightConnector1">
            <a:avLst/>
          </a:prstGeom>
          <a:noFill/>
          <a:ln w="20625" cap="flat" cmpd="sng">
            <a:solidFill>
              <a:srgbClr val="6D6E71"/>
            </a:solidFill>
            <a:prstDash val="solid"/>
            <a:miter lim="800000"/>
            <a:headEnd type="none" w="med" len="med"/>
            <a:tailEnd type="none" w="med" len="med"/>
          </a:ln>
        </p:spPr>
      </p:cxnSp>
      <p:grpSp>
        <p:nvGrpSpPr>
          <p:cNvPr id="2" name="Группа 1">
            <a:extLst>
              <a:ext uri="{FF2B5EF4-FFF2-40B4-BE49-F238E27FC236}">
                <a16:creationId xmlns:a16="http://schemas.microsoft.com/office/drawing/2014/main" id="{E6F5547F-D82A-C844-8164-6434ACECF388}"/>
              </a:ext>
            </a:extLst>
          </p:cNvPr>
          <p:cNvGrpSpPr/>
          <p:nvPr/>
        </p:nvGrpSpPr>
        <p:grpSpPr>
          <a:xfrm>
            <a:off x="7989887" y="609600"/>
            <a:ext cx="3108325" cy="1017587"/>
            <a:chOff x="7989887" y="609600"/>
            <a:chExt cx="3108325" cy="1017587"/>
          </a:xfrm>
        </p:grpSpPr>
        <p:sp>
          <p:nvSpPr>
            <p:cNvPr id="309" name="Google Shape;309;p20"/>
            <p:cNvSpPr txBox="1"/>
            <p:nvPr/>
          </p:nvSpPr>
          <p:spPr>
            <a:xfrm>
              <a:off x="7989887" y="935037"/>
              <a:ext cx="1866900" cy="6921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dirty="0">
                  <a:ln>
                    <a:noFill/>
                  </a:ln>
                  <a:solidFill>
                    <a:srgbClr val="000000"/>
                  </a:solidFill>
                  <a:effectLst/>
                  <a:uLnTx/>
                  <a:uFillTx/>
                  <a:latin typeface="Open Sans"/>
                  <a:ea typeface="Open Sans"/>
                  <a:cs typeface="Open Sans"/>
                  <a:sym typeface="Open Sans"/>
                </a:rPr>
                <a:t>Lorem ipsum dolor sit </a:t>
              </a:r>
              <a:r>
                <a:rPr kumimoji="0" lang="en-US" sz="1300" b="0" i="0" u="none" strike="noStrike" kern="0" cap="none" spc="0" normalizeH="0" baseline="0" noProof="0" dirty="0" err="1">
                  <a:ln>
                    <a:noFill/>
                  </a:ln>
                  <a:solidFill>
                    <a:srgbClr val="000000"/>
                  </a:solidFill>
                  <a:effectLst/>
                  <a:uLnTx/>
                  <a:uFillTx/>
                  <a:latin typeface="Open Sans"/>
                  <a:ea typeface="Open Sans"/>
                  <a:cs typeface="Open Sans"/>
                  <a:sym typeface="Open Sans"/>
                </a:rPr>
                <a:t>amet</a:t>
              </a:r>
              <a:r>
                <a:rPr kumimoji="0" lang="en-US" sz="1300" b="0" i="0" u="none" strike="noStrike" kern="0" cap="none" spc="0" normalizeH="0" baseline="0" noProof="0" dirty="0">
                  <a:ln>
                    <a:noFill/>
                  </a:ln>
                  <a:solidFill>
                    <a:srgbClr val="000000"/>
                  </a:solidFill>
                  <a:effectLst/>
                  <a:uLnTx/>
                  <a:uFillTx/>
                  <a:latin typeface="Open Sans"/>
                  <a:ea typeface="Open Sans"/>
                  <a:cs typeface="Open Sans"/>
                  <a:sym typeface="Open Sans"/>
                </a:rPr>
                <a:t>, </a:t>
              </a:r>
              <a:r>
                <a:rPr kumimoji="0" lang="en-US" sz="1300" b="0" i="0" u="none" strike="noStrike" kern="0" cap="none" spc="0" normalizeH="0" baseline="0" noProof="0" dirty="0" err="1">
                  <a:ln>
                    <a:noFill/>
                  </a:ln>
                  <a:solidFill>
                    <a:srgbClr val="000000"/>
                  </a:solidFill>
                  <a:effectLst/>
                  <a:uLnTx/>
                  <a:uFillTx/>
                  <a:latin typeface="Open Sans"/>
                  <a:ea typeface="Open Sans"/>
                  <a:cs typeface="Open Sans"/>
                  <a:sym typeface="Open Sans"/>
                </a:rPr>
                <a:t>consetur</a:t>
              </a:r>
              <a:r>
                <a:rPr kumimoji="0" lang="en-US" sz="1300" b="0" i="0" u="none" strike="noStrike" kern="0" cap="none" spc="0" normalizeH="0" baseline="0" noProof="0" dirty="0">
                  <a:ln>
                    <a:noFill/>
                  </a:ln>
                  <a:solidFill>
                    <a:srgbClr val="000000"/>
                  </a:solidFill>
                  <a:effectLst/>
                  <a:uLnTx/>
                  <a:uFillTx/>
                  <a:latin typeface="Open Sans"/>
                  <a:ea typeface="Open Sans"/>
                  <a:cs typeface="Open Sans"/>
                  <a:sym typeface="Open Sans"/>
                </a:rPr>
                <a:t> </a:t>
              </a:r>
              <a:r>
                <a:rPr kumimoji="0" lang="en-US" sz="1300" b="0" i="0" u="none" strike="noStrike" kern="0" cap="none" spc="0" normalizeH="0" baseline="0" noProof="0" dirty="0" err="1">
                  <a:ln>
                    <a:noFill/>
                  </a:ln>
                  <a:solidFill>
                    <a:srgbClr val="000000"/>
                  </a:solidFill>
                  <a:effectLst/>
                  <a:uLnTx/>
                  <a:uFillTx/>
                  <a:latin typeface="Open Sans"/>
                  <a:ea typeface="Open Sans"/>
                  <a:cs typeface="Open Sans"/>
                  <a:sym typeface="Open Sans"/>
                </a:rPr>
                <a:t>adipin</a:t>
              </a:r>
              <a:r>
                <a:rPr kumimoji="0" lang="en-US" sz="1300" b="0" i="0" u="none" strike="noStrike" kern="0" cap="none" spc="0" normalizeH="0" baseline="0" noProof="0" dirty="0">
                  <a:ln>
                    <a:noFill/>
                  </a:ln>
                  <a:solidFill>
                    <a:srgbClr val="000000"/>
                  </a:solidFill>
                  <a:effectLst/>
                  <a:uLnTx/>
                  <a:uFillTx/>
                  <a:latin typeface="Open Sans"/>
                  <a:ea typeface="Open Sans"/>
                  <a:cs typeface="Open Sans"/>
                  <a:sym typeface="Open Sans"/>
                </a:rPr>
                <a:t> </a:t>
              </a:r>
              <a:r>
                <a:rPr kumimoji="0" lang="en-US" sz="1300" b="0" i="0" u="none" strike="noStrike" kern="0" cap="none" spc="0" normalizeH="0" baseline="0" noProof="0" dirty="0" err="1">
                  <a:ln>
                    <a:noFill/>
                  </a:ln>
                  <a:solidFill>
                    <a:srgbClr val="000000"/>
                  </a:solidFill>
                  <a:effectLst/>
                  <a:uLnTx/>
                  <a:uFillTx/>
                  <a:latin typeface="Open Sans"/>
                  <a:ea typeface="Open Sans"/>
                  <a:cs typeface="Open Sans"/>
                  <a:sym typeface="Open Sans"/>
                </a:rPr>
                <a:t>nnscing</a:t>
              </a:r>
              <a:r>
                <a:rPr kumimoji="0" lang="en-US" sz="1300" b="0" i="0" u="none" strike="noStrike" kern="0" cap="none" spc="0" normalizeH="0" baseline="0" noProof="0" dirty="0">
                  <a:ln>
                    <a:noFill/>
                  </a:ln>
                  <a:solidFill>
                    <a:srgbClr val="000000"/>
                  </a:solidFill>
                  <a:effectLst/>
                  <a:uLnTx/>
                  <a:uFillTx/>
                  <a:latin typeface="Open Sans"/>
                  <a:ea typeface="Open Sans"/>
                  <a:cs typeface="Open Sans"/>
                  <a:sym typeface="Open Sans"/>
                </a:rPr>
                <a:t> </a:t>
              </a:r>
              <a:r>
                <a:rPr kumimoji="0" lang="en-US" sz="1300" b="0" i="0" u="none" strike="noStrike" kern="0" cap="none" spc="0" normalizeH="0" baseline="0" noProof="0" dirty="0" err="1">
                  <a:ln>
                    <a:noFill/>
                  </a:ln>
                  <a:solidFill>
                    <a:srgbClr val="000000"/>
                  </a:solidFill>
                  <a:effectLst/>
                  <a:uLnTx/>
                  <a:uFillTx/>
                  <a:latin typeface="Open Sans"/>
                  <a:ea typeface="Open Sans"/>
                  <a:cs typeface="Open Sans"/>
                  <a:sym typeface="Open Sans"/>
                </a:rPr>
                <a:t>elit</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21" name="Google Shape;321;p20"/>
            <p:cNvSpPr txBox="1"/>
            <p:nvPr/>
          </p:nvSpPr>
          <p:spPr>
            <a:xfrm>
              <a:off x="8074025" y="609600"/>
              <a:ext cx="1085850" cy="4445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7E6762"/>
                </a:buClr>
                <a:buSzPts val="2000"/>
                <a:buFont typeface="Open Sans SemiBold"/>
                <a:buNone/>
                <a:tabLst/>
                <a:defRPr/>
              </a:pPr>
              <a:r>
                <a:rPr kumimoji="0" lang="en-US" sz="2000" b="1" i="0" u="none" strike="noStrike" kern="0" cap="none" spc="0" normalizeH="0" baseline="0" noProof="0">
                  <a:ln>
                    <a:noFill/>
                  </a:ln>
                  <a:solidFill>
                    <a:srgbClr val="7E6762"/>
                  </a:solidFill>
                  <a:effectLst/>
                  <a:uLnTx/>
                  <a:uFillTx/>
                  <a:latin typeface="Open Sans SemiBold"/>
                  <a:ea typeface="Open Sans SemiBold"/>
                  <a:cs typeface="Open Sans SemiBold"/>
                  <a:sym typeface="Open Sans SemiBold"/>
                </a:rPr>
                <a:t>TITLE A</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5" name="Google Shape;325;p20"/>
            <p:cNvSpPr/>
            <p:nvPr/>
          </p:nvSpPr>
          <p:spPr>
            <a:xfrm>
              <a:off x="10358437" y="873125"/>
              <a:ext cx="739775" cy="619125"/>
            </a:xfrm>
            <a:custGeom>
              <a:avLst/>
              <a:gdLst/>
              <a:ahLst/>
              <a:cxnLst/>
              <a:rect l="l" t="t" r="r" b="b"/>
              <a:pathLst>
                <a:path w="185" h="155" extrusionOk="0">
                  <a:moveTo>
                    <a:pt x="25" y="126"/>
                  </a:moveTo>
                  <a:cubicBezTo>
                    <a:pt x="25" y="85"/>
                    <a:pt x="25" y="85"/>
                    <a:pt x="25" y="85"/>
                  </a:cubicBezTo>
                  <a:cubicBezTo>
                    <a:pt x="25" y="81"/>
                    <a:pt x="27" y="79"/>
                    <a:pt x="31" y="79"/>
                  </a:cubicBezTo>
                  <a:cubicBezTo>
                    <a:pt x="41" y="79"/>
                    <a:pt x="41" y="79"/>
                    <a:pt x="41" y="79"/>
                  </a:cubicBezTo>
                  <a:cubicBezTo>
                    <a:pt x="44" y="79"/>
                    <a:pt x="47" y="81"/>
                    <a:pt x="47" y="85"/>
                  </a:cubicBezTo>
                  <a:cubicBezTo>
                    <a:pt x="47" y="126"/>
                    <a:pt x="47" y="126"/>
                    <a:pt x="47" y="126"/>
                  </a:cubicBezTo>
                  <a:cubicBezTo>
                    <a:pt x="47" y="130"/>
                    <a:pt x="44" y="132"/>
                    <a:pt x="41" y="132"/>
                  </a:cubicBezTo>
                  <a:cubicBezTo>
                    <a:pt x="31" y="132"/>
                    <a:pt x="31" y="132"/>
                    <a:pt x="31" y="132"/>
                  </a:cubicBezTo>
                  <a:cubicBezTo>
                    <a:pt x="27" y="132"/>
                    <a:pt x="25" y="130"/>
                    <a:pt x="25" y="126"/>
                  </a:cubicBezTo>
                  <a:close/>
                  <a:moveTo>
                    <a:pt x="68" y="64"/>
                  </a:moveTo>
                  <a:cubicBezTo>
                    <a:pt x="64" y="64"/>
                    <a:pt x="62" y="66"/>
                    <a:pt x="62" y="70"/>
                  </a:cubicBezTo>
                  <a:cubicBezTo>
                    <a:pt x="62" y="126"/>
                    <a:pt x="62" y="126"/>
                    <a:pt x="62" y="126"/>
                  </a:cubicBezTo>
                  <a:cubicBezTo>
                    <a:pt x="62" y="130"/>
                    <a:pt x="64" y="132"/>
                    <a:pt x="68" y="132"/>
                  </a:cubicBezTo>
                  <a:cubicBezTo>
                    <a:pt x="78" y="132"/>
                    <a:pt x="78" y="132"/>
                    <a:pt x="78" y="132"/>
                  </a:cubicBezTo>
                  <a:cubicBezTo>
                    <a:pt x="81" y="132"/>
                    <a:pt x="84" y="130"/>
                    <a:pt x="84" y="126"/>
                  </a:cubicBezTo>
                  <a:cubicBezTo>
                    <a:pt x="84" y="70"/>
                    <a:pt x="84" y="70"/>
                    <a:pt x="84" y="70"/>
                  </a:cubicBezTo>
                  <a:cubicBezTo>
                    <a:pt x="84" y="66"/>
                    <a:pt x="81" y="64"/>
                    <a:pt x="78" y="64"/>
                  </a:cubicBezTo>
                  <a:lnTo>
                    <a:pt x="68" y="64"/>
                  </a:lnTo>
                  <a:close/>
                  <a:moveTo>
                    <a:pt x="105" y="51"/>
                  </a:moveTo>
                  <a:cubicBezTo>
                    <a:pt x="101" y="51"/>
                    <a:pt x="99" y="54"/>
                    <a:pt x="99" y="57"/>
                  </a:cubicBezTo>
                  <a:cubicBezTo>
                    <a:pt x="99" y="126"/>
                    <a:pt x="99" y="126"/>
                    <a:pt x="99" y="126"/>
                  </a:cubicBezTo>
                  <a:cubicBezTo>
                    <a:pt x="99" y="130"/>
                    <a:pt x="101" y="132"/>
                    <a:pt x="105" y="132"/>
                  </a:cubicBezTo>
                  <a:cubicBezTo>
                    <a:pt x="115" y="132"/>
                    <a:pt x="115" y="132"/>
                    <a:pt x="115" y="132"/>
                  </a:cubicBezTo>
                  <a:cubicBezTo>
                    <a:pt x="118" y="132"/>
                    <a:pt x="121" y="130"/>
                    <a:pt x="121" y="126"/>
                  </a:cubicBezTo>
                  <a:cubicBezTo>
                    <a:pt x="121" y="57"/>
                    <a:pt x="121" y="57"/>
                    <a:pt x="121" y="57"/>
                  </a:cubicBezTo>
                  <a:cubicBezTo>
                    <a:pt x="121" y="54"/>
                    <a:pt x="118" y="51"/>
                    <a:pt x="115" y="51"/>
                  </a:cubicBezTo>
                  <a:lnTo>
                    <a:pt x="105" y="51"/>
                  </a:lnTo>
                  <a:close/>
                  <a:moveTo>
                    <a:pt x="142" y="38"/>
                  </a:moveTo>
                  <a:cubicBezTo>
                    <a:pt x="138" y="38"/>
                    <a:pt x="136" y="41"/>
                    <a:pt x="136" y="44"/>
                  </a:cubicBezTo>
                  <a:cubicBezTo>
                    <a:pt x="136" y="126"/>
                    <a:pt x="136" y="126"/>
                    <a:pt x="136" y="126"/>
                  </a:cubicBezTo>
                  <a:cubicBezTo>
                    <a:pt x="136" y="130"/>
                    <a:pt x="138" y="132"/>
                    <a:pt x="142" y="132"/>
                  </a:cubicBezTo>
                  <a:cubicBezTo>
                    <a:pt x="152" y="132"/>
                    <a:pt x="152" y="132"/>
                    <a:pt x="152" y="132"/>
                  </a:cubicBezTo>
                  <a:cubicBezTo>
                    <a:pt x="155" y="132"/>
                    <a:pt x="158" y="130"/>
                    <a:pt x="158" y="126"/>
                  </a:cubicBezTo>
                  <a:cubicBezTo>
                    <a:pt x="158" y="44"/>
                    <a:pt x="158" y="44"/>
                    <a:pt x="158" y="44"/>
                  </a:cubicBezTo>
                  <a:cubicBezTo>
                    <a:pt x="158" y="41"/>
                    <a:pt x="155" y="38"/>
                    <a:pt x="152" y="38"/>
                  </a:cubicBezTo>
                  <a:lnTo>
                    <a:pt x="142" y="38"/>
                  </a:lnTo>
                  <a:close/>
                  <a:moveTo>
                    <a:pt x="28" y="62"/>
                  </a:moveTo>
                  <a:cubicBezTo>
                    <a:pt x="67" y="55"/>
                    <a:pt x="104" y="41"/>
                    <a:pt x="137" y="21"/>
                  </a:cubicBezTo>
                  <a:cubicBezTo>
                    <a:pt x="140" y="27"/>
                    <a:pt x="140" y="27"/>
                    <a:pt x="140" y="27"/>
                  </a:cubicBezTo>
                  <a:cubicBezTo>
                    <a:pt x="152" y="8"/>
                    <a:pt x="152" y="8"/>
                    <a:pt x="152" y="8"/>
                  </a:cubicBezTo>
                  <a:cubicBezTo>
                    <a:pt x="130" y="7"/>
                    <a:pt x="130" y="7"/>
                    <a:pt x="130" y="7"/>
                  </a:cubicBezTo>
                  <a:cubicBezTo>
                    <a:pt x="133" y="14"/>
                    <a:pt x="133" y="14"/>
                    <a:pt x="133" y="14"/>
                  </a:cubicBezTo>
                  <a:cubicBezTo>
                    <a:pt x="101" y="33"/>
                    <a:pt x="65" y="47"/>
                    <a:pt x="26" y="54"/>
                  </a:cubicBezTo>
                  <a:lnTo>
                    <a:pt x="28" y="62"/>
                  </a:lnTo>
                  <a:close/>
                  <a:moveTo>
                    <a:pt x="185" y="144"/>
                  </a:moveTo>
                  <a:cubicBezTo>
                    <a:pt x="166" y="133"/>
                    <a:pt x="166" y="133"/>
                    <a:pt x="166" y="133"/>
                  </a:cubicBezTo>
                  <a:cubicBezTo>
                    <a:pt x="166" y="140"/>
                    <a:pt x="166" y="140"/>
                    <a:pt x="166" y="140"/>
                  </a:cubicBezTo>
                  <a:cubicBezTo>
                    <a:pt x="15" y="140"/>
                    <a:pt x="15" y="140"/>
                    <a:pt x="15" y="140"/>
                  </a:cubicBezTo>
                  <a:cubicBezTo>
                    <a:pt x="15" y="19"/>
                    <a:pt x="15" y="19"/>
                    <a:pt x="15" y="19"/>
                  </a:cubicBezTo>
                  <a:cubicBezTo>
                    <a:pt x="22" y="19"/>
                    <a:pt x="22" y="19"/>
                    <a:pt x="22" y="19"/>
                  </a:cubicBezTo>
                  <a:cubicBezTo>
                    <a:pt x="11" y="0"/>
                    <a:pt x="11" y="0"/>
                    <a:pt x="11" y="0"/>
                  </a:cubicBezTo>
                  <a:cubicBezTo>
                    <a:pt x="0" y="19"/>
                    <a:pt x="0" y="19"/>
                    <a:pt x="0" y="19"/>
                  </a:cubicBezTo>
                  <a:cubicBezTo>
                    <a:pt x="7" y="19"/>
                    <a:pt x="7" y="19"/>
                    <a:pt x="7" y="19"/>
                  </a:cubicBezTo>
                  <a:cubicBezTo>
                    <a:pt x="7" y="140"/>
                    <a:pt x="7" y="140"/>
                    <a:pt x="7" y="140"/>
                  </a:cubicBezTo>
                  <a:cubicBezTo>
                    <a:pt x="7" y="144"/>
                    <a:pt x="7" y="144"/>
                    <a:pt x="7" y="144"/>
                  </a:cubicBezTo>
                  <a:cubicBezTo>
                    <a:pt x="7" y="148"/>
                    <a:pt x="7" y="148"/>
                    <a:pt x="7" y="148"/>
                  </a:cubicBezTo>
                  <a:cubicBezTo>
                    <a:pt x="166" y="148"/>
                    <a:pt x="166" y="148"/>
                    <a:pt x="166" y="148"/>
                  </a:cubicBezTo>
                  <a:cubicBezTo>
                    <a:pt x="166" y="155"/>
                    <a:pt x="166" y="155"/>
                    <a:pt x="166" y="155"/>
                  </a:cubicBezTo>
                  <a:lnTo>
                    <a:pt x="185" y="144"/>
                  </a:lnTo>
                  <a:close/>
                </a:path>
              </a:pathLst>
            </a:custGeom>
            <a:solidFill>
              <a:srgbClr val="7E6762"/>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3" name="Группа 2">
            <a:extLst>
              <a:ext uri="{FF2B5EF4-FFF2-40B4-BE49-F238E27FC236}">
                <a16:creationId xmlns:a16="http://schemas.microsoft.com/office/drawing/2014/main" id="{2459125E-483B-DF42-8B98-5B0DE9547EBE}"/>
              </a:ext>
            </a:extLst>
          </p:cNvPr>
          <p:cNvGrpSpPr/>
          <p:nvPr/>
        </p:nvGrpSpPr>
        <p:grpSpPr>
          <a:xfrm>
            <a:off x="7989887" y="2892425"/>
            <a:ext cx="2979738" cy="1030287"/>
            <a:chOff x="7989887" y="2892425"/>
            <a:chExt cx="2979738" cy="1030287"/>
          </a:xfrm>
        </p:grpSpPr>
        <p:sp>
          <p:nvSpPr>
            <p:cNvPr id="320" name="Google Shape;320;p20"/>
            <p:cNvSpPr txBox="1"/>
            <p:nvPr/>
          </p:nvSpPr>
          <p:spPr>
            <a:xfrm>
              <a:off x="8074025" y="2892425"/>
              <a:ext cx="1077912" cy="4445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B6BAB5"/>
                </a:buClr>
                <a:buSzPts val="2000"/>
                <a:buFont typeface="Open Sans SemiBold"/>
                <a:buNone/>
                <a:tabLst/>
                <a:defRPr/>
              </a:pPr>
              <a:r>
                <a:rPr kumimoji="0" lang="en-US" sz="2000" b="1" i="0" u="none" strike="noStrike" kern="0" cap="none" spc="0" normalizeH="0" baseline="0" noProof="0">
                  <a:ln>
                    <a:noFill/>
                  </a:ln>
                  <a:solidFill>
                    <a:srgbClr val="B6BAB5"/>
                  </a:solidFill>
                  <a:effectLst/>
                  <a:uLnTx/>
                  <a:uFillTx/>
                  <a:latin typeface="Open Sans SemiBold"/>
                  <a:ea typeface="Open Sans SemiBold"/>
                  <a:cs typeface="Open Sans SemiBold"/>
                  <a:sym typeface="Open Sans SemiBold"/>
                </a:rPr>
                <a:t>TITLE C</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7" name="Google Shape;327;p20"/>
            <p:cNvSpPr/>
            <p:nvPr/>
          </p:nvSpPr>
          <p:spPr>
            <a:xfrm>
              <a:off x="10471150" y="3024187"/>
              <a:ext cx="498475" cy="739775"/>
            </a:xfrm>
            <a:custGeom>
              <a:avLst/>
              <a:gdLst/>
              <a:ahLst/>
              <a:cxnLst/>
              <a:rect l="l" t="t" r="r" b="b"/>
              <a:pathLst>
                <a:path w="125" h="185" extrusionOk="0">
                  <a:moveTo>
                    <a:pt x="125" y="124"/>
                  </a:moveTo>
                  <a:cubicBezTo>
                    <a:pt x="125" y="105"/>
                    <a:pt x="109" y="91"/>
                    <a:pt x="81" y="84"/>
                  </a:cubicBezTo>
                  <a:cubicBezTo>
                    <a:pt x="78" y="83"/>
                    <a:pt x="61" y="79"/>
                    <a:pt x="57" y="78"/>
                  </a:cubicBezTo>
                  <a:cubicBezTo>
                    <a:pt x="35" y="72"/>
                    <a:pt x="25" y="68"/>
                    <a:pt x="25" y="59"/>
                  </a:cubicBezTo>
                  <a:cubicBezTo>
                    <a:pt x="25" y="50"/>
                    <a:pt x="34" y="41"/>
                    <a:pt x="61" y="41"/>
                  </a:cubicBezTo>
                  <a:cubicBezTo>
                    <a:pt x="78" y="41"/>
                    <a:pt x="96" y="54"/>
                    <a:pt x="97" y="55"/>
                  </a:cubicBezTo>
                  <a:cubicBezTo>
                    <a:pt x="99" y="56"/>
                    <a:pt x="101" y="57"/>
                    <a:pt x="103" y="57"/>
                  </a:cubicBezTo>
                  <a:cubicBezTo>
                    <a:pt x="104" y="57"/>
                    <a:pt x="106" y="57"/>
                    <a:pt x="109" y="54"/>
                  </a:cubicBezTo>
                  <a:cubicBezTo>
                    <a:pt x="111" y="52"/>
                    <a:pt x="115" y="47"/>
                    <a:pt x="115" y="44"/>
                  </a:cubicBezTo>
                  <a:cubicBezTo>
                    <a:pt x="115" y="39"/>
                    <a:pt x="98" y="26"/>
                    <a:pt x="75" y="22"/>
                  </a:cubicBezTo>
                  <a:cubicBezTo>
                    <a:pt x="73" y="21"/>
                    <a:pt x="73" y="21"/>
                    <a:pt x="73" y="21"/>
                  </a:cubicBezTo>
                  <a:cubicBezTo>
                    <a:pt x="73" y="4"/>
                    <a:pt x="73" y="4"/>
                    <a:pt x="73" y="4"/>
                  </a:cubicBezTo>
                  <a:cubicBezTo>
                    <a:pt x="73" y="2"/>
                    <a:pt x="70" y="0"/>
                    <a:pt x="67" y="0"/>
                  </a:cubicBezTo>
                  <a:cubicBezTo>
                    <a:pt x="57" y="0"/>
                    <a:pt x="57" y="0"/>
                    <a:pt x="57" y="0"/>
                  </a:cubicBezTo>
                  <a:cubicBezTo>
                    <a:pt x="54" y="0"/>
                    <a:pt x="52" y="2"/>
                    <a:pt x="52" y="4"/>
                  </a:cubicBezTo>
                  <a:cubicBezTo>
                    <a:pt x="52" y="21"/>
                    <a:pt x="52" y="21"/>
                    <a:pt x="52" y="21"/>
                  </a:cubicBezTo>
                  <a:cubicBezTo>
                    <a:pt x="49" y="21"/>
                    <a:pt x="49" y="21"/>
                    <a:pt x="49" y="21"/>
                  </a:cubicBezTo>
                  <a:cubicBezTo>
                    <a:pt x="19" y="24"/>
                    <a:pt x="0" y="39"/>
                    <a:pt x="0" y="60"/>
                  </a:cubicBezTo>
                  <a:cubicBezTo>
                    <a:pt x="0" y="82"/>
                    <a:pt x="22" y="91"/>
                    <a:pt x="47" y="98"/>
                  </a:cubicBezTo>
                  <a:cubicBezTo>
                    <a:pt x="50" y="99"/>
                    <a:pt x="71" y="104"/>
                    <a:pt x="74" y="104"/>
                  </a:cubicBezTo>
                  <a:cubicBezTo>
                    <a:pt x="96" y="110"/>
                    <a:pt x="100" y="119"/>
                    <a:pt x="100" y="124"/>
                  </a:cubicBezTo>
                  <a:cubicBezTo>
                    <a:pt x="100" y="130"/>
                    <a:pt x="96" y="143"/>
                    <a:pt x="64" y="143"/>
                  </a:cubicBezTo>
                  <a:cubicBezTo>
                    <a:pt x="46" y="143"/>
                    <a:pt x="23" y="129"/>
                    <a:pt x="22" y="128"/>
                  </a:cubicBezTo>
                  <a:cubicBezTo>
                    <a:pt x="17" y="125"/>
                    <a:pt x="13" y="126"/>
                    <a:pt x="8" y="131"/>
                  </a:cubicBezTo>
                  <a:cubicBezTo>
                    <a:pt x="8" y="131"/>
                    <a:pt x="5" y="135"/>
                    <a:pt x="5" y="140"/>
                  </a:cubicBezTo>
                  <a:cubicBezTo>
                    <a:pt x="5" y="146"/>
                    <a:pt x="26" y="158"/>
                    <a:pt x="49" y="163"/>
                  </a:cubicBezTo>
                  <a:cubicBezTo>
                    <a:pt x="52" y="163"/>
                    <a:pt x="52" y="163"/>
                    <a:pt x="52" y="163"/>
                  </a:cubicBezTo>
                  <a:cubicBezTo>
                    <a:pt x="52" y="181"/>
                    <a:pt x="52" y="181"/>
                    <a:pt x="52" y="181"/>
                  </a:cubicBezTo>
                  <a:cubicBezTo>
                    <a:pt x="52" y="183"/>
                    <a:pt x="54" y="185"/>
                    <a:pt x="57" y="185"/>
                  </a:cubicBezTo>
                  <a:cubicBezTo>
                    <a:pt x="67" y="185"/>
                    <a:pt x="67" y="185"/>
                    <a:pt x="67" y="185"/>
                  </a:cubicBezTo>
                  <a:cubicBezTo>
                    <a:pt x="70" y="185"/>
                    <a:pt x="73" y="183"/>
                    <a:pt x="73" y="181"/>
                  </a:cubicBezTo>
                  <a:cubicBezTo>
                    <a:pt x="73" y="164"/>
                    <a:pt x="73" y="164"/>
                    <a:pt x="73" y="164"/>
                  </a:cubicBezTo>
                  <a:cubicBezTo>
                    <a:pt x="76" y="163"/>
                    <a:pt x="76" y="163"/>
                    <a:pt x="76" y="163"/>
                  </a:cubicBezTo>
                  <a:cubicBezTo>
                    <a:pt x="112" y="160"/>
                    <a:pt x="125" y="140"/>
                    <a:pt x="125" y="124"/>
                  </a:cubicBezTo>
                  <a:close/>
                </a:path>
              </a:pathLst>
            </a:custGeom>
            <a:solidFill>
              <a:srgbClr val="D0D4CE"/>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29" name="Google Shape;329;p20"/>
            <p:cNvSpPr txBox="1"/>
            <p:nvPr/>
          </p:nvSpPr>
          <p:spPr>
            <a:xfrm>
              <a:off x="7989887" y="3230562"/>
              <a:ext cx="1866900" cy="6921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 adipin nnscing elit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 name="Группа 4">
            <a:extLst>
              <a:ext uri="{FF2B5EF4-FFF2-40B4-BE49-F238E27FC236}">
                <a16:creationId xmlns:a16="http://schemas.microsoft.com/office/drawing/2014/main" id="{EC596338-B4CC-C84E-AC83-C9F0B2A79A6A}"/>
              </a:ext>
            </a:extLst>
          </p:cNvPr>
          <p:cNvGrpSpPr/>
          <p:nvPr/>
        </p:nvGrpSpPr>
        <p:grpSpPr>
          <a:xfrm>
            <a:off x="7989887" y="5286375"/>
            <a:ext cx="3290887" cy="1028700"/>
            <a:chOff x="7989887" y="5286375"/>
            <a:chExt cx="3290887" cy="1028700"/>
          </a:xfrm>
        </p:grpSpPr>
        <p:sp>
          <p:nvSpPr>
            <p:cNvPr id="319" name="Google Shape;319;p20"/>
            <p:cNvSpPr txBox="1"/>
            <p:nvPr/>
          </p:nvSpPr>
          <p:spPr>
            <a:xfrm>
              <a:off x="8074025" y="5286375"/>
              <a:ext cx="1058862" cy="4445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25F1E"/>
                </a:buClr>
                <a:buSzPts val="2000"/>
                <a:buFont typeface="Open Sans SemiBold"/>
                <a:buNone/>
                <a:tabLst/>
                <a:defRPr/>
              </a:pPr>
              <a:r>
                <a:rPr kumimoji="0" lang="en-US" sz="2000" b="1" i="0" u="none" strike="noStrike" kern="0" cap="none" spc="0" normalizeH="0" baseline="0" noProof="0">
                  <a:ln>
                    <a:noFill/>
                  </a:ln>
                  <a:solidFill>
                    <a:srgbClr val="F25F1E"/>
                  </a:solidFill>
                  <a:effectLst/>
                  <a:uLnTx/>
                  <a:uFillTx/>
                  <a:latin typeface="Open Sans SemiBold"/>
                  <a:ea typeface="Open Sans SemiBold"/>
                  <a:cs typeface="Open Sans SemiBold"/>
                  <a:sym typeface="Open Sans SemiBold"/>
                </a:rPr>
                <a:t>TITLE 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6" name="Google Shape;326;p20"/>
            <p:cNvSpPr/>
            <p:nvPr/>
          </p:nvSpPr>
          <p:spPr>
            <a:xfrm>
              <a:off x="10250487" y="5629275"/>
              <a:ext cx="1030287" cy="536575"/>
            </a:xfrm>
            <a:custGeom>
              <a:avLst/>
              <a:gdLst/>
              <a:ahLst/>
              <a:cxnLst/>
              <a:rect l="l" t="t" r="r" b="b"/>
              <a:pathLst>
                <a:path w="258" h="134" extrusionOk="0">
                  <a:moveTo>
                    <a:pt x="187" y="126"/>
                  </a:moveTo>
                  <a:cubicBezTo>
                    <a:pt x="183" y="128"/>
                    <a:pt x="179" y="129"/>
                    <a:pt x="175" y="130"/>
                  </a:cubicBezTo>
                  <a:cubicBezTo>
                    <a:pt x="162" y="133"/>
                    <a:pt x="149" y="134"/>
                    <a:pt x="133" y="134"/>
                  </a:cubicBezTo>
                  <a:cubicBezTo>
                    <a:pt x="116" y="134"/>
                    <a:pt x="103" y="133"/>
                    <a:pt x="90" y="130"/>
                  </a:cubicBezTo>
                  <a:cubicBezTo>
                    <a:pt x="86" y="129"/>
                    <a:pt x="82" y="128"/>
                    <a:pt x="79" y="126"/>
                  </a:cubicBezTo>
                  <a:cubicBezTo>
                    <a:pt x="68" y="121"/>
                    <a:pt x="67" y="112"/>
                    <a:pt x="74" y="106"/>
                  </a:cubicBezTo>
                  <a:cubicBezTo>
                    <a:pt x="81" y="99"/>
                    <a:pt x="89" y="94"/>
                    <a:pt x="98" y="90"/>
                  </a:cubicBezTo>
                  <a:cubicBezTo>
                    <a:pt x="101" y="88"/>
                    <a:pt x="106" y="87"/>
                    <a:pt x="110" y="85"/>
                  </a:cubicBezTo>
                  <a:cubicBezTo>
                    <a:pt x="117" y="82"/>
                    <a:pt x="119" y="75"/>
                    <a:pt x="114" y="69"/>
                  </a:cubicBezTo>
                  <a:cubicBezTo>
                    <a:pt x="102" y="58"/>
                    <a:pt x="98" y="44"/>
                    <a:pt x="99" y="29"/>
                  </a:cubicBezTo>
                  <a:cubicBezTo>
                    <a:pt x="99" y="13"/>
                    <a:pt x="109" y="4"/>
                    <a:pt x="123" y="1"/>
                  </a:cubicBezTo>
                  <a:cubicBezTo>
                    <a:pt x="127" y="0"/>
                    <a:pt x="130" y="0"/>
                    <a:pt x="133" y="0"/>
                  </a:cubicBezTo>
                  <a:cubicBezTo>
                    <a:pt x="136" y="0"/>
                    <a:pt x="139" y="0"/>
                    <a:pt x="142" y="1"/>
                  </a:cubicBezTo>
                  <a:cubicBezTo>
                    <a:pt x="157" y="4"/>
                    <a:pt x="166" y="13"/>
                    <a:pt x="167" y="29"/>
                  </a:cubicBezTo>
                  <a:cubicBezTo>
                    <a:pt x="167" y="44"/>
                    <a:pt x="163" y="58"/>
                    <a:pt x="152" y="69"/>
                  </a:cubicBezTo>
                  <a:cubicBezTo>
                    <a:pt x="146" y="75"/>
                    <a:pt x="148" y="82"/>
                    <a:pt x="156" y="85"/>
                  </a:cubicBezTo>
                  <a:cubicBezTo>
                    <a:pt x="160" y="87"/>
                    <a:pt x="164" y="88"/>
                    <a:pt x="168" y="90"/>
                  </a:cubicBezTo>
                  <a:cubicBezTo>
                    <a:pt x="176" y="94"/>
                    <a:pt x="185" y="99"/>
                    <a:pt x="192" y="106"/>
                  </a:cubicBezTo>
                  <a:cubicBezTo>
                    <a:pt x="196" y="110"/>
                    <a:pt x="198" y="121"/>
                    <a:pt x="187" y="126"/>
                  </a:cubicBezTo>
                  <a:close/>
                  <a:moveTo>
                    <a:pt x="254" y="114"/>
                  </a:moveTo>
                  <a:cubicBezTo>
                    <a:pt x="249" y="110"/>
                    <a:pt x="244" y="106"/>
                    <a:pt x="238" y="103"/>
                  </a:cubicBezTo>
                  <a:cubicBezTo>
                    <a:pt x="235" y="102"/>
                    <a:pt x="232" y="101"/>
                    <a:pt x="229" y="100"/>
                  </a:cubicBezTo>
                  <a:cubicBezTo>
                    <a:pt x="224" y="98"/>
                    <a:pt x="223" y="93"/>
                    <a:pt x="226" y="89"/>
                  </a:cubicBezTo>
                  <a:cubicBezTo>
                    <a:pt x="234" y="81"/>
                    <a:pt x="237" y="72"/>
                    <a:pt x="237" y="61"/>
                  </a:cubicBezTo>
                  <a:cubicBezTo>
                    <a:pt x="236" y="50"/>
                    <a:pt x="230" y="44"/>
                    <a:pt x="220" y="41"/>
                  </a:cubicBezTo>
                  <a:cubicBezTo>
                    <a:pt x="217" y="41"/>
                    <a:pt x="215" y="41"/>
                    <a:pt x="213" y="41"/>
                  </a:cubicBezTo>
                  <a:cubicBezTo>
                    <a:pt x="211" y="41"/>
                    <a:pt x="209" y="41"/>
                    <a:pt x="207" y="41"/>
                  </a:cubicBezTo>
                  <a:cubicBezTo>
                    <a:pt x="197" y="44"/>
                    <a:pt x="190" y="50"/>
                    <a:pt x="190" y="61"/>
                  </a:cubicBezTo>
                  <a:cubicBezTo>
                    <a:pt x="189" y="72"/>
                    <a:pt x="192" y="81"/>
                    <a:pt x="200" y="89"/>
                  </a:cubicBezTo>
                  <a:cubicBezTo>
                    <a:pt x="204" y="93"/>
                    <a:pt x="202" y="98"/>
                    <a:pt x="197" y="100"/>
                  </a:cubicBezTo>
                  <a:cubicBezTo>
                    <a:pt x="197" y="100"/>
                    <a:pt x="197" y="100"/>
                    <a:pt x="197" y="100"/>
                  </a:cubicBezTo>
                  <a:cubicBezTo>
                    <a:pt x="197" y="101"/>
                    <a:pt x="198" y="102"/>
                    <a:pt x="199" y="102"/>
                  </a:cubicBezTo>
                  <a:cubicBezTo>
                    <a:pt x="202" y="106"/>
                    <a:pt x="204" y="112"/>
                    <a:pt x="203" y="117"/>
                  </a:cubicBezTo>
                  <a:cubicBezTo>
                    <a:pt x="202" y="123"/>
                    <a:pt x="198" y="128"/>
                    <a:pt x="193" y="130"/>
                  </a:cubicBezTo>
                  <a:cubicBezTo>
                    <a:pt x="191" y="131"/>
                    <a:pt x="190" y="132"/>
                    <a:pt x="188" y="132"/>
                  </a:cubicBezTo>
                  <a:cubicBezTo>
                    <a:pt x="196" y="134"/>
                    <a:pt x="204" y="134"/>
                    <a:pt x="213" y="134"/>
                  </a:cubicBezTo>
                  <a:cubicBezTo>
                    <a:pt x="225" y="134"/>
                    <a:pt x="234" y="133"/>
                    <a:pt x="243" y="131"/>
                  </a:cubicBezTo>
                  <a:cubicBezTo>
                    <a:pt x="245" y="131"/>
                    <a:pt x="248" y="130"/>
                    <a:pt x="251" y="129"/>
                  </a:cubicBezTo>
                  <a:cubicBezTo>
                    <a:pt x="258" y="125"/>
                    <a:pt x="257" y="117"/>
                    <a:pt x="254" y="114"/>
                  </a:cubicBezTo>
                  <a:close/>
                  <a:moveTo>
                    <a:pt x="61" y="117"/>
                  </a:moveTo>
                  <a:cubicBezTo>
                    <a:pt x="60" y="112"/>
                    <a:pt x="62" y="107"/>
                    <a:pt x="66" y="102"/>
                  </a:cubicBezTo>
                  <a:cubicBezTo>
                    <a:pt x="68" y="101"/>
                    <a:pt x="70" y="99"/>
                    <a:pt x="72" y="98"/>
                  </a:cubicBezTo>
                  <a:cubicBezTo>
                    <a:pt x="71" y="97"/>
                    <a:pt x="70" y="97"/>
                    <a:pt x="68" y="96"/>
                  </a:cubicBezTo>
                  <a:cubicBezTo>
                    <a:pt x="63" y="94"/>
                    <a:pt x="61" y="88"/>
                    <a:pt x="65" y="84"/>
                  </a:cubicBezTo>
                  <a:cubicBezTo>
                    <a:pt x="74" y="75"/>
                    <a:pt x="77" y="65"/>
                    <a:pt x="77" y="53"/>
                  </a:cubicBezTo>
                  <a:cubicBezTo>
                    <a:pt x="76" y="41"/>
                    <a:pt x="69" y="34"/>
                    <a:pt x="58" y="31"/>
                  </a:cubicBezTo>
                  <a:cubicBezTo>
                    <a:pt x="55" y="31"/>
                    <a:pt x="53" y="31"/>
                    <a:pt x="51" y="31"/>
                  </a:cubicBezTo>
                  <a:cubicBezTo>
                    <a:pt x="48" y="31"/>
                    <a:pt x="46" y="31"/>
                    <a:pt x="43" y="31"/>
                  </a:cubicBezTo>
                  <a:cubicBezTo>
                    <a:pt x="32" y="34"/>
                    <a:pt x="25" y="41"/>
                    <a:pt x="24" y="53"/>
                  </a:cubicBezTo>
                  <a:cubicBezTo>
                    <a:pt x="24" y="65"/>
                    <a:pt x="27" y="75"/>
                    <a:pt x="36" y="84"/>
                  </a:cubicBezTo>
                  <a:cubicBezTo>
                    <a:pt x="40" y="88"/>
                    <a:pt x="39" y="94"/>
                    <a:pt x="33" y="96"/>
                  </a:cubicBezTo>
                  <a:cubicBezTo>
                    <a:pt x="30" y="98"/>
                    <a:pt x="27" y="99"/>
                    <a:pt x="24" y="100"/>
                  </a:cubicBezTo>
                  <a:cubicBezTo>
                    <a:pt x="17" y="103"/>
                    <a:pt x="10" y="107"/>
                    <a:pt x="5" y="112"/>
                  </a:cubicBezTo>
                  <a:cubicBezTo>
                    <a:pt x="0" y="117"/>
                    <a:pt x="0" y="124"/>
                    <a:pt x="9" y="128"/>
                  </a:cubicBezTo>
                  <a:cubicBezTo>
                    <a:pt x="12" y="129"/>
                    <a:pt x="15" y="130"/>
                    <a:pt x="18" y="131"/>
                  </a:cubicBezTo>
                  <a:cubicBezTo>
                    <a:pt x="28" y="133"/>
                    <a:pt x="38" y="134"/>
                    <a:pt x="51" y="134"/>
                  </a:cubicBezTo>
                  <a:cubicBezTo>
                    <a:pt x="61" y="134"/>
                    <a:pt x="69" y="134"/>
                    <a:pt x="77" y="132"/>
                  </a:cubicBezTo>
                  <a:cubicBezTo>
                    <a:pt x="76" y="132"/>
                    <a:pt x="74" y="131"/>
                    <a:pt x="73" y="130"/>
                  </a:cubicBezTo>
                  <a:cubicBezTo>
                    <a:pt x="66" y="127"/>
                    <a:pt x="62" y="123"/>
                    <a:pt x="61" y="117"/>
                  </a:cubicBezTo>
                  <a:close/>
                </a:path>
              </a:pathLst>
            </a:custGeom>
            <a:solidFill>
              <a:srgbClr val="F25F1E"/>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0" name="Google Shape;330;p20"/>
            <p:cNvSpPr txBox="1"/>
            <p:nvPr/>
          </p:nvSpPr>
          <p:spPr>
            <a:xfrm>
              <a:off x="7989887" y="5622925"/>
              <a:ext cx="1866900" cy="6921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 adipin nnscing elit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 name="Группа 5">
            <a:extLst>
              <a:ext uri="{FF2B5EF4-FFF2-40B4-BE49-F238E27FC236}">
                <a16:creationId xmlns:a16="http://schemas.microsoft.com/office/drawing/2014/main" id="{D7DA5D54-D70B-5A49-A6CB-FA8B7AFE4698}"/>
              </a:ext>
            </a:extLst>
          </p:cNvPr>
          <p:cNvGrpSpPr/>
          <p:nvPr/>
        </p:nvGrpSpPr>
        <p:grpSpPr>
          <a:xfrm>
            <a:off x="957262" y="4335462"/>
            <a:ext cx="3259137" cy="998538"/>
            <a:chOff x="957262" y="4335462"/>
            <a:chExt cx="3259137" cy="998538"/>
          </a:xfrm>
        </p:grpSpPr>
        <p:sp>
          <p:nvSpPr>
            <p:cNvPr id="322" name="Google Shape;322;p20"/>
            <p:cNvSpPr txBox="1"/>
            <p:nvPr/>
          </p:nvSpPr>
          <p:spPr>
            <a:xfrm>
              <a:off x="3109912" y="4335462"/>
              <a:ext cx="1106487" cy="4445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636363"/>
                </a:buClr>
                <a:buSzPts val="2000"/>
                <a:buFont typeface="Open Sans SemiBold"/>
                <a:buNone/>
                <a:tabLst/>
                <a:defRPr/>
              </a:pPr>
              <a:r>
                <a:rPr kumimoji="0" lang="en-US" sz="2000" b="1" i="0" u="none" strike="noStrike" kern="0" cap="none" spc="0" normalizeH="0" baseline="0" noProof="0">
                  <a:ln>
                    <a:noFill/>
                  </a:ln>
                  <a:solidFill>
                    <a:srgbClr val="636363"/>
                  </a:solidFill>
                  <a:effectLst/>
                  <a:uLnTx/>
                  <a:uFillTx/>
                  <a:latin typeface="Open Sans SemiBold"/>
                  <a:ea typeface="Open Sans SemiBold"/>
                  <a:cs typeface="Open Sans SemiBold"/>
                  <a:sym typeface="Open Sans SemiBold"/>
                </a:rPr>
                <a:t>TITLE 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4" name="Google Shape;324;p20"/>
            <p:cNvSpPr/>
            <p:nvPr/>
          </p:nvSpPr>
          <p:spPr>
            <a:xfrm>
              <a:off x="957262" y="4651375"/>
              <a:ext cx="827087" cy="555625"/>
            </a:xfrm>
            <a:custGeom>
              <a:avLst/>
              <a:gdLst/>
              <a:ahLst/>
              <a:cxnLst/>
              <a:rect l="l" t="t" r="r" b="b"/>
              <a:pathLst>
                <a:path w="207" h="139" extrusionOk="0">
                  <a:moveTo>
                    <a:pt x="165" y="14"/>
                  </a:moveTo>
                  <a:cubicBezTo>
                    <a:pt x="184" y="62"/>
                    <a:pt x="184" y="62"/>
                    <a:pt x="184" y="62"/>
                  </a:cubicBezTo>
                  <a:cubicBezTo>
                    <a:pt x="160" y="72"/>
                    <a:pt x="160" y="72"/>
                    <a:pt x="160" y="72"/>
                  </a:cubicBezTo>
                  <a:cubicBezTo>
                    <a:pt x="147" y="61"/>
                    <a:pt x="108" y="28"/>
                    <a:pt x="105" y="27"/>
                  </a:cubicBezTo>
                  <a:cubicBezTo>
                    <a:pt x="102" y="27"/>
                    <a:pt x="90" y="32"/>
                    <a:pt x="89" y="32"/>
                  </a:cubicBezTo>
                  <a:cubicBezTo>
                    <a:pt x="89" y="32"/>
                    <a:pt x="81" y="34"/>
                    <a:pt x="75" y="34"/>
                  </a:cubicBezTo>
                  <a:cubicBezTo>
                    <a:pt x="72" y="34"/>
                    <a:pt x="70" y="34"/>
                    <a:pt x="68" y="33"/>
                  </a:cubicBezTo>
                  <a:cubicBezTo>
                    <a:pt x="67" y="32"/>
                    <a:pt x="66" y="31"/>
                    <a:pt x="66" y="29"/>
                  </a:cubicBezTo>
                  <a:cubicBezTo>
                    <a:pt x="66" y="27"/>
                    <a:pt x="69" y="24"/>
                    <a:pt x="70" y="23"/>
                  </a:cubicBezTo>
                  <a:cubicBezTo>
                    <a:pt x="81" y="18"/>
                    <a:pt x="108" y="8"/>
                    <a:pt x="111" y="7"/>
                  </a:cubicBezTo>
                  <a:cubicBezTo>
                    <a:pt x="111" y="7"/>
                    <a:pt x="111" y="7"/>
                    <a:pt x="111" y="7"/>
                  </a:cubicBezTo>
                  <a:cubicBezTo>
                    <a:pt x="118" y="7"/>
                    <a:pt x="160" y="13"/>
                    <a:pt x="165" y="14"/>
                  </a:cubicBezTo>
                  <a:close/>
                  <a:moveTo>
                    <a:pt x="181" y="0"/>
                  </a:moveTo>
                  <a:cubicBezTo>
                    <a:pt x="181" y="0"/>
                    <a:pt x="180" y="0"/>
                    <a:pt x="180" y="1"/>
                  </a:cubicBezTo>
                  <a:cubicBezTo>
                    <a:pt x="172" y="4"/>
                    <a:pt x="172" y="4"/>
                    <a:pt x="172" y="4"/>
                  </a:cubicBezTo>
                  <a:cubicBezTo>
                    <a:pt x="170" y="4"/>
                    <a:pt x="169" y="5"/>
                    <a:pt x="169" y="7"/>
                  </a:cubicBezTo>
                  <a:cubicBezTo>
                    <a:pt x="168" y="8"/>
                    <a:pt x="168" y="9"/>
                    <a:pt x="169" y="11"/>
                  </a:cubicBezTo>
                  <a:cubicBezTo>
                    <a:pt x="189" y="61"/>
                    <a:pt x="189" y="61"/>
                    <a:pt x="189" y="61"/>
                  </a:cubicBezTo>
                  <a:cubicBezTo>
                    <a:pt x="190" y="64"/>
                    <a:pt x="193" y="65"/>
                    <a:pt x="195" y="64"/>
                  </a:cubicBezTo>
                  <a:cubicBezTo>
                    <a:pt x="203" y="61"/>
                    <a:pt x="203" y="61"/>
                    <a:pt x="203" y="61"/>
                  </a:cubicBezTo>
                  <a:cubicBezTo>
                    <a:pt x="205" y="60"/>
                    <a:pt x="206" y="59"/>
                    <a:pt x="206" y="58"/>
                  </a:cubicBezTo>
                  <a:cubicBezTo>
                    <a:pt x="207" y="57"/>
                    <a:pt x="207" y="55"/>
                    <a:pt x="206" y="54"/>
                  </a:cubicBezTo>
                  <a:cubicBezTo>
                    <a:pt x="186" y="4"/>
                    <a:pt x="186" y="4"/>
                    <a:pt x="186" y="4"/>
                  </a:cubicBezTo>
                  <a:cubicBezTo>
                    <a:pt x="186" y="2"/>
                    <a:pt x="184" y="0"/>
                    <a:pt x="181" y="0"/>
                  </a:cubicBezTo>
                  <a:close/>
                  <a:moveTo>
                    <a:pt x="0" y="69"/>
                  </a:moveTo>
                  <a:cubicBezTo>
                    <a:pt x="0" y="71"/>
                    <a:pt x="0" y="72"/>
                    <a:pt x="1" y="73"/>
                  </a:cubicBezTo>
                  <a:cubicBezTo>
                    <a:pt x="2" y="74"/>
                    <a:pt x="3" y="75"/>
                    <a:pt x="5" y="75"/>
                  </a:cubicBezTo>
                  <a:cubicBezTo>
                    <a:pt x="13" y="76"/>
                    <a:pt x="13" y="76"/>
                    <a:pt x="13" y="76"/>
                  </a:cubicBezTo>
                  <a:cubicBezTo>
                    <a:pt x="16" y="76"/>
                    <a:pt x="19" y="74"/>
                    <a:pt x="19" y="71"/>
                  </a:cubicBezTo>
                  <a:cubicBezTo>
                    <a:pt x="23" y="14"/>
                    <a:pt x="23" y="14"/>
                    <a:pt x="23" y="14"/>
                  </a:cubicBezTo>
                  <a:cubicBezTo>
                    <a:pt x="23" y="13"/>
                    <a:pt x="23" y="11"/>
                    <a:pt x="22" y="10"/>
                  </a:cubicBezTo>
                  <a:cubicBezTo>
                    <a:pt x="21" y="9"/>
                    <a:pt x="20" y="9"/>
                    <a:pt x="18" y="9"/>
                  </a:cubicBezTo>
                  <a:cubicBezTo>
                    <a:pt x="10" y="8"/>
                    <a:pt x="10" y="8"/>
                    <a:pt x="10" y="8"/>
                  </a:cubicBezTo>
                  <a:cubicBezTo>
                    <a:pt x="10" y="8"/>
                    <a:pt x="10" y="8"/>
                    <a:pt x="10" y="8"/>
                  </a:cubicBezTo>
                  <a:cubicBezTo>
                    <a:pt x="7" y="8"/>
                    <a:pt x="4" y="10"/>
                    <a:pt x="4" y="13"/>
                  </a:cubicBezTo>
                  <a:lnTo>
                    <a:pt x="0" y="69"/>
                  </a:lnTo>
                  <a:close/>
                  <a:moveTo>
                    <a:pt x="85" y="120"/>
                  </a:moveTo>
                  <a:cubicBezTo>
                    <a:pt x="85" y="118"/>
                    <a:pt x="83" y="116"/>
                    <a:pt x="82" y="115"/>
                  </a:cubicBezTo>
                  <a:cubicBezTo>
                    <a:pt x="78" y="112"/>
                    <a:pt x="74" y="112"/>
                    <a:pt x="71" y="116"/>
                  </a:cubicBezTo>
                  <a:cubicBezTo>
                    <a:pt x="67" y="121"/>
                    <a:pt x="67" y="121"/>
                    <a:pt x="67" y="121"/>
                  </a:cubicBezTo>
                  <a:cubicBezTo>
                    <a:pt x="67" y="122"/>
                    <a:pt x="67" y="122"/>
                    <a:pt x="67" y="122"/>
                  </a:cubicBezTo>
                  <a:cubicBezTo>
                    <a:pt x="64" y="126"/>
                    <a:pt x="64" y="126"/>
                    <a:pt x="64" y="126"/>
                  </a:cubicBezTo>
                  <a:cubicBezTo>
                    <a:pt x="59" y="131"/>
                    <a:pt x="63" y="136"/>
                    <a:pt x="65" y="137"/>
                  </a:cubicBezTo>
                  <a:cubicBezTo>
                    <a:pt x="66" y="138"/>
                    <a:pt x="68" y="139"/>
                    <a:pt x="69" y="139"/>
                  </a:cubicBezTo>
                  <a:cubicBezTo>
                    <a:pt x="72" y="139"/>
                    <a:pt x="73" y="138"/>
                    <a:pt x="75" y="135"/>
                  </a:cubicBezTo>
                  <a:cubicBezTo>
                    <a:pt x="81" y="128"/>
                    <a:pt x="81" y="128"/>
                    <a:pt x="81" y="128"/>
                  </a:cubicBezTo>
                  <a:cubicBezTo>
                    <a:pt x="81" y="128"/>
                    <a:pt x="81" y="128"/>
                    <a:pt x="81" y="128"/>
                  </a:cubicBezTo>
                  <a:cubicBezTo>
                    <a:pt x="83" y="126"/>
                    <a:pt x="83" y="126"/>
                    <a:pt x="83" y="126"/>
                  </a:cubicBezTo>
                  <a:cubicBezTo>
                    <a:pt x="85" y="124"/>
                    <a:pt x="85" y="122"/>
                    <a:pt x="85" y="120"/>
                  </a:cubicBezTo>
                  <a:close/>
                  <a:moveTo>
                    <a:pt x="45" y="117"/>
                  </a:moveTo>
                  <a:cubicBezTo>
                    <a:pt x="42" y="120"/>
                    <a:pt x="43" y="123"/>
                    <a:pt x="47" y="127"/>
                  </a:cubicBezTo>
                  <a:cubicBezTo>
                    <a:pt x="51" y="130"/>
                    <a:pt x="54" y="129"/>
                    <a:pt x="57" y="125"/>
                  </a:cubicBezTo>
                  <a:cubicBezTo>
                    <a:pt x="67" y="113"/>
                    <a:pt x="67" y="113"/>
                    <a:pt x="67" y="113"/>
                  </a:cubicBezTo>
                  <a:cubicBezTo>
                    <a:pt x="72" y="108"/>
                    <a:pt x="67" y="103"/>
                    <a:pt x="66" y="102"/>
                  </a:cubicBezTo>
                  <a:cubicBezTo>
                    <a:pt x="62" y="99"/>
                    <a:pt x="59" y="100"/>
                    <a:pt x="55" y="104"/>
                  </a:cubicBezTo>
                  <a:cubicBezTo>
                    <a:pt x="50" y="110"/>
                    <a:pt x="50" y="110"/>
                    <a:pt x="50" y="110"/>
                  </a:cubicBezTo>
                  <a:cubicBezTo>
                    <a:pt x="50" y="110"/>
                    <a:pt x="50" y="110"/>
                    <a:pt x="50" y="110"/>
                  </a:cubicBezTo>
                  <a:cubicBezTo>
                    <a:pt x="50" y="111"/>
                    <a:pt x="50" y="111"/>
                    <a:pt x="50" y="111"/>
                  </a:cubicBezTo>
                  <a:lnTo>
                    <a:pt x="45" y="117"/>
                  </a:lnTo>
                  <a:close/>
                  <a:moveTo>
                    <a:pt x="30" y="102"/>
                  </a:moveTo>
                  <a:cubicBezTo>
                    <a:pt x="29" y="104"/>
                    <a:pt x="28" y="106"/>
                    <a:pt x="28" y="108"/>
                  </a:cubicBezTo>
                  <a:cubicBezTo>
                    <a:pt x="29" y="110"/>
                    <a:pt x="30" y="112"/>
                    <a:pt x="32" y="113"/>
                  </a:cubicBezTo>
                  <a:cubicBezTo>
                    <a:pt x="35" y="116"/>
                    <a:pt x="39" y="116"/>
                    <a:pt x="42" y="112"/>
                  </a:cubicBezTo>
                  <a:cubicBezTo>
                    <a:pt x="53" y="99"/>
                    <a:pt x="53" y="99"/>
                    <a:pt x="53" y="99"/>
                  </a:cubicBezTo>
                  <a:cubicBezTo>
                    <a:pt x="55" y="97"/>
                    <a:pt x="55" y="95"/>
                    <a:pt x="55" y="93"/>
                  </a:cubicBezTo>
                  <a:cubicBezTo>
                    <a:pt x="55" y="91"/>
                    <a:pt x="53" y="89"/>
                    <a:pt x="52" y="88"/>
                  </a:cubicBezTo>
                  <a:cubicBezTo>
                    <a:pt x="48" y="85"/>
                    <a:pt x="44" y="86"/>
                    <a:pt x="41" y="89"/>
                  </a:cubicBezTo>
                  <a:cubicBezTo>
                    <a:pt x="36" y="96"/>
                    <a:pt x="36" y="96"/>
                    <a:pt x="36" y="96"/>
                  </a:cubicBezTo>
                  <a:cubicBezTo>
                    <a:pt x="36" y="96"/>
                    <a:pt x="36" y="96"/>
                    <a:pt x="36" y="96"/>
                  </a:cubicBezTo>
                  <a:cubicBezTo>
                    <a:pt x="35" y="97"/>
                    <a:pt x="35" y="97"/>
                    <a:pt x="35" y="97"/>
                  </a:cubicBezTo>
                  <a:lnTo>
                    <a:pt x="30" y="102"/>
                  </a:lnTo>
                  <a:close/>
                  <a:moveTo>
                    <a:pt x="28" y="98"/>
                  </a:moveTo>
                  <a:cubicBezTo>
                    <a:pt x="39" y="85"/>
                    <a:pt x="39" y="85"/>
                    <a:pt x="39" y="85"/>
                  </a:cubicBezTo>
                  <a:cubicBezTo>
                    <a:pt x="43" y="79"/>
                    <a:pt x="39" y="75"/>
                    <a:pt x="37" y="74"/>
                  </a:cubicBezTo>
                  <a:cubicBezTo>
                    <a:pt x="34" y="71"/>
                    <a:pt x="30" y="71"/>
                    <a:pt x="27" y="75"/>
                  </a:cubicBezTo>
                  <a:cubicBezTo>
                    <a:pt x="23" y="80"/>
                    <a:pt x="23" y="80"/>
                    <a:pt x="23" y="80"/>
                  </a:cubicBezTo>
                  <a:cubicBezTo>
                    <a:pt x="23" y="80"/>
                    <a:pt x="23" y="80"/>
                    <a:pt x="23" y="80"/>
                  </a:cubicBezTo>
                  <a:cubicBezTo>
                    <a:pt x="23" y="80"/>
                    <a:pt x="23" y="80"/>
                    <a:pt x="23" y="80"/>
                  </a:cubicBezTo>
                  <a:cubicBezTo>
                    <a:pt x="18" y="86"/>
                    <a:pt x="18" y="86"/>
                    <a:pt x="18" y="86"/>
                  </a:cubicBezTo>
                  <a:cubicBezTo>
                    <a:pt x="16" y="88"/>
                    <a:pt x="15" y="90"/>
                    <a:pt x="16" y="92"/>
                  </a:cubicBezTo>
                  <a:cubicBezTo>
                    <a:pt x="16" y="94"/>
                    <a:pt x="17" y="96"/>
                    <a:pt x="18" y="96"/>
                  </a:cubicBezTo>
                  <a:cubicBezTo>
                    <a:pt x="20" y="98"/>
                    <a:pt x="22" y="99"/>
                    <a:pt x="24" y="99"/>
                  </a:cubicBezTo>
                  <a:cubicBezTo>
                    <a:pt x="25" y="99"/>
                    <a:pt x="27" y="99"/>
                    <a:pt x="28" y="98"/>
                  </a:cubicBezTo>
                  <a:close/>
                  <a:moveTo>
                    <a:pt x="157" y="87"/>
                  </a:moveTo>
                  <a:cubicBezTo>
                    <a:pt x="159" y="84"/>
                    <a:pt x="161" y="79"/>
                    <a:pt x="156" y="75"/>
                  </a:cubicBezTo>
                  <a:cubicBezTo>
                    <a:pt x="152" y="72"/>
                    <a:pt x="152" y="72"/>
                    <a:pt x="152" y="72"/>
                  </a:cubicBezTo>
                  <a:cubicBezTo>
                    <a:pt x="132" y="55"/>
                    <a:pt x="109" y="36"/>
                    <a:pt x="104" y="32"/>
                  </a:cubicBezTo>
                  <a:cubicBezTo>
                    <a:pt x="102" y="33"/>
                    <a:pt x="95" y="35"/>
                    <a:pt x="90" y="37"/>
                  </a:cubicBezTo>
                  <a:cubicBezTo>
                    <a:pt x="90" y="37"/>
                    <a:pt x="90" y="37"/>
                    <a:pt x="90" y="37"/>
                  </a:cubicBezTo>
                  <a:cubicBezTo>
                    <a:pt x="90" y="37"/>
                    <a:pt x="82" y="39"/>
                    <a:pt x="75" y="39"/>
                  </a:cubicBezTo>
                  <a:cubicBezTo>
                    <a:pt x="71" y="39"/>
                    <a:pt x="68" y="38"/>
                    <a:pt x="65" y="37"/>
                  </a:cubicBezTo>
                  <a:cubicBezTo>
                    <a:pt x="61" y="34"/>
                    <a:pt x="61" y="31"/>
                    <a:pt x="61" y="29"/>
                  </a:cubicBezTo>
                  <a:cubicBezTo>
                    <a:pt x="61" y="25"/>
                    <a:pt x="65" y="21"/>
                    <a:pt x="67" y="19"/>
                  </a:cubicBezTo>
                  <a:cubicBezTo>
                    <a:pt x="28" y="14"/>
                    <a:pt x="28" y="14"/>
                    <a:pt x="28" y="14"/>
                  </a:cubicBezTo>
                  <a:cubicBezTo>
                    <a:pt x="24" y="71"/>
                    <a:pt x="24" y="71"/>
                    <a:pt x="24" y="71"/>
                  </a:cubicBezTo>
                  <a:cubicBezTo>
                    <a:pt x="27" y="68"/>
                    <a:pt x="31" y="67"/>
                    <a:pt x="33" y="67"/>
                  </a:cubicBezTo>
                  <a:cubicBezTo>
                    <a:pt x="35" y="67"/>
                    <a:pt x="38" y="68"/>
                    <a:pt x="41" y="70"/>
                  </a:cubicBezTo>
                  <a:cubicBezTo>
                    <a:pt x="44" y="73"/>
                    <a:pt x="46" y="77"/>
                    <a:pt x="46" y="81"/>
                  </a:cubicBezTo>
                  <a:cubicBezTo>
                    <a:pt x="49" y="81"/>
                    <a:pt x="52" y="82"/>
                    <a:pt x="55" y="84"/>
                  </a:cubicBezTo>
                  <a:cubicBezTo>
                    <a:pt x="59" y="87"/>
                    <a:pt x="60" y="91"/>
                    <a:pt x="60" y="96"/>
                  </a:cubicBezTo>
                  <a:cubicBezTo>
                    <a:pt x="63" y="95"/>
                    <a:pt x="66" y="96"/>
                    <a:pt x="69" y="99"/>
                  </a:cubicBezTo>
                  <a:cubicBezTo>
                    <a:pt x="72" y="101"/>
                    <a:pt x="74" y="105"/>
                    <a:pt x="74" y="108"/>
                  </a:cubicBezTo>
                  <a:cubicBezTo>
                    <a:pt x="78" y="107"/>
                    <a:pt x="81" y="108"/>
                    <a:pt x="85" y="111"/>
                  </a:cubicBezTo>
                  <a:cubicBezTo>
                    <a:pt x="89" y="115"/>
                    <a:pt x="91" y="120"/>
                    <a:pt x="89" y="125"/>
                  </a:cubicBezTo>
                  <a:cubicBezTo>
                    <a:pt x="93" y="128"/>
                    <a:pt x="93" y="128"/>
                    <a:pt x="93" y="128"/>
                  </a:cubicBezTo>
                  <a:cubicBezTo>
                    <a:pt x="93" y="128"/>
                    <a:pt x="93" y="128"/>
                    <a:pt x="93" y="128"/>
                  </a:cubicBezTo>
                  <a:cubicBezTo>
                    <a:pt x="93" y="128"/>
                    <a:pt x="93" y="128"/>
                    <a:pt x="93" y="128"/>
                  </a:cubicBezTo>
                  <a:cubicBezTo>
                    <a:pt x="95" y="129"/>
                    <a:pt x="96" y="130"/>
                    <a:pt x="98" y="130"/>
                  </a:cubicBezTo>
                  <a:cubicBezTo>
                    <a:pt x="100" y="130"/>
                    <a:pt x="102" y="128"/>
                    <a:pt x="103" y="127"/>
                  </a:cubicBezTo>
                  <a:cubicBezTo>
                    <a:pt x="105" y="124"/>
                    <a:pt x="107" y="122"/>
                    <a:pt x="104" y="118"/>
                  </a:cubicBezTo>
                  <a:cubicBezTo>
                    <a:pt x="104" y="118"/>
                    <a:pt x="104" y="118"/>
                    <a:pt x="104" y="118"/>
                  </a:cubicBezTo>
                  <a:cubicBezTo>
                    <a:pt x="86" y="103"/>
                    <a:pt x="86" y="103"/>
                    <a:pt x="86" y="103"/>
                  </a:cubicBezTo>
                  <a:cubicBezTo>
                    <a:pt x="85" y="103"/>
                    <a:pt x="85" y="102"/>
                    <a:pt x="85" y="101"/>
                  </a:cubicBezTo>
                  <a:cubicBezTo>
                    <a:pt x="85" y="101"/>
                    <a:pt x="85" y="100"/>
                    <a:pt x="86" y="99"/>
                  </a:cubicBezTo>
                  <a:cubicBezTo>
                    <a:pt x="87" y="98"/>
                    <a:pt x="89" y="98"/>
                    <a:pt x="90" y="99"/>
                  </a:cubicBezTo>
                  <a:cubicBezTo>
                    <a:pt x="113" y="118"/>
                    <a:pt x="113" y="118"/>
                    <a:pt x="113" y="118"/>
                  </a:cubicBezTo>
                  <a:cubicBezTo>
                    <a:pt x="114" y="119"/>
                    <a:pt x="115" y="120"/>
                    <a:pt x="116" y="120"/>
                  </a:cubicBezTo>
                  <a:cubicBezTo>
                    <a:pt x="119" y="120"/>
                    <a:pt x="121" y="118"/>
                    <a:pt x="123" y="116"/>
                  </a:cubicBezTo>
                  <a:cubicBezTo>
                    <a:pt x="124" y="115"/>
                    <a:pt x="125" y="113"/>
                    <a:pt x="125" y="111"/>
                  </a:cubicBezTo>
                  <a:cubicBezTo>
                    <a:pt x="124" y="109"/>
                    <a:pt x="123" y="107"/>
                    <a:pt x="121" y="105"/>
                  </a:cubicBezTo>
                  <a:cubicBezTo>
                    <a:pt x="118" y="103"/>
                    <a:pt x="118" y="103"/>
                    <a:pt x="118" y="103"/>
                  </a:cubicBezTo>
                  <a:cubicBezTo>
                    <a:pt x="118" y="103"/>
                    <a:pt x="118" y="103"/>
                    <a:pt x="118" y="103"/>
                  </a:cubicBezTo>
                  <a:cubicBezTo>
                    <a:pt x="106" y="93"/>
                    <a:pt x="106" y="93"/>
                    <a:pt x="106" y="93"/>
                  </a:cubicBezTo>
                  <a:cubicBezTo>
                    <a:pt x="105" y="92"/>
                    <a:pt x="105" y="91"/>
                    <a:pt x="105" y="91"/>
                  </a:cubicBezTo>
                  <a:cubicBezTo>
                    <a:pt x="105" y="90"/>
                    <a:pt x="105" y="89"/>
                    <a:pt x="105" y="89"/>
                  </a:cubicBezTo>
                  <a:cubicBezTo>
                    <a:pt x="106" y="88"/>
                    <a:pt x="108" y="87"/>
                    <a:pt x="109" y="88"/>
                  </a:cubicBezTo>
                  <a:cubicBezTo>
                    <a:pt x="130" y="105"/>
                    <a:pt x="130" y="105"/>
                    <a:pt x="130" y="105"/>
                  </a:cubicBezTo>
                  <a:cubicBezTo>
                    <a:pt x="132" y="107"/>
                    <a:pt x="133" y="107"/>
                    <a:pt x="135" y="107"/>
                  </a:cubicBezTo>
                  <a:cubicBezTo>
                    <a:pt x="138" y="107"/>
                    <a:pt x="140" y="106"/>
                    <a:pt x="142" y="103"/>
                  </a:cubicBezTo>
                  <a:cubicBezTo>
                    <a:pt x="144" y="101"/>
                    <a:pt x="144" y="100"/>
                    <a:pt x="144" y="98"/>
                  </a:cubicBezTo>
                  <a:cubicBezTo>
                    <a:pt x="144" y="96"/>
                    <a:pt x="143" y="94"/>
                    <a:pt x="141" y="92"/>
                  </a:cubicBezTo>
                  <a:cubicBezTo>
                    <a:pt x="135" y="87"/>
                    <a:pt x="135" y="87"/>
                    <a:pt x="135" y="87"/>
                  </a:cubicBezTo>
                  <a:cubicBezTo>
                    <a:pt x="135" y="87"/>
                    <a:pt x="135" y="87"/>
                    <a:pt x="135" y="87"/>
                  </a:cubicBezTo>
                  <a:cubicBezTo>
                    <a:pt x="124" y="78"/>
                    <a:pt x="124" y="78"/>
                    <a:pt x="124" y="78"/>
                  </a:cubicBezTo>
                  <a:cubicBezTo>
                    <a:pt x="123" y="77"/>
                    <a:pt x="122" y="76"/>
                    <a:pt x="123" y="74"/>
                  </a:cubicBezTo>
                  <a:cubicBezTo>
                    <a:pt x="124" y="73"/>
                    <a:pt x="126" y="73"/>
                    <a:pt x="127" y="74"/>
                  </a:cubicBezTo>
                  <a:cubicBezTo>
                    <a:pt x="145" y="88"/>
                    <a:pt x="145" y="88"/>
                    <a:pt x="145" y="88"/>
                  </a:cubicBezTo>
                  <a:cubicBezTo>
                    <a:pt x="149" y="92"/>
                    <a:pt x="153" y="91"/>
                    <a:pt x="157" y="87"/>
                  </a:cubicBezTo>
                  <a:close/>
                </a:path>
              </a:pathLst>
            </a:custGeom>
            <a:solidFill>
              <a:srgbClr val="636363"/>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1" name="Google Shape;331;p20"/>
            <p:cNvSpPr txBox="1"/>
            <p:nvPr/>
          </p:nvSpPr>
          <p:spPr>
            <a:xfrm>
              <a:off x="2225675" y="4641850"/>
              <a:ext cx="1866900" cy="69215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 adipin nnscing elit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 name="Группа 3">
            <a:extLst>
              <a:ext uri="{FF2B5EF4-FFF2-40B4-BE49-F238E27FC236}">
                <a16:creationId xmlns:a16="http://schemas.microsoft.com/office/drawing/2014/main" id="{B1FBA87A-E2CE-8D40-85A6-6D0FD8A46352}"/>
              </a:ext>
            </a:extLst>
          </p:cNvPr>
          <p:cNvGrpSpPr/>
          <p:nvPr/>
        </p:nvGrpSpPr>
        <p:grpSpPr>
          <a:xfrm>
            <a:off x="1036637" y="1849437"/>
            <a:ext cx="3190875" cy="1028700"/>
            <a:chOff x="1036637" y="1849437"/>
            <a:chExt cx="3190875" cy="1028700"/>
          </a:xfrm>
        </p:grpSpPr>
        <p:sp>
          <p:nvSpPr>
            <p:cNvPr id="323" name="Google Shape;323;p20"/>
            <p:cNvSpPr txBox="1"/>
            <p:nvPr/>
          </p:nvSpPr>
          <p:spPr>
            <a:xfrm>
              <a:off x="3141662" y="1849437"/>
              <a:ext cx="1085850" cy="4445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35CAE6"/>
                </a:buClr>
                <a:buSzPts val="2000"/>
                <a:buFont typeface="Open Sans SemiBold"/>
                <a:buNone/>
                <a:tabLst/>
                <a:defRPr/>
              </a:pPr>
              <a:r>
                <a:rPr kumimoji="0" lang="en-US" sz="2000" b="1" i="0" u="none" strike="noStrike" kern="0" cap="none" spc="0" normalizeH="0" baseline="0" noProof="0">
                  <a:ln>
                    <a:noFill/>
                  </a:ln>
                  <a:solidFill>
                    <a:srgbClr val="35CAE6"/>
                  </a:solidFill>
                  <a:effectLst/>
                  <a:uLnTx/>
                  <a:uFillTx/>
                  <a:latin typeface="Open Sans SemiBold"/>
                  <a:ea typeface="Open Sans SemiBold"/>
                  <a:cs typeface="Open Sans SemiBold"/>
                  <a:sym typeface="Open Sans SemiBold"/>
                </a:rPr>
                <a:t>TITLE B</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8" name="Google Shape;328;p20"/>
            <p:cNvSpPr/>
            <p:nvPr/>
          </p:nvSpPr>
          <p:spPr>
            <a:xfrm>
              <a:off x="1036637" y="1936750"/>
              <a:ext cx="658812" cy="790575"/>
            </a:xfrm>
            <a:custGeom>
              <a:avLst/>
              <a:gdLst/>
              <a:ahLst/>
              <a:cxnLst/>
              <a:rect l="l" t="t" r="r" b="b"/>
              <a:pathLst>
                <a:path w="165" h="198" extrusionOk="0">
                  <a:moveTo>
                    <a:pt x="111" y="191"/>
                  </a:moveTo>
                  <a:cubicBezTo>
                    <a:pt x="111" y="194"/>
                    <a:pt x="108" y="198"/>
                    <a:pt x="104" y="198"/>
                  </a:cubicBezTo>
                  <a:cubicBezTo>
                    <a:pt x="63" y="198"/>
                    <a:pt x="63" y="198"/>
                    <a:pt x="63" y="198"/>
                  </a:cubicBezTo>
                  <a:cubicBezTo>
                    <a:pt x="59" y="198"/>
                    <a:pt x="56" y="194"/>
                    <a:pt x="56" y="191"/>
                  </a:cubicBezTo>
                  <a:cubicBezTo>
                    <a:pt x="56" y="191"/>
                    <a:pt x="56" y="191"/>
                    <a:pt x="56" y="191"/>
                  </a:cubicBezTo>
                  <a:cubicBezTo>
                    <a:pt x="56" y="187"/>
                    <a:pt x="59" y="184"/>
                    <a:pt x="63" y="184"/>
                  </a:cubicBezTo>
                  <a:cubicBezTo>
                    <a:pt x="104" y="184"/>
                    <a:pt x="104" y="184"/>
                    <a:pt x="104" y="184"/>
                  </a:cubicBezTo>
                  <a:cubicBezTo>
                    <a:pt x="108" y="184"/>
                    <a:pt x="111" y="187"/>
                    <a:pt x="111" y="191"/>
                  </a:cubicBezTo>
                  <a:close/>
                  <a:moveTo>
                    <a:pt x="111" y="173"/>
                  </a:moveTo>
                  <a:cubicBezTo>
                    <a:pt x="111" y="169"/>
                    <a:pt x="108" y="166"/>
                    <a:pt x="104" y="166"/>
                  </a:cubicBezTo>
                  <a:cubicBezTo>
                    <a:pt x="63" y="166"/>
                    <a:pt x="63" y="166"/>
                    <a:pt x="63" y="166"/>
                  </a:cubicBezTo>
                  <a:cubicBezTo>
                    <a:pt x="59" y="166"/>
                    <a:pt x="56" y="169"/>
                    <a:pt x="56" y="173"/>
                  </a:cubicBezTo>
                  <a:cubicBezTo>
                    <a:pt x="56" y="173"/>
                    <a:pt x="56" y="173"/>
                    <a:pt x="56" y="173"/>
                  </a:cubicBezTo>
                  <a:cubicBezTo>
                    <a:pt x="56" y="177"/>
                    <a:pt x="59" y="180"/>
                    <a:pt x="63" y="180"/>
                  </a:cubicBezTo>
                  <a:cubicBezTo>
                    <a:pt x="104" y="180"/>
                    <a:pt x="104" y="180"/>
                    <a:pt x="104" y="180"/>
                  </a:cubicBezTo>
                  <a:cubicBezTo>
                    <a:pt x="108" y="180"/>
                    <a:pt x="111" y="177"/>
                    <a:pt x="111" y="173"/>
                  </a:cubicBezTo>
                  <a:close/>
                  <a:moveTo>
                    <a:pt x="90" y="98"/>
                  </a:moveTo>
                  <a:cubicBezTo>
                    <a:pt x="81" y="98"/>
                    <a:pt x="81" y="98"/>
                    <a:pt x="81" y="98"/>
                  </a:cubicBezTo>
                  <a:cubicBezTo>
                    <a:pt x="77" y="98"/>
                    <a:pt x="77" y="98"/>
                    <a:pt x="77" y="98"/>
                  </a:cubicBezTo>
                  <a:cubicBezTo>
                    <a:pt x="77" y="162"/>
                    <a:pt x="77" y="162"/>
                    <a:pt x="77" y="162"/>
                  </a:cubicBezTo>
                  <a:cubicBezTo>
                    <a:pt x="79" y="162"/>
                    <a:pt x="81" y="162"/>
                    <a:pt x="83" y="162"/>
                  </a:cubicBezTo>
                  <a:cubicBezTo>
                    <a:pt x="83" y="162"/>
                    <a:pt x="83" y="162"/>
                    <a:pt x="83" y="162"/>
                  </a:cubicBezTo>
                  <a:cubicBezTo>
                    <a:pt x="83" y="162"/>
                    <a:pt x="83" y="162"/>
                    <a:pt x="83" y="162"/>
                  </a:cubicBezTo>
                  <a:cubicBezTo>
                    <a:pt x="83" y="162"/>
                    <a:pt x="84" y="162"/>
                    <a:pt x="84" y="162"/>
                  </a:cubicBezTo>
                  <a:cubicBezTo>
                    <a:pt x="84" y="162"/>
                    <a:pt x="84" y="162"/>
                    <a:pt x="84" y="162"/>
                  </a:cubicBezTo>
                  <a:cubicBezTo>
                    <a:pt x="86" y="162"/>
                    <a:pt x="88" y="162"/>
                    <a:pt x="90" y="162"/>
                  </a:cubicBezTo>
                  <a:lnTo>
                    <a:pt x="90" y="98"/>
                  </a:lnTo>
                  <a:close/>
                  <a:moveTo>
                    <a:pt x="60" y="71"/>
                  </a:moveTo>
                  <a:cubicBezTo>
                    <a:pt x="55" y="71"/>
                    <a:pt x="51" y="76"/>
                    <a:pt x="51" y="81"/>
                  </a:cubicBezTo>
                  <a:cubicBezTo>
                    <a:pt x="51" y="87"/>
                    <a:pt x="55" y="91"/>
                    <a:pt x="60" y="91"/>
                  </a:cubicBezTo>
                  <a:cubicBezTo>
                    <a:pt x="70" y="91"/>
                    <a:pt x="70" y="91"/>
                    <a:pt x="70" y="91"/>
                  </a:cubicBezTo>
                  <a:cubicBezTo>
                    <a:pt x="70" y="81"/>
                    <a:pt x="70" y="81"/>
                    <a:pt x="70" y="81"/>
                  </a:cubicBezTo>
                  <a:cubicBezTo>
                    <a:pt x="70" y="76"/>
                    <a:pt x="66" y="71"/>
                    <a:pt x="60" y="71"/>
                  </a:cubicBezTo>
                  <a:close/>
                  <a:moveTo>
                    <a:pt x="116" y="81"/>
                  </a:moveTo>
                  <a:cubicBezTo>
                    <a:pt x="116" y="76"/>
                    <a:pt x="112" y="71"/>
                    <a:pt x="106" y="71"/>
                  </a:cubicBezTo>
                  <a:cubicBezTo>
                    <a:pt x="101" y="71"/>
                    <a:pt x="96" y="76"/>
                    <a:pt x="96" y="81"/>
                  </a:cubicBezTo>
                  <a:cubicBezTo>
                    <a:pt x="96" y="91"/>
                    <a:pt x="96" y="91"/>
                    <a:pt x="96" y="91"/>
                  </a:cubicBezTo>
                  <a:cubicBezTo>
                    <a:pt x="106" y="91"/>
                    <a:pt x="106" y="91"/>
                    <a:pt x="106" y="91"/>
                  </a:cubicBezTo>
                  <a:cubicBezTo>
                    <a:pt x="112" y="91"/>
                    <a:pt x="116" y="87"/>
                    <a:pt x="116" y="81"/>
                  </a:cubicBezTo>
                  <a:close/>
                  <a:moveTo>
                    <a:pt x="138" y="63"/>
                  </a:moveTo>
                  <a:cubicBezTo>
                    <a:pt x="133" y="46"/>
                    <a:pt x="113" y="27"/>
                    <a:pt x="83" y="27"/>
                  </a:cubicBezTo>
                  <a:cubicBezTo>
                    <a:pt x="54" y="27"/>
                    <a:pt x="33" y="46"/>
                    <a:pt x="29" y="63"/>
                  </a:cubicBezTo>
                  <a:cubicBezTo>
                    <a:pt x="25" y="77"/>
                    <a:pt x="29" y="89"/>
                    <a:pt x="35" y="102"/>
                  </a:cubicBezTo>
                  <a:cubicBezTo>
                    <a:pt x="41" y="113"/>
                    <a:pt x="47" y="122"/>
                    <a:pt x="52" y="133"/>
                  </a:cubicBezTo>
                  <a:cubicBezTo>
                    <a:pt x="54" y="140"/>
                    <a:pt x="55" y="148"/>
                    <a:pt x="57" y="155"/>
                  </a:cubicBezTo>
                  <a:cubicBezTo>
                    <a:pt x="58" y="160"/>
                    <a:pt x="60" y="162"/>
                    <a:pt x="66" y="162"/>
                  </a:cubicBezTo>
                  <a:cubicBezTo>
                    <a:pt x="68" y="162"/>
                    <a:pt x="69" y="162"/>
                    <a:pt x="70" y="162"/>
                  </a:cubicBezTo>
                  <a:cubicBezTo>
                    <a:pt x="70" y="98"/>
                    <a:pt x="70" y="98"/>
                    <a:pt x="70" y="98"/>
                  </a:cubicBezTo>
                  <a:cubicBezTo>
                    <a:pt x="60" y="98"/>
                    <a:pt x="60" y="98"/>
                    <a:pt x="60" y="98"/>
                  </a:cubicBezTo>
                  <a:cubicBezTo>
                    <a:pt x="56" y="98"/>
                    <a:pt x="52" y="96"/>
                    <a:pt x="49" y="93"/>
                  </a:cubicBezTo>
                  <a:cubicBezTo>
                    <a:pt x="46" y="90"/>
                    <a:pt x="44" y="86"/>
                    <a:pt x="44" y="81"/>
                  </a:cubicBezTo>
                  <a:cubicBezTo>
                    <a:pt x="44" y="77"/>
                    <a:pt x="46" y="73"/>
                    <a:pt x="49" y="70"/>
                  </a:cubicBezTo>
                  <a:cubicBezTo>
                    <a:pt x="52" y="67"/>
                    <a:pt x="56" y="65"/>
                    <a:pt x="60" y="65"/>
                  </a:cubicBezTo>
                  <a:cubicBezTo>
                    <a:pt x="69" y="65"/>
                    <a:pt x="77" y="72"/>
                    <a:pt x="77" y="81"/>
                  </a:cubicBezTo>
                  <a:cubicBezTo>
                    <a:pt x="77" y="81"/>
                    <a:pt x="77" y="81"/>
                    <a:pt x="77" y="81"/>
                  </a:cubicBezTo>
                  <a:cubicBezTo>
                    <a:pt x="77" y="91"/>
                    <a:pt x="77" y="91"/>
                    <a:pt x="77" y="91"/>
                  </a:cubicBezTo>
                  <a:cubicBezTo>
                    <a:pt x="81" y="91"/>
                    <a:pt x="81" y="91"/>
                    <a:pt x="81" y="91"/>
                  </a:cubicBezTo>
                  <a:cubicBezTo>
                    <a:pt x="90" y="91"/>
                    <a:pt x="90" y="91"/>
                    <a:pt x="90" y="91"/>
                  </a:cubicBezTo>
                  <a:cubicBezTo>
                    <a:pt x="90" y="81"/>
                    <a:pt x="90" y="81"/>
                    <a:pt x="90" y="81"/>
                  </a:cubicBezTo>
                  <a:cubicBezTo>
                    <a:pt x="90" y="81"/>
                    <a:pt x="90" y="81"/>
                    <a:pt x="90" y="81"/>
                  </a:cubicBezTo>
                  <a:cubicBezTo>
                    <a:pt x="90" y="77"/>
                    <a:pt x="92" y="73"/>
                    <a:pt x="95" y="70"/>
                  </a:cubicBezTo>
                  <a:cubicBezTo>
                    <a:pt x="98" y="67"/>
                    <a:pt x="102" y="65"/>
                    <a:pt x="106" y="65"/>
                  </a:cubicBezTo>
                  <a:cubicBezTo>
                    <a:pt x="111" y="65"/>
                    <a:pt x="115" y="67"/>
                    <a:pt x="118" y="70"/>
                  </a:cubicBezTo>
                  <a:cubicBezTo>
                    <a:pt x="121" y="73"/>
                    <a:pt x="123" y="77"/>
                    <a:pt x="123" y="81"/>
                  </a:cubicBezTo>
                  <a:cubicBezTo>
                    <a:pt x="123" y="86"/>
                    <a:pt x="121" y="90"/>
                    <a:pt x="118" y="93"/>
                  </a:cubicBezTo>
                  <a:cubicBezTo>
                    <a:pt x="115" y="96"/>
                    <a:pt x="111" y="98"/>
                    <a:pt x="106" y="98"/>
                  </a:cubicBezTo>
                  <a:cubicBezTo>
                    <a:pt x="96" y="98"/>
                    <a:pt x="96" y="98"/>
                    <a:pt x="96" y="98"/>
                  </a:cubicBezTo>
                  <a:cubicBezTo>
                    <a:pt x="96" y="162"/>
                    <a:pt x="96" y="162"/>
                    <a:pt x="96" y="162"/>
                  </a:cubicBezTo>
                  <a:cubicBezTo>
                    <a:pt x="98" y="162"/>
                    <a:pt x="99" y="162"/>
                    <a:pt x="100" y="162"/>
                  </a:cubicBezTo>
                  <a:cubicBezTo>
                    <a:pt x="107" y="162"/>
                    <a:pt x="109" y="160"/>
                    <a:pt x="110" y="155"/>
                  </a:cubicBezTo>
                  <a:cubicBezTo>
                    <a:pt x="111" y="148"/>
                    <a:pt x="112" y="140"/>
                    <a:pt x="115" y="133"/>
                  </a:cubicBezTo>
                  <a:cubicBezTo>
                    <a:pt x="120" y="122"/>
                    <a:pt x="126" y="113"/>
                    <a:pt x="132" y="102"/>
                  </a:cubicBezTo>
                  <a:cubicBezTo>
                    <a:pt x="138" y="89"/>
                    <a:pt x="141" y="77"/>
                    <a:pt x="138" y="63"/>
                  </a:cubicBezTo>
                  <a:close/>
                  <a:moveTo>
                    <a:pt x="89" y="6"/>
                  </a:moveTo>
                  <a:cubicBezTo>
                    <a:pt x="89" y="3"/>
                    <a:pt x="87" y="0"/>
                    <a:pt x="83" y="0"/>
                  </a:cubicBezTo>
                  <a:cubicBezTo>
                    <a:pt x="83" y="0"/>
                    <a:pt x="83" y="0"/>
                    <a:pt x="83" y="0"/>
                  </a:cubicBezTo>
                  <a:cubicBezTo>
                    <a:pt x="80" y="0"/>
                    <a:pt x="77" y="3"/>
                    <a:pt x="77" y="6"/>
                  </a:cubicBezTo>
                  <a:cubicBezTo>
                    <a:pt x="77" y="18"/>
                    <a:pt x="77" y="18"/>
                    <a:pt x="77" y="18"/>
                  </a:cubicBezTo>
                  <a:cubicBezTo>
                    <a:pt x="77" y="21"/>
                    <a:pt x="80" y="24"/>
                    <a:pt x="83" y="24"/>
                  </a:cubicBezTo>
                  <a:cubicBezTo>
                    <a:pt x="83" y="24"/>
                    <a:pt x="83" y="24"/>
                    <a:pt x="83" y="24"/>
                  </a:cubicBezTo>
                  <a:cubicBezTo>
                    <a:pt x="87" y="24"/>
                    <a:pt x="89" y="21"/>
                    <a:pt x="89" y="18"/>
                  </a:cubicBezTo>
                  <a:lnTo>
                    <a:pt x="89" y="6"/>
                  </a:lnTo>
                  <a:close/>
                  <a:moveTo>
                    <a:pt x="123" y="16"/>
                  </a:moveTo>
                  <a:cubicBezTo>
                    <a:pt x="124" y="13"/>
                    <a:pt x="123" y="10"/>
                    <a:pt x="120" y="8"/>
                  </a:cubicBezTo>
                  <a:cubicBezTo>
                    <a:pt x="120" y="8"/>
                    <a:pt x="120" y="8"/>
                    <a:pt x="120" y="8"/>
                  </a:cubicBezTo>
                  <a:cubicBezTo>
                    <a:pt x="117" y="7"/>
                    <a:pt x="114" y="8"/>
                    <a:pt x="112" y="11"/>
                  </a:cubicBezTo>
                  <a:cubicBezTo>
                    <a:pt x="107" y="20"/>
                    <a:pt x="107" y="20"/>
                    <a:pt x="107" y="20"/>
                  </a:cubicBezTo>
                  <a:cubicBezTo>
                    <a:pt x="105" y="23"/>
                    <a:pt x="106" y="27"/>
                    <a:pt x="109" y="28"/>
                  </a:cubicBezTo>
                  <a:cubicBezTo>
                    <a:pt x="109" y="28"/>
                    <a:pt x="109" y="28"/>
                    <a:pt x="109" y="28"/>
                  </a:cubicBezTo>
                  <a:cubicBezTo>
                    <a:pt x="112" y="30"/>
                    <a:pt x="116" y="29"/>
                    <a:pt x="117" y="26"/>
                  </a:cubicBezTo>
                  <a:lnTo>
                    <a:pt x="123" y="16"/>
                  </a:lnTo>
                  <a:close/>
                  <a:moveTo>
                    <a:pt x="147" y="36"/>
                  </a:moveTo>
                  <a:cubicBezTo>
                    <a:pt x="150" y="33"/>
                    <a:pt x="150" y="30"/>
                    <a:pt x="148" y="27"/>
                  </a:cubicBezTo>
                  <a:cubicBezTo>
                    <a:pt x="148" y="27"/>
                    <a:pt x="148" y="27"/>
                    <a:pt x="148" y="27"/>
                  </a:cubicBezTo>
                  <a:cubicBezTo>
                    <a:pt x="145" y="25"/>
                    <a:pt x="142" y="24"/>
                    <a:pt x="139" y="27"/>
                  </a:cubicBezTo>
                  <a:cubicBezTo>
                    <a:pt x="131" y="34"/>
                    <a:pt x="131" y="34"/>
                    <a:pt x="131" y="34"/>
                  </a:cubicBezTo>
                  <a:cubicBezTo>
                    <a:pt x="128" y="36"/>
                    <a:pt x="128" y="40"/>
                    <a:pt x="130" y="42"/>
                  </a:cubicBezTo>
                  <a:cubicBezTo>
                    <a:pt x="130" y="42"/>
                    <a:pt x="130" y="42"/>
                    <a:pt x="130" y="42"/>
                  </a:cubicBezTo>
                  <a:cubicBezTo>
                    <a:pt x="133" y="45"/>
                    <a:pt x="136" y="45"/>
                    <a:pt x="139" y="43"/>
                  </a:cubicBezTo>
                  <a:lnTo>
                    <a:pt x="147" y="36"/>
                  </a:lnTo>
                  <a:close/>
                  <a:moveTo>
                    <a:pt x="160" y="65"/>
                  </a:moveTo>
                  <a:cubicBezTo>
                    <a:pt x="163" y="64"/>
                    <a:pt x="165" y="61"/>
                    <a:pt x="165" y="58"/>
                  </a:cubicBezTo>
                  <a:cubicBezTo>
                    <a:pt x="165" y="58"/>
                    <a:pt x="165" y="58"/>
                    <a:pt x="165" y="58"/>
                  </a:cubicBezTo>
                  <a:cubicBezTo>
                    <a:pt x="164" y="55"/>
                    <a:pt x="161" y="53"/>
                    <a:pt x="158" y="53"/>
                  </a:cubicBezTo>
                  <a:cubicBezTo>
                    <a:pt x="147" y="55"/>
                    <a:pt x="147" y="55"/>
                    <a:pt x="147" y="55"/>
                  </a:cubicBezTo>
                  <a:cubicBezTo>
                    <a:pt x="144" y="56"/>
                    <a:pt x="142" y="59"/>
                    <a:pt x="142" y="62"/>
                  </a:cubicBezTo>
                  <a:cubicBezTo>
                    <a:pt x="142" y="62"/>
                    <a:pt x="142" y="62"/>
                    <a:pt x="142" y="62"/>
                  </a:cubicBezTo>
                  <a:cubicBezTo>
                    <a:pt x="143" y="65"/>
                    <a:pt x="146" y="68"/>
                    <a:pt x="149" y="67"/>
                  </a:cubicBezTo>
                  <a:lnTo>
                    <a:pt x="160" y="65"/>
                  </a:lnTo>
                  <a:close/>
                  <a:moveTo>
                    <a:pt x="157" y="97"/>
                  </a:moveTo>
                  <a:cubicBezTo>
                    <a:pt x="161" y="98"/>
                    <a:pt x="164" y="96"/>
                    <a:pt x="164" y="92"/>
                  </a:cubicBezTo>
                  <a:cubicBezTo>
                    <a:pt x="164" y="92"/>
                    <a:pt x="164" y="92"/>
                    <a:pt x="164" y="92"/>
                  </a:cubicBezTo>
                  <a:cubicBezTo>
                    <a:pt x="165" y="89"/>
                    <a:pt x="163" y="86"/>
                    <a:pt x="160" y="85"/>
                  </a:cubicBezTo>
                  <a:cubicBezTo>
                    <a:pt x="149" y="83"/>
                    <a:pt x="149" y="83"/>
                    <a:pt x="149" y="83"/>
                  </a:cubicBezTo>
                  <a:cubicBezTo>
                    <a:pt x="146" y="83"/>
                    <a:pt x="143" y="85"/>
                    <a:pt x="142" y="88"/>
                  </a:cubicBezTo>
                  <a:cubicBezTo>
                    <a:pt x="142" y="88"/>
                    <a:pt x="142" y="88"/>
                    <a:pt x="142" y="88"/>
                  </a:cubicBezTo>
                  <a:cubicBezTo>
                    <a:pt x="141" y="91"/>
                    <a:pt x="143" y="94"/>
                    <a:pt x="147" y="95"/>
                  </a:cubicBezTo>
                  <a:lnTo>
                    <a:pt x="157" y="97"/>
                  </a:lnTo>
                  <a:close/>
                  <a:moveTo>
                    <a:pt x="49" y="26"/>
                  </a:moveTo>
                  <a:cubicBezTo>
                    <a:pt x="50" y="29"/>
                    <a:pt x="54" y="30"/>
                    <a:pt x="57" y="28"/>
                  </a:cubicBezTo>
                  <a:cubicBezTo>
                    <a:pt x="57" y="28"/>
                    <a:pt x="57" y="28"/>
                    <a:pt x="57" y="28"/>
                  </a:cubicBezTo>
                  <a:cubicBezTo>
                    <a:pt x="60" y="27"/>
                    <a:pt x="61" y="23"/>
                    <a:pt x="59" y="20"/>
                  </a:cubicBezTo>
                  <a:cubicBezTo>
                    <a:pt x="54" y="11"/>
                    <a:pt x="54" y="11"/>
                    <a:pt x="54" y="11"/>
                  </a:cubicBezTo>
                  <a:cubicBezTo>
                    <a:pt x="52" y="8"/>
                    <a:pt x="49" y="7"/>
                    <a:pt x="46" y="8"/>
                  </a:cubicBezTo>
                  <a:cubicBezTo>
                    <a:pt x="46" y="8"/>
                    <a:pt x="46" y="8"/>
                    <a:pt x="46" y="8"/>
                  </a:cubicBezTo>
                  <a:cubicBezTo>
                    <a:pt x="43" y="10"/>
                    <a:pt x="42" y="13"/>
                    <a:pt x="43" y="16"/>
                  </a:cubicBezTo>
                  <a:lnTo>
                    <a:pt x="49" y="26"/>
                  </a:lnTo>
                  <a:close/>
                  <a:moveTo>
                    <a:pt x="27" y="43"/>
                  </a:moveTo>
                  <a:cubicBezTo>
                    <a:pt x="30" y="45"/>
                    <a:pt x="33" y="45"/>
                    <a:pt x="36" y="42"/>
                  </a:cubicBezTo>
                  <a:cubicBezTo>
                    <a:pt x="36" y="42"/>
                    <a:pt x="36" y="42"/>
                    <a:pt x="36" y="42"/>
                  </a:cubicBezTo>
                  <a:cubicBezTo>
                    <a:pt x="38" y="40"/>
                    <a:pt x="37" y="36"/>
                    <a:pt x="35" y="34"/>
                  </a:cubicBezTo>
                  <a:cubicBezTo>
                    <a:pt x="27" y="27"/>
                    <a:pt x="27" y="27"/>
                    <a:pt x="27" y="27"/>
                  </a:cubicBezTo>
                  <a:cubicBezTo>
                    <a:pt x="24" y="24"/>
                    <a:pt x="20" y="25"/>
                    <a:pt x="18" y="27"/>
                  </a:cubicBezTo>
                  <a:cubicBezTo>
                    <a:pt x="18" y="27"/>
                    <a:pt x="18" y="27"/>
                    <a:pt x="18" y="27"/>
                  </a:cubicBezTo>
                  <a:cubicBezTo>
                    <a:pt x="16" y="30"/>
                    <a:pt x="16" y="33"/>
                    <a:pt x="19" y="36"/>
                  </a:cubicBezTo>
                  <a:lnTo>
                    <a:pt x="27" y="43"/>
                  </a:lnTo>
                  <a:close/>
                  <a:moveTo>
                    <a:pt x="17" y="67"/>
                  </a:moveTo>
                  <a:cubicBezTo>
                    <a:pt x="20" y="68"/>
                    <a:pt x="23" y="65"/>
                    <a:pt x="24" y="62"/>
                  </a:cubicBezTo>
                  <a:cubicBezTo>
                    <a:pt x="24" y="62"/>
                    <a:pt x="24" y="62"/>
                    <a:pt x="24" y="62"/>
                  </a:cubicBezTo>
                  <a:cubicBezTo>
                    <a:pt x="24" y="59"/>
                    <a:pt x="22" y="56"/>
                    <a:pt x="19" y="55"/>
                  </a:cubicBezTo>
                  <a:cubicBezTo>
                    <a:pt x="8" y="53"/>
                    <a:pt x="8" y="53"/>
                    <a:pt x="8" y="53"/>
                  </a:cubicBezTo>
                  <a:cubicBezTo>
                    <a:pt x="5" y="53"/>
                    <a:pt x="2" y="55"/>
                    <a:pt x="1" y="58"/>
                  </a:cubicBezTo>
                  <a:cubicBezTo>
                    <a:pt x="1" y="58"/>
                    <a:pt x="1" y="58"/>
                    <a:pt x="1" y="58"/>
                  </a:cubicBezTo>
                  <a:cubicBezTo>
                    <a:pt x="0" y="61"/>
                    <a:pt x="3" y="64"/>
                    <a:pt x="6" y="65"/>
                  </a:cubicBezTo>
                  <a:lnTo>
                    <a:pt x="17" y="67"/>
                  </a:lnTo>
                  <a:close/>
                  <a:moveTo>
                    <a:pt x="19" y="95"/>
                  </a:moveTo>
                  <a:cubicBezTo>
                    <a:pt x="23" y="94"/>
                    <a:pt x="25" y="91"/>
                    <a:pt x="24" y="88"/>
                  </a:cubicBezTo>
                  <a:cubicBezTo>
                    <a:pt x="24" y="88"/>
                    <a:pt x="24" y="88"/>
                    <a:pt x="24" y="88"/>
                  </a:cubicBezTo>
                  <a:cubicBezTo>
                    <a:pt x="23" y="85"/>
                    <a:pt x="20" y="83"/>
                    <a:pt x="17" y="83"/>
                  </a:cubicBezTo>
                  <a:cubicBezTo>
                    <a:pt x="6" y="85"/>
                    <a:pt x="6" y="85"/>
                    <a:pt x="6" y="85"/>
                  </a:cubicBezTo>
                  <a:cubicBezTo>
                    <a:pt x="3" y="86"/>
                    <a:pt x="1" y="89"/>
                    <a:pt x="1" y="92"/>
                  </a:cubicBezTo>
                  <a:cubicBezTo>
                    <a:pt x="1" y="92"/>
                    <a:pt x="1" y="92"/>
                    <a:pt x="1" y="92"/>
                  </a:cubicBezTo>
                  <a:cubicBezTo>
                    <a:pt x="2" y="96"/>
                    <a:pt x="5" y="98"/>
                    <a:pt x="8" y="97"/>
                  </a:cubicBezTo>
                  <a:lnTo>
                    <a:pt x="19" y="95"/>
                  </a:lnTo>
                  <a:close/>
                </a:path>
              </a:pathLst>
            </a:custGeom>
            <a:solidFill>
              <a:srgbClr val="35CAE6"/>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2" name="Google Shape;332;p20"/>
            <p:cNvSpPr txBox="1"/>
            <p:nvPr/>
          </p:nvSpPr>
          <p:spPr>
            <a:xfrm>
              <a:off x="2225675" y="2185987"/>
              <a:ext cx="1866900" cy="69215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 adipin nnscing elit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decel="50000" fill="hold" grpId="0" nodeType="afterEffect">
                                  <p:stCondLst>
                                    <p:cond delay="0"/>
                                  </p:stCondLst>
                                  <p:childTnLst>
                                    <p:set>
                                      <p:cBhvr>
                                        <p:cTn id="6" dur="1" fill="hold">
                                          <p:stCondLst>
                                            <p:cond delay="0"/>
                                          </p:stCondLst>
                                        </p:cTn>
                                        <p:tgtEl>
                                          <p:spTgt spid="314"/>
                                        </p:tgtEl>
                                        <p:attrNameLst>
                                          <p:attrName>style.visibility</p:attrName>
                                        </p:attrNameLst>
                                      </p:cBhvr>
                                      <p:to>
                                        <p:strVal val="visible"/>
                                      </p:to>
                                    </p:set>
                                    <p:anim calcmode="lin" valueType="num">
                                      <p:cBhvr>
                                        <p:cTn id="7" dur="600" fill="hold"/>
                                        <p:tgtEl>
                                          <p:spTgt spid="314"/>
                                        </p:tgtEl>
                                        <p:attrNameLst>
                                          <p:attrName>ppt_w</p:attrName>
                                        </p:attrNameLst>
                                      </p:cBhvr>
                                      <p:tavLst>
                                        <p:tav tm="0">
                                          <p:val>
                                            <p:fltVal val="0"/>
                                          </p:val>
                                        </p:tav>
                                        <p:tav tm="100000">
                                          <p:val>
                                            <p:strVal val="#ppt_w"/>
                                          </p:val>
                                        </p:tav>
                                      </p:tavLst>
                                    </p:anim>
                                    <p:anim calcmode="lin" valueType="num">
                                      <p:cBhvr>
                                        <p:cTn id="8" dur="600" fill="hold"/>
                                        <p:tgtEl>
                                          <p:spTgt spid="314"/>
                                        </p:tgtEl>
                                        <p:attrNameLst>
                                          <p:attrName>ppt_h</p:attrName>
                                        </p:attrNameLst>
                                      </p:cBhvr>
                                      <p:tavLst>
                                        <p:tav tm="0">
                                          <p:val>
                                            <p:fltVal val="0"/>
                                          </p:val>
                                        </p:tav>
                                        <p:tav tm="100000">
                                          <p:val>
                                            <p:strVal val="#ppt_h"/>
                                          </p:val>
                                        </p:tav>
                                      </p:tavLst>
                                    </p:anim>
                                    <p:animEffect transition="in" filter="fade">
                                      <p:cBhvr>
                                        <p:cTn id="9" dur="600"/>
                                        <p:tgtEl>
                                          <p:spTgt spid="314"/>
                                        </p:tgtEl>
                                      </p:cBhvr>
                                    </p:animEffect>
                                  </p:childTnLst>
                                </p:cTn>
                              </p:par>
                              <p:par>
                                <p:cTn id="10" presetID="2" presetClass="entr" presetSubtype="2" decel="5000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600" fill="hold"/>
                                        <p:tgtEl>
                                          <p:spTgt spid="2"/>
                                        </p:tgtEl>
                                        <p:attrNameLst>
                                          <p:attrName>ppt_x</p:attrName>
                                        </p:attrNameLst>
                                      </p:cBhvr>
                                      <p:tavLst>
                                        <p:tav tm="0">
                                          <p:val>
                                            <p:strVal val="1+#ppt_w/2"/>
                                          </p:val>
                                        </p:tav>
                                        <p:tav tm="100000">
                                          <p:val>
                                            <p:strVal val="#ppt_x"/>
                                          </p:val>
                                        </p:tav>
                                      </p:tavLst>
                                    </p:anim>
                                    <p:anim calcmode="lin" valueType="num">
                                      <p:cBhvr additive="base">
                                        <p:cTn id="13" dur="6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600"/>
                            </p:stCondLst>
                            <p:childTnLst>
                              <p:par>
                                <p:cTn id="15" presetID="22" presetClass="entr" presetSubtype="1" decel="50000" fill="hold" nodeType="afterEffect">
                                  <p:stCondLst>
                                    <p:cond delay="0"/>
                                  </p:stCondLst>
                                  <p:childTnLst>
                                    <p:set>
                                      <p:cBhvr>
                                        <p:cTn id="16" dur="1" fill="hold">
                                          <p:stCondLst>
                                            <p:cond delay="0"/>
                                          </p:stCondLst>
                                        </p:cTn>
                                        <p:tgtEl>
                                          <p:spTgt spid="317"/>
                                        </p:tgtEl>
                                        <p:attrNameLst>
                                          <p:attrName>style.visibility</p:attrName>
                                        </p:attrNameLst>
                                      </p:cBhvr>
                                      <p:to>
                                        <p:strVal val="visible"/>
                                      </p:to>
                                    </p:set>
                                    <p:animEffect transition="in" filter="wipe(up)">
                                      <p:cBhvr>
                                        <p:cTn id="17" dur="600"/>
                                        <p:tgtEl>
                                          <p:spTgt spid="317"/>
                                        </p:tgtEl>
                                      </p:cBhvr>
                                    </p:animEffect>
                                  </p:childTnLst>
                                </p:cTn>
                              </p:par>
                            </p:childTnLst>
                          </p:cTn>
                        </p:par>
                        <p:par>
                          <p:cTn id="18" fill="hold">
                            <p:stCondLst>
                              <p:cond delay="1200"/>
                            </p:stCondLst>
                            <p:childTnLst>
                              <p:par>
                                <p:cTn id="19" presetID="53" presetClass="entr" presetSubtype="16" decel="50000" fill="hold" grpId="0" nodeType="afterEffect">
                                  <p:stCondLst>
                                    <p:cond delay="0"/>
                                  </p:stCondLst>
                                  <p:childTnLst>
                                    <p:set>
                                      <p:cBhvr>
                                        <p:cTn id="20" dur="1" fill="hold">
                                          <p:stCondLst>
                                            <p:cond delay="0"/>
                                          </p:stCondLst>
                                        </p:cTn>
                                        <p:tgtEl>
                                          <p:spTgt spid="311"/>
                                        </p:tgtEl>
                                        <p:attrNameLst>
                                          <p:attrName>style.visibility</p:attrName>
                                        </p:attrNameLst>
                                      </p:cBhvr>
                                      <p:to>
                                        <p:strVal val="visible"/>
                                      </p:to>
                                    </p:set>
                                    <p:anim calcmode="lin" valueType="num">
                                      <p:cBhvr>
                                        <p:cTn id="21" dur="600" fill="hold"/>
                                        <p:tgtEl>
                                          <p:spTgt spid="311"/>
                                        </p:tgtEl>
                                        <p:attrNameLst>
                                          <p:attrName>ppt_w</p:attrName>
                                        </p:attrNameLst>
                                      </p:cBhvr>
                                      <p:tavLst>
                                        <p:tav tm="0">
                                          <p:val>
                                            <p:fltVal val="0"/>
                                          </p:val>
                                        </p:tav>
                                        <p:tav tm="100000">
                                          <p:val>
                                            <p:strVal val="#ppt_w"/>
                                          </p:val>
                                        </p:tav>
                                      </p:tavLst>
                                    </p:anim>
                                    <p:anim calcmode="lin" valueType="num">
                                      <p:cBhvr>
                                        <p:cTn id="22" dur="600" fill="hold"/>
                                        <p:tgtEl>
                                          <p:spTgt spid="311"/>
                                        </p:tgtEl>
                                        <p:attrNameLst>
                                          <p:attrName>ppt_h</p:attrName>
                                        </p:attrNameLst>
                                      </p:cBhvr>
                                      <p:tavLst>
                                        <p:tav tm="0">
                                          <p:val>
                                            <p:fltVal val="0"/>
                                          </p:val>
                                        </p:tav>
                                        <p:tav tm="100000">
                                          <p:val>
                                            <p:strVal val="#ppt_h"/>
                                          </p:val>
                                        </p:tav>
                                      </p:tavLst>
                                    </p:anim>
                                    <p:animEffect transition="in" filter="fade">
                                      <p:cBhvr>
                                        <p:cTn id="23" dur="600"/>
                                        <p:tgtEl>
                                          <p:spTgt spid="311"/>
                                        </p:tgtEl>
                                      </p:cBhvr>
                                    </p:animEffect>
                                  </p:childTnLst>
                                </p:cTn>
                              </p:par>
                              <p:par>
                                <p:cTn id="24" presetID="2" presetClass="entr" presetSubtype="8" decel="5000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600" fill="hold"/>
                                        <p:tgtEl>
                                          <p:spTgt spid="4"/>
                                        </p:tgtEl>
                                        <p:attrNameLst>
                                          <p:attrName>ppt_x</p:attrName>
                                        </p:attrNameLst>
                                      </p:cBhvr>
                                      <p:tavLst>
                                        <p:tav tm="0">
                                          <p:val>
                                            <p:strVal val="0-#ppt_w/2"/>
                                          </p:val>
                                        </p:tav>
                                        <p:tav tm="100000">
                                          <p:val>
                                            <p:strVal val="#ppt_x"/>
                                          </p:val>
                                        </p:tav>
                                      </p:tavLst>
                                    </p:anim>
                                    <p:anim calcmode="lin" valueType="num">
                                      <p:cBhvr additive="base">
                                        <p:cTn id="27" dur="600" fill="hold"/>
                                        <p:tgtEl>
                                          <p:spTgt spid="4"/>
                                        </p:tgtEl>
                                        <p:attrNameLst>
                                          <p:attrName>ppt_y</p:attrName>
                                        </p:attrNameLst>
                                      </p:cBhvr>
                                      <p:tavLst>
                                        <p:tav tm="0">
                                          <p:val>
                                            <p:strVal val="#ppt_y"/>
                                          </p:val>
                                        </p:tav>
                                        <p:tav tm="100000">
                                          <p:val>
                                            <p:strVal val="#ppt_y"/>
                                          </p:val>
                                        </p:tav>
                                      </p:tavLst>
                                    </p:anim>
                                  </p:childTnLst>
                                </p:cTn>
                              </p:par>
                            </p:childTnLst>
                          </p:cTn>
                        </p:par>
                        <p:par>
                          <p:cTn id="28" fill="hold">
                            <p:stCondLst>
                              <p:cond delay="1800"/>
                            </p:stCondLst>
                            <p:childTnLst>
                              <p:par>
                                <p:cTn id="29" presetID="22" presetClass="entr" presetSubtype="1" decel="50000" fill="hold" nodeType="afterEffect">
                                  <p:stCondLst>
                                    <p:cond delay="0"/>
                                  </p:stCondLst>
                                  <p:childTnLst>
                                    <p:set>
                                      <p:cBhvr>
                                        <p:cTn id="30" dur="1" fill="hold">
                                          <p:stCondLst>
                                            <p:cond delay="0"/>
                                          </p:stCondLst>
                                        </p:cTn>
                                        <p:tgtEl>
                                          <p:spTgt spid="316"/>
                                        </p:tgtEl>
                                        <p:attrNameLst>
                                          <p:attrName>style.visibility</p:attrName>
                                        </p:attrNameLst>
                                      </p:cBhvr>
                                      <p:to>
                                        <p:strVal val="visible"/>
                                      </p:to>
                                    </p:set>
                                    <p:animEffect transition="in" filter="wipe(up)">
                                      <p:cBhvr>
                                        <p:cTn id="31" dur="600"/>
                                        <p:tgtEl>
                                          <p:spTgt spid="316"/>
                                        </p:tgtEl>
                                      </p:cBhvr>
                                    </p:animEffect>
                                  </p:childTnLst>
                                </p:cTn>
                              </p:par>
                            </p:childTnLst>
                          </p:cTn>
                        </p:par>
                        <p:par>
                          <p:cTn id="32" fill="hold">
                            <p:stCondLst>
                              <p:cond delay="2400"/>
                            </p:stCondLst>
                            <p:childTnLst>
                              <p:par>
                                <p:cTn id="33" presetID="53" presetClass="entr" presetSubtype="16" decel="50000" fill="hold" grpId="0" nodeType="afterEffect">
                                  <p:stCondLst>
                                    <p:cond delay="0"/>
                                  </p:stCondLst>
                                  <p:childTnLst>
                                    <p:set>
                                      <p:cBhvr>
                                        <p:cTn id="34" dur="1" fill="hold">
                                          <p:stCondLst>
                                            <p:cond delay="0"/>
                                          </p:stCondLst>
                                        </p:cTn>
                                        <p:tgtEl>
                                          <p:spTgt spid="313"/>
                                        </p:tgtEl>
                                        <p:attrNameLst>
                                          <p:attrName>style.visibility</p:attrName>
                                        </p:attrNameLst>
                                      </p:cBhvr>
                                      <p:to>
                                        <p:strVal val="visible"/>
                                      </p:to>
                                    </p:set>
                                    <p:anim calcmode="lin" valueType="num">
                                      <p:cBhvr>
                                        <p:cTn id="35" dur="600" fill="hold"/>
                                        <p:tgtEl>
                                          <p:spTgt spid="313"/>
                                        </p:tgtEl>
                                        <p:attrNameLst>
                                          <p:attrName>ppt_w</p:attrName>
                                        </p:attrNameLst>
                                      </p:cBhvr>
                                      <p:tavLst>
                                        <p:tav tm="0">
                                          <p:val>
                                            <p:fltVal val="0"/>
                                          </p:val>
                                        </p:tav>
                                        <p:tav tm="100000">
                                          <p:val>
                                            <p:strVal val="#ppt_w"/>
                                          </p:val>
                                        </p:tav>
                                      </p:tavLst>
                                    </p:anim>
                                    <p:anim calcmode="lin" valueType="num">
                                      <p:cBhvr>
                                        <p:cTn id="36" dur="600" fill="hold"/>
                                        <p:tgtEl>
                                          <p:spTgt spid="313"/>
                                        </p:tgtEl>
                                        <p:attrNameLst>
                                          <p:attrName>ppt_h</p:attrName>
                                        </p:attrNameLst>
                                      </p:cBhvr>
                                      <p:tavLst>
                                        <p:tav tm="0">
                                          <p:val>
                                            <p:fltVal val="0"/>
                                          </p:val>
                                        </p:tav>
                                        <p:tav tm="100000">
                                          <p:val>
                                            <p:strVal val="#ppt_h"/>
                                          </p:val>
                                        </p:tav>
                                      </p:tavLst>
                                    </p:anim>
                                    <p:animEffect transition="in" filter="fade">
                                      <p:cBhvr>
                                        <p:cTn id="37" dur="600"/>
                                        <p:tgtEl>
                                          <p:spTgt spid="313"/>
                                        </p:tgtEl>
                                      </p:cBhvr>
                                    </p:animEffect>
                                  </p:childTnLst>
                                </p:cTn>
                              </p:par>
                              <p:par>
                                <p:cTn id="38" presetID="2" presetClass="entr" presetSubtype="2" decel="50000"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600" fill="hold"/>
                                        <p:tgtEl>
                                          <p:spTgt spid="3"/>
                                        </p:tgtEl>
                                        <p:attrNameLst>
                                          <p:attrName>ppt_x</p:attrName>
                                        </p:attrNameLst>
                                      </p:cBhvr>
                                      <p:tavLst>
                                        <p:tav tm="0">
                                          <p:val>
                                            <p:strVal val="1+#ppt_w/2"/>
                                          </p:val>
                                        </p:tav>
                                        <p:tav tm="100000">
                                          <p:val>
                                            <p:strVal val="#ppt_x"/>
                                          </p:val>
                                        </p:tav>
                                      </p:tavLst>
                                    </p:anim>
                                    <p:anim calcmode="lin" valueType="num">
                                      <p:cBhvr additive="base">
                                        <p:cTn id="41" dur="600" fill="hold"/>
                                        <p:tgtEl>
                                          <p:spTgt spid="3"/>
                                        </p:tgtEl>
                                        <p:attrNameLst>
                                          <p:attrName>ppt_y</p:attrName>
                                        </p:attrNameLst>
                                      </p:cBhvr>
                                      <p:tavLst>
                                        <p:tav tm="0">
                                          <p:val>
                                            <p:strVal val="#ppt_y"/>
                                          </p:val>
                                        </p:tav>
                                        <p:tav tm="100000">
                                          <p:val>
                                            <p:strVal val="#ppt_y"/>
                                          </p:val>
                                        </p:tav>
                                      </p:tavLst>
                                    </p:anim>
                                  </p:childTnLst>
                                </p:cTn>
                              </p:par>
                            </p:childTnLst>
                          </p:cTn>
                        </p:par>
                        <p:par>
                          <p:cTn id="42" fill="hold">
                            <p:stCondLst>
                              <p:cond delay="3000"/>
                            </p:stCondLst>
                            <p:childTnLst>
                              <p:par>
                                <p:cTn id="43" presetID="22" presetClass="entr" presetSubtype="1" decel="50000" fill="hold" nodeType="afterEffect">
                                  <p:stCondLst>
                                    <p:cond delay="0"/>
                                  </p:stCondLst>
                                  <p:childTnLst>
                                    <p:set>
                                      <p:cBhvr>
                                        <p:cTn id="44" dur="1" fill="hold">
                                          <p:stCondLst>
                                            <p:cond delay="0"/>
                                          </p:stCondLst>
                                        </p:cTn>
                                        <p:tgtEl>
                                          <p:spTgt spid="318"/>
                                        </p:tgtEl>
                                        <p:attrNameLst>
                                          <p:attrName>style.visibility</p:attrName>
                                        </p:attrNameLst>
                                      </p:cBhvr>
                                      <p:to>
                                        <p:strVal val="visible"/>
                                      </p:to>
                                    </p:set>
                                    <p:animEffect transition="in" filter="wipe(up)">
                                      <p:cBhvr>
                                        <p:cTn id="45" dur="600"/>
                                        <p:tgtEl>
                                          <p:spTgt spid="318"/>
                                        </p:tgtEl>
                                      </p:cBhvr>
                                    </p:animEffect>
                                  </p:childTnLst>
                                </p:cTn>
                              </p:par>
                            </p:childTnLst>
                          </p:cTn>
                        </p:par>
                        <p:par>
                          <p:cTn id="46" fill="hold">
                            <p:stCondLst>
                              <p:cond delay="3600"/>
                            </p:stCondLst>
                            <p:childTnLst>
                              <p:par>
                                <p:cTn id="47" presetID="53" presetClass="entr" presetSubtype="16" decel="50000" fill="hold" grpId="0" nodeType="afterEffect">
                                  <p:stCondLst>
                                    <p:cond delay="0"/>
                                  </p:stCondLst>
                                  <p:childTnLst>
                                    <p:set>
                                      <p:cBhvr>
                                        <p:cTn id="48" dur="1" fill="hold">
                                          <p:stCondLst>
                                            <p:cond delay="0"/>
                                          </p:stCondLst>
                                        </p:cTn>
                                        <p:tgtEl>
                                          <p:spTgt spid="310"/>
                                        </p:tgtEl>
                                        <p:attrNameLst>
                                          <p:attrName>style.visibility</p:attrName>
                                        </p:attrNameLst>
                                      </p:cBhvr>
                                      <p:to>
                                        <p:strVal val="visible"/>
                                      </p:to>
                                    </p:set>
                                    <p:anim calcmode="lin" valueType="num">
                                      <p:cBhvr>
                                        <p:cTn id="49" dur="600" fill="hold"/>
                                        <p:tgtEl>
                                          <p:spTgt spid="310"/>
                                        </p:tgtEl>
                                        <p:attrNameLst>
                                          <p:attrName>ppt_w</p:attrName>
                                        </p:attrNameLst>
                                      </p:cBhvr>
                                      <p:tavLst>
                                        <p:tav tm="0">
                                          <p:val>
                                            <p:fltVal val="0"/>
                                          </p:val>
                                        </p:tav>
                                        <p:tav tm="100000">
                                          <p:val>
                                            <p:strVal val="#ppt_w"/>
                                          </p:val>
                                        </p:tav>
                                      </p:tavLst>
                                    </p:anim>
                                    <p:anim calcmode="lin" valueType="num">
                                      <p:cBhvr>
                                        <p:cTn id="50" dur="600" fill="hold"/>
                                        <p:tgtEl>
                                          <p:spTgt spid="310"/>
                                        </p:tgtEl>
                                        <p:attrNameLst>
                                          <p:attrName>ppt_h</p:attrName>
                                        </p:attrNameLst>
                                      </p:cBhvr>
                                      <p:tavLst>
                                        <p:tav tm="0">
                                          <p:val>
                                            <p:fltVal val="0"/>
                                          </p:val>
                                        </p:tav>
                                        <p:tav tm="100000">
                                          <p:val>
                                            <p:strVal val="#ppt_h"/>
                                          </p:val>
                                        </p:tav>
                                      </p:tavLst>
                                    </p:anim>
                                    <p:animEffect transition="in" filter="fade">
                                      <p:cBhvr>
                                        <p:cTn id="51" dur="600"/>
                                        <p:tgtEl>
                                          <p:spTgt spid="310"/>
                                        </p:tgtEl>
                                      </p:cBhvr>
                                    </p:animEffect>
                                  </p:childTnLst>
                                </p:cTn>
                              </p:par>
                              <p:par>
                                <p:cTn id="52" presetID="2" presetClass="entr" presetSubtype="8" decel="50000" fill="hold" nodeType="withEffect">
                                  <p:stCondLst>
                                    <p:cond delay="0"/>
                                  </p:stCondLst>
                                  <p:childTnLst>
                                    <p:set>
                                      <p:cBhvr>
                                        <p:cTn id="53" dur="1" fill="hold">
                                          <p:stCondLst>
                                            <p:cond delay="0"/>
                                          </p:stCondLst>
                                        </p:cTn>
                                        <p:tgtEl>
                                          <p:spTgt spid="6"/>
                                        </p:tgtEl>
                                        <p:attrNameLst>
                                          <p:attrName>style.visibility</p:attrName>
                                        </p:attrNameLst>
                                      </p:cBhvr>
                                      <p:to>
                                        <p:strVal val="visible"/>
                                      </p:to>
                                    </p:set>
                                    <p:anim calcmode="lin" valueType="num">
                                      <p:cBhvr additive="base">
                                        <p:cTn id="54" dur="600" fill="hold"/>
                                        <p:tgtEl>
                                          <p:spTgt spid="6"/>
                                        </p:tgtEl>
                                        <p:attrNameLst>
                                          <p:attrName>ppt_x</p:attrName>
                                        </p:attrNameLst>
                                      </p:cBhvr>
                                      <p:tavLst>
                                        <p:tav tm="0">
                                          <p:val>
                                            <p:strVal val="0-#ppt_w/2"/>
                                          </p:val>
                                        </p:tav>
                                        <p:tav tm="100000">
                                          <p:val>
                                            <p:strVal val="#ppt_x"/>
                                          </p:val>
                                        </p:tav>
                                      </p:tavLst>
                                    </p:anim>
                                    <p:anim calcmode="lin" valueType="num">
                                      <p:cBhvr additive="base">
                                        <p:cTn id="55" dur="600" fill="hold"/>
                                        <p:tgtEl>
                                          <p:spTgt spid="6"/>
                                        </p:tgtEl>
                                        <p:attrNameLst>
                                          <p:attrName>ppt_y</p:attrName>
                                        </p:attrNameLst>
                                      </p:cBhvr>
                                      <p:tavLst>
                                        <p:tav tm="0">
                                          <p:val>
                                            <p:strVal val="#ppt_y"/>
                                          </p:val>
                                        </p:tav>
                                        <p:tav tm="100000">
                                          <p:val>
                                            <p:strVal val="#ppt_y"/>
                                          </p:val>
                                        </p:tav>
                                      </p:tavLst>
                                    </p:anim>
                                  </p:childTnLst>
                                </p:cTn>
                              </p:par>
                            </p:childTnLst>
                          </p:cTn>
                        </p:par>
                        <p:par>
                          <p:cTn id="56" fill="hold">
                            <p:stCondLst>
                              <p:cond delay="4200"/>
                            </p:stCondLst>
                            <p:childTnLst>
                              <p:par>
                                <p:cTn id="57" presetID="22" presetClass="entr" presetSubtype="1" decel="50000" fill="hold" nodeType="afterEffect">
                                  <p:stCondLst>
                                    <p:cond delay="0"/>
                                  </p:stCondLst>
                                  <p:childTnLst>
                                    <p:set>
                                      <p:cBhvr>
                                        <p:cTn id="58" dur="1" fill="hold">
                                          <p:stCondLst>
                                            <p:cond delay="0"/>
                                          </p:stCondLst>
                                        </p:cTn>
                                        <p:tgtEl>
                                          <p:spTgt spid="315"/>
                                        </p:tgtEl>
                                        <p:attrNameLst>
                                          <p:attrName>style.visibility</p:attrName>
                                        </p:attrNameLst>
                                      </p:cBhvr>
                                      <p:to>
                                        <p:strVal val="visible"/>
                                      </p:to>
                                    </p:set>
                                    <p:animEffect transition="in" filter="wipe(up)">
                                      <p:cBhvr>
                                        <p:cTn id="59" dur="600"/>
                                        <p:tgtEl>
                                          <p:spTgt spid="315"/>
                                        </p:tgtEl>
                                      </p:cBhvr>
                                    </p:animEffect>
                                  </p:childTnLst>
                                </p:cTn>
                              </p:par>
                            </p:childTnLst>
                          </p:cTn>
                        </p:par>
                        <p:par>
                          <p:cTn id="60" fill="hold">
                            <p:stCondLst>
                              <p:cond delay="4800"/>
                            </p:stCondLst>
                            <p:childTnLst>
                              <p:par>
                                <p:cTn id="61" presetID="53" presetClass="entr" presetSubtype="16" decel="50000" fill="hold" grpId="0" nodeType="afterEffect">
                                  <p:stCondLst>
                                    <p:cond delay="0"/>
                                  </p:stCondLst>
                                  <p:childTnLst>
                                    <p:set>
                                      <p:cBhvr>
                                        <p:cTn id="62" dur="1" fill="hold">
                                          <p:stCondLst>
                                            <p:cond delay="0"/>
                                          </p:stCondLst>
                                        </p:cTn>
                                        <p:tgtEl>
                                          <p:spTgt spid="312"/>
                                        </p:tgtEl>
                                        <p:attrNameLst>
                                          <p:attrName>style.visibility</p:attrName>
                                        </p:attrNameLst>
                                      </p:cBhvr>
                                      <p:to>
                                        <p:strVal val="visible"/>
                                      </p:to>
                                    </p:set>
                                    <p:anim calcmode="lin" valueType="num">
                                      <p:cBhvr>
                                        <p:cTn id="63" dur="600" fill="hold"/>
                                        <p:tgtEl>
                                          <p:spTgt spid="312"/>
                                        </p:tgtEl>
                                        <p:attrNameLst>
                                          <p:attrName>ppt_w</p:attrName>
                                        </p:attrNameLst>
                                      </p:cBhvr>
                                      <p:tavLst>
                                        <p:tav tm="0">
                                          <p:val>
                                            <p:fltVal val="0"/>
                                          </p:val>
                                        </p:tav>
                                        <p:tav tm="100000">
                                          <p:val>
                                            <p:strVal val="#ppt_w"/>
                                          </p:val>
                                        </p:tav>
                                      </p:tavLst>
                                    </p:anim>
                                    <p:anim calcmode="lin" valueType="num">
                                      <p:cBhvr>
                                        <p:cTn id="64" dur="600" fill="hold"/>
                                        <p:tgtEl>
                                          <p:spTgt spid="312"/>
                                        </p:tgtEl>
                                        <p:attrNameLst>
                                          <p:attrName>ppt_h</p:attrName>
                                        </p:attrNameLst>
                                      </p:cBhvr>
                                      <p:tavLst>
                                        <p:tav tm="0">
                                          <p:val>
                                            <p:fltVal val="0"/>
                                          </p:val>
                                        </p:tav>
                                        <p:tav tm="100000">
                                          <p:val>
                                            <p:strVal val="#ppt_h"/>
                                          </p:val>
                                        </p:tav>
                                      </p:tavLst>
                                    </p:anim>
                                    <p:animEffect transition="in" filter="fade">
                                      <p:cBhvr>
                                        <p:cTn id="65" dur="600"/>
                                        <p:tgtEl>
                                          <p:spTgt spid="312"/>
                                        </p:tgtEl>
                                      </p:cBhvr>
                                    </p:animEffect>
                                  </p:childTnLst>
                                </p:cTn>
                              </p:par>
                              <p:par>
                                <p:cTn id="66" presetID="2" presetClass="entr" presetSubtype="2" decel="50000" fill="hold" nodeType="withEffect">
                                  <p:stCondLst>
                                    <p:cond delay="0"/>
                                  </p:stCondLst>
                                  <p:childTnLst>
                                    <p:set>
                                      <p:cBhvr>
                                        <p:cTn id="67" dur="1" fill="hold">
                                          <p:stCondLst>
                                            <p:cond delay="0"/>
                                          </p:stCondLst>
                                        </p:cTn>
                                        <p:tgtEl>
                                          <p:spTgt spid="5"/>
                                        </p:tgtEl>
                                        <p:attrNameLst>
                                          <p:attrName>style.visibility</p:attrName>
                                        </p:attrNameLst>
                                      </p:cBhvr>
                                      <p:to>
                                        <p:strVal val="visible"/>
                                      </p:to>
                                    </p:set>
                                    <p:anim calcmode="lin" valueType="num">
                                      <p:cBhvr additive="base">
                                        <p:cTn id="68" dur="600" fill="hold"/>
                                        <p:tgtEl>
                                          <p:spTgt spid="5"/>
                                        </p:tgtEl>
                                        <p:attrNameLst>
                                          <p:attrName>ppt_x</p:attrName>
                                        </p:attrNameLst>
                                      </p:cBhvr>
                                      <p:tavLst>
                                        <p:tav tm="0">
                                          <p:val>
                                            <p:strVal val="1+#ppt_w/2"/>
                                          </p:val>
                                        </p:tav>
                                        <p:tav tm="100000">
                                          <p:val>
                                            <p:strVal val="#ppt_x"/>
                                          </p:val>
                                        </p:tav>
                                      </p:tavLst>
                                    </p:anim>
                                    <p:anim calcmode="lin" valueType="num">
                                      <p:cBhvr additive="base">
                                        <p:cTn id="69" dur="6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 grpId="0" animBg="1"/>
      <p:bldP spid="311" grpId="0" animBg="1"/>
      <p:bldP spid="312" grpId="0" animBg="1"/>
      <p:bldP spid="313" grpId="0" animBg="1"/>
      <p:bldP spid="3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2"/>
          <p:cNvSpPr txBox="1"/>
          <p:nvPr/>
        </p:nvSpPr>
        <p:spPr>
          <a:xfrm>
            <a:off x="8516937" y="1257300"/>
            <a:ext cx="1866900" cy="6921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 adipin nnscing elit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3" name="Google Shape;373;p22"/>
          <p:cNvSpPr txBox="1"/>
          <p:nvPr/>
        </p:nvSpPr>
        <p:spPr>
          <a:xfrm>
            <a:off x="8604250" y="852487"/>
            <a:ext cx="835025" cy="47783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64D1DA"/>
              </a:buClr>
              <a:buSzPts val="2300"/>
              <a:buFont typeface="Open Sans SemiBold"/>
              <a:buNone/>
              <a:tabLst/>
              <a:defRPr/>
            </a:pPr>
            <a:r>
              <a:rPr kumimoji="0" lang="en-US" sz="2300" b="1" i="0" u="none" strike="noStrike" kern="0" cap="none" spc="0" normalizeH="0" baseline="0" noProof="0">
                <a:ln>
                  <a:noFill/>
                </a:ln>
                <a:solidFill>
                  <a:srgbClr val="64D1DA"/>
                </a:solidFill>
                <a:effectLst/>
                <a:uLnTx/>
                <a:uFillTx/>
                <a:latin typeface="Open Sans SemiBold"/>
                <a:ea typeface="Open Sans SemiBold"/>
                <a:cs typeface="Open Sans SemiBold"/>
                <a:sym typeface="Open Sans SemiBold"/>
              </a:rPr>
              <a:t>IDEA</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 name="Google Shape;374;p22"/>
          <p:cNvSpPr txBox="1"/>
          <p:nvPr/>
        </p:nvSpPr>
        <p:spPr>
          <a:xfrm>
            <a:off x="8632825" y="2771775"/>
            <a:ext cx="1839912" cy="47783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34B2E3"/>
              </a:buClr>
              <a:buSzPts val="2300"/>
              <a:buFont typeface="Open Sans SemiBold"/>
              <a:buNone/>
              <a:tabLst/>
              <a:defRPr/>
            </a:pPr>
            <a:r>
              <a:rPr kumimoji="0" lang="en-US" sz="2300" b="1" i="0" u="none" strike="noStrike" kern="0" cap="none" spc="0" normalizeH="0" baseline="0" noProof="0">
                <a:ln>
                  <a:noFill/>
                </a:ln>
                <a:solidFill>
                  <a:srgbClr val="34B2E3"/>
                </a:solidFill>
                <a:effectLst/>
                <a:uLnTx/>
                <a:uFillTx/>
                <a:latin typeface="Open Sans SemiBold"/>
                <a:ea typeface="Open Sans SemiBold"/>
                <a:cs typeface="Open Sans SemiBold"/>
                <a:sym typeface="Open Sans SemiBold"/>
              </a:rPr>
              <a:t>TEAMWORK</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 name="Google Shape;375;p22"/>
          <p:cNvSpPr txBox="1"/>
          <p:nvPr/>
        </p:nvSpPr>
        <p:spPr>
          <a:xfrm>
            <a:off x="8632825" y="4687887"/>
            <a:ext cx="1589087" cy="47783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65280"/>
              </a:buClr>
              <a:buSzPts val="2300"/>
              <a:buFont typeface="Open Sans SemiBold"/>
              <a:buNone/>
              <a:tabLst/>
              <a:defRPr/>
            </a:pPr>
            <a:r>
              <a:rPr kumimoji="0" lang="en-US" sz="2300" b="1" i="0" u="none" strike="noStrike" kern="0" cap="none" spc="0" normalizeH="0" baseline="0" noProof="0">
                <a:ln>
                  <a:noFill/>
                </a:ln>
                <a:solidFill>
                  <a:srgbClr val="065280"/>
                </a:solidFill>
                <a:effectLst/>
                <a:uLnTx/>
                <a:uFillTx/>
                <a:latin typeface="Open Sans SemiBold"/>
                <a:ea typeface="Open Sans SemiBold"/>
                <a:cs typeface="Open Sans SemiBold"/>
                <a:sym typeface="Open Sans SemiBold"/>
              </a:rPr>
              <a:t>STRATEGY</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6" name="Google Shape;376;p22"/>
          <p:cNvSpPr txBox="1"/>
          <p:nvPr/>
        </p:nvSpPr>
        <p:spPr>
          <a:xfrm>
            <a:off x="7854950" y="620712"/>
            <a:ext cx="560387" cy="161607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64D1DA"/>
              </a:buClr>
              <a:buSzPts val="10500"/>
              <a:buFont typeface="Montserrat"/>
              <a:buNone/>
              <a:tabLst/>
              <a:defRPr/>
            </a:pPr>
            <a:r>
              <a:rPr kumimoji="0" lang="en-US" sz="10500" b="0" i="0" u="none" strike="noStrike" kern="0" cap="none" spc="0" normalizeH="0" baseline="0" noProof="0">
                <a:ln>
                  <a:noFill/>
                </a:ln>
                <a:solidFill>
                  <a:srgbClr val="64D1DA"/>
                </a:solidFill>
                <a:effectLst/>
                <a:uLnTx/>
                <a:uFillTx/>
                <a:latin typeface="Montserrat"/>
                <a:ea typeface="Montserrat"/>
                <a:cs typeface="Montserrat"/>
                <a:sym typeface="Montserrat"/>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7" name="Google Shape;377;p22"/>
          <p:cNvSpPr txBox="1"/>
          <p:nvPr/>
        </p:nvSpPr>
        <p:spPr>
          <a:xfrm>
            <a:off x="7723187" y="2541587"/>
            <a:ext cx="838200" cy="161607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34B2E3"/>
              </a:buClr>
              <a:buSzPts val="10500"/>
              <a:buFont typeface="Montserrat"/>
              <a:buNone/>
              <a:tabLst/>
              <a:defRPr/>
            </a:pPr>
            <a:r>
              <a:rPr kumimoji="0" lang="en-US" sz="10500" b="0" i="0" u="none" strike="noStrike" kern="0" cap="none" spc="0" normalizeH="0" baseline="0" noProof="0">
                <a:ln>
                  <a:noFill/>
                </a:ln>
                <a:solidFill>
                  <a:srgbClr val="34B2E3"/>
                </a:solidFill>
                <a:effectLst/>
                <a:uLnTx/>
                <a:uFillTx/>
                <a:latin typeface="Montserrat"/>
                <a:ea typeface="Montserrat"/>
                <a:cs typeface="Montserrat"/>
                <a:sym typeface="Montserrat"/>
              </a:rPr>
              <a:t>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8" name="Google Shape;378;p22"/>
          <p:cNvSpPr txBox="1"/>
          <p:nvPr/>
        </p:nvSpPr>
        <p:spPr>
          <a:xfrm>
            <a:off x="7723187" y="4456112"/>
            <a:ext cx="793750" cy="161607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65280"/>
              </a:buClr>
              <a:buSzPts val="10500"/>
              <a:buFont typeface="Montserrat"/>
              <a:buNone/>
              <a:tabLst/>
              <a:defRPr/>
            </a:pPr>
            <a:r>
              <a:rPr kumimoji="0" lang="en-US" sz="10500" b="0" i="0" u="none" strike="noStrike" kern="0" cap="none" spc="0" normalizeH="0" baseline="0" noProof="0">
                <a:ln>
                  <a:noFill/>
                </a:ln>
                <a:solidFill>
                  <a:srgbClr val="065280"/>
                </a:solidFill>
                <a:effectLst/>
                <a:uLnTx/>
                <a:uFillTx/>
                <a:latin typeface="Montserrat"/>
                <a:ea typeface="Montserrat"/>
                <a:cs typeface="Montserrat"/>
                <a:sym typeface="Montserrat"/>
              </a:rPr>
              <a:t>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3" name="Группа 2">
            <a:extLst>
              <a:ext uri="{FF2B5EF4-FFF2-40B4-BE49-F238E27FC236}">
                <a16:creationId xmlns:a16="http://schemas.microsoft.com/office/drawing/2014/main" id="{DEF597E1-202E-1449-B2DC-ADDDFBE74FB2}"/>
              </a:ext>
            </a:extLst>
          </p:cNvPr>
          <p:cNvGrpSpPr/>
          <p:nvPr/>
        </p:nvGrpSpPr>
        <p:grpSpPr>
          <a:xfrm>
            <a:off x="2640012" y="3419475"/>
            <a:ext cx="3803650" cy="2317750"/>
            <a:chOff x="2640012" y="3419475"/>
            <a:chExt cx="3803650" cy="2317750"/>
          </a:xfrm>
        </p:grpSpPr>
        <p:sp>
          <p:nvSpPr>
            <p:cNvPr id="380" name="Google Shape;380;p22"/>
            <p:cNvSpPr/>
            <p:nvPr/>
          </p:nvSpPr>
          <p:spPr>
            <a:xfrm>
              <a:off x="2640012" y="3419475"/>
              <a:ext cx="3803650" cy="2317750"/>
            </a:xfrm>
            <a:custGeom>
              <a:avLst/>
              <a:gdLst/>
              <a:ahLst/>
              <a:cxnLst/>
              <a:rect l="l" t="t" r="r" b="b"/>
              <a:pathLst>
                <a:path w="958" h="583" extrusionOk="0">
                  <a:moveTo>
                    <a:pt x="885" y="181"/>
                  </a:moveTo>
                  <a:cubicBezTo>
                    <a:pt x="781" y="0"/>
                    <a:pt x="781" y="0"/>
                    <a:pt x="781" y="0"/>
                  </a:cubicBezTo>
                  <a:cubicBezTo>
                    <a:pt x="785" y="47"/>
                    <a:pt x="781" y="102"/>
                    <a:pt x="752" y="152"/>
                  </a:cubicBezTo>
                  <a:cubicBezTo>
                    <a:pt x="693" y="255"/>
                    <a:pt x="567" y="258"/>
                    <a:pt x="553" y="258"/>
                  </a:cubicBezTo>
                  <a:cubicBezTo>
                    <a:pt x="553" y="258"/>
                    <a:pt x="553" y="258"/>
                    <a:pt x="553" y="258"/>
                  </a:cubicBezTo>
                  <a:cubicBezTo>
                    <a:pt x="517" y="258"/>
                    <a:pt x="517" y="258"/>
                    <a:pt x="517" y="258"/>
                  </a:cubicBezTo>
                  <a:cubicBezTo>
                    <a:pt x="65" y="258"/>
                    <a:pt x="65" y="258"/>
                    <a:pt x="65" y="258"/>
                  </a:cubicBezTo>
                  <a:cubicBezTo>
                    <a:pt x="51" y="281"/>
                    <a:pt x="51" y="281"/>
                    <a:pt x="51" y="281"/>
                  </a:cubicBezTo>
                  <a:cubicBezTo>
                    <a:pt x="49" y="285"/>
                    <a:pt x="0" y="369"/>
                    <a:pt x="48" y="462"/>
                  </a:cubicBezTo>
                  <a:cubicBezTo>
                    <a:pt x="105" y="572"/>
                    <a:pt x="241" y="582"/>
                    <a:pt x="248" y="583"/>
                  </a:cubicBezTo>
                  <a:cubicBezTo>
                    <a:pt x="653" y="583"/>
                    <a:pt x="653" y="583"/>
                    <a:pt x="653" y="583"/>
                  </a:cubicBezTo>
                  <a:cubicBezTo>
                    <a:pt x="778" y="583"/>
                    <a:pt x="871" y="541"/>
                    <a:pt x="914" y="466"/>
                  </a:cubicBezTo>
                  <a:cubicBezTo>
                    <a:pt x="958" y="390"/>
                    <a:pt x="947" y="289"/>
                    <a:pt x="885" y="181"/>
                  </a:cubicBezTo>
                  <a:close/>
                </a:path>
              </a:pathLst>
            </a:custGeom>
            <a:solidFill>
              <a:srgbClr val="34B2E3"/>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82" name="Google Shape;382;p22"/>
            <p:cNvSpPr/>
            <p:nvPr/>
          </p:nvSpPr>
          <p:spPr>
            <a:xfrm>
              <a:off x="3917950" y="4748212"/>
              <a:ext cx="1393825" cy="706437"/>
            </a:xfrm>
            <a:custGeom>
              <a:avLst/>
              <a:gdLst/>
              <a:ahLst/>
              <a:cxnLst/>
              <a:rect l="l" t="t" r="r" b="b"/>
              <a:pathLst>
                <a:path w="351" h="178" extrusionOk="0">
                  <a:moveTo>
                    <a:pt x="179" y="178"/>
                  </a:moveTo>
                  <a:cubicBezTo>
                    <a:pt x="159" y="178"/>
                    <a:pt x="142" y="177"/>
                    <a:pt x="125" y="173"/>
                  </a:cubicBezTo>
                  <a:cubicBezTo>
                    <a:pt x="119" y="172"/>
                    <a:pt x="114" y="170"/>
                    <a:pt x="110" y="168"/>
                  </a:cubicBezTo>
                  <a:cubicBezTo>
                    <a:pt x="100" y="163"/>
                    <a:pt x="96" y="156"/>
                    <a:pt x="96" y="152"/>
                  </a:cubicBezTo>
                  <a:cubicBezTo>
                    <a:pt x="95" y="146"/>
                    <a:pt x="97" y="139"/>
                    <a:pt x="102" y="134"/>
                  </a:cubicBezTo>
                  <a:cubicBezTo>
                    <a:pt x="110" y="126"/>
                    <a:pt x="120" y="120"/>
                    <a:pt x="133" y="114"/>
                  </a:cubicBezTo>
                  <a:cubicBezTo>
                    <a:pt x="137" y="112"/>
                    <a:pt x="142" y="110"/>
                    <a:pt x="146" y="109"/>
                  </a:cubicBezTo>
                  <a:cubicBezTo>
                    <a:pt x="149" y="107"/>
                    <a:pt x="149" y="107"/>
                    <a:pt x="149" y="107"/>
                  </a:cubicBezTo>
                  <a:cubicBezTo>
                    <a:pt x="152" y="106"/>
                    <a:pt x="154" y="104"/>
                    <a:pt x="154" y="102"/>
                  </a:cubicBezTo>
                  <a:cubicBezTo>
                    <a:pt x="155" y="100"/>
                    <a:pt x="154" y="97"/>
                    <a:pt x="152" y="95"/>
                  </a:cubicBezTo>
                  <a:cubicBezTo>
                    <a:pt x="138" y="81"/>
                    <a:pt x="131" y="63"/>
                    <a:pt x="132" y="42"/>
                  </a:cubicBezTo>
                  <a:cubicBezTo>
                    <a:pt x="133" y="21"/>
                    <a:pt x="144" y="7"/>
                    <a:pt x="166" y="2"/>
                  </a:cubicBezTo>
                  <a:cubicBezTo>
                    <a:pt x="171" y="1"/>
                    <a:pt x="175" y="0"/>
                    <a:pt x="179" y="0"/>
                  </a:cubicBezTo>
                  <a:cubicBezTo>
                    <a:pt x="184" y="0"/>
                    <a:pt x="188" y="1"/>
                    <a:pt x="192" y="2"/>
                  </a:cubicBezTo>
                  <a:cubicBezTo>
                    <a:pt x="214" y="7"/>
                    <a:pt x="226" y="21"/>
                    <a:pt x="227" y="42"/>
                  </a:cubicBezTo>
                  <a:cubicBezTo>
                    <a:pt x="227" y="63"/>
                    <a:pt x="221" y="81"/>
                    <a:pt x="207" y="95"/>
                  </a:cubicBezTo>
                  <a:cubicBezTo>
                    <a:pt x="205" y="97"/>
                    <a:pt x="204" y="99"/>
                    <a:pt x="204" y="102"/>
                  </a:cubicBezTo>
                  <a:cubicBezTo>
                    <a:pt x="205" y="104"/>
                    <a:pt x="207" y="106"/>
                    <a:pt x="210" y="107"/>
                  </a:cubicBezTo>
                  <a:cubicBezTo>
                    <a:pt x="213" y="109"/>
                    <a:pt x="213" y="109"/>
                    <a:pt x="213" y="109"/>
                  </a:cubicBezTo>
                  <a:cubicBezTo>
                    <a:pt x="217" y="110"/>
                    <a:pt x="221" y="112"/>
                    <a:pt x="225" y="114"/>
                  </a:cubicBezTo>
                  <a:cubicBezTo>
                    <a:pt x="239" y="120"/>
                    <a:pt x="249" y="126"/>
                    <a:pt x="257" y="134"/>
                  </a:cubicBezTo>
                  <a:cubicBezTo>
                    <a:pt x="261" y="139"/>
                    <a:pt x="263" y="146"/>
                    <a:pt x="262" y="152"/>
                  </a:cubicBezTo>
                  <a:cubicBezTo>
                    <a:pt x="261" y="159"/>
                    <a:pt x="256" y="164"/>
                    <a:pt x="249" y="168"/>
                  </a:cubicBezTo>
                  <a:cubicBezTo>
                    <a:pt x="249" y="168"/>
                    <a:pt x="249" y="168"/>
                    <a:pt x="249" y="168"/>
                  </a:cubicBezTo>
                  <a:cubicBezTo>
                    <a:pt x="244" y="170"/>
                    <a:pt x="239" y="172"/>
                    <a:pt x="233" y="173"/>
                  </a:cubicBezTo>
                  <a:cubicBezTo>
                    <a:pt x="217" y="177"/>
                    <a:pt x="200" y="178"/>
                    <a:pt x="179" y="178"/>
                  </a:cubicBezTo>
                  <a:close/>
                  <a:moveTo>
                    <a:pt x="179" y="10"/>
                  </a:moveTo>
                  <a:cubicBezTo>
                    <a:pt x="176" y="10"/>
                    <a:pt x="172" y="10"/>
                    <a:pt x="169" y="11"/>
                  </a:cubicBezTo>
                  <a:cubicBezTo>
                    <a:pt x="151" y="16"/>
                    <a:pt x="142" y="25"/>
                    <a:pt x="142" y="42"/>
                  </a:cubicBezTo>
                  <a:cubicBezTo>
                    <a:pt x="141" y="61"/>
                    <a:pt x="146" y="76"/>
                    <a:pt x="159" y="88"/>
                  </a:cubicBezTo>
                  <a:cubicBezTo>
                    <a:pt x="163" y="93"/>
                    <a:pt x="165" y="98"/>
                    <a:pt x="164" y="104"/>
                  </a:cubicBezTo>
                  <a:cubicBezTo>
                    <a:pt x="163" y="109"/>
                    <a:pt x="158" y="114"/>
                    <a:pt x="152" y="116"/>
                  </a:cubicBezTo>
                  <a:cubicBezTo>
                    <a:pt x="149" y="118"/>
                    <a:pt x="149" y="118"/>
                    <a:pt x="149" y="118"/>
                  </a:cubicBezTo>
                  <a:cubicBezTo>
                    <a:pt x="145" y="119"/>
                    <a:pt x="141" y="121"/>
                    <a:pt x="137" y="122"/>
                  </a:cubicBezTo>
                  <a:cubicBezTo>
                    <a:pt x="125" y="128"/>
                    <a:pt x="116" y="134"/>
                    <a:pt x="109" y="141"/>
                  </a:cubicBezTo>
                  <a:cubicBezTo>
                    <a:pt x="106" y="144"/>
                    <a:pt x="105" y="147"/>
                    <a:pt x="105" y="150"/>
                  </a:cubicBezTo>
                  <a:cubicBezTo>
                    <a:pt x="106" y="154"/>
                    <a:pt x="109" y="157"/>
                    <a:pt x="114" y="159"/>
                  </a:cubicBezTo>
                  <a:cubicBezTo>
                    <a:pt x="118" y="161"/>
                    <a:pt x="122" y="162"/>
                    <a:pt x="127" y="164"/>
                  </a:cubicBezTo>
                  <a:cubicBezTo>
                    <a:pt x="143" y="167"/>
                    <a:pt x="160" y="168"/>
                    <a:pt x="179" y="168"/>
                  </a:cubicBezTo>
                  <a:cubicBezTo>
                    <a:pt x="199" y="168"/>
                    <a:pt x="215" y="167"/>
                    <a:pt x="231" y="164"/>
                  </a:cubicBezTo>
                  <a:cubicBezTo>
                    <a:pt x="236" y="162"/>
                    <a:pt x="241" y="161"/>
                    <a:pt x="245" y="159"/>
                  </a:cubicBezTo>
                  <a:cubicBezTo>
                    <a:pt x="249" y="157"/>
                    <a:pt x="252" y="154"/>
                    <a:pt x="252" y="150"/>
                  </a:cubicBezTo>
                  <a:cubicBezTo>
                    <a:pt x="253" y="147"/>
                    <a:pt x="251" y="143"/>
                    <a:pt x="250" y="141"/>
                  </a:cubicBezTo>
                  <a:cubicBezTo>
                    <a:pt x="243" y="134"/>
                    <a:pt x="234" y="128"/>
                    <a:pt x="221" y="122"/>
                  </a:cubicBezTo>
                  <a:cubicBezTo>
                    <a:pt x="217" y="121"/>
                    <a:pt x="213" y="119"/>
                    <a:pt x="210" y="118"/>
                  </a:cubicBezTo>
                  <a:cubicBezTo>
                    <a:pt x="206" y="116"/>
                    <a:pt x="206" y="116"/>
                    <a:pt x="206" y="116"/>
                  </a:cubicBezTo>
                  <a:cubicBezTo>
                    <a:pt x="200" y="114"/>
                    <a:pt x="196" y="109"/>
                    <a:pt x="195" y="104"/>
                  </a:cubicBezTo>
                  <a:cubicBezTo>
                    <a:pt x="194" y="98"/>
                    <a:pt x="195" y="93"/>
                    <a:pt x="200" y="88"/>
                  </a:cubicBezTo>
                  <a:cubicBezTo>
                    <a:pt x="212" y="76"/>
                    <a:pt x="218" y="61"/>
                    <a:pt x="217" y="42"/>
                  </a:cubicBezTo>
                  <a:cubicBezTo>
                    <a:pt x="216" y="25"/>
                    <a:pt x="208" y="16"/>
                    <a:pt x="190" y="11"/>
                  </a:cubicBezTo>
                  <a:cubicBezTo>
                    <a:pt x="186" y="10"/>
                    <a:pt x="183" y="10"/>
                    <a:pt x="179" y="10"/>
                  </a:cubicBezTo>
                  <a:close/>
                  <a:moveTo>
                    <a:pt x="247" y="163"/>
                  </a:moveTo>
                  <a:cubicBezTo>
                    <a:pt x="247" y="163"/>
                    <a:pt x="247" y="163"/>
                    <a:pt x="247" y="163"/>
                  </a:cubicBezTo>
                  <a:close/>
                  <a:moveTo>
                    <a:pt x="292" y="178"/>
                  </a:moveTo>
                  <a:cubicBezTo>
                    <a:pt x="289" y="178"/>
                    <a:pt x="289" y="178"/>
                    <a:pt x="289" y="178"/>
                  </a:cubicBezTo>
                  <a:cubicBezTo>
                    <a:pt x="279" y="178"/>
                    <a:pt x="276" y="178"/>
                    <a:pt x="266" y="177"/>
                  </a:cubicBezTo>
                  <a:cubicBezTo>
                    <a:pt x="263" y="176"/>
                    <a:pt x="261" y="174"/>
                    <a:pt x="262" y="171"/>
                  </a:cubicBezTo>
                  <a:cubicBezTo>
                    <a:pt x="262" y="169"/>
                    <a:pt x="264" y="167"/>
                    <a:pt x="267" y="167"/>
                  </a:cubicBezTo>
                  <a:cubicBezTo>
                    <a:pt x="277" y="168"/>
                    <a:pt x="279" y="168"/>
                    <a:pt x="289" y="168"/>
                  </a:cubicBezTo>
                  <a:cubicBezTo>
                    <a:pt x="292" y="168"/>
                    <a:pt x="292" y="168"/>
                    <a:pt x="292" y="168"/>
                  </a:cubicBezTo>
                  <a:cubicBezTo>
                    <a:pt x="305" y="168"/>
                    <a:pt x="317" y="168"/>
                    <a:pt x="328" y="165"/>
                  </a:cubicBezTo>
                  <a:cubicBezTo>
                    <a:pt x="331" y="164"/>
                    <a:pt x="334" y="163"/>
                    <a:pt x="337" y="162"/>
                  </a:cubicBezTo>
                  <a:cubicBezTo>
                    <a:pt x="339" y="161"/>
                    <a:pt x="341" y="159"/>
                    <a:pt x="341" y="157"/>
                  </a:cubicBezTo>
                  <a:cubicBezTo>
                    <a:pt x="341" y="155"/>
                    <a:pt x="341" y="153"/>
                    <a:pt x="340" y="152"/>
                  </a:cubicBezTo>
                  <a:cubicBezTo>
                    <a:pt x="335" y="147"/>
                    <a:pt x="329" y="143"/>
                    <a:pt x="320" y="139"/>
                  </a:cubicBezTo>
                  <a:cubicBezTo>
                    <a:pt x="318" y="138"/>
                    <a:pt x="315" y="137"/>
                    <a:pt x="312" y="136"/>
                  </a:cubicBezTo>
                  <a:cubicBezTo>
                    <a:pt x="310" y="135"/>
                    <a:pt x="310" y="135"/>
                    <a:pt x="310" y="135"/>
                  </a:cubicBezTo>
                  <a:cubicBezTo>
                    <a:pt x="305" y="133"/>
                    <a:pt x="302" y="129"/>
                    <a:pt x="301" y="125"/>
                  </a:cubicBezTo>
                  <a:cubicBezTo>
                    <a:pt x="300" y="121"/>
                    <a:pt x="302" y="116"/>
                    <a:pt x="305" y="113"/>
                  </a:cubicBezTo>
                  <a:cubicBezTo>
                    <a:pt x="313" y="105"/>
                    <a:pt x="317" y="95"/>
                    <a:pt x="317" y="82"/>
                  </a:cubicBezTo>
                  <a:cubicBezTo>
                    <a:pt x="316" y="71"/>
                    <a:pt x="310" y="65"/>
                    <a:pt x="299" y="62"/>
                  </a:cubicBezTo>
                  <a:cubicBezTo>
                    <a:pt x="296" y="61"/>
                    <a:pt x="294" y="61"/>
                    <a:pt x="292" y="61"/>
                  </a:cubicBezTo>
                  <a:cubicBezTo>
                    <a:pt x="290" y="61"/>
                    <a:pt x="287" y="61"/>
                    <a:pt x="285" y="62"/>
                  </a:cubicBezTo>
                  <a:cubicBezTo>
                    <a:pt x="273" y="65"/>
                    <a:pt x="267" y="71"/>
                    <a:pt x="267" y="82"/>
                  </a:cubicBezTo>
                  <a:cubicBezTo>
                    <a:pt x="267" y="95"/>
                    <a:pt x="270" y="105"/>
                    <a:pt x="279" y="113"/>
                  </a:cubicBezTo>
                  <a:cubicBezTo>
                    <a:pt x="282" y="117"/>
                    <a:pt x="284" y="121"/>
                    <a:pt x="283" y="126"/>
                  </a:cubicBezTo>
                  <a:cubicBezTo>
                    <a:pt x="282" y="129"/>
                    <a:pt x="279" y="133"/>
                    <a:pt x="275" y="134"/>
                  </a:cubicBezTo>
                  <a:cubicBezTo>
                    <a:pt x="274" y="135"/>
                    <a:pt x="274" y="135"/>
                    <a:pt x="274" y="135"/>
                  </a:cubicBezTo>
                  <a:cubicBezTo>
                    <a:pt x="272" y="135"/>
                    <a:pt x="269" y="134"/>
                    <a:pt x="268" y="132"/>
                  </a:cubicBezTo>
                  <a:cubicBezTo>
                    <a:pt x="267" y="129"/>
                    <a:pt x="268" y="126"/>
                    <a:pt x="271" y="125"/>
                  </a:cubicBezTo>
                  <a:cubicBezTo>
                    <a:pt x="272" y="125"/>
                    <a:pt x="272" y="125"/>
                    <a:pt x="272" y="125"/>
                  </a:cubicBezTo>
                  <a:cubicBezTo>
                    <a:pt x="273" y="125"/>
                    <a:pt x="274" y="124"/>
                    <a:pt x="274" y="124"/>
                  </a:cubicBezTo>
                  <a:cubicBezTo>
                    <a:pt x="274" y="123"/>
                    <a:pt x="273" y="122"/>
                    <a:pt x="272" y="120"/>
                  </a:cubicBezTo>
                  <a:cubicBezTo>
                    <a:pt x="262" y="110"/>
                    <a:pt x="257" y="97"/>
                    <a:pt x="257" y="82"/>
                  </a:cubicBezTo>
                  <a:cubicBezTo>
                    <a:pt x="258" y="71"/>
                    <a:pt x="262" y="58"/>
                    <a:pt x="283" y="53"/>
                  </a:cubicBezTo>
                  <a:cubicBezTo>
                    <a:pt x="286" y="52"/>
                    <a:pt x="289" y="51"/>
                    <a:pt x="292" y="51"/>
                  </a:cubicBezTo>
                  <a:cubicBezTo>
                    <a:pt x="295" y="51"/>
                    <a:pt x="298" y="52"/>
                    <a:pt x="301" y="53"/>
                  </a:cubicBezTo>
                  <a:cubicBezTo>
                    <a:pt x="321" y="58"/>
                    <a:pt x="326" y="71"/>
                    <a:pt x="326" y="82"/>
                  </a:cubicBezTo>
                  <a:cubicBezTo>
                    <a:pt x="327" y="97"/>
                    <a:pt x="322" y="110"/>
                    <a:pt x="312" y="120"/>
                  </a:cubicBezTo>
                  <a:cubicBezTo>
                    <a:pt x="311" y="121"/>
                    <a:pt x="310" y="122"/>
                    <a:pt x="311" y="123"/>
                  </a:cubicBezTo>
                  <a:cubicBezTo>
                    <a:pt x="311" y="124"/>
                    <a:pt x="312" y="125"/>
                    <a:pt x="314" y="126"/>
                  </a:cubicBezTo>
                  <a:cubicBezTo>
                    <a:pt x="316" y="127"/>
                    <a:pt x="316" y="127"/>
                    <a:pt x="316" y="127"/>
                  </a:cubicBezTo>
                  <a:cubicBezTo>
                    <a:pt x="319" y="128"/>
                    <a:pt x="321" y="129"/>
                    <a:pt x="324" y="130"/>
                  </a:cubicBezTo>
                  <a:cubicBezTo>
                    <a:pt x="334" y="135"/>
                    <a:pt x="341" y="139"/>
                    <a:pt x="347" y="145"/>
                  </a:cubicBezTo>
                  <a:cubicBezTo>
                    <a:pt x="350" y="148"/>
                    <a:pt x="351" y="154"/>
                    <a:pt x="351" y="159"/>
                  </a:cubicBezTo>
                  <a:cubicBezTo>
                    <a:pt x="350" y="164"/>
                    <a:pt x="346" y="168"/>
                    <a:pt x="341" y="171"/>
                  </a:cubicBezTo>
                  <a:cubicBezTo>
                    <a:pt x="338" y="172"/>
                    <a:pt x="334" y="174"/>
                    <a:pt x="330" y="174"/>
                  </a:cubicBezTo>
                  <a:cubicBezTo>
                    <a:pt x="318" y="177"/>
                    <a:pt x="306" y="178"/>
                    <a:pt x="292" y="178"/>
                  </a:cubicBezTo>
                  <a:close/>
                  <a:moveTo>
                    <a:pt x="66" y="178"/>
                  </a:moveTo>
                  <a:cubicBezTo>
                    <a:pt x="50" y="178"/>
                    <a:pt x="37" y="177"/>
                    <a:pt x="24" y="174"/>
                  </a:cubicBezTo>
                  <a:cubicBezTo>
                    <a:pt x="20" y="173"/>
                    <a:pt x="16" y="172"/>
                    <a:pt x="12" y="170"/>
                  </a:cubicBezTo>
                  <a:cubicBezTo>
                    <a:pt x="6" y="167"/>
                    <a:pt x="2" y="162"/>
                    <a:pt x="1" y="157"/>
                  </a:cubicBezTo>
                  <a:cubicBezTo>
                    <a:pt x="0" y="152"/>
                    <a:pt x="2" y="147"/>
                    <a:pt x="6" y="142"/>
                  </a:cubicBezTo>
                  <a:cubicBezTo>
                    <a:pt x="12" y="136"/>
                    <a:pt x="20" y="131"/>
                    <a:pt x="30" y="126"/>
                  </a:cubicBezTo>
                  <a:cubicBezTo>
                    <a:pt x="33" y="125"/>
                    <a:pt x="36" y="124"/>
                    <a:pt x="40" y="122"/>
                  </a:cubicBezTo>
                  <a:cubicBezTo>
                    <a:pt x="42" y="121"/>
                    <a:pt x="42" y="121"/>
                    <a:pt x="42" y="121"/>
                  </a:cubicBezTo>
                  <a:cubicBezTo>
                    <a:pt x="44" y="121"/>
                    <a:pt x="45" y="119"/>
                    <a:pt x="46" y="118"/>
                  </a:cubicBezTo>
                  <a:cubicBezTo>
                    <a:pt x="46" y="116"/>
                    <a:pt x="45" y="115"/>
                    <a:pt x="44" y="114"/>
                  </a:cubicBezTo>
                  <a:cubicBezTo>
                    <a:pt x="33" y="103"/>
                    <a:pt x="28" y="89"/>
                    <a:pt x="28" y="72"/>
                  </a:cubicBezTo>
                  <a:cubicBezTo>
                    <a:pt x="29" y="60"/>
                    <a:pt x="34" y="46"/>
                    <a:pt x="56" y="40"/>
                  </a:cubicBezTo>
                  <a:cubicBezTo>
                    <a:pt x="59" y="39"/>
                    <a:pt x="63" y="39"/>
                    <a:pt x="66" y="39"/>
                  </a:cubicBezTo>
                  <a:cubicBezTo>
                    <a:pt x="69" y="39"/>
                    <a:pt x="73" y="39"/>
                    <a:pt x="76" y="40"/>
                  </a:cubicBezTo>
                  <a:cubicBezTo>
                    <a:pt x="98" y="46"/>
                    <a:pt x="103" y="60"/>
                    <a:pt x="104" y="72"/>
                  </a:cubicBezTo>
                  <a:cubicBezTo>
                    <a:pt x="104" y="89"/>
                    <a:pt x="99" y="103"/>
                    <a:pt x="88" y="114"/>
                  </a:cubicBezTo>
                  <a:cubicBezTo>
                    <a:pt x="87" y="115"/>
                    <a:pt x="86" y="116"/>
                    <a:pt x="86" y="118"/>
                  </a:cubicBezTo>
                  <a:cubicBezTo>
                    <a:pt x="87" y="119"/>
                    <a:pt x="88" y="121"/>
                    <a:pt x="90" y="121"/>
                  </a:cubicBezTo>
                  <a:cubicBezTo>
                    <a:pt x="92" y="122"/>
                    <a:pt x="92" y="122"/>
                    <a:pt x="92" y="122"/>
                  </a:cubicBezTo>
                  <a:cubicBezTo>
                    <a:pt x="95" y="123"/>
                    <a:pt x="96" y="126"/>
                    <a:pt x="95" y="129"/>
                  </a:cubicBezTo>
                  <a:cubicBezTo>
                    <a:pt x="94" y="131"/>
                    <a:pt x="91" y="132"/>
                    <a:pt x="89" y="131"/>
                  </a:cubicBezTo>
                  <a:cubicBezTo>
                    <a:pt x="87" y="131"/>
                    <a:pt x="87" y="131"/>
                    <a:pt x="87" y="131"/>
                  </a:cubicBezTo>
                  <a:cubicBezTo>
                    <a:pt x="81" y="128"/>
                    <a:pt x="78" y="125"/>
                    <a:pt x="77" y="120"/>
                  </a:cubicBezTo>
                  <a:cubicBezTo>
                    <a:pt x="76" y="115"/>
                    <a:pt x="77" y="111"/>
                    <a:pt x="81" y="107"/>
                  </a:cubicBezTo>
                  <a:cubicBezTo>
                    <a:pt x="90" y="98"/>
                    <a:pt x="95" y="87"/>
                    <a:pt x="94" y="72"/>
                  </a:cubicBezTo>
                  <a:cubicBezTo>
                    <a:pt x="94" y="60"/>
                    <a:pt x="87" y="53"/>
                    <a:pt x="74" y="50"/>
                  </a:cubicBezTo>
                  <a:cubicBezTo>
                    <a:pt x="71" y="49"/>
                    <a:pt x="69" y="49"/>
                    <a:pt x="66" y="49"/>
                  </a:cubicBezTo>
                  <a:cubicBezTo>
                    <a:pt x="64" y="49"/>
                    <a:pt x="61" y="49"/>
                    <a:pt x="58" y="50"/>
                  </a:cubicBezTo>
                  <a:cubicBezTo>
                    <a:pt x="45" y="53"/>
                    <a:pt x="39" y="60"/>
                    <a:pt x="38" y="72"/>
                  </a:cubicBezTo>
                  <a:cubicBezTo>
                    <a:pt x="38" y="86"/>
                    <a:pt x="42" y="98"/>
                    <a:pt x="51" y="107"/>
                  </a:cubicBezTo>
                  <a:cubicBezTo>
                    <a:pt x="55" y="111"/>
                    <a:pt x="56" y="115"/>
                    <a:pt x="55" y="120"/>
                  </a:cubicBezTo>
                  <a:cubicBezTo>
                    <a:pt x="54" y="125"/>
                    <a:pt x="51" y="128"/>
                    <a:pt x="46" y="131"/>
                  </a:cubicBezTo>
                  <a:cubicBezTo>
                    <a:pt x="43" y="131"/>
                    <a:pt x="43" y="131"/>
                    <a:pt x="43" y="131"/>
                  </a:cubicBezTo>
                  <a:cubicBezTo>
                    <a:pt x="40" y="133"/>
                    <a:pt x="37" y="134"/>
                    <a:pt x="34" y="135"/>
                  </a:cubicBezTo>
                  <a:cubicBezTo>
                    <a:pt x="25" y="140"/>
                    <a:pt x="18" y="144"/>
                    <a:pt x="13" y="149"/>
                  </a:cubicBezTo>
                  <a:cubicBezTo>
                    <a:pt x="11" y="151"/>
                    <a:pt x="10" y="153"/>
                    <a:pt x="10" y="155"/>
                  </a:cubicBezTo>
                  <a:cubicBezTo>
                    <a:pt x="11" y="157"/>
                    <a:pt x="13" y="160"/>
                    <a:pt x="16" y="161"/>
                  </a:cubicBezTo>
                  <a:cubicBezTo>
                    <a:pt x="19" y="163"/>
                    <a:pt x="23" y="164"/>
                    <a:pt x="26" y="165"/>
                  </a:cubicBezTo>
                  <a:cubicBezTo>
                    <a:pt x="38" y="168"/>
                    <a:pt x="51" y="168"/>
                    <a:pt x="66" y="168"/>
                  </a:cubicBezTo>
                  <a:cubicBezTo>
                    <a:pt x="75" y="168"/>
                    <a:pt x="83" y="168"/>
                    <a:pt x="90" y="167"/>
                  </a:cubicBezTo>
                  <a:cubicBezTo>
                    <a:pt x="92" y="167"/>
                    <a:pt x="95" y="169"/>
                    <a:pt x="95" y="172"/>
                  </a:cubicBezTo>
                  <a:cubicBezTo>
                    <a:pt x="95" y="174"/>
                    <a:pt x="93" y="177"/>
                    <a:pt x="91" y="177"/>
                  </a:cubicBezTo>
                  <a:cubicBezTo>
                    <a:pt x="83" y="178"/>
                    <a:pt x="76" y="178"/>
                    <a:pt x="66" y="1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4" name="Группа 3">
            <a:extLst>
              <a:ext uri="{FF2B5EF4-FFF2-40B4-BE49-F238E27FC236}">
                <a16:creationId xmlns:a16="http://schemas.microsoft.com/office/drawing/2014/main" id="{A4B32727-5BD3-B34C-AA8D-AF7FDB71A812}"/>
              </a:ext>
            </a:extLst>
          </p:cNvPr>
          <p:cNvGrpSpPr/>
          <p:nvPr/>
        </p:nvGrpSpPr>
        <p:grpSpPr>
          <a:xfrm>
            <a:off x="1111250" y="2290762"/>
            <a:ext cx="2597150" cy="3446462"/>
            <a:chOff x="1111250" y="2290762"/>
            <a:chExt cx="2597150" cy="3446462"/>
          </a:xfrm>
        </p:grpSpPr>
        <p:sp>
          <p:nvSpPr>
            <p:cNvPr id="379" name="Google Shape;379;p22"/>
            <p:cNvSpPr/>
            <p:nvPr/>
          </p:nvSpPr>
          <p:spPr>
            <a:xfrm>
              <a:off x="1111250" y="2290762"/>
              <a:ext cx="2597150" cy="3446462"/>
            </a:xfrm>
            <a:custGeom>
              <a:avLst/>
              <a:gdLst/>
              <a:ahLst/>
              <a:cxnLst/>
              <a:rect l="l" t="t" r="r" b="b"/>
              <a:pathLst>
                <a:path w="654" h="867" extrusionOk="0">
                  <a:moveTo>
                    <a:pt x="73" y="465"/>
                  </a:moveTo>
                  <a:cubicBezTo>
                    <a:pt x="10" y="573"/>
                    <a:pt x="0" y="674"/>
                    <a:pt x="44" y="750"/>
                  </a:cubicBezTo>
                  <a:cubicBezTo>
                    <a:pt x="87" y="825"/>
                    <a:pt x="180" y="867"/>
                    <a:pt x="305" y="867"/>
                  </a:cubicBezTo>
                  <a:cubicBezTo>
                    <a:pt x="520" y="867"/>
                    <a:pt x="520" y="867"/>
                    <a:pt x="520" y="867"/>
                  </a:cubicBezTo>
                  <a:cubicBezTo>
                    <a:pt x="478" y="847"/>
                    <a:pt x="434" y="814"/>
                    <a:pt x="406" y="760"/>
                  </a:cubicBezTo>
                  <a:cubicBezTo>
                    <a:pt x="351" y="651"/>
                    <a:pt x="408" y="554"/>
                    <a:pt x="410" y="550"/>
                  </a:cubicBezTo>
                  <a:cubicBezTo>
                    <a:pt x="428" y="519"/>
                    <a:pt x="428" y="519"/>
                    <a:pt x="428" y="519"/>
                  </a:cubicBezTo>
                  <a:cubicBezTo>
                    <a:pt x="654" y="128"/>
                    <a:pt x="654" y="128"/>
                    <a:pt x="654" y="128"/>
                  </a:cubicBezTo>
                  <a:cubicBezTo>
                    <a:pt x="642" y="106"/>
                    <a:pt x="642" y="106"/>
                    <a:pt x="642" y="106"/>
                  </a:cubicBezTo>
                  <a:cubicBezTo>
                    <a:pt x="636" y="98"/>
                    <a:pt x="563" y="0"/>
                    <a:pt x="461" y="0"/>
                  </a:cubicBezTo>
                  <a:cubicBezTo>
                    <a:pt x="359" y="0"/>
                    <a:pt x="307" y="63"/>
                    <a:pt x="289" y="91"/>
                  </a:cubicBezTo>
                  <a:lnTo>
                    <a:pt x="73" y="465"/>
                  </a:lnTo>
                  <a:close/>
                </a:path>
              </a:pathLst>
            </a:custGeom>
            <a:solidFill>
              <a:srgbClr val="06528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83" name="Google Shape;383;p22"/>
            <p:cNvSpPr/>
            <p:nvPr/>
          </p:nvSpPr>
          <p:spPr>
            <a:xfrm>
              <a:off x="1897062" y="3490912"/>
              <a:ext cx="833437" cy="723900"/>
            </a:xfrm>
            <a:custGeom>
              <a:avLst/>
              <a:gdLst/>
              <a:ahLst/>
              <a:cxnLst/>
              <a:rect l="l" t="t" r="r" b="b"/>
              <a:pathLst>
                <a:path w="210" h="182" extrusionOk="0">
                  <a:moveTo>
                    <a:pt x="186" y="182"/>
                  </a:moveTo>
                  <a:cubicBezTo>
                    <a:pt x="24" y="182"/>
                    <a:pt x="24" y="182"/>
                    <a:pt x="24" y="182"/>
                  </a:cubicBezTo>
                  <a:cubicBezTo>
                    <a:pt x="11" y="182"/>
                    <a:pt x="0" y="172"/>
                    <a:pt x="0" y="158"/>
                  </a:cubicBezTo>
                  <a:cubicBezTo>
                    <a:pt x="0" y="118"/>
                    <a:pt x="0" y="118"/>
                    <a:pt x="0" y="118"/>
                  </a:cubicBezTo>
                  <a:cubicBezTo>
                    <a:pt x="0" y="115"/>
                    <a:pt x="2" y="113"/>
                    <a:pt x="5" y="113"/>
                  </a:cubicBezTo>
                  <a:cubicBezTo>
                    <a:pt x="7" y="113"/>
                    <a:pt x="9" y="115"/>
                    <a:pt x="9" y="118"/>
                  </a:cubicBezTo>
                  <a:cubicBezTo>
                    <a:pt x="9" y="158"/>
                    <a:pt x="9" y="158"/>
                    <a:pt x="9" y="158"/>
                  </a:cubicBezTo>
                  <a:cubicBezTo>
                    <a:pt x="9" y="166"/>
                    <a:pt x="16" y="173"/>
                    <a:pt x="24" y="173"/>
                  </a:cubicBezTo>
                  <a:cubicBezTo>
                    <a:pt x="186" y="173"/>
                    <a:pt x="186" y="173"/>
                    <a:pt x="186" y="173"/>
                  </a:cubicBezTo>
                  <a:cubicBezTo>
                    <a:pt x="194" y="173"/>
                    <a:pt x="201" y="166"/>
                    <a:pt x="201" y="158"/>
                  </a:cubicBezTo>
                  <a:cubicBezTo>
                    <a:pt x="201" y="119"/>
                    <a:pt x="201" y="119"/>
                    <a:pt x="201" y="119"/>
                  </a:cubicBezTo>
                  <a:cubicBezTo>
                    <a:pt x="201" y="116"/>
                    <a:pt x="203" y="114"/>
                    <a:pt x="206" y="114"/>
                  </a:cubicBezTo>
                  <a:cubicBezTo>
                    <a:pt x="208" y="114"/>
                    <a:pt x="210" y="116"/>
                    <a:pt x="210" y="119"/>
                  </a:cubicBezTo>
                  <a:cubicBezTo>
                    <a:pt x="210" y="158"/>
                    <a:pt x="210" y="158"/>
                    <a:pt x="210" y="158"/>
                  </a:cubicBezTo>
                  <a:cubicBezTo>
                    <a:pt x="210" y="172"/>
                    <a:pt x="199" y="182"/>
                    <a:pt x="186" y="182"/>
                  </a:cubicBezTo>
                  <a:close/>
                  <a:moveTo>
                    <a:pt x="114" y="130"/>
                  </a:moveTo>
                  <a:cubicBezTo>
                    <a:pt x="97" y="130"/>
                    <a:pt x="97" y="130"/>
                    <a:pt x="97" y="130"/>
                  </a:cubicBezTo>
                  <a:cubicBezTo>
                    <a:pt x="90" y="130"/>
                    <a:pt x="85" y="125"/>
                    <a:pt x="85" y="117"/>
                  </a:cubicBezTo>
                  <a:cubicBezTo>
                    <a:pt x="85" y="97"/>
                    <a:pt x="85" y="97"/>
                    <a:pt x="85" y="97"/>
                  </a:cubicBezTo>
                  <a:cubicBezTo>
                    <a:pt x="85" y="90"/>
                    <a:pt x="90" y="84"/>
                    <a:pt x="97" y="84"/>
                  </a:cubicBezTo>
                  <a:cubicBezTo>
                    <a:pt x="114" y="84"/>
                    <a:pt x="114" y="84"/>
                    <a:pt x="114" y="84"/>
                  </a:cubicBezTo>
                  <a:cubicBezTo>
                    <a:pt x="120" y="84"/>
                    <a:pt x="126" y="90"/>
                    <a:pt x="126" y="97"/>
                  </a:cubicBezTo>
                  <a:cubicBezTo>
                    <a:pt x="126" y="117"/>
                    <a:pt x="126" y="117"/>
                    <a:pt x="126" y="117"/>
                  </a:cubicBezTo>
                  <a:cubicBezTo>
                    <a:pt x="126" y="125"/>
                    <a:pt x="120" y="130"/>
                    <a:pt x="114" y="130"/>
                  </a:cubicBezTo>
                  <a:close/>
                  <a:moveTo>
                    <a:pt x="97" y="93"/>
                  </a:moveTo>
                  <a:cubicBezTo>
                    <a:pt x="96" y="93"/>
                    <a:pt x="94" y="95"/>
                    <a:pt x="94" y="97"/>
                  </a:cubicBezTo>
                  <a:cubicBezTo>
                    <a:pt x="94" y="117"/>
                    <a:pt x="94" y="117"/>
                    <a:pt x="94" y="117"/>
                  </a:cubicBezTo>
                  <a:cubicBezTo>
                    <a:pt x="94" y="120"/>
                    <a:pt x="96" y="121"/>
                    <a:pt x="97" y="121"/>
                  </a:cubicBezTo>
                  <a:cubicBezTo>
                    <a:pt x="114" y="121"/>
                    <a:pt x="114" y="121"/>
                    <a:pt x="114" y="121"/>
                  </a:cubicBezTo>
                  <a:cubicBezTo>
                    <a:pt x="115" y="121"/>
                    <a:pt x="117" y="120"/>
                    <a:pt x="117" y="117"/>
                  </a:cubicBezTo>
                  <a:cubicBezTo>
                    <a:pt x="117" y="97"/>
                    <a:pt x="117" y="97"/>
                    <a:pt x="117" y="97"/>
                  </a:cubicBezTo>
                  <a:cubicBezTo>
                    <a:pt x="117" y="95"/>
                    <a:pt x="115" y="93"/>
                    <a:pt x="114" y="93"/>
                  </a:cubicBezTo>
                  <a:lnTo>
                    <a:pt x="97" y="93"/>
                  </a:lnTo>
                  <a:close/>
                  <a:moveTo>
                    <a:pt x="186" y="112"/>
                  </a:moveTo>
                  <a:cubicBezTo>
                    <a:pt x="139" y="112"/>
                    <a:pt x="139" y="112"/>
                    <a:pt x="139" y="112"/>
                  </a:cubicBezTo>
                  <a:cubicBezTo>
                    <a:pt x="136" y="112"/>
                    <a:pt x="134" y="110"/>
                    <a:pt x="134" y="107"/>
                  </a:cubicBezTo>
                  <a:cubicBezTo>
                    <a:pt x="134" y="105"/>
                    <a:pt x="136" y="103"/>
                    <a:pt x="139" y="103"/>
                  </a:cubicBezTo>
                  <a:cubicBezTo>
                    <a:pt x="186" y="103"/>
                    <a:pt x="186" y="103"/>
                    <a:pt x="186" y="103"/>
                  </a:cubicBezTo>
                  <a:cubicBezTo>
                    <a:pt x="194" y="103"/>
                    <a:pt x="201" y="96"/>
                    <a:pt x="201" y="88"/>
                  </a:cubicBezTo>
                  <a:cubicBezTo>
                    <a:pt x="201" y="56"/>
                    <a:pt x="201" y="56"/>
                    <a:pt x="201" y="56"/>
                  </a:cubicBezTo>
                  <a:cubicBezTo>
                    <a:pt x="201" y="48"/>
                    <a:pt x="194" y="41"/>
                    <a:pt x="186" y="41"/>
                  </a:cubicBezTo>
                  <a:cubicBezTo>
                    <a:pt x="24" y="41"/>
                    <a:pt x="24" y="41"/>
                    <a:pt x="24" y="41"/>
                  </a:cubicBezTo>
                  <a:cubicBezTo>
                    <a:pt x="16" y="41"/>
                    <a:pt x="9" y="48"/>
                    <a:pt x="9" y="56"/>
                  </a:cubicBezTo>
                  <a:cubicBezTo>
                    <a:pt x="9" y="88"/>
                    <a:pt x="9" y="88"/>
                    <a:pt x="9" y="88"/>
                  </a:cubicBezTo>
                  <a:cubicBezTo>
                    <a:pt x="9" y="96"/>
                    <a:pt x="16" y="103"/>
                    <a:pt x="24" y="103"/>
                  </a:cubicBezTo>
                  <a:cubicBezTo>
                    <a:pt x="72" y="103"/>
                    <a:pt x="72" y="103"/>
                    <a:pt x="72" y="103"/>
                  </a:cubicBezTo>
                  <a:cubicBezTo>
                    <a:pt x="75" y="103"/>
                    <a:pt x="77" y="105"/>
                    <a:pt x="77" y="107"/>
                  </a:cubicBezTo>
                  <a:cubicBezTo>
                    <a:pt x="77" y="110"/>
                    <a:pt x="75" y="112"/>
                    <a:pt x="72" y="112"/>
                  </a:cubicBezTo>
                  <a:cubicBezTo>
                    <a:pt x="24" y="112"/>
                    <a:pt x="24" y="112"/>
                    <a:pt x="24" y="112"/>
                  </a:cubicBezTo>
                  <a:cubicBezTo>
                    <a:pt x="11" y="112"/>
                    <a:pt x="0" y="101"/>
                    <a:pt x="0" y="88"/>
                  </a:cubicBezTo>
                  <a:cubicBezTo>
                    <a:pt x="0" y="56"/>
                    <a:pt x="0" y="56"/>
                    <a:pt x="0" y="56"/>
                  </a:cubicBezTo>
                  <a:cubicBezTo>
                    <a:pt x="0" y="43"/>
                    <a:pt x="11" y="32"/>
                    <a:pt x="24" y="32"/>
                  </a:cubicBezTo>
                  <a:cubicBezTo>
                    <a:pt x="186" y="32"/>
                    <a:pt x="186" y="32"/>
                    <a:pt x="186" y="32"/>
                  </a:cubicBezTo>
                  <a:cubicBezTo>
                    <a:pt x="199" y="32"/>
                    <a:pt x="210" y="43"/>
                    <a:pt x="210" y="56"/>
                  </a:cubicBezTo>
                  <a:cubicBezTo>
                    <a:pt x="210" y="91"/>
                    <a:pt x="210" y="91"/>
                    <a:pt x="210" y="91"/>
                  </a:cubicBezTo>
                  <a:cubicBezTo>
                    <a:pt x="210" y="92"/>
                    <a:pt x="210" y="93"/>
                    <a:pt x="210" y="93"/>
                  </a:cubicBezTo>
                  <a:cubicBezTo>
                    <a:pt x="207" y="104"/>
                    <a:pt x="197" y="112"/>
                    <a:pt x="186" y="112"/>
                  </a:cubicBezTo>
                  <a:close/>
                  <a:moveTo>
                    <a:pt x="140" y="24"/>
                  </a:moveTo>
                  <a:cubicBezTo>
                    <a:pt x="138" y="24"/>
                    <a:pt x="136" y="22"/>
                    <a:pt x="136" y="20"/>
                  </a:cubicBezTo>
                  <a:cubicBezTo>
                    <a:pt x="136" y="14"/>
                    <a:pt x="130" y="9"/>
                    <a:pt x="123" y="9"/>
                  </a:cubicBezTo>
                  <a:cubicBezTo>
                    <a:pt x="88" y="9"/>
                    <a:pt x="88" y="9"/>
                    <a:pt x="88" y="9"/>
                  </a:cubicBezTo>
                  <a:cubicBezTo>
                    <a:pt x="81" y="9"/>
                    <a:pt x="75" y="14"/>
                    <a:pt x="75" y="20"/>
                  </a:cubicBezTo>
                  <a:cubicBezTo>
                    <a:pt x="75" y="22"/>
                    <a:pt x="73" y="24"/>
                    <a:pt x="70" y="24"/>
                  </a:cubicBezTo>
                  <a:cubicBezTo>
                    <a:pt x="68" y="24"/>
                    <a:pt x="66" y="22"/>
                    <a:pt x="66" y="20"/>
                  </a:cubicBezTo>
                  <a:cubicBezTo>
                    <a:pt x="66" y="9"/>
                    <a:pt x="76" y="0"/>
                    <a:pt x="88" y="0"/>
                  </a:cubicBezTo>
                  <a:cubicBezTo>
                    <a:pt x="123" y="0"/>
                    <a:pt x="123" y="0"/>
                    <a:pt x="123" y="0"/>
                  </a:cubicBezTo>
                  <a:cubicBezTo>
                    <a:pt x="135" y="0"/>
                    <a:pt x="145" y="9"/>
                    <a:pt x="145" y="20"/>
                  </a:cubicBezTo>
                  <a:cubicBezTo>
                    <a:pt x="145" y="22"/>
                    <a:pt x="143" y="24"/>
                    <a:pt x="140" y="2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2" name="Группа 1">
            <a:extLst>
              <a:ext uri="{FF2B5EF4-FFF2-40B4-BE49-F238E27FC236}">
                <a16:creationId xmlns:a16="http://schemas.microsoft.com/office/drawing/2014/main" id="{186CE0B7-2E05-D848-AE19-A826D17B64D9}"/>
              </a:ext>
            </a:extLst>
          </p:cNvPr>
          <p:cNvGrpSpPr/>
          <p:nvPr/>
        </p:nvGrpSpPr>
        <p:grpSpPr>
          <a:xfrm>
            <a:off x="2460625" y="947737"/>
            <a:ext cx="3284537" cy="3378200"/>
            <a:chOff x="2460625" y="947737"/>
            <a:chExt cx="3284537" cy="3378200"/>
          </a:xfrm>
        </p:grpSpPr>
        <p:sp>
          <p:nvSpPr>
            <p:cNvPr id="381" name="Google Shape;381;p22"/>
            <p:cNvSpPr/>
            <p:nvPr/>
          </p:nvSpPr>
          <p:spPr>
            <a:xfrm>
              <a:off x="2460625" y="947737"/>
              <a:ext cx="3284537" cy="3378200"/>
            </a:xfrm>
            <a:custGeom>
              <a:avLst/>
              <a:gdLst/>
              <a:ahLst/>
              <a:cxnLst/>
              <a:rect l="l" t="t" r="r" b="b"/>
              <a:pathLst>
                <a:path w="827" h="850" extrusionOk="0">
                  <a:moveTo>
                    <a:pt x="563" y="168"/>
                  </a:moveTo>
                  <a:cubicBezTo>
                    <a:pt x="501" y="60"/>
                    <a:pt x="419" y="0"/>
                    <a:pt x="331" y="0"/>
                  </a:cubicBezTo>
                  <a:cubicBezTo>
                    <a:pt x="244" y="0"/>
                    <a:pt x="162" y="60"/>
                    <a:pt x="100" y="168"/>
                  </a:cubicBezTo>
                  <a:cubicBezTo>
                    <a:pt x="0" y="339"/>
                    <a:pt x="0" y="339"/>
                    <a:pt x="0" y="339"/>
                  </a:cubicBezTo>
                  <a:cubicBezTo>
                    <a:pt x="31" y="321"/>
                    <a:pt x="71" y="308"/>
                    <a:pt x="121" y="308"/>
                  </a:cubicBezTo>
                  <a:cubicBezTo>
                    <a:pt x="243" y="308"/>
                    <a:pt x="323" y="422"/>
                    <a:pt x="326" y="427"/>
                  </a:cubicBezTo>
                  <a:cubicBezTo>
                    <a:pt x="327" y="428"/>
                    <a:pt x="327" y="428"/>
                    <a:pt x="327" y="428"/>
                  </a:cubicBezTo>
                  <a:cubicBezTo>
                    <a:pt x="340" y="450"/>
                    <a:pt x="340" y="450"/>
                    <a:pt x="340" y="450"/>
                  </a:cubicBezTo>
                  <a:cubicBezTo>
                    <a:pt x="344" y="458"/>
                    <a:pt x="344" y="458"/>
                    <a:pt x="344" y="458"/>
                  </a:cubicBezTo>
                  <a:cubicBezTo>
                    <a:pt x="570" y="850"/>
                    <a:pt x="570" y="850"/>
                    <a:pt x="570" y="850"/>
                  </a:cubicBezTo>
                  <a:cubicBezTo>
                    <a:pt x="598" y="850"/>
                    <a:pt x="598" y="850"/>
                    <a:pt x="598" y="850"/>
                  </a:cubicBezTo>
                  <a:cubicBezTo>
                    <a:pt x="598" y="850"/>
                    <a:pt x="598" y="850"/>
                    <a:pt x="598" y="850"/>
                  </a:cubicBezTo>
                  <a:cubicBezTo>
                    <a:pt x="603" y="850"/>
                    <a:pt x="720" y="849"/>
                    <a:pt x="771" y="759"/>
                  </a:cubicBezTo>
                  <a:cubicBezTo>
                    <a:pt x="827" y="662"/>
                    <a:pt x="777" y="540"/>
                    <a:pt x="773" y="530"/>
                  </a:cubicBezTo>
                  <a:lnTo>
                    <a:pt x="563" y="168"/>
                  </a:lnTo>
                  <a:close/>
                </a:path>
              </a:pathLst>
            </a:custGeom>
            <a:solidFill>
              <a:srgbClr val="64D1D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84" name="Google Shape;384;p22"/>
            <p:cNvSpPr/>
            <p:nvPr/>
          </p:nvSpPr>
          <p:spPr>
            <a:xfrm>
              <a:off x="4049712" y="2100262"/>
              <a:ext cx="846137" cy="989012"/>
            </a:xfrm>
            <a:custGeom>
              <a:avLst/>
              <a:gdLst/>
              <a:ahLst/>
              <a:cxnLst/>
              <a:rect l="l" t="t" r="r" b="b"/>
              <a:pathLst>
                <a:path w="213" h="249" extrusionOk="0">
                  <a:moveTo>
                    <a:pt x="122" y="249"/>
                  </a:moveTo>
                  <a:cubicBezTo>
                    <a:pt x="88" y="249"/>
                    <a:pt x="88" y="249"/>
                    <a:pt x="88" y="249"/>
                  </a:cubicBezTo>
                  <a:cubicBezTo>
                    <a:pt x="85" y="249"/>
                    <a:pt x="83" y="247"/>
                    <a:pt x="83" y="244"/>
                  </a:cubicBezTo>
                  <a:cubicBezTo>
                    <a:pt x="83" y="241"/>
                    <a:pt x="85" y="239"/>
                    <a:pt x="88" y="239"/>
                  </a:cubicBezTo>
                  <a:cubicBezTo>
                    <a:pt x="122" y="239"/>
                    <a:pt x="122" y="239"/>
                    <a:pt x="122" y="239"/>
                  </a:cubicBezTo>
                  <a:cubicBezTo>
                    <a:pt x="125" y="239"/>
                    <a:pt x="127" y="241"/>
                    <a:pt x="127" y="244"/>
                  </a:cubicBezTo>
                  <a:cubicBezTo>
                    <a:pt x="127" y="247"/>
                    <a:pt x="125" y="249"/>
                    <a:pt x="122" y="249"/>
                  </a:cubicBezTo>
                  <a:close/>
                  <a:moveTo>
                    <a:pt x="132" y="233"/>
                  </a:moveTo>
                  <a:cubicBezTo>
                    <a:pt x="78" y="233"/>
                    <a:pt x="78" y="233"/>
                    <a:pt x="78" y="233"/>
                  </a:cubicBezTo>
                  <a:cubicBezTo>
                    <a:pt x="75" y="233"/>
                    <a:pt x="73" y="231"/>
                    <a:pt x="73" y="228"/>
                  </a:cubicBezTo>
                  <a:cubicBezTo>
                    <a:pt x="73" y="225"/>
                    <a:pt x="75" y="223"/>
                    <a:pt x="78" y="223"/>
                  </a:cubicBezTo>
                  <a:cubicBezTo>
                    <a:pt x="132" y="223"/>
                    <a:pt x="132" y="223"/>
                    <a:pt x="132" y="223"/>
                  </a:cubicBezTo>
                  <a:cubicBezTo>
                    <a:pt x="134" y="223"/>
                    <a:pt x="137" y="225"/>
                    <a:pt x="137" y="228"/>
                  </a:cubicBezTo>
                  <a:cubicBezTo>
                    <a:pt x="137" y="231"/>
                    <a:pt x="134" y="233"/>
                    <a:pt x="132" y="233"/>
                  </a:cubicBezTo>
                  <a:close/>
                  <a:moveTo>
                    <a:pt x="105" y="215"/>
                  </a:moveTo>
                  <a:cubicBezTo>
                    <a:pt x="95" y="215"/>
                    <a:pt x="85" y="215"/>
                    <a:pt x="84" y="215"/>
                  </a:cubicBezTo>
                  <a:cubicBezTo>
                    <a:pt x="84" y="215"/>
                    <a:pt x="84" y="215"/>
                    <a:pt x="84" y="215"/>
                  </a:cubicBezTo>
                  <a:cubicBezTo>
                    <a:pt x="74" y="215"/>
                    <a:pt x="70" y="212"/>
                    <a:pt x="68" y="203"/>
                  </a:cubicBezTo>
                  <a:cubicBezTo>
                    <a:pt x="67" y="200"/>
                    <a:pt x="67" y="196"/>
                    <a:pt x="67" y="193"/>
                  </a:cubicBezTo>
                  <a:cubicBezTo>
                    <a:pt x="67" y="188"/>
                    <a:pt x="67" y="183"/>
                    <a:pt x="65" y="180"/>
                  </a:cubicBezTo>
                  <a:cubicBezTo>
                    <a:pt x="57" y="167"/>
                    <a:pt x="53" y="158"/>
                    <a:pt x="46" y="144"/>
                  </a:cubicBezTo>
                  <a:cubicBezTo>
                    <a:pt x="39" y="131"/>
                    <a:pt x="31" y="111"/>
                    <a:pt x="36" y="92"/>
                  </a:cubicBezTo>
                  <a:cubicBezTo>
                    <a:pt x="42" y="68"/>
                    <a:pt x="68" y="44"/>
                    <a:pt x="104" y="44"/>
                  </a:cubicBezTo>
                  <a:cubicBezTo>
                    <a:pt x="141" y="44"/>
                    <a:pt x="166" y="68"/>
                    <a:pt x="172" y="92"/>
                  </a:cubicBezTo>
                  <a:cubicBezTo>
                    <a:pt x="177" y="111"/>
                    <a:pt x="170" y="131"/>
                    <a:pt x="163" y="144"/>
                  </a:cubicBezTo>
                  <a:cubicBezTo>
                    <a:pt x="156" y="157"/>
                    <a:pt x="151" y="167"/>
                    <a:pt x="144" y="180"/>
                  </a:cubicBezTo>
                  <a:cubicBezTo>
                    <a:pt x="142" y="183"/>
                    <a:pt x="142" y="188"/>
                    <a:pt x="142" y="193"/>
                  </a:cubicBezTo>
                  <a:cubicBezTo>
                    <a:pt x="142" y="196"/>
                    <a:pt x="141" y="200"/>
                    <a:pt x="141" y="203"/>
                  </a:cubicBezTo>
                  <a:cubicBezTo>
                    <a:pt x="139" y="212"/>
                    <a:pt x="134" y="215"/>
                    <a:pt x="125" y="215"/>
                  </a:cubicBezTo>
                  <a:cubicBezTo>
                    <a:pt x="124" y="215"/>
                    <a:pt x="115" y="215"/>
                    <a:pt x="105" y="215"/>
                  </a:cubicBezTo>
                  <a:close/>
                  <a:moveTo>
                    <a:pt x="84" y="206"/>
                  </a:moveTo>
                  <a:cubicBezTo>
                    <a:pt x="85" y="206"/>
                    <a:pt x="123" y="206"/>
                    <a:pt x="125" y="206"/>
                  </a:cubicBezTo>
                  <a:cubicBezTo>
                    <a:pt x="130" y="206"/>
                    <a:pt x="131" y="205"/>
                    <a:pt x="132" y="201"/>
                  </a:cubicBezTo>
                  <a:cubicBezTo>
                    <a:pt x="132" y="199"/>
                    <a:pt x="132" y="196"/>
                    <a:pt x="132" y="192"/>
                  </a:cubicBezTo>
                  <a:cubicBezTo>
                    <a:pt x="133" y="187"/>
                    <a:pt x="133" y="181"/>
                    <a:pt x="136" y="175"/>
                  </a:cubicBezTo>
                  <a:cubicBezTo>
                    <a:pt x="143" y="162"/>
                    <a:pt x="148" y="153"/>
                    <a:pt x="155" y="140"/>
                  </a:cubicBezTo>
                  <a:cubicBezTo>
                    <a:pt x="160" y="130"/>
                    <a:pt x="168" y="111"/>
                    <a:pt x="163" y="94"/>
                  </a:cubicBezTo>
                  <a:cubicBezTo>
                    <a:pt x="158" y="74"/>
                    <a:pt x="136" y="54"/>
                    <a:pt x="104" y="53"/>
                  </a:cubicBezTo>
                  <a:cubicBezTo>
                    <a:pt x="73" y="54"/>
                    <a:pt x="50" y="74"/>
                    <a:pt x="45" y="94"/>
                  </a:cubicBezTo>
                  <a:cubicBezTo>
                    <a:pt x="41" y="111"/>
                    <a:pt x="49" y="130"/>
                    <a:pt x="54" y="140"/>
                  </a:cubicBezTo>
                  <a:cubicBezTo>
                    <a:pt x="61" y="153"/>
                    <a:pt x="66" y="162"/>
                    <a:pt x="73" y="175"/>
                  </a:cubicBezTo>
                  <a:cubicBezTo>
                    <a:pt x="76" y="181"/>
                    <a:pt x="76" y="187"/>
                    <a:pt x="76" y="192"/>
                  </a:cubicBezTo>
                  <a:cubicBezTo>
                    <a:pt x="76" y="196"/>
                    <a:pt x="77" y="199"/>
                    <a:pt x="77" y="201"/>
                  </a:cubicBezTo>
                  <a:cubicBezTo>
                    <a:pt x="78" y="205"/>
                    <a:pt x="78" y="206"/>
                    <a:pt x="84" y="206"/>
                  </a:cubicBezTo>
                  <a:cubicBezTo>
                    <a:pt x="84" y="206"/>
                    <a:pt x="84" y="206"/>
                    <a:pt x="84" y="206"/>
                  </a:cubicBezTo>
                  <a:close/>
                  <a:moveTo>
                    <a:pt x="23" y="114"/>
                  </a:moveTo>
                  <a:cubicBezTo>
                    <a:pt x="5" y="114"/>
                    <a:pt x="5" y="114"/>
                    <a:pt x="5" y="114"/>
                  </a:cubicBezTo>
                  <a:cubicBezTo>
                    <a:pt x="2" y="114"/>
                    <a:pt x="0" y="112"/>
                    <a:pt x="0" y="109"/>
                  </a:cubicBezTo>
                  <a:cubicBezTo>
                    <a:pt x="0" y="107"/>
                    <a:pt x="2" y="105"/>
                    <a:pt x="5" y="105"/>
                  </a:cubicBezTo>
                  <a:cubicBezTo>
                    <a:pt x="23" y="105"/>
                    <a:pt x="23" y="105"/>
                    <a:pt x="23" y="105"/>
                  </a:cubicBezTo>
                  <a:cubicBezTo>
                    <a:pt x="25" y="105"/>
                    <a:pt x="27" y="107"/>
                    <a:pt x="27" y="109"/>
                  </a:cubicBezTo>
                  <a:cubicBezTo>
                    <a:pt x="27" y="112"/>
                    <a:pt x="25" y="114"/>
                    <a:pt x="23" y="114"/>
                  </a:cubicBezTo>
                  <a:close/>
                  <a:moveTo>
                    <a:pt x="208" y="111"/>
                  </a:moveTo>
                  <a:cubicBezTo>
                    <a:pt x="186" y="111"/>
                    <a:pt x="186" y="111"/>
                    <a:pt x="186" y="111"/>
                  </a:cubicBezTo>
                  <a:cubicBezTo>
                    <a:pt x="183" y="111"/>
                    <a:pt x="181" y="109"/>
                    <a:pt x="181" y="106"/>
                  </a:cubicBezTo>
                  <a:cubicBezTo>
                    <a:pt x="181" y="104"/>
                    <a:pt x="183" y="101"/>
                    <a:pt x="186" y="101"/>
                  </a:cubicBezTo>
                  <a:cubicBezTo>
                    <a:pt x="208" y="101"/>
                    <a:pt x="208" y="101"/>
                    <a:pt x="208" y="101"/>
                  </a:cubicBezTo>
                  <a:cubicBezTo>
                    <a:pt x="211" y="101"/>
                    <a:pt x="213" y="104"/>
                    <a:pt x="213" y="106"/>
                  </a:cubicBezTo>
                  <a:cubicBezTo>
                    <a:pt x="213" y="109"/>
                    <a:pt x="211" y="111"/>
                    <a:pt x="208" y="111"/>
                  </a:cubicBezTo>
                  <a:close/>
                  <a:moveTo>
                    <a:pt x="63" y="107"/>
                  </a:moveTo>
                  <a:cubicBezTo>
                    <a:pt x="62" y="107"/>
                    <a:pt x="62" y="107"/>
                    <a:pt x="61" y="107"/>
                  </a:cubicBezTo>
                  <a:cubicBezTo>
                    <a:pt x="59" y="106"/>
                    <a:pt x="57" y="104"/>
                    <a:pt x="58" y="101"/>
                  </a:cubicBezTo>
                  <a:cubicBezTo>
                    <a:pt x="62" y="84"/>
                    <a:pt x="81" y="67"/>
                    <a:pt x="107" y="67"/>
                  </a:cubicBezTo>
                  <a:cubicBezTo>
                    <a:pt x="107" y="67"/>
                    <a:pt x="107" y="67"/>
                    <a:pt x="107" y="67"/>
                  </a:cubicBezTo>
                  <a:cubicBezTo>
                    <a:pt x="109" y="67"/>
                    <a:pt x="112" y="69"/>
                    <a:pt x="112" y="71"/>
                  </a:cubicBezTo>
                  <a:cubicBezTo>
                    <a:pt x="112" y="74"/>
                    <a:pt x="109" y="76"/>
                    <a:pt x="107" y="76"/>
                  </a:cubicBezTo>
                  <a:cubicBezTo>
                    <a:pt x="86" y="76"/>
                    <a:pt x="70" y="90"/>
                    <a:pt x="67" y="103"/>
                  </a:cubicBezTo>
                  <a:cubicBezTo>
                    <a:pt x="67" y="106"/>
                    <a:pt x="65" y="107"/>
                    <a:pt x="63" y="107"/>
                  </a:cubicBezTo>
                  <a:close/>
                  <a:moveTo>
                    <a:pt x="164" y="56"/>
                  </a:moveTo>
                  <a:cubicBezTo>
                    <a:pt x="163" y="56"/>
                    <a:pt x="161" y="56"/>
                    <a:pt x="160" y="55"/>
                  </a:cubicBezTo>
                  <a:cubicBezTo>
                    <a:pt x="159" y="53"/>
                    <a:pt x="159" y="50"/>
                    <a:pt x="160" y="48"/>
                  </a:cubicBezTo>
                  <a:cubicBezTo>
                    <a:pt x="176" y="32"/>
                    <a:pt x="176" y="32"/>
                    <a:pt x="176" y="32"/>
                  </a:cubicBezTo>
                  <a:cubicBezTo>
                    <a:pt x="178" y="31"/>
                    <a:pt x="181" y="31"/>
                    <a:pt x="183" y="32"/>
                  </a:cubicBezTo>
                  <a:cubicBezTo>
                    <a:pt x="185" y="34"/>
                    <a:pt x="185" y="37"/>
                    <a:pt x="183" y="39"/>
                  </a:cubicBezTo>
                  <a:cubicBezTo>
                    <a:pt x="167" y="55"/>
                    <a:pt x="167" y="55"/>
                    <a:pt x="167" y="55"/>
                  </a:cubicBezTo>
                  <a:cubicBezTo>
                    <a:pt x="166" y="56"/>
                    <a:pt x="165" y="56"/>
                    <a:pt x="164" y="56"/>
                  </a:cubicBezTo>
                  <a:close/>
                  <a:moveTo>
                    <a:pt x="46" y="56"/>
                  </a:moveTo>
                  <a:cubicBezTo>
                    <a:pt x="45" y="56"/>
                    <a:pt x="44" y="56"/>
                    <a:pt x="43" y="55"/>
                  </a:cubicBezTo>
                  <a:cubicBezTo>
                    <a:pt x="27" y="39"/>
                    <a:pt x="27" y="39"/>
                    <a:pt x="27" y="39"/>
                  </a:cubicBezTo>
                  <a:cubicBezTo>
                    <a:pt x="25" y="37"/>
                    <a:pt x="25" y="34"/>
                    <a:pt x="27" y="32"/>
                  </a:cubicBezTo>
                  <a:cubicBezTo>
                    <a:pt x="29" y="31"/>
                    <a:pt x="32" y="31"/>
                    <a:pt x="34" y="32"/>
                  </a:cubicBezTo>
                  <a:cubicBezTo>
                    <a:pt x="49" y="48"/>
                    <a:pt x="49" y="48"/>
                    <a:pt x="49" y="48"/>
                  </a:cubicBezTo>
                  <a:cubicBezTo>
                    <a:pt x="51" y="50"/>
                    <a:pt x="51" y="53"/>
                    <a:pt x="49" y="55"/>
                  </a:cubicBezTo>
                  <a:cubicBezTo>
                    <a:pt x="49" y="56"/>
                    <a:pt x="47" y="56"/>
                    <a:pt x="46" y="56"/>
                  </a:cubicBezTo>
                  <a:close/>
                  <a:moveTo>
                    <a:pt x="104" y="35"/>
                  </a:moveTo>
                  <a:cubicBezTo>
                    <a:pt x="102" y="35"/>
                    <a:pt x="100" y="33"/>
                    <a:pt x="100" y="31"/>
                  </a:cubicBezTo>
                  <a:cubicBezTo>
                    <a:pt x="100" y="4"/>
                    <a:pt x="100" y="4"/>
                    <a:pt x="100" y="4"/>
                  </a:cubicBezTo>
                  <a:cubicBezTo>
                    <a:pt x="100" y="2"/>
                    <a:pt x="102" y="0"/>
                    <a:pt x="104" y="0"/>
                  </a:cubicBezTo>
                  <a:cubicBezTo>
                    <a:pt x="107" y="0"/>
                    <a:pt x="109" y="2"/>
                    <a:pt x="109" y="4"/>
                  </a:cubicBezTo>
                  <a:cubicBezTo>
                    <a:pt x="109" y="31"/>
                    <a:pt x="109" y="31"/>
                    <a:pt x="109" y="31"/>
                  </a:cubicBezTo>
                  <a:cubicBezTo>
                    <a:pt x="109" y="33"/>
                    <a:pt x="107" y="35"/>
                    <a:pt x="104" y="3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385" name="Google Shape;385;p22"/>
          <p:cNvSpPr txBox="1"/>
          <p:nvPr/>
        </p:nvSpPr>
        <p:spPr>
          <a:xfrm>
            <a:off x="8561387" y="3192462"/>
            <a:ext cx="1866900" cy="6921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 adipin nnscing elit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6" name="Google Shape;386;p22"/>
          <p:cNvSpPr txBox="1"/>
          <p:nvPr/>
        </p:nvSpPr>
        <p:spPr>
          <a:xfrm>
            <a:off x="8520112" y="5092700"/>
            <a:ext cx="1866900" cy="6921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 adipin nnscing elit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par>
                                    <p:cTn id="10" presetID="2" presetClass="entr" presetSubtype="2" decel="50000" fill="hold" grpId="0" nodeType="withEffect">
                                      <p:stCondLst>
                                        <p:cond delay="0"/>
                                      </p:stCondLst>
                                      <p:childTnLst>
                                        <p:set>
                                          <p:cBhvr>
                                            <p:cTn id="11" dur="1" fill="hold">
                                              <p:stCondLst>
                                                <p:cond delay="0"/>
                                              </p:stCondLst>
                                            </p:cTn>
                                            <p:tgtEl>
                                              <p:spTgt spid="376"/>
                                            </p:tgtEl>
                                            <p:attrNameLst>
                                              <p:attrName>style.visibility</p:attrName>
                                            </p:attrNameLst>
                                          </p:cBhvr>
                                          <p:to>
                                            <p:strVal val="visible"/>
                                          </p:to>
                                        </p:set>
                                        <p:anim calcmode="lin" valueType="num">
                                          <p:cBhvr additive="base">
                                            <p:cTn id="12" dur="750" fill="hold"/>
                                            <p:tgtEl>
                                              <p:spTgt spid="376"/>
                                            </p:tgtEl>
                                            <p:attrNameLst>
                                              <p:attrName>ppt_x</p:attrName>
                                            </p:attrNameLst>
                                          </p:cBhvr>
                                          <p:tavLst>
                                            <p:tav tm="0">
                                              <p:val>
                                                <p:strVal val="1+#ppt_w/2"/>
                                              </p:val>
                                            </p:tav>
                                            <p:tav tm="100000">
                                              <p:val>
                                                <p:strVal val="#ppt_x"/>
                                              </p:val>
                                            </p:tav>
                                          </p:tavLst>
                                        </p:anim>
                                        <p:anim calcmode="lin" valueType="num">
                                          <p:cBhvr additive="base">
                                            <p:cTn id="13" dur="750" fill="hold"/>
                                            <p:tgtEl>
                                              <p:spTgt spid="376"/>
                                            </p:tgtEl>
                                            <p:attrNameLst>
                                              <p:attrName>ppt_y</p:attrName>
                                            </p:attrNameLst>
                                          </p:cBhvr>
                                          <p:tavLst>
                                            <p:tav tm="0">
                                              <p:val>
                                                <p:strVal val="#ppt_y"/>
                                              </p:val>
                                            </p:tav>
                                            <p:tav tm="100000">
                                              <p:val>
                                                <p:strVal val="#ppt_y"/>
                                              </p:val>
                                            </p:tav>
                                          </p:tavLst>
                                        </p:anim>
                                      </p:childTnLst>
                                    </p:cTn>
                                  </p:par>
                                  <p:par>
                                    <p:cTn id="14" presetID="2" presetClass="entr" presetSubtype="2" decel="50000" fill="hold" grpId="0" nodeType="withEffect">
                                      <p:stCondLst>
                                        <p:cond delay="100"/>
                                      </p:stCondLst>
                                      <p:childTnLst>
                                        <p:set>
                                          <p:cBhvr>
                                            <p:cTn id="15" dur="1" fill="hold">
                                              <p:stCondLst>
                                                <p:cond delay="0"/>
                                              </p:stCondLst>
                                            </p:cTn>
                                            <p:tgtEl>
                                              <p:spTgt spid="373"/>
                                            </p:tgtEl>
                                            <p:attrNameLst>
                                              <p:attrName>style.visibility</p:attrName>
                                            </p:attrNameLst>
                                          </p:cBhvr>
                                          <p:to>
                                            <p:strVal val="visible"/>
                                          </p:to>
                                        </p:set>
                                        <p:anim calcmode="lin" valueType="num">
                                          <p:cBhvr additive="base">
                                            <p:cTn id="16" dur="750" fill="hold"/>
                                            <p:tgtEl>
                                              <p:spTgt spid="373"/>
                                            </p:tgtEl>
                                            <p:attrNameLst>
                                              <p:attrName>ppt_x</p:attrName>
                                            </p:attrNameLst>
                                          </p:cBhvr>
                                          <p:tavLst>
                                            <p:tav tm="0">
                                              <p:val>
                                                <p:strVal val="1+#ppt_w/2"/>
                                              </p:val>
                                            </p:tav>
                                            <p:tav tm="100000">
                                              <p:val>
                                                <p:strVal val="#ppt_x"/>
                                              </p:val>
                                            </p:tav>
                                          </p:tavLst>
                                        </p:anim>
                                        <p:anim calcmode="lin" valueType="num">
                                          <p:cBhvr additive="base">
                                            <p:cTn id="17" dur="750" fill="hold"/>
                                            <p:tgtEl>
                                              <p:spTgt spid="373"/>
                                            </p:tgtEl>
                                            <p:attrNameLst>
                                              <p:attrName>ppt_y</p:attrName>
                                            </p:attrNameLst>
                                          </p:cBhvr>
                                          <p:tavLst>
                                            <p:tav tm="0">
                                              <p:val>
                                                <p:strVal val="#ppt_y"/>
                                              </p:val>
                                            </p:tav>
                                            <p:tav tm="100000">
                                              <p:val>
                                                <p:strVal val="#ppt_y"/>
                                              </p:val>
                                            </p:tav>
                                          </p:tavLst>
                                        </p:anim>
                                      </p:childTnLst>
                                    </p:cTn>
                                  </p:par>
                                  <p:par>
                                    <p:cTn id="18" presetID="2" presetClass="entr" presetSubtype="2" decel="50000" fill="hold" grpId="0" nodeType="withEffect">
                                      <p:stCondLst>
                                        <p:cond delay="200"/>
                                      </p:stCondLst>
                                      <p:childTnLst>
                                        <p:set>
                                          <p:cBhvr>
                                            <p:cTn id="19" dur="1" fill="hold">
                                              <p:stCondLst>
                                                <p:cond delay="0"/>
                                              </p:stCondLst>
                                            </p:cTn>
                                            <p:tgtEl>
                                              <p:spTgt spid="372"/>
                                            </p:tgtEl>
                                            <p:attrNameLst>
                                              <p:attrName>style.visibility</p:attrName>
                                            </p:attrNameLst>
                                          </p:cBhvr>
                                          <p:to>
                                            <p:strVal val="visible"/>
                                          </p:to>
                                        </p:set>
                                        <p:anim calcmode="lin" valueType="num">
                                          <p:cBhvr additive="base">
                                            <p:cTn id="20" dur="750" fill="hold"/>
                                            <p:tgtEl>
                                              <p:spTgt spid="372"/>
                                            </p:tgtEl>
                                            <p:attrNameLst>
                                              <p:attrName>ppt_x</p:attrName>
                                            </p:attrNameLst>
                                          </p:cBhvr>
                                          <p:tavLst>
                                            <p:tav tm="0">
                                              <p:val>
                                                <p:strVal val="1+#ppt_w/2"/>
                                              </p:val>
                                            </p:tav>
                                            <p:tav tm="100000">
                                              <p:val>
                                                <p:strVal val="#ppt_x"/>
                                              </p:val>
                                            </p:tav>
                                          </p:tavLst>
                                        </p:anim>
                                        <p:anim calcmode="lin" valueType="num">
                                          <p:cBhvr additive="base">
                                            <p:cTn id="21" dur="750" fill="hold"/>
                                            <p:tgtEl>
                                              <p:spTgt spid="372"/>
                                            </p:tgtEl>
                                            <p:attrNameLst>
                                              <p:attrName>ppt_y</p:attrName>
                                            </p:attrNameLst>
                                          </p:cBhvr>
                                          <p:tavLst>
                                            <p:tav tm="0">
                                              <p:val>
                                                <p:strVal val="#ppt_y"/>
                                              </p:val>
                                            </p:tav>
                                            <p:tav tm="100000">
                                              <p:val>
                                                <p:strVal val="#ppt_y"/>
                                              </p:val>
                                            </p:tav>
                                          </p:tavLst>
                                        </p:anim>
                                      </p:childTnLst>
                                    </p:cTn>
                                  </p:par>
                                </p:childTnLst>
                              </p:cTn>
                            </p:par>
                            <p:par>
                              <p:cTn id="22" fill="hold">
                                <p:stCondLst>
                                  <p:cond delay="950"/>
                                </p:stCondLst>
                                <p:childTnLst>
                                  <p:par>
                                    <p:cTn id="23" presetID="53" presetClass="entr" presetSubtype="16" decel="5000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750" fill="hold"/>
                                            <p:tgtEl>
                                              <p:spTgt spid="3"/>
                                            </p:tgtEl>
                                            <p:attrNameLst>
                                              <p:attrName>ppt_w</p:attrName>
                                            </p:attrNameLst>
                                          </p:cBhvr>
                                          <p:tavLst>
                                            <p:tav tm="0">
                                              <p:val>
                                                <p:fltVal val="0"/>
                                              </p:val>
                                            </p:tav>
                                            <p:tav tm="100000">
                                              <p:val>
                                                <p:strVal val="#ppt_w"/>
                                              </p:val>
                                            </p:tav>
                                          </p:tavLst>
                                        </p:anim>
                                        <p:anim calcmode="lin" valueType="num">
                                          <p:cBhvr>
                                            <p:cTn id="26" dur="750" fill="hold"/>
                                            <p:tgtEl>
                                              <p:spTgt spid="3"/>
                                            </p:tgtEl>
                                            <p:attrNameLst>
                                              <p:attrName>ppt_h</p:attrName>
                                            </p:attrNameLst>
                                          </p:cBhvr>
                                          <p:tavLst>
                                            <p:tav tm="0">
                                              <p:val>
                                                <p:fltVal val="0"/>
                                              </p:val>
                                            </p:tav>
                                            <p:tav tm="100000">
                                              <p:val>
                                                <p:strVal val="#ppt_h"/>
                                              </p:val>
                                            </p:tav>
                                          </p:tavLst>
                                        </p:anim>
                                        <p:animEffect transition="in" filter="fade">
                                          <p:cBhvr>
                                            <p:cTn id="27" dur="750"/>
                                            <p:tgtEl>
                                              <p:spTgt spid="3"/>
                                            </p:tgtEl>
                                          </p:cBhvr>
                                        </p:animEffect>
                                      </p:childTnLst>
                                    </p:cTn>
                                  </p:par>
                                  <p:par>
                                    <p:cTn id="28" presetID="2" presetClass="entr" presetSubtype="2" decel="50000" fill="hold" grpId="0" nodeType="withEffect">
                                      <p:stCondLst>
                                        <p:cond delay="0"/>
                                      </p:stCondLst>
                                      <p:childTnLst>
                                        <p:set>
                                          <p:cBhvr>
                                            <p:cTn id="29" dur="1" fill="hold">
                                              <p:stCondLst>
                                                <p:cond delay="0"/>
                                              </p:stCondLst>
                                            </p:cTn>
                                            <p:tgtEl>
                                              <p:spTgt spid="377"/>
                                            </p:tgtEl>
                                            <p:attrNameLst>
                                              <p:attrName>style.visibility</p:attrName>
                                            </p:attrNameLst>
                                          </p:cBhvr>
                                          <p:to>
                                            <p:strVal val="visible"/>
                                          </p:to>
                                        </p:set>
                                        <p:anim calcmode="lin" valueType="num">
                                          <p:cBhvr additive="base">
                                            <p:cTn id="30" dur="750" fill="hold"/>
                                            <p:tgtEl>
                                              <p:spTgt spid="377"/>
                                            </p:tgtEl>
                                            <p:attrNameLst>
                                              <p:attrName>ppt_x</p:attrName>
                                            </p:attrNameLst>
                                          </p:cBhvr>
                                          <p:tavLst>
                                            <p:tav tm="0">
                                              <p:val>
                                                <p:strVal val="1+#ppt_w/2"/>
                                              </p:val>
                                            </p:tav>
                                            <p:tav tm="100000">
                                              <p:val>
                                                <p:strVal val="#ppt_x"/>
                                              </p:val>
                                            </p:tav>
                                          </p:tavLst>
                                        </p:anim>
                                        <p:anim calcmode="lin" valueType="num">
                                          <p:cBhvr additive="base">
                                            <p:cTn id="31" dur="750" fill="hold"/>
                                            <p:tgtEl>
                                              <p:spTgt spid="377"/>
                                            </p:tgtEl>
                                            <p:attrNameLst>
                                              <p:attrName>ppt_y</p:attrName>
                                            </p:attrNameLst>
                                          </p:cBhvr>
                                          <p:tavLst>
                                            <p:tav tm="0">
                                              <p:val>
                                                <p:strVal val="#ppt_y"/>
                                              </p:val>
                                            </p:tav>
                                            <p:tav tm="100000">
                                              <p:val>
                                                <p:strVal val="#ppt_y"/>
                                              </p:val>
                                            </p:tav>
                                          </p:tavLst>
                                        </p:anim>
                                      </p:childTnLst>
                                    </p:cTn>
                                  </p:par>
                                  <p:par>
                                    <p:cTn id="32" presetID="2" presetClass="entr" presetSubtype="2" decel="50000" fill="hold" grpId="0" nodeType="withEffect">
                                      <p:stCondLst>
                                        <p:cond delay="100"/>
                                      </p:stCondLst>
                                      <p:childTnLst>
                                        <p:set>
                                          <p:cBhvr>
                                            <p:cTn id="33" dur="1" fill="hold">
                                              <p:stCondLst>
                                                <p:cond delay="0"/>
                                              </p:stCondLst>
                                            </p:cTn>
                                            <p:tgtEl>
                                              <p:spTgt spid="374"/>
                                            </p:tgtEl>
                                            <p:attrNameLst>
                                              <p:attrName>style.visibility</p:attrName>
                                            </p:attrNameLst>
                                          </p:cBhvr>
                                          <p:to>
                                            <p:strVal val="visible"/>
                                          </p:to>
                                        </p:set>
                                        <p:anim calcmode="lin" valueType="num">
                                          <p:cBhvr additive="base">
                                            <p:cTn id="34" dur="750" fill="hold"/>
                                            <p:tgtEl>
                                              <p:spTgt spid="374"/>
                                            </p:tgtEl>
                                            <p:attrNameLst>
                                              <p:attrName>ppt_x</p:attrName>
                                            </p:attrNameLst>
                                          </p:cBhvr>
                                          <p:tavLst>
                                            <p:tav tm="0">
                                              <p:val>
                                                <p:strVal val="1+#ppt_w/2"/>
                                              </p:val>
                                            </p:tav>
                                            <p:tav tm="100000">
                                              <p:val>
                                                <p:strVal val="#ppt_x"/>
                                              </p:val>
                                            </p:tav>
                                          </p:tavLst>
                                        </p:anim>
                                        <p:anim calcmode="lin" valueType="num">
                                          <p:cBhvr additive="base">
                                            <p:cTn id="35" dur="750" fill="hold"/>
                                            <p:tgtEl>
                                              <p:spTgt spid="374"/>
                                            </p:tgtEl>
                                            <p:attrNameLst>
                                              <p:attrName>ppt_y</p:attrName>
                                            </p:attrNameLst>
                                          </p:cBhvr>
                                          <p:tavLst>
                                            <p:tav tm="0">
                                              <p:val>
                                                <p:strVal val="#ppt_y"/>
                                              </p:val>
                                            </p:tav>
                                            <p:tav tm="100000">
                                              <p:val>
                                                <p:strVal val="#ppt_y"/>
                                              </p:val>
                                            </p:tav>
                                          </p:tavLst>
                                        </p:anim>
                                      </p:childTnLst>
                                    </p:cTn>
                                  </p:par>
                                  <p:par>
                                    <p:cTn id="36" presetID="2" presetClass="entr" presetSubtype="2" decel="50000" fill="hold" grpId="0" nodeType="withEffect">
                                      <p:stCondLst>
                                        <p:cond delay="200"/>
                                      </p:stCondLst>
                                      <p:childTnLst>
                                        <p:set>
                                          <p:cBhvr>
                                            <p:cTn id="37" dur="1" fill="hold">
                                              <p:stCondLst>
                                                <p:cond delay="0"/>
                                              </p:stCondLst>
                                            </p:cTn>
                                            <p:tgtEl>
                                              <p:spTgt spid="385"/>
                                            </p:tgtEl>
                                            <p:attrNameLst>
                                              <p:attrName>style.visibility</p:attrName>
                                            </p:attrNameLst>
                                          </p:cBhvr>
                                          <p:to>
                                            <p:strVal val="visible"/>
                                          </p:to>
                                        </p:set>
                                        <p:anim calcmode="lin" valueType="num">
                                          <p:cBhvr additive="base">
                                            <p:cTn id="38" dur="750" fill="hold"/>
                                            <p:tgtEl>
                                              <p:spTgt spid="385"/>
                                            </p:tgtEl>
                                            <p:attrNameLst>
                                              <p:attrName>ppt_x</p:attrName>
                                            </p:attrNameLst>
                                          </p:cBhvr>
                                          <p:tavLst>
                                            <p:tav tm="0">
                                              <p:val>
                                                <p:strVal val="1+#ppt_w/2"/>
                                              </p:val>
                                            </p:tav>
                                            <p:tav tm="100000">
                                              <p:val>
                                                <p:strVal val="#ppt_x"/>
                                              </p:val>
                                            </p:tav>
                                          </p:tavLst>
                                        </p:anim>
                                        <p:anim calcmode="lin" valueType="num">
                                          <p:cBhvr additive="base">
                                            <p:cTn id="39" dur="750" fill="hold"/>
                                            <p:tgtEl>
                                              <p:spTgt spid="385"/>
                                            </p:tgtEl>
                                            <p:attrNameLst>
                                              <p:attrName>ppt_y</p:attrName>
                                            </p:attrNameLst>
                                          </p:cBhvr>
                                          <p:tavLst>
                                            <p:tav tm="0">
                                              <p:val>
                                                <p:strVal val="#ppt_y"/>
                                              </p:val>
                                            </p:tav>
                                            <p:tav tm="100000">
                                              <p:val>
                                                <p:strVal val="#ppt_y"/>
                                              </p:val>
                                            </p:tav>
                                          </p:tavLst>
                                        </p:anim>
                                      </p:childTnLst>
                                    </p:cTn>
                                  </p:par>
                                </p:childTnLst>
                              </p:cTn>
                            </p:par>
                            <p:par>
                              <p:cTn id="40" fill="hold">
                                <p:stCondLst>
                                  <p:cond delay="1900"/>
                                </p:stCondLst>
                                <p:childTnLst>
                                  <p:par>
                                    <p:cTn id="41" presetID="53" presetClass="entr" presetSubtype="16" decel="50000"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750" fill="hold"/>
                                            <p:tgtEl>
                                              <p:spTgt spid="4"/>
                                            </p:tgtEl>
                                            <p:attrNameLst>
                                              <p:attrName>ppt_w</p:attrName>
                                            </p:attrNameLst>
                                          </p:cBhvr>
                                          <p:tavLst>
                                            <p:tav tm="0">
                                              <p:val>
                                                <p:fltVal val="0"/>
                                              </p:val>
                                            </p:tav>
                                            <p:tav tm="100000">
                                              <p:val>
                                                <p:strVal val="#ppt_w"/>
                                              </p:val>
                                            </p:tav>
                                          </p:tavLst>
                                        </p:anim>
                                        <p:anim calcmode="lin" valueType="num">
                                          <p:cBhvr>
                                            <p:cTn id="44" dur="750" fill="hold"/>
                                            <p:tgtEl>
                                              <p:spTgt spid="4"/>
                                            </p:tgtEl>
                                            <p:attrNameLst>
                                              <p:attrName>ppt_h</p:attrName>
                                            </p:attrNameLst>
                                          </p:cBhvr>
                                          <p:tavLst>
                                            <p:tav tm="0">
                                              <p:val>
                                                <p:fltVal val="0"/>
                                              </p:val>
                                            </p:tav>
                                            <p:tav tm="100000">
                                              <p:val>
                                                <p:strVal val="#ppt_h"/>
                                              </p:val>
                                            </p:tav>
                                          </p:tavLst>
                                        </p:anim>
                                        <p:animEffect transition="in" filter="fade">
                                          <p:cBhvr>
                                            <p:cTn id="45" dur="750"/>
                                            <p:tgtEl>
                                              <p:spTgt spid="4"/>
                                            </p:tgtEl>
                                          </p:cBhvr>
                                        </p:animEffect>
                                      </p:childTnLst>
                                    </p:cTn>
                                  </p:par>
                                  <p:par>
                                    <p:cTn id="46" presetID="2" presetClass="entr" presetSubtype="2" decel="50000" fill="hold" grpId="0" nodeType="withEffect">
                                      <p:stCondLst>
                                        <p:cond delay="0"/>
                                      </p:stCondLst>
                                      <p:childTnLst>
                                        <p:set>
                                          <p:cBhvr>
                                            <p:cTn id="47" dur="1" fill="hold">
                                              <p:stCondLst>
                                                <p:cond delay="0"/>
                                              </p:stCondLst>
                                            </p:cTn>
                                            <p:tgtEl>
                                              <p:spTgt spid="378"/>
                                            </p:tgtEl>
                                            <p:attrNameLst>
                                              <p:attrName>style.visibility</p:attrName>
                                            </p:attrNameLst>
                                          </p:cBhvr>
                                          <p:to>
                                            <p:strVal val="visible"/>
                                          </p:to>
                                        </p:set>
                                        <p:anim calcmode="lin" valueType="num">
                                          <p:cBhvr additive="base">
                                            <p:cTn id="48" dur="750" fill="hold"/>
                                            <p:tgtEl>
                                              <p:spTgt spid="378"/>
                                            </p:tgtEl>
                                            <p:attrNameLst>
                                              <p:attrName>ppt_x</p:attrName>
                                            </p:attrNameLst>
                                          </p:cBhvr>
                                          <p:tavLst>
                                            <p:tav tm="0">
                                              <p:val>
                                                <p:strVal val="1+#ppt_w/2"/>
                                              </p:val>
                                            </p:tav>
                                            <p:tav tm="100000">
                                              <p:val>
                                                <p:strVal val="#ppt_x"/>
                                              </p:val>
                                            </p:tav>
                                          </p:tavLst>
                                        </p:anim>
                                        <p:anim calcmode="lin" valueType="num">
                                          <p:cBhvr additive="base">
                                            <p:cTn id="49" dur="750" fill="hold"/>
                                            <p:tgtEl>
                                              <p:spTgt spid="378"/>
                                            </p:tgtEl>
                                            <p:attrNameLst>
                                              <p:attrName>ppt_y</p:attrName>
                                            </p:attrNameLst>
                                          </p:cBhvr>
                                          <p:tavLst>
                                            <p:tav tm="0">
                                              <p:val>
                                                <p:strVal val="#ppt_y"/>
                                              </p:val>
                                            </p:tav>
                                            <p:tav tm="100000">
                                              <p:val>
                                                <p:strVal val="#ppt_y"/>
                                              </p:val>
                                            </p:tav>
                                          </p:tavLst>
                                        </p:anim>
                                      </p:childTnLst>
                                    </p:cTn>
                                  </p:par>
                                  <p:par>
                                    <p:cTn id="50" presetID="2" presetClass="entr" presetSubtype="2" decel="50000" fill="hold" grpId="0" nodeType="withEffect">
                                      <p:stCondLst>
                                        <p:cond delay="100"/>
                                      </p:stCondLst>
                                      <p:childTnLst>
                                        <p:set>
                                          <p:cBhvr>
                                            <p:cTn id="51" dur="1" fill="hold">
                                              <p:stCondLst>
                                                <p:cond delay="0"/>
                                              </p:stCondLst>
                                            </p:cTn>
                                            <p:tgtEl>
                                              <p:spTgt spid="375"/>
                                            </p:tgtEl>
                                            <p:attrNameLst>
                                              <p:attrName>style.visibility</p:attrName>
                                            </p:attrNameLst>
                                          </p:cBhvr>
                                          <p:to>
                                            <p:strVal val="visible"/>
                                          </p:to>
                                        </p:set>
                                        <p:anim calcmode="lin" valueType="num">
                                          <p:cBhvr additive="base">
                                            <p:cTn id="52" dur="750" fill="hold"/>
                                            <p:tgtEl>
                                              <p:spTgt spid="375"/>
                                            </p:tgtEl>
                                            <p:attrNameLst>
                                              <p:attrName>ppt_x</p:attrName>
                                            </p:attrNameLst>
                                          </p:cBhvr>
                                          <p:tavLst>
                                            <p:tav tm="0">
                                              <p:val>
                                                <p:strVal val="1+#ppt_w/2"/>
                                              </p:val>
                                            </p:tav>
                                            <p:tav tm="100000">
                                              <p:val>
                                                <p:strVal val="#ppt_x"/>
                                              </p:val>
                                            </p:tav>
                                          </p:tavLst>
                                        </p:anim>
                                        <p:anim calcmode="lin" valueType="num">
                                          <p:cBhvr additive="base">
                                            <p:cTn id="53" dur="750" fill="hold"/>
                                            <p:tgtEl>
                                              <p:spTgt spid="375"/>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14:presetBounceEnd="50000">
                                      <p:stCondLst>
                                        <p:cond delay="200"/>
                                      </p:stCondLst>
                                      <p:childTnLst>
                                        <p:set>
                                          <p:cBhvr>
                                            <p:cTn id="55" dur="1" fill="hold">
                                              <p:stCondLst>
                                                <p:cond delay="0"/>
                                              </p:stCondLst>
                                            </p:cTn>
                                            <p:tgtEl>
                                              <p:spTgt spid="386"/>
                                            </p:tgtEl>
                                            <p:attrNameLst>
                                              <p:attrName>style.visibility</p:attrName>
                                            </p:attrNameLst>
                                          </p:cBhvr>
                                          <p:to>
                                            <p:strVal val="visible"/>
                                          </p:to>
                                        </p:set>
                                        <p:anim calcmode="lin" valueType="num" p14:bounceEnd="50000">
                                          <p:cBhvr additive="base">
                                            <p:cTn id="56" dur="500" fill="hold"/>
                                            <p:tgtEl>
                                              <p:spTgt spid="386"/>
                                            </p:tgtEl>
                                            <p:attrNameLst>
                                              <p:attrName>ppt_x</p:attrName>
                                            </p:attrNameLst>
                                          </p:cBhvr>
                                          <p:tavLst>
                                            <p:tav tm="0">
                                              <p:val>
                                                <p:strVal val="1+#ppt_w/2"/>
                                              </p:val>
                                            </p:tav>
                                            <p:tav tm="100000">
                                              <p:val>
                                                <p:strVal val="#ppt_x"/>
                                              </p:val>
                                            </p:tav>
                                          </p:tavLst>
                                        </p:anim>
                                        <p:anim calcmode="lin" valueType="num" p14:bounceEnd="50000">
                                          <p:cBhvr additive="base">
                                            <p:cTn id="57" dur="500" fill="hold"/>
                                            <p:tgtEl>
                                              <p:spTgt spid="3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 grpId="0"/>
          <p:bldP spid="373" grpId="0"/>
          <p:bldP spid="374" grpId="0"/>
          <p:bldP spid="375" grpId="0"/>
          <p:bldP spid="376" grpId="0"/>
          <p:bldP spid="377" grpId="0"/>
          <p:bldP spid="378" grpId="0"/>
          <p:bldP spid="385" grpId="0"/>
          <p:bldP spid="38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par>
                                    <p:cTn id="10" presetID="2" presetClass="entr" presetSubtype="2" decel="50000" fill="hold" grpId="0" nodeType="withEffect">
                                      <p:stCondLst>
                                        <p:cond delay="0"/>
                                      </p:stCondLst>
                                      <p:childTnLst>
                                        <p:set>
                                          <p:cBhvr>
                                            <p:cTn id="11" dur="1" fill="hold">
                                              <p:stCondLst>
                                                <p:cond delay="0"/>
                                              </p:stCondLst>
                                            </p:cTn>
                                            <p:tgtEl>
                                              <p:spTgt spid="376"/>
                                            </p:tgtEl>
                                            <p:attrNameLst>
                                              <p:attrName>style.visibility</p:attrName>
                                            </p:attrNameLst>
                                          </p:cBhvr>
                                          <p:to>
                                            <p:strVal val="visible"/>
                                          </p:to>
                                        </p:set>
                                        <p:anim calcmode="lin" valueType="num">
                                          <p:cBhvr additive="base">
                                            <p:cTn id="12" dur="750" fill="hold"/>
                                            <p:tgtEl>
                                              <p:spTgt spid="376"/>
                                            </p:tgtEl>
                                            <p:attrNameLst>
                                              <p:attrName>ppt_x</p:attrName>
                                            </p:attrNameLst>
                                          </p:cBhvr>
                                          <p:tavLst>
                                            <p:tav tm="0">
                                              <p:val>
                                                <p:strVal val="1+#ppt_w/2"/>
                                              </p:val>
                                            </p:tav>
                                            <p:tav tm="100000">
                                              <p:val>
                                                <p:strVal val="#ppt_x"/>
                                              </p:val>
                                            </p:tav>
                                          </p:tavLst>
                                        </p:anim>
                                        <p:anim calcmode="lin" valueType="num">
                                          <p:cBhvr additive="base">
                                            <p:cTn id="13" dur="750" fill="hold"/>
                                            <p:tgtEl>
                                              <p:spTgt spid="376"/>
                                            </p:tgtEl>
                                            <p:attrNameLst>
                                              <p:attrName>ppt_y</p:attrName>
                                            </p:attrNameLst>
                                          </p:cBhvr>
                                          <p:tavLst>
                                            <p:tav tm="0">
                                              <p:val>
                                                <p:strVal val="#ppt_y"/>
                                              </p:val>
                                            </p:tav>
                                            <p:tav tm="100000">
                                              <p:val>
                                                <p:strVal val="#ppt_y"/>
                                              </p:val>
                                            </p:tav>
                                          </p:tavLst>
                                        </p:anim>
                                      </p:childTnLst>
                                    </p:cTn>
                                  </p:par>
                                  <p:par>
                                    <p:cTn id="14" presetID="2" presetClass="entr" presetSubtype="2" decel="50000" fill="hold" grpId="0" nodeType="withEffect">
                                      <p:stCondLst>
                                        <p:cond delay="100"/>
                                      </p:stCondLst>
                                      <p:childTnLst>
                                        <p:set>
                                          <p:cBhvr>
                                            <p:cTn id="15" dur="1" fill="hold">
                                              <p:stCondLst>
                                                <p:cond delay="0"/>
                                              </p:stCondLst>
                                            </p:cTn>
                                            <p:tgtEl>
                                              <p:spTgt spid="373"/>
                                            </p:tgtEl>
                                            <p:attrNameLst>
                                              <p:attrName>style.visibility</p:attrName>
                                            </p:attrNameLst>
                                          </p:cBhvr>
                                          <p:to>
                                            <p:strVal val="visible"/>
                                          </p:to>
                                        </p:set>
                                        <p:anim calcmode="lin" valueType="num">
                                          <p:cBhvr additive="base">
                                            <p:cTn id="16" dur="750" fill="hold"/>
                                            <p:tgtEl>
                                              <p:spTgt spid="373"/>
                                            </p:tgtEl>
                                            <p:attrNameLst>
                                              <p:attrName>ppt_x</p:attrName>
                                            </p:attrNameLst>
                                          </p:cBhvr>
                                          <p:tavLst>
                                            <p:tav tm="0">
                                              <p:val>
                                                <p:strVal val="1+#ppt_w/2"/>
                                              </p:val>
                                            </p:tav>
                                            <p:tav tm="100000">
                                              <p:val>
                                                <p:strVal val="#ppt_x"/>
                                              </p:val>
                                            </p:tav>
                                          </p:tavLst>
                                        </p:anim>
                                        <p:anim calcmode="lin" valueType="num">
                                          <p:cBhvr additive="base">
                                            <p:cTn id="17" dur="750" fill="hold"/>
                                            <p:tgtEl>
                                              <p:spTgt spid="373"/>
                                            </p:tgtEl>
                                            <p:attrNameLst>
                                              <p:attrName>ppt_y</p:attrName>
                                            </p:attrNameLst>
                                          </p:cBhvr>
                                          <p:tavLst>
                                            <p:tav tm="0">
                                              <p:val>
                                                <p:strVal val="#ppt_y"/>
                                              </p:val>
                                            </p:tav>
                                            <p:tav tm="100000">
                                              <p:val>
                                                <p:strVal val="#ppt_y"/>
                                              </p:val>
                                            </p:tav>
                                          </p:tavLst>
                                        </p:anim>
                                      </p:childTnLst>
                                    </p:cTn>
                                  </p:par>
                                  <p:par>
                                    <p:cTn id="18" presetID="2" presetClass="entr" presetSubtype="2" decel="50000" fill="hold" grpId="0" nodeType="withEffect">
                                      <p:stCondLst>
                                        <p:cond delay="200"/>
                                      </p:stCondLst>
                                      <p:childTnLst>
                                        <p:set>
                                          <p:cBhvr>
                                            <p:cTn id="19" dur="1" fill="hold">
                                              <p:stCondLst>
                                                <p:cond delay="0"/>
                                              </p:stCondLst>
                                            </p:cTn>
                                            <p:tgtEl>
                                              <p:spTgt spid="372"/>
                                            </p:tgtEl>
                                            <p:attrNameLst>
                                              <p:attrName>style.visibility</p:attrName>
                                            </p:attrNameLst>
                                          </p:cBhvr>
                                          <p:to>
                                            <p:strVal val="visible"/>
                                          </p:to>
                                        </p:set>
                                        <p:anim calcmode="lin" valueType="num">
                                          <p:cBhvr additive="base">
                                            <p:cTn id="20" dur="750" fill="hold"/>
                                            <p:tgtEl>
                                              <p:spTgt spid="372"/>
                                            </p:tgtEl>
                                            <p:attrNameLst>
                                              <p:attrName>ppt_x</p:attrName>
                                            </p:attrNameLst>
                                          </p:cBhvr>
                                          <p:tavLst>
                                            <p:tav tm="0">
                                              <p:val>
                                                <p:strVal val="1+#ppt_w/2"/>
                                              </p:val>
                                            </p:tav>
                                            <p:tav tm="100000">
                                              <p:val>
                                                <p:strVal val="#ppt_x"/>
                                              </p:val>
                                            </p:tav>
                                          </p:tavLst>
                                        </p:anim>
                                        <p:anim calcmode="lin" valueType="num">
                                          <p:cBhvr additive="base">
                                            <p:cTn id="21" dur="750" fill="hold"/>
                                            <p:tgtEl>
                                              <p:spTgt spid="372"/>
                                            </p:tgtEl>
                                            <p:attrNameLst>
                                              <p:attrName>ppt_y</p:attrName>
                                            </p:attrNameLst>
                                          </p:cBhvr>
                                          <p:tavLst>
                                            <p:tav tm="0">
                                              <p:val>
                                                <p:strVal val="#ppt_y"/>
                                              </p:val>
                                            </p:tav>
                                            <p:tav tm="100000">
                                              <p:val>
                                                <p:strVal val="#ppt_y"/>
                                              </p:val>
                                            </p:tav>
                                          </p:tavLst>
                                        </p:anim>
                                      </p:childTnLst>
                                    </p:cTn>
                                  </p:par>
                                </p:childTnLst>
                              </p:cTn>
                            </p:par>
                            <p:par>
                              <p:cTn id="22" fill="hold">
                                <p:stCondLst>
                                  <p:cond delay="950"/>
                                </p:stCondLst>
                                <p:childTnLst>
                                  <p:par>
                                    <p:cTn id="23" presetID="53" presetClass="entr" presetSubtype="16" decel="5000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750" fill="hold"/>
                                            <p:tgtEl>
                                              <p:spTgt spid="3"/>
                                            </p:tgtEl>
                                            <p:attrNameLst>
                                              <p:attrName>ppt_w</p:attrName>
                                            </p:attrNameLst>
                                          </p:cBhvr>
                                          <p:tavLst>
                                            <p:tav tm="0">
                                              <p:val>
                                                <p:fltVal val="0"/>
                                              </p:val>
                                            </p:tav>
                                            <p:tav tm="100000">
                                              <p:val>
                                                <p:strVal val="#ppt_w"/>
                                              </p:val>
                                            </p:tav>
                                          </p:tavLst>
                                        </p:anim>
                                        <p:anim calcmode="lin" valueType="num">
                                          <p:cBhvr>
                                            <p:cTn id="26" dur="750" fill="hold"/>
                                            <p:tgtEl>
                                              <p:spTgt spid="3"/>
                                            </p:tgtEl>
                                            <p:attrNameLst>
                                              <p:attrName>ppt_h</p:attrName>
                                            </p:attrNameLst>
                                          </p:cBhvr>
                                          <p:tavLst>
                                            <p:tav tm="0">
                                              <p:val>
                                                <p:fltVal val="0"/>
                                              </p:val>
                                            </p:tav>
                                            <p:tav tm="100000">
                                              <p:val>
                                                <p:strVal val="#ppt_h"/>
                                              </p:val>
                                            </p:tav>
                                          </p:tavLst>
                                        </p:anim>
                                        <p:animEffect transition="in" filter="fade">
                                          <p:cBhvr>
                                            <p:cTn id="27" dur="750"/>
                                            <p:tgtEl>
                                              <p:spTgt spid="3"/>
                                            </p:tgtEl>
                                          </p:cBhvr>
                                        </p:animEffect>
                                      </p:childTnLst>
                                    </p:cTn>
                                  </p:par>
                                  <p:par>
                                    <p:cTn id="28" presetID="2" presetClass="entr" presetSubtype="2" decel="50000" fill="hold" grpId="0" nodeType="withEffect">
                                      <p:stCondLst>
                                        <p:cond delay="0"/>
                                      </p:stCondLst>
                                      <p:childTnLst>
                                        <p:set>
                                          <p:cBhvr>
                                            <p:cTn id="29" dur="1" fill="hold">
                                              <p:stCondLst>
                                                <p:cond delay="0"/>
                                              </p:stCondLst>
                                            </p:cTn>
                                            <p:tgtEl>
                                              <p:spTgt spid="377"/>
                                            </p:tgtEl>
                                            <p:attrNameLst>
                                              <p:attrName>style.visibility</p:attrName>
                                            </p:attrNameLst>
                                          </p:cBhvr>
                                          <p:to>
                                            <p:strVal val="visible"/>
                                          </p:to>
                                        </p:set>
                                        <p:anim calcmode="lin" valueType="num">
                                          <p:cBhvr additive="base">
                                            <p:cTn id="30" dur="750" fill="hold"/>
                                            <p:tgtEl>
                                              <p:spTgt spid="377"/>
                                            </p:tgtEl>
                                            <p:attrNameLst>
                                              <p:attrName>ppt_x</p:attrName>
                                            </p:attrNameLst>
                                          </p:cBhvr>
                                          <p:tavLst>
                                            <p:tav tm="0">
                                              <p:val>
                                                <p:strVal val="1+#ppt_w/2"/>
                                              </p:val>
                                            </p:tav>
                                            <p:tav tm="100000">
                                              <p:val>
                                                <p:strVal val="#ppt_x"/>
                                              </p:val>
                                            </p:tav>
                                          </p:tavLst>
                                        </p:anim>
                                        <p:anim calcmode="lin" valueType="num">
                                          <p:cBhvr additive="base">
                                            <p:cTn id="31" dur="750" fill="hold"/>
                                            <p:tgtEl>
                                              <p:spTgt spid="377"/>
                                            </p:tgtEl>
                                            <p:attrNameLst>
                                              <p:attrName>ppt_y</p:attrName>
                                            </p:attrNameLst>
                                          </p:cBhvr>
                                          <p:tavLst>
                                            <p:tav tm="0">
                                              <p:val>
                                                <p:strVal val="#ppt_y"/>
                                              </p:val>
                                            </p:tav>
                                            <p:tav tm="100000">
                                              <p:val>
                                                <p:strVal val="#ppt_y"/>
                                              </p:val>
                                            </p:tav>
                                          </p:tavLst>
                                        </p:anim>
                                      </p:childTnLst>
                                    </p:cTn>
                                  </p:par>
                                  <p:par>
                                    <p:cTn id="32" presetID="2" presetClass="entr" presetSubtype="2" decel="50000" fill="hold" grpId="0" nodeType="withEffect">
                                      <p:stCondLst>
                                        <p:cond delay="100"/>
                                      </p:stCondLst>
                                      <p:childTnLst>
                                        <p:set>
                                          <p:cBhvr>
                                            <p:cTn id="33" dur="1" fill="hold">
                                              <p:stCondLst>
                                                <p:cond delay="0"/>
                                              </p:stCondLst>
                                            </p:cTn>
                                            <p:tgtEl>
                                              <p:spTgt spid="374"/>
                                            </p:tgtEl>
                                            <p:attrNameLst>
                                              <p:attrName>style.visibility</p:attrName>
                                            </p:attrNameLst>
                                          </p:cBhvr>
                                          <p:to>
                                            <p:strVal val="visible"/>
                                          </p:to>
                                        </p:set>
                                        <p:anim calcmode="lin" valueType="num">
                                          <p:cBhvr additive="base">
                                            <p:cTn id="34" dur="750" fill="hold"/>
                                            <p:tgtEl>
                                              <p:spTgt spid="374"/>
                                            </p:tgtEl>
                                            <p:attrNameLst>
                                              <p:attrName>ppt_x</p:attrName>
                                            </p:attrNameLst>
                                          </p:cBhvr>
                                          <p:tavLst>
                                            <p:tav tm="0">
                                              <p:val>
                                                <p:strVal val="1+#ppt_w/2"/>
                                              </p:val>
                                            </p:tav>
                                            <p:tav tm="100000">
                                              <p:val>
                                                <p:strVal val="#ppt_x"/>
                                              </p:val>
                                            </p:tav>
                                          </p:tavLst>
                                        </p:anim>
                                        <p:anim calcmode="lin" valueType="num">
                                          <p:cBhvr additive="base">
                                            <p:cTn id="35" dur="750" fill="hold"/>
                                            <p:tgtEl>
                                              <p:spTgt spid="374"/>
                                            </p:tgtEl>
                                            <p:attrNameLst>
                                              <p:attrName>ppt_y</p:attrName>
                                            </p:attrNameLst>
                                          </p:cBhvr>
                                          <p:tavLst>
                                            <p:tav tm="0">
                                              <p:val>
                                                <p:strVal val="#ppt_y"/>
                                              </p:val>
                                            </p:tav>
                                            <p:tav tm="100000">
                                              <p:val>
                                                <p:strVal val="#ppt_y"/>
                                              </p:val>
                                            </p:tav>
                                          </p:tavLst>
                                        </p:anim>
                                      </p:childTnLst>
                                    </p:cTn>
                                  </p:par>
                                  <p:par>
                                    <p:cTn id="36" presetID="2" presetClass="entr" presetSubtype="2" decel="50000" fill="hold" grpId="0" nodeType="withEffect">
                                      <p:stCondLst>
                                        <p:cond delay="200"/>
                                      </p:stCondLst>
                                      <p:childTnLst>
                                        <p:set>
                                          <p:cBhvr>
                                            <p:cTn id="37" dur="1" fill="hold">
                                              <p:stCondLst>
                                                <p:cond delay="0"/>
                                              </p:stCondLst>
                                            </p:cTn>
                                            <p:tgtEl>
                                              <p:spTgt spid="385"/>
                                            </p:tgtEl>
                                            <p:attrNameLst>
                                              <p:attrName>style.visibility</p:attrName>
                                            </p:attrNameLst>
                                          </p:cBhvr>
                                          <p:to>
                                            <p:strVal val="visible"/>
                                          </p:to>
                                        </p:set>
                                        <p:anim calcmode="lin" valueType="num">
                                          <p:cBhvr additive="base">
                                            <p:cTn id="38" dur="750" fill="hold"/>
                                            <p:tgtEl>
                                              <p:spTgt spid="385"/>
                                            </p:tgtEl>
                                            <p:attrNameLst>
                                              <p:attrName>ppt_x</p:attrName>
                                            </p:attrNameLst>
                                          </p:cBhvr>
                                          <p:tavLst>
                                            <p:tav tm="0">
                                              <p:val>
                                                <p:strVal val="1+#ppt_w/2"/>
                                              </p:val>
                                            </p:tav>
                                            <p:tav tm="100000">
                                              <p:val>
                                                <p:strVal val="#ppt_x"/>
                                              </p:val>
                                            </p:tav>
                                          </p:tavLst>
                                        </p:anim>
                                        <p:anim calcmode="lin" valueType="num">
                                          <p:cBhvr additive="base">
                                            <p:cTn id="39" dur="750" fill="hold"/>
                                            <p:tgtEl>
                                              <p:spTgt spid="385"/>
                                            </p:tgtEl>
                                            <p:attrNameLst>
                                              <p:attrName>ppt_y</p:attrName>
                                            </p:attrNameLst>
                                          </p:cBhvr>
                                          <p:tavLst>
                                            <p:tav tm="0">
                                              <p:val>
                                                <p:strVal val="#ppt_y"/>
                                              </p:val>
                                            </p:tav>
                                            <p:tav tm="100000">
                                              <p:val>
                                                <p:strVal val="#ppt_y"/>
                                              </p:val>
                                            </p:tav>
                                          </p:tavLst>
                                        </p:anim>
                                      </p:childTnLst>
                                    </p:cTn>
                                  </p:par>
                                </p:childTnLst>
                              </p:cTn>
                            </p:par>
                            <p:par>
                              <p:cTn id="40" fill="hold">
                                <p:stCondLst>
                                  <p:cond delay="1900"/>
                                </p:stCondLst>
                                <p:childTnLst>
                                  <p:par>
                                    <p:cTn id="41" presetID="53" presetClass="entr" presetSubtype="16" decel="50000"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750" fill="hold"/>
                                            <p:tgtEl>
                                              <p:spTgt spid="4"/>
                                            </p:tgtEl>
                                            <p:attrNameLst>
                                              <p:attrName>ppt_w</p:attrName>
                                            </p:attrNameLst>
                                          </p:cBhvr>
                                          <p:tavLst>
                                            <p:tav tm="0">
                                              <p:val>
                                                <p:fltVal val="0"/>
                                              </p:val>
                                            </p:tav>
                                            <p:tav tm="100000">
                                              <p:val>
                                                <p:strVal val="#ppt_w"/>
                                              </p:val>
                                            </p:tav>
                                          </p:tavLst>
                                        </p:anim>
                                        <p:anim calcmode="lin" valueType="num">
                                          <p:cBhvr>
                                            <p:cTn id="44" dur="750" fill="hold"/>
                                            <p:tgtEl>
                                              <p:spTgt spid="4"/>
                                            </p:tgtEl>
                                            <p:attrNameLst>
                                              <p:attrName>ppt_h</p:attrName>
                                            </p:attrNameLst>
                                          </p:cBhvr>
                                          <p:tavLst>
                                            <p:tav tm="0">
                                              <p:val>
                                                <p:fltVal val="0"/>
                                              </p:val>
                                            </p:tav>
                                            <p:tav tm="100000">
                                              <p:val>
                                                <p:strVal val="#ppt_h"/>
                                              </p:val>
                                            </p:tav>
                                          </p:tavLst>
                                        </p:anim>
                                        <p:animEffect transition="in" filter="fade">
                                          <p:cBhvr>
                                            <p:cTn id="45" dur="750"/>
                                            <p:tgtEl>
                                              <p:spTgt spid="4"/>
                                            </p:tgtEl>
                                          </p:cBhvr>
                                        </p:animEffect>
                                      </p:childTnLst>
                                    </p:cTn>
                                  </p:par>
                                  <p:par>
                                    <p:cTn id="46" presetID="2" presetClass="entr" presetSubtype="2" decel="50000" fill="hold" grpId="0" nodeType="withEffect">
                                      <p:stCondLst>
                                        <p:cond delay="0"/>
                                      </p:stCondLst>
                                      <p:childTnLst>
                                        <p:set>
                                          <p:cBhvr>
                                            <p:cTn id="47" dur="1" fill="hold">
                                              <p:stCondLst>
                                                <p:cond delay="0"/>
                                              </p:stCondLst>
                                            </p:cTn>
                                            <p:tgtEl>
                                              <p:spTgt spid="378"/>
                                            </p:tgtEl>
                                            <p:attrNameLst>
                                              <p:attrName>style.visibility</p:attrName>
                                            </p:attrNameLst>
                                          </p:cBhvr>
                                          <p:to>
                                            <p:strVal val="visible"/>
                                          </p:to>
                                        </p:set>
                                        <p:anim calcmode="lin" valueType="num">
                                          <p:cBhvr additive="base">
                                            <p:cTn id="48" dur="750" fill="hold"/>
                                            <p:tgtEl>
                                              <p:spTgt spid="378"/>
                                            </p:tgtEl>
                                            <p:attrNameLst>
                                              <p:attrName>ppt_x</p:attrName>
                                            </p:attrNameLst>
                                          </p:cBhvr>
                                          <p:tavLst>
                                            <p:tav tm="0">
                                              <p:val>
                                                <p:strVal val="1+#ppt_w/2"/>
                                              </p:val>
                                            </p:tav>
                                            <p:tav tm="100000">
                                              <p:val>
                                                <p:strVal val="#ppt_x"/>
                                              </p:val>
                                            </p:tav>
                                          </p:tavLst>
                                        </p:anim>
                                        <p:anim calcmode="lin" valueType="num">
                                          <p:cBhvr additive="base">
                                            <p:cTn id="49" dur="750" fill="hold"/>
                                            <p:tgtEl>
                                              <p:spTgt spid="378"/>
                                            </p:tgtEl>
                                            <p:attrNameLst>
                                              <p:attrName>ppt_y</p:attrName>
                                            </p:attrNameLst>
                                          </p:cBhvr>
                                          <p:tavLst>
                                            <p:tav tm="0">
                                              <p:val>
                                                <p:strVal val="#ppt_y"/>
                                              </p:val>
                                            </p:tav>
                                            <p:tav tm="100000">
                                              <p:val>
                                                <p:strVal val="#ppt_y"/>
                                              </p:val>
                                            </p:tav>
                                          </p:tavLst>
                                        </p:anim>
                                      </p:childTnLst>
                                    </p:cTn>
                                  </p:par>
                                  <p:par>
                                    <p:cTn id="50" presetID="2" presetClass="entr" presetSubtype="2" decel="50000" fill="hold" grpId="0" nodeType="withEffect">
                                      <p:stCondLst>
                                        <p:cond delay="100"/>
                                      </p:stCondLst>
                                      <p:childTnLst>
                                        <p:set>
                                          <p:cBhvr>
                                            <p:cTn id="51" dur="1" fill="hold">
                                              <p:stCondLst>
                                                <p:cond delay="0"/>
                                              </p:stCondLst>
                                            </p:cTn>
                                            <p:tgtEl>
                                              <p:spTgt spid="375"/>
                                            </p:tgtEl>
                                            <p:attrNameLst>
                                              <p:attrName>style.visibility</p:attrName>
                                            </p:attrNameLst>
                                          </p:cBhvr>
                                          <p:to>
                                            <p:strVal val="visible"/>
                                          </p:to>
                                        </p:set>
                                        <p:anim calcmode="lin" valueType="num">
                                          <p:cBhvr additive="base">
                                            <p:cTn id="52" dur="750" fill="hold"/>
                                            <p:tgtEl>
                                              <p:spTgt spid="375"/>
                                            </p:tgtEl>
                                            <p:attrNameLst>
                                              <p:attrName>ppt_x</p:attrName>
                                            </p:attrNameLst>
                                          </p:cBhvr>
                                          <p:tavLst>
                                            <p:tav tm="0">
                                              <p:val>
                                                <p:strVal val="1+#ppt_w/2"/>
                                              </p:val>
                                            </p:tav>
                                            <p:tav tm="100000">
                                              <p:val>
                                                <p:strVal val="#ppt_x"/>
                                              </p:val>
                                            </p:tav>
                                          </p:tavLst>
                                        </p:anim>
                                        <p:anim calcmode="lin" valueType="num">
                                          <p:cBhvr additive="base">
                                            <p:cTn id="53" dur="750" fill="hold"/>
                                            <p:tgtEl>
                                              <p:spTgt spid="375"/>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200"/>
                                      </p:stCondLst>
                                      <p:childTnLst>
                                        <p:set>
                                          <p:cBhvr>
                                            <p:cTn id="55" dur="1" fill="hold">
                                              <p:stCondLst>
                                                <p:cond delay="0"/>
                                              </p:stCondLst>
                                            </p:cTn>
                                            <p:tgtEl>
                                              <p:spTgt spid="386"/>
                                            </p:tgtEl>
                                            <p:attrNameLst>
                                              <p:attrName>style.visibility</p:attrName>
                                            </p:attrNameLst>
                                          </p:cBhvr>
                                          <p:to>
                                            <p:strVal val="visible"/>
                                          </p:to>
                                        </p:set>
                                        <p:anim calcmode="lin" valueType="num">
                                          <p:cBhvr additive="base">
                                            <p:cTn id="56" dur="500" fill="hold"/>
                                            <p:tgtEl>
                                              <p:spTgt spid="386"/>
                                            </p:tgtEl>
                                            <p:attrNameLst>
                                              <p:attrName>ppt_x</p:attrName>
                                            </p:attrNameLst>
                                          </p:cBhvr>
                                          <p:tavLst>
                                            <p:tav tm="0">
                                              <p:val>
                                                <p:strVal val="1+#ppt_w/2"/>
                                              </p:val>
                                            </p:tav>
                                            <p:tav tm="100000">
                                              <p:val>
                                                <p:strVal val="#ppt_x"/>
                                              </p:val>
                                            </p:tav>
                                          </p:tavLst>
                                        </p:anim>
                                        <p:anim calcmode="lin" valueType="num">
                                          <p:cBhvr additive="base">
                                            <p:cTn id="57" dur="500" fill="hold"/>
                                            <p:tgtEl>
                                              <p:spTgt spid="3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 grpId="0"/>
          <p:bldP spid="373" grpId="0"/>
          <p:bldP spid="374" grpId="0"/>
          <p:bldP spid="375" grpId="0"/>
          <p:bldP spid="376" grpId="0"/>
          <p:bldP spid="377" grpId="0"/>
          <p:bldP spid="378" grpId="0"/>
          <p:bldP spid="385" grpId="0"/>
          <p:bldP spid="386"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18"/>
          <p:cNvPicPr preferRelativeResize="0"/>
          <p:nvPr/>
        </p:nvPicPr>
        <p:blipFill rotWithShape="1">
          <a:blip r:embed="rId3">
            <a:alphaModFix/>
          </a:blip>
          <a:srcRect/>
          <a:stretch/>
        </p:blipFill>
        <p:spPr>
          <a:xfrm>
            <a:off x="1587" y="0"/>
            <a:ext cx="12188825" cy="6858000"/>
          </a:xfrm>
          <a:prstGeom prst="rect">
            <a:avLst/>
          </a:prstGeom>
          <a:noFill/>
          <a:ln>
            <a:noFill/>
          </a:ln>
        </p:spPr>
      </p:pic>
      <p:grpSp>
        <p:nvGrpSpPr>
          <p:cNvPr id="6" name="Группа 5">
            <a:extLst>
              <a:ext uri="{FF2B5EF4-FFF2-40B4-BE49-F238E27FC236}">
                <a16:creationId xmlns:a16="http://schemas.microsoft.com/office/drawing/2014/main" id="{84257030-BFE9-9A41-9270-74A457A45814}"/>
              </a:ext>
            </a:extLst>
          </p:cNvPr>
          <p:cNvGrpSpPr/>
          <p:nvPr/>
        </p:nvGrpSpPr>
        <p:grpSpPr>
          <a:xfrm>
            <a:off x="4032250" y="5857875"/>
            <a:ext cx="373062" cy="496887"/>
            <a:chOff x="4032250" y="5857875"/>
            <a:chExt cx="373062" cy="496887"/>
          </a:xfrm>
        </p:grpSpPr>
        <p:sp>
          <p:nvSpPr>
            <p:cNvPr id="268" name="Google Shape;268;p18"/>
            <p:cNvSpPr txBox="1"/>
            <p:nvPr/>
          </p:nvSpPr>
          <p:spPr>
            <a:xfrm>
              <a:off x="4032250" y="5970587"/>
              <a:ext cx="373062" cy="38417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474747"/>
                </a:buClr>
                <a:buSzPts val="2500"/>
                <a:buFont typeface="PT Sans"/>
                <a:buNone/>
                <a:tabLst/>
                <a:defRPr/>
              </a:pPr>
              <a:r>
                <a:rPr kumimoji="0" lang="en-US" sz="2500" b="1" i="0" u="none" strike="noStrike" kern="0" cap="none" spc="0" normalizeH="0" baseline="0" noProof="0" dirty="0">
                  <a:ln>
                    <a:noFill/>
                  </a:ln>
                  <a:solidFill>
                    <a:srgbClr val="474747"/>
                  </a:solidFill>
                  <a:effectLst/>
                  <a:uLnTx/>
                  <a:uFillTx/>
                  <a:latin typeface="PT Sans"/>
                  <a:ea typeface="PT Sans"/>
                  <a:cs typeface="PT Sans"/>
                  <a:sym typeface="PT Sans"/>
                </a:rPr>
                <a:t>01</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69" name="Google Shape;269;p18"/>
            <p:cNvSpPr txBox="1"/>
            <p:nvPr/>
          </p:nvSpPr>
          <p:spPr>
            <a:xfrm>
              <a:off x="4041775" y="5857875"/>
              <a:ext cx="363537" cy="2000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474747"/>
                </a:buClr>
                <a:buSzPts val="1300"/>
                <a:buFont typeface="PT Sans"/>
                <a:buNone/>
                <a:tabLst/>
                <a:defRPr/>
              </a:pPr>
              <a:r>
                <a:rPr kumimoji="0" lang="en-US" sz="1300" b="1" i="0" u="none" strike="noStrike" kern="0" cap="none" spc="0" normalizeH="0" baseline="0" noProof="0">
                  <a:ln>
                    <a:noFill/>
                  </a:ln>
                  <a:solidFill>
                    <a:srgbClr val="474747"/>
                  </a:solidFill>
                  <a:effectLst/>
                  <a:uLnTx/>
                  <a:uFillTx/>
                  <a:latin typeface="PT Sans"/>
                  <a:ea typeface="PT Sans"/>
                  <a:cs typeface="PT Sans"/>
                  <a:sym typeface="PT Sans"/>
                </a:rPr>
                <a:t>STEP</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 name="Группа 6">
            <a:extLst>
              <a:ext uri="{FF2B5EF4-FFF2-40B4-BE49-F238E27FC236}">
                <a16:creationId xmlns:a16="http://schemas.microsoft.com/office/drawing/2014/main" id="{7C9CB181-DD2D-D44E-8F76-9588D5A7C55D}"/>
              </a:ext>
            </a:extLst>
          </p:cNvPr>
          <p:cNvGrpSpPr/>
          <p:nvPr/>
        </p:nvGrpSpPr>
        <p:grpSpPr>
          <a:xfrm>
            <a:off x="4186237" y="5162550"/>
            <a:ext cx="373062" cy="509587"/>
            <a:chOff x="4186237" y="5162550"/>
            <a:chExt cx="373062" cy="509587"/>
          </a:xfrm>
        </p:grpSpPr>
        <p:sp>
          <p:nvSpPr>
            <p:cNvPr id="270" name="Google Shape;270;p18"/>
            <p:cNvSpPr txBox="1"/>
            <p:nvPr/>
          </p:nvSpPr>
          <p:spPr>
            <a:xfrm>
              <a:off x="4186237" y="5287962"/>
              <a:ext cx="373062" cy="38417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474747"/>
                </a:buClr>
                <a:buSzPts val="2500"/>
                <a:buFont typeface="PT Sans"/>
                <a:buNone/>
                <a:tabLst/>
                <a:defRPr/>
              </a:pPr>
              <a:r>
                <a:rPr kumimoji="0" lang="en-US" sz="2500" b="1" i="0" u="none" strike="noStrike" kern="0" cap="none" spc="0" normalizeH="0" baseline="0" noProof="0" dirty="0">
                  <a:ln>
                    <a:noFill/>
                  </a:ln>
                  <a:solidFill>
                    <a:srgbClr val="474747"/>
                  </a:solidFill>
                  <a:effectLst/>
                  <a:uLnTx/>
                  <a:uFillTx/>
                  <a:latin typeface="PT Sans"/>
                  <a:ea typeface="PT Sans"/>
                  <a:cs typeface="PT Sans"/>
                  <a:sym typeface="PT Sans"/>
                </a:rPr>
                <a:t>02</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1" name="Google Shape;271;p18"/>
            <p:cNvSpPr txBox="1"/>
            <p:nvPr/>
          </p:nvSpPr>
          <p:spPr>
            <a:xfrm>
              <a:off x="4195762" y="5162550"/>
              <a:ext cx="363537" cy="2000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474747"/>
                </a:buClr>
                <a:buSzPts val="1300"/>
                <a:buFont typeface="PT Sans"/>
                <a:buNone/>
                <a:tabLst/>
                <a:defRPr/>
              </a:pPr>
              <a:r>
                <a:rPr kumimoji="0" lang="en-US" sz="1300" b="1" i="0" u="none" strike="noStrike" kern="0" cap="none" spc="0" normalizeH="0" baseline="0" noProof="0">
                  <a:ln>
                    <a:noFill/>
                  </a:ln>
                  <a:solidFill>
                    <a:srgbClr val="474747"/>
                  </a:solidFill>
                  <a:effectLst/>
                  <a:uLnTx/>
                  <a:uFillTx/>
                  <a:latin typeface="PT Sans"/>
                  <a:ea typeface="PT Sans"/>
                  <a:cs typeface="PT Sans"/>
                  <a:sym typeface="PT Sans"/>
                </a:rPr>
                <a:t>STEP</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 name="Группа 7">
            <a:extLst>
              <a:ext uri="{FF2B5EF4-FFF2-40B4-BE49-F238E27FC236}">
                <a16:creationId xmlns:a16="http://schemas.microsoft.com/office/drawing/2014/main" id="{345416A0-A227-304E-950D-1F659160E533}"/>
              </a:ext>
            </a:extLst>
          </p:cNvPr>
          <p:cNvGrpSpPr/>
          <p:nvPr/>
        </p:nvGrpSpPr>
        <p:grpSpPr>
          <a:xfrm>
            <a:off x="4352925" y="4451350"/>
            <a:ext cx="373062" cy="498475"/>
            <a:chOff x="4352925" y="4451350"/>
            <a:chExt cx="373062" cy="498475"/>
          </a:xfrm>
        </p:grpSpPr>
        <p:sp>
          <p:nvSpPr>
            <p:cNvPr id="272" name="Google Shape;272;p18"/>
            <p:cNvSpPr txBox="1"/>
            <p:nvPr/>
          </p:nvSpPr>
          <p:spPr>
            <a:xfrm>
              <a:off x="4352925" y="4565650"/>
              <a:ext cx="373062" cy="38417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474747"/>
                </a:buClr>
                <a:buSzPts val="2500"/>
                <a:buFont typeface="PT Sans"/>
                <a:buNone/>
                <a:tabLst/>
                <a:defRPr/>
              </a:pPr>
              <a:r>
                <a:rPr kumimoji="0" lang="en-US" sz="2500" b="1" i="0" u="none" strike="noStrike" kern="0" cap="none" spc="0" normalizeH="0" baseline="0" noProof="0" dirty="0">
                  <a:ln>
                    <a:noFill/>
                  </a:ln>
                  <a:solidFill>
                    <a:srgbClr val="474747"/>
                  </a:solidFill>
                  <a:effectLst/>
                  <a:uLnTx/>
                  <a:uFillTx/>
                  <a:latin typeface="PT Sans"/>
                  <a:ea typeface="PT Sans"/>
                  <a:cs typeface="PT Sans"/>
                  <a:sym typeface="PT Sans"/>
                </a:rPr>
                <a:t>03</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3" name="Google Shape;273;p18"/>
            <p:cNvSpPr txBox="1"/>
            <p:nvPr/>
          </p:nvSpPr>
          <p:spPr>
            <a:xfrm>
              <a:off x="4362450" y="4451350"/>
              <a:ext cx="363537" cy="2000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474747"/>
                </a:buClr>
                <a:buSzPts val="1300"/>
                <a:buFont typeface="PT Sans"/>
                <a:buNone/>
                <a:tabLst/>
                <a:defRPr/>
              </a:pPr>
              <a:r>
                <a:rPr kumimoji="0" lang="en-US" sz="1300" b="1" i="0" u="none" strike="noStrike" kern="0" cap="none" spc="0" normalizeH="0" baseline="0" noProof="0" dirty="0">
                  <a:ln>
                    <a:noFill/>
                  </a:ln>
                  <a:solidFill>
                    <a:srgbClr val="474747"/>
                  </a:solidFill>
                  <a:effectLst/>
                  <a:uLnTx/>
                  <a:uFillTx/>
                  <a:latin typeface="PT Sans"/>
                  <a:ea typeface="PT Sans"/>
                  <a:cs typeface="PT Sans"/>
                  <a:sym typeface="PT Sans"/>
                </a:rPr>
                <a:t>STEP</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9" name="Группа 8">
            <a:extLst>
              <a:ext uri="{FF2B5EF4-FFF2-40B4-BE49-F238E27FC236}">
                <a16:creationId xmlns:a16="http://schemas.microsoft.com/office/drawing/2014/main" id="{9DD9D116-0BA4-874E-A82A-6B77FA9120FA}"/>
              </a:ext>
            </a:extLst>
          </p:cNvPr>
          <p:cNvGrpSpPr/>
          <p:nvPr/>
        </p:nvGrpSpPr>
        <p:grpSpPr>
          <a:xfrm>
            <a:off x="4519612" y="3741737"/>
            <a:ext cx="373062" cy="508000"/>
            <a:chOff x="4519612" y="3741737"/>
            <a:chExt cx="373062" cy="508000"/>
          </a:xfrm>
        </p:grpSpPr>
        <p:sp>
          <p:nvSpPr>
            <p:cNvPr id="274" name="Google Shape;274;p18"/>
            <p:cNvSpPr txBox="1"/>
            <p:nvPr/>
          </p:nvSpPr>
          <p:spPr>
            <a:xfrm>
              <a:off x="4519612" y="3865562"/>
              <a:ext cx="373062" cy="38417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474747"/>
                </a:buClr>
                <a:buSzPts val="2500"/>
                <a:buFont typeface="PT Sans"/>
                <a:buNone/>
                <a:tabLst/>
                <a:defRPr/>
              </a:pPr>
              <a:r>
                <a:rPr kumimoji="0" lang="en-US" sz="2500" b="1" i="0" u="none" strike="noStrike" kern="0" cap="none" spc="0" normalizeH="0" baseline="0" noProof="0" dirty="0">
                  <a:ln>
                    <a:noFill/>
                  </a:ln>
                  <a:solidFill>
                    <a:srgbClr val="474747"/>
                  </a:solidFill>
                  <a:effectLst/>
                  <a:uLnTx/>
                  <a:uFillTx/>
                  <a:latin typeface="PT Sans"/>
                  <a:ea typeface="PT Sans"/>
                  <a:cs typeface="PT Sans"/>
                  <a:sym typeface="PT Sans"/>
                </a:rPr>
                <a:t>04</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5" name="Google Shape;275;p18"/>
            <p:cNvSpPr txBox="1"/>
            <p:nvPr/>
          </p:nvSpPr>
          <p:spPr>
            <a:xfrm>
              <a:off x="4529137" y="3741737"/>
              <a:ext cx="363537" cy="2000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474747"/>
                </a:buClr>
                <a:buSzPts val="1300"/>
                <a:buFont typeface="PT Sans"/>
                <a:buNone/>
                <a:tabLst/>
                <a:defRPr/>
              </a:pPr>
              <a:r>
                <a:rPr kumimoji="0" lang="en-US" sz="1300" b="1" i="0" u="none" strike="noStrike" kern="0" cap="none" spc="0" normalizeH="0" baseline="0" noProof="0">
                  <a:ln>
                    <a:noFill/>
                  </a:ln>
                  <a:solidFill>
                    <a:srgbClr val="474747"/>
                  </a:solidFill>
                  <a:effectLst/>
                  <a:uLnTx/>
                  <a:uFillTx/>
                  <a:latin typeface="PT Sans"/>
                  <a:ea typeface="PT Sans"/>
                  <a:cs typeface="PT Sans"/>
                  <a:sym typeface="PT Sans"/>
                </a:rPr>
                <a:t>STEP</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76" name="Google Shape;276;p18"/>
          <p:cNvSpPr/>
          <p:nvPr/>
        </p:nvSpPr>
        <p:spPr>
          <a:xfrm>
            <a:off x="7821612" y="5922962"/>
            <a:ext cx="307975" cy="365125"/>
          </a:xfrm>
          <a:custGeom>
            <a:avLst/>
            <a:gdLst/>
            <a:ahLst/>
            <a:cxnLst/>
            <a:rect l="l" t="t" r="r" b="b"/>
            <a:pathLst>
              <a:path w="70" h="83" extrusionOk="0">
                <a:moveTo>
                  <a:pt x="47" y="80"/>
                </a:moveTo>
                <a:cubicBezTo>
                  <a:pt x="47" y="82"/>
                  <a:pt x="46" y="83"/>
                  <a:pt x="44" y="83"/>
                </a:cubicBezTo>
                <a:cubicBezTo>
                  <a:pt x="26" y="83"/>
                  <a:pt x="26" y="83"/>
                  <a:pt x="26" y="83"/>
                </a:cubicBezTo>
                <a:cubicBezTo>
                  <a:pt x="25" y="83"/>
                  <a:pt x="23" y="82"/>
                  <a:pt x="23" y="80"/>
                </a:cubicBezTo>
                <a:cubicBezTo>
                  <a:pt x="23" y="80"/>
                  <a:pt x="23" y="80"/>
                  <a:pt x="23" y="80"/>
                </a:cubicBezTo>
                <a:cubicBezTo>
                  <a:pt x="23" y="79"/>
                  <a:pt x="25" y="77"/>
                  <a:pt x="26" y="77"/>
                </a:cubicBezTo>
                <a:cubicBezTo>
                  <a:pt x="44" y="77"/>
                  <a:pt x="44" y="77"/>
                  <a:pt x="44" y="77"/>
                </a:cubicBezTo>
                <a:cubicBezTo>
                  <a:pt x="46" y="77"/>
                  <a:pt x="47" y="79"/>
                  <a:pt x="47" y="80"/>
                </a:cubicBezTo>
                <a:close/>
                <a:moveTo>
                  <a:pt x="47" y="73"/>
                </a:moveTo>
                <a:cubicBezTo>
                  <a:pt x="47" y="71"/>
                  <a:pt x="46" y="70"/>
                  <a:pt x="44" y="70"/>
                </a:cubicBezTo>
                <a:cubicBezTo>
                  <a:pt x="26" y="70"/>
                  <a:pt x="26" y="70"/>
                  <a:pt x="26" y="70"/>
                </a:cubicBezTo>
                <a:cubicBezTo>
                  <a:pt x="25" y="70"/>
                  <a:pt x="23" y="71"/>
                  <a:pt x="23" y="73"/>
                </a:cubicBezTo>
                <a:cubicBezTo>
                  <a:pt x="23" y="73"/>
                  <a:pt x="23" y="73"/>
                  <a:pt x="23" y="73"/>
                </a:cubicBezTo>
                <a:cubicBezTo>
                  <a:pt x="23" y="74"/>
                  <a:pt x="25" y="76"/>
                  <a:pt x="26" y="76"/>
                </a:cubicBezTo>
                <a:cubicBezTo>
                  <a:pt x="44" y="76"/>
                  <a:pt x="44" y="76"/>
                  <a:pt x="44" y="76"/>
                </a:cubicBezTo>
                <a:cubicBezTo>
                  <a:pt x="46" y="76"/>
                  <a:pt x="47" y="74"/>
                  <a:pt x="47" y="73"/>
                </a:cubicBezTo>
                <a:close/>
                <a:moveTo>
                  <a:pt x="38" y="41"/>
                </a:moveTo>
                <a:cubicBezTo>
                  <a:pt x="34" y="41"/>
                  <a:pt x="34" y="41"/>
                  <a:pt x="34" y="41"/>
                </a:cubicBezTo>
                <a:cubicBezTo>
                  <a:pt x="32" y="41"/>
                  <a:pt x="32" y="41"/>
                  <a:pt x="32" y="41"/>
                </a:cubicBezTo>
                <a:cubicBezTo>
                  <a:pt x="32" y="68"/>
                  <a:pt x="32" y="68"/>
                  <a:pt x="32" y="68"/>
                </a:cubicBezTo>
                <a:cubicBezTo>
                  <a:pt x="33" y="68"/>
                  <a:pt x="34" y="68"/>
                  <a:pt x="35" y="68"/>
                </a:cubicBezTo>
                <a:cubicBezTo>
                  <a:pt x="35" y="68"/>
                  <a:pt x="35" y="68"/>
                  <a:pt x="35" y="68"/>
                </a:cubicBezTo>
                <a:cubicBezTo>
                  <a:pt x="35" y="68"/>
                  <a:pt x="35" y="68"/>
                  <a:pt x="35" y="68"/>
                </a:cubicBezTo>
                <a:cubicBezTo>
                  <a:pt x="35" y="68"/>
                  <a:pt x="35" y="68"/>
                  <a:pt x="35" y="68"/>
                </a:cubicBezTo>
                <a:cubicBezTo>
                  <a:pt x="35" y="68"/>
                  <a:pt x="35" y="68"/>
                  <a:pt x="35" y="68"/>
                </a:cubicBezTo>
                <a:cubicBezTo>
                  <a:pt x="36" y="68"/>
                  <a:pt x="37" y="68"/>
                  <a:pt x="38" y="68"/>
                </a:cubicBezTo>
                <a:lnTo>
                  <a:pt x="38" y="41"/>
                </a:lnTo>
                <a:close/>
                <a:moveTo>
                  <a:pt x="25" y="30"/>
                </a:moveTo>
                <a:cubicBezTo>
                  <a:pt x="23" y="30"/>
                  <a:pt x="21" y="32"/>
                  <a:pt x="21" y="34"/>
                </a:cubicBezTo>
                <a:cubicBezTo>
                  <a:pt x="21" y="36"/>
                  <a:pt x="23" y="38"/>
                  <a:pt x="25" y="38"/>
                </a:cubicBezTo>
                <a:cubicBezTo>
                  <a:pt x="30" y="38"/>
                  <a:pt x="30" y="38"/>
                  <a:pt x="30" y="38"/>
                </a:cubicBezTo>
                <a:cubicBezTo>
                  <a:pt x="30" y="34"/>
                  <a:pt x="30" y="34"/>
                  <a:pt x="30" y="34"/>
                </a:cubicBezTo>
                <a:cubicBezTo>
                  <a:pt x="30" y="32"/>
                  <a:pt x="28" y="30"/>
                  <a:pt x="25" y="30"/>
                </a:cubicBezTo>
                <a:close/>
                <a:moveTo>
                  <a:pt x="49" y="34"/>
                </a:moveTo>
                <a:cubicBezTo>
                  <a:pt x="49" y="32"/>
                  <a:pt x="47" y="30"/>
                  <a:pt x="45" y="30"/>
                </a:cubicBezTo>
                <a:cubicBezTo>
                  <a:pt x="43" y="30"/>
                  <a:pt x="41" y="32"/>
                  <a:pt x="41" y="34"/>
                </a:cubicBezTo>
                <a:cubicBezTo>
                  <a:pt x="41" y="38"/>
                  <a:pt x="41" y="38"/>
                  <a:pt x="41" y="38"/>
                </a:cubicBezTo>
                <a:cubicBezTo>
                  <a:pt x="45" y="38"/>
                  <a:pt x="45" y="38"/>
                  <a:pt x="45" y="38"/>
                </a:cubicBezTo>
                <a:cubicBezTo>
                  <a:pt x="47" y="38"/>
                  <a:pt x="49" y="36"/>
                  <a:pt x="49" y="34"/>
                </a:cubicBezTo>
                <a:close/>
                <a:moveTo>
                  <a:pt x="58" y="27"/>
                </a:moveTo>
                <a:cubicBezTo>
                  <a:pt x="56" y="19"/>
                  <a:pt x="47" y="11"/>
                  <a:pt x="35" y="11"/>
                </a:cubicBezTo>
                <a:cubicBezTo>
                  <a:pt x="23" y="11"/>
                  <a:pt x="14" y="19"/>
                  <a:pt x="12" y="27"/>
                </a:cubicBezTo>
                <a:cubicBezTo>
                  <a:pt x="11" y="32"/>
                  <a:pt x="12" y="38"/>
                  <a:pt x="15" y="43"/>
                </a:cubicBezTo>
                <a:cubicBezTo>
                  <a:pt x="17" y="47"/>
                  <a:pt x="20" y="51"/>
                  <a:pt x="22" y="56"/>
                </a:cubicBezTo>
                <a:cubicBezTo>
                  <a:pt x="23" y="59"/>
                  <a:pt x="23" y="62"/>
                  <a:pt x="24" y="65"/>
                </a:cubicBezTo>
                <a:cubicBezTo>
                  <a:pt x="24" y="67"/>
                  <a:pt x="25" y="68"/>
                  <a:pt x="28" y="68"/>
                </a:cubicBezTo>
                <a:cubicBezTo>
                  <a:pt x="29" y="68"/>
                  <a:pt x="29" y="68"/>
                  <a:pt x="30" y="68"/>
                </a:cubicBezTo>
                <a:cubicBezTo>
                  <a:pt x="30" y="41"/>
                  <a:pt x="30" y="41"/>
                  <a:pt x="30" y="41"/>
                </a:cubicBezTo>
                <a:cubicBezTo>
                  <a:pt x="25" y="41"/>
                  <a:pt x="25" y="41"/>
                  <a:pt x="25" y="41"/>
                </a:cubicBezTo>
                <a:cubicBezTo>
                  <a:pt x="24" y="41"/>
                  <a:pt x="22" y="40"/>
                  <a:pt x="21" y="39"/>
                </a:cubicBezTo>
                <a:cubicBezTo>
                  <a:pt x="19" y="38"/>
                  <a:pt x="19" y="36"/>
                  <a:pt x="19" y="34"/>
                </a:cubicBezTo>
                <a:cubicBezTo>
                  <a:pt x="19" y="32"/>
                  <a:pt x="19" y="31"/>
                  <a:pt x="21" y="29"/>
                </a:cubicBezTo>
                <a:cubicBezTo>
                  <a:pt x="22" y="28"/>
                  <a:pt x="24" y="27"/>
                  <a:pt x="25" y="27"/>
                </a:cubicBezTo>
                <a:cubicBezTo>
                  <a:pt x="29" y="27"/>
                  <a:pt x="32" y="30"/>
                  <a:pt x="32" y="34"/>
                </a:cubicBezTo>
                <a:cubicBezTo>
                  <a:pt x="32" y="34"/>
                  <a:pt x="32" y="34"/>
                  <a:pt x="32" y="34"/>
                </a:cubicBezTo>
                <a:cubicBezTo>
                  <a:pt x="32" y="38"/>
                  <a:pt x="32" y="38"/>
                  <a:pt x="32" y="38"/>
                </a:cubicBezTo>
                <a:cubicBezTo>
                  <a:pt x="34" y="38"/>
                  <a:pt x="34" y="38"/>
                  <a:pt x="34" y="38"/>
                </a:cubicBezTo>
                <a:cubicBezTo>
                  <a:pt x="38" y="38"/>
                  <a:pt x="38" y="38"/>
                  <a:pt x="38" y="38"/>
                </a:cubicBezTo>
                <a:cubicBezTo>
                  <a:pt x="38" y="34"/>
                  <a:pt x="38" y="34"/>
                  <a:pt x="38" y="34"/>
                </a:cubicBezTo>
                <a:cubicBezTo>
                  <a:pt x="38" y="34"/>
                  <a:pt x="38" y="34"/>
                  <a:pt x="38" y="34"/>
                </a:cubicBezTo>
                <a:cubicBezTo>
                  <a:pt x="38" y="32"/>
                  <a:pt x="39" y="31"/>
                  <a:pt x="40" y="29"/>
                </a:cubicBezTo>
                <a:cubicBezTo>
                  <a:pt x="41" y="28"/>
                  <a:pt x="43" y="27"/>
                  <a:pt x="45" y="27"/>
                </a:cubicBezTo>
                <a:cubicBezTo>
                  <a:pt x="47" y="27"/>
                  <a:pt x="48" y="28"/>
                  <a:pt x="50" y="29"/>
                </a:cubicBezTo>
                <a:cubicBezTo>
                  <a:pt x="51" y="31"/>
                  <a:pt x="52" y="32"/>
                  <a:pt x="52" y="34"/>
                </a:cubicBezTo>
                <a:cubicBezTo>
                  <a:pt x="52" y="36"/>
                  <a:pt x="51" y="38"/>
                  <a:pt x="50" y="39"/>
                </a:cubicBezTo>
                <a:cubicBezTo>
                  <a:pt x="48" y="40"/>
                  <a:pt x="47" y="41"/>
                  <a:pt x="45" y="41"/>
                </a:cubicBezTo>
                <a:cubicBezTo>
                  <a:pt x="41" y="41"/>
                  <a:pt x="41" y="41"/>
                  <a:pt x="41" y="41"/>
                </a:cubicBezTo>
                <a:cubicBezTo>
                  <a:pt x="41" y="68"/>
                  <a:pt x="41" y="68"/>
                  <a:pt x="41" y="68"/>
                </a:cubicBezTo>
                <a:cubicBezTo>
                  <a:pt x="41" y="68"/>
                  <a:pt x="42" y="68"/>
                  <a:pt x="42" y="68"/>
                </a:cubicBezTo>
                <a:cubicBezTo>
                  <a:pt x="45" y="68"/>
                  <a:pt x="46" y="67"/>
                  <a:pt x="46" y="65"/>
                </a:cubicBezTo>
                <a:cubicBezTo>
                  <a:pt x="47" y="62"/>
                  <a:pt x="47" y="59"/>
                  <a:pt x="49" y="56"/>
                </a:cubicBezTo>
                <a:cubicBezTo>
                  <a:pt x="51" y="51"/>
                  <a:pt x="53" y="47"/>
                  <a:pt x="56" y="43"/>
                </a:cubicBezTo>
                <a:cubicBezTo>
                  <a:pt x="58" y="38"/>
                  <a:pt x="60" y="32"/>
                  <a:pt x="58" y="27"/>
                </a:cubicBezTo>
                <a:close/>
                <a:moveTo>
                  <a:pt x="38" y="3"/>
                </a:moveTo>
                <a:cubicBezTo>
                  <a:pt x="38" y="1"/>
                  <a:pt x="37" y="0"/>
                  <a:pt x="35" y="0"/>
                </a:cubicBezTo>
                <a:cubicBezTo>
                  <a:pt x="35" y="0"/>
                  <a:pt x="35" y="0"/>
                  <a:pt x="35" y="0"/>
                </a:cubicBezTo>
                <a:cubicBezTo>
                  <a:pt x="34" y="0"/>
                  <a:pt x="33" y="1"/>
                  <a:pt x="33" y="3"/>
                </a:cubicBezTo>
                <a:cubicBezTo>
                  <a:pt x="33" y="7"/>
                  <a:pt x="33" y="7"/>
                  <a:pt x="33" y="7"/>
                </a:cubicBezTo>
                <a:cubicBezTo>
                  <a:pt x="33" y="9"/>
                  <a:pt x="34" y="10"/>
                  <a:pt x="35" y="10"/>
                </a:cubicBezTo>
                <a:cubicBezTo>
                  <a:pt x="35" y="10"/>
                  <a:pt x="35" y="10"/>
                  <a:pt x="35" y="10"/>
                </a:cubicBezTo>
                <a:cubicBezTo>
                  <a:pt x="37" y="10"/>
                  <a:pt x="38" y="9"/>
                  <a:pt x="38" y="7"/>
                </a:cubicBezTo>
                <a:lnTo>
                  <a:pt x="38" y="3"/>
                </a:lnTo>
                <a:close/>
                <a:moveTo>
                  <a:pt x="52" y="7"/>
                </a:moveTo>
                <a:cubicBezTo>
                  <a:pt x="52" y="5"/>
                  <a:pt x="52" y="4"/>
                  <a:pt x="51" y="3"/>
                </a:cubicBezTo>
                <a:cubicBezTo>
                  <a:pt x="51" y="3"/>
                  <a:pt x="51" y="3"/>
                  <a:pt x="51" y="3"/>
                </a:cubicBezTo>
                <a:cubicBezTo>
                  <a:pt x="49" y="3"/>
                  <a:pt x="48" y="3"/>
                  <a:pt x="47" y="4"/>
                </a:cubicBezTo>
                <a:cubicBezTo>
                  <a:pt x="45" y="8"/>
                  <a:pt x="45" y="8"/>
                  <a:pt x="45" y="8"/>
                </a:cubicBezTo>
                <a:cubicBezTo>
                  <a:pt x="44" y="10"/>
                  <a:pt x="45" y="11"/>
                  <a:pt x="46" y="12"/>
                </a:cubicBezTo>
                <a:cubicBezTo>
                  <a:pt x="46" y="12"/>
                  <a:pt x="46" y="12"/>
                  <a:pt x="46" y="12"/>
                </a:cubicBezTo>
                <a:cubicBezTo>
                  <a:pt x="47" y="12"/>
                  <a:pt x="49" y="12"/>
                  <a:pt x="50" y="11"/>
                </a:cubicBezTo>
                <a:lnTo>
                  <a:pt x="52" y="7"/>
                </a:lnTo>
                <a:close/>
                <a:moveTo>
                  <a:pt x="62" y="15"/>
                </a:moveTo>
                <a:cubicBezTo>
                  <a:pt x="63" y="14"/>
                  <a:pt x="63" y="12"/>
                  <a:pt x="62" y="11"/>
                </a:cubicBezTo>
                <a:cubicBezTo>
                  <a:pt x="62" y="11"/>
                  <a:pt x="62" y="11"/>
                  <a:pt x="62" y="11"/>
                </a:cubicBezTo>
                <a:cubicBezTo>
                  <a:pt x="61" y="10"/>
                  <a:pt x="60" y="10"/>
                  <a:pt x="59" y="11"/>
                </a:cubicBezTo>
                <a:cubicBezTo>
                  <a:pt x="55" y="14"/>
                  <a:pt x="55" y="14"/>
                  <a:pt x="55" y="14"/>
                </a:cubicBezTo>
                <a:cubicBezTo>
                  <a:pt x="54" y="15"/>
                  <a:pt x="54" y="17"/>
                  <a:pt x="55" y="18"/>
                </a:cubicBezTo>
                <a:cubicBezTo>
                  <a:pt x="55" y="18"/>
                  <a:pt x="55" y="18"/>
                  <a:pt x="55" y="18"/>
                </a:cubicBezTo>
                <a:cubicBezTo>
                  <a:pt x="56" y="19"/>
                  <a:pt x="58" y="19"/>
                  <a:pt x="59" y="18"/>
                </a:cubicBezTo>
                <a:lnTo>
                  <a:pt x="62" y="15"/>
                </a:lnTo>
                <a:close/>
                <a:moveTo>
                  <a:pt x="68" y="27"/>
                </a:moveTo>
                <a:cubicBezTo>
                  <a:pt x="69" y="27"/>
                  <a:pt x="70" y="26"/>
                  <a:pt x="70" y="24"/>
                </a:cubicBezTo>
                <a:cubicBezTo>
                  <a:pt x="70" y="24"/>
                  <a:pt x="70" y="24"/>
                  <a:pt x="70" y="24"/>
                </a:cubicBezTo>
                <a:cubicBezTo>
                  <a:pt x="69" y="23"/>
                  <a:pt x="68" y="22"/>
                  <a:pt x="67" y="22"/>
                </a:cubicBezTo>
                <a:cubicBezTo>
                  <a:pt x="62" y="23"/>
                  <a:pt x="62" y="23"/>
                  <a:pt x="62" y="23"/>
                </a:cubicBezTo>
                <a:cubicBezTo>
                  <a:pt x="61" y="23"/>
                  <a:pt x="60" y="25"/>
                  <a:pt x="60" y="26"/>
                </a:cubicBezTo>
                <a:cubicBezTo>
                  <a:pt x="60" y="26"/>
                  <a:pt x="60" y="26"/>
                  <a:pt x="60" y="26"/>
                </a:cubicBezTo>
                <a:cubicBezTo>
                  <a:pt x="60" y="27"/>
                  <a:pt x="62" y="28"/>
                  <a:pt x="63" y="28"/>
                </a:cubicBezTo>
                <a:lnTo>
                  <a:pt x="68" y="27"/>
                </a:lnTo>
                <a:close/>
                <a:moveTo>
                  <a:pt x="66" y="41"/>
                </a:moveTo>
                <a:cubicBezTo>
                  <a:pt x="68" y="41"/>
                  <a:pt x="69" y="40"/>
                  <a:pt x="69" y="39"/>
                </a:cubicBezTo>
                <a:cubicBezTo>
                  <a:pt x="69" y="39"/>
                  <a:pt x="69" y="39"/>
                  <a:pt x="69" y="39"/>
                </a:cubicBezTo>
                <a:cubicBezTo>
                  <a:pt x="70" y="38"/>
                  <a:pt x="69" y="36"/>
                  <a:pt x="67" y="36"/>
                </a:cubicBezTo>
                <a:cubicBezTo>
                  <a:pt x="63" y="35"/>
                  <a:pt x="63" y="35"/>
                  <a:pt x="63" y="35"/>
                </a:cubicBezTo>
                <a:cubicBezTo>
                  <a:pt x="61" y="35"/>
                  <a:pt x="60" y="36"/>
                  <a:pt x="60" y="37"/>
                </a:cubicBezTo>
                <a:cubicBezTo>
                  <a:pt x="60" y="37"/>
                  <a:pt x="60" y="37"/>
                  <a:pt x="60" y="37"/>
                </a:cubicBezTo>
                <a:cubicBezTo>
                  <a:pt x="60" y="38"/>
                  <a:pt x="60" y="40"/>
                  <a:pt x="62" y="40"/>
                </a:cubicBezTo>
                <a:lnTo>
                  <a:pt x="66" y="41"/>
                </a:lnTo>
                <a:close/>
                <a:moveTo>
                  <a:pt x="20" y="11"/>
                </a:moveTo>
                <a:cubicBezTo>
                  <a:pt x="21" y="12"/>
                  <a:pt x="23" y="12"/>
                  <a:pt x="24" y="12"/>
                </a:cubicBezTo>
                <a:cubicBezTo>
                  <a:pt x="24" y="12"/>
                  <a:pt x="24" y="12"/>
                  <a:pt x="24" y="12"/>
                </a:cubicBezTo>
                <a:cubicBezTo>
                  <a:pt x="25" y="11"/>
                  <a:pt x="26" y="10"/>
                  <a:pt x="25" y="8"/>
                </a:cubicBezTo>
                <a:cubicBezTo>
                  <a:pt x="23" y="4"/>
                  <a:pt x="23" y="4"/>
                  <a:pt x="23" y="4"/>
                </a:cubicBezTo>
                <a:cubicBezTo>
                  <a:pt x="22" y="3"/>
                  <a:pt x="20" y="3"/>
                  <a:pt x="19" y="3"/>
                </a:cubicBezTo>
                <a:cubicBezTo>
                  <a:pt x="19" y="3"/>
                  <a:pt x="19" y="3"/>
                  <a:pt x="19" y="3"/>
                </a:cubicBezTo>
                <a:cubicBezTo>
                  <a:pt x="18" y="4"/>
                  <a:pt x="18" y="5"/>
                  <a:pt x="18" y="7"/>
                </a:cubicBezTo>
                <a:lnTo>
                  <a:pt x="20" y="11"/>
                </a:lnTo>
                <a:close/>
                <a:moveTo>
                  <a:pt x="11" y="18"/>
                </a:moveTo>
                <a:cubicBezTo>
                  <a:pt x="12" y="19"/>
                  <a:pt x="14" y="19"/>
                  <a:pt x="15" y="18"/>
                </a:cubicBezTo>
                <a:cubicBezTo>
                  <a:pt x="15" y="18"/>
                  <a:pt x="15" y="18"/>
                  <a:pt x="15" y="18"/>
                </a:cubicBezTo>
                <a:cubicBezTo>
                  <a:pt x="16" y="17"/>
                  <a:pt x="16" y="15"/>
                  <a:pt x="15" y="14"/>
                </a:cubicBezTo>
                <a:cubicBezTo>
                  <a:pt x="11" y="11"/>
                  <a:pt x="11" y="11"/>
                  <a:pt x="11" y="11"/>
                </a:cubicBezTo>
                <a:cubicBezTo>
                  <a:pt x="10" y="10"/>
                  <a:pt x="9" y="10"/>
                  <a:pt x="8" y="11"/>
                </a:cubicBezTo>
                <a:cubicBezTo>
                  <a:pt x="8" y="11"/>
                  <a:pt x="8" y="11"/>
                  <a:pt x="8" y="11"/>
                </a:cubicBezTo>
                <a:cubicBezTo>
                  <a:pt x="7" y="12"/>
                  <a:pt x="7" y="14"/>
                  <a:pt x="8" y="15"/>
                </a:cubicBezTo>
                <a:lnTo>
                  <a:pt x="11" y="18"/>
                </a:lnTo>
                <a:close/>
                <a:moveTo>
                  <a:pt x="7" y="28"/>
                </a:moveTo>
                <a:cubicBezTo>
                  <a:pt x="8" y="28"/>
                  <a:pt x="10" y="27"/>
                  <a:pt x="10" y="26"/>
                </a:cubicBezTo>
                <a:cubicBezTo>
                  <a:pt x="10" y="26"/>
                  <a:pt x="10" y="26"/>
                  <a:pt x="10" y="26"/>
                </a:cubicBezTo>
                <a:cubicBezTo>
                  <a:pt x="10" y="25"/>
                  <a:pt x="9" y="23"/>
                  <a:pt x="8" y="23"/>
                </a:cubicBezTo>
                <a:cubicBezTo>
                  <a:pt x="3" y="22"/>
                  <a:pt x="3" y="22"/>
                  <a:pt x="3" y="22"/>
                </a:cubicBezTo>
                <a:cubicBezTo>
                  <a:pt x="2" y="22"/>
                  <a:pt x="1" y="23"/>
                  <a:pt x="0" y="24"/>
                </a:cubicBezTo>
                <a:cubicBezTo>
                  <a:pt x="0" y="24"/>
                  <a:pt x="0" y="24"/>
                  <a:pt x="0" y="24"/>
                </a:cubicBezTo>
                <a:cubicBezTo>
                  <a:pt x="0" y="26"/>
                  <a:pt x="1" y="27"/>
                  <a:pt x="2" y="27"/>
                </a:cubicBezTo>
                <a:lnTo>
                  <a:pt x="7" y="28"/>
                </a:lnTo>
                <a:close/>
                <a:moveTo>
                  <a:pt x="8" y="40"/>
                </a:moveTo>
                <a:cubicBezTo>
                  <a:pt x="9" y="40"/>
                  <a:pt x="10" y="38"/>
                  <a:pt x="10" y="37"/>
                </a:cubicBezTo>
                <a:cubicBezTo>
                  <a:pt x="10" y="37"/>
                  <a:pt x="10" y="37"/>
                  <a:pt x="10" y="37"/>
                </a:cubicBezTo>
                <a:cubicBezTo>
                  <a:pt x="10" y="36"/>
                  <a:pt x="8" y="35"/>
                  <a:pt x="7" y="35"/>
                </a:cubicBezTo>
                <a:cubicBezTo>
                  <a:pt x="3" y="36"/>
                  <a:pt x="3" y="36"/>
                  <a:pt x="3" y="36"/>
                </a:cubicBezTo>
                <a:cubicBezTo>
                  <a:pt x="1" y="36"/>
                  <a:pt x="0" y="38"/>
                  <a:pt x="1" y="39"/>
                </a:cubicBezTo>
                <a:cubicBezTo>
                  <a:pt x="1" y="39"/>
                  <a:pt x="1" y="39"/>
                  <a:pt x="1" y="39"/>
                </a:cubicBezTo>
                <a:cubicBezTo>
                  <a:pt x="1" y="40"/>
                  <a:pt x="2" y="41"/>
                  <a:pt x="4" y="41"/>
                </a:cubicBezTo>
                <a:lnTo>
                  <a:pt x="8" y="40"/>
                </a:lnTo>
                <a:close/>
              </a:path>
            </a:pathLst>
          </a:custGeom>
          <a:solidFill>
            <a:srgbClr val="474747"/>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77" name="Google Shape;277;p18"/>
          <p:cNvSpPr/>
          <p:nvPr/>
        </p:nvSpPr>
        <p:spPr>
          <a:xfrm>
            <a:off x="7473950" y="4576762"/>
            <a:ext cx="387350" cy="260350"/>
          </a:xfrm>
          <a:custGeom>
            <a:avLst/>
            <a:gdLst/>
            <a:ahLst/>
            <a:cxnLst/>
            <a:rect l="l" t="t" r="r" b="b"/>
            <a:pathLst>
              <a:path w="88" h="59" extrusionOk="0">
                <a:moveTo>
                  <a:pt x="70" y="6"/>
                </a:moveTo>
                <a:cubicBezTo>
                  <a:pt x="78" y="26"/>
                  <a:pt x="78" y="26"/>
                  <a:pt x="78" y="26"/>
                </a:cubicBezTo>
                <a:cubicBezTo>
                  <a:pt x="68" y="31"/>
                  <a:pt x="68" y="31"/>
                  <a:pt x="68" y="31"/>
                </a:cubicBezTo>
                <a:cubicBezTo>
                  <a:pt x="63" y="26"/>
                  <a:pt x="46" y="12"/>
                  <a:pt x="45" y="12"/>
                </a:cubicBezTo>
                <a:cubicBezTo>
                  <a:pt x="44" y="12"/>
                  <a:pt x="38" y="14"/>
                  <a:pt x="38" y="14"/>
                </a:cubicBezTo>
                <a:cubicBezTo>
                  <a:pt x="38" y="14"/>
                  <a:pt x="35" y="15"/>
                  <a:pt x="32" y="15"/>
                </a:cubicBezTo>
                <a:cubicBezTo>
                  <a:pt x="31" y="15"/>
                  <a:pt x="30" y="14"/>
                  <a:pt x="29" y="14"/>
                </a:cubicBezTo>
                <a:cubicBezTo>
                  <a:pt x="28" y="14"/>
                  <a:pt x="28" y="13"/>
                  <a:pt x="28" y="13"/>
                </a:cubicBezTo>
                <a:cubicBezTo>
                  <a:pt x="28" y="12"/>
                  <a:pt x="29" y="10"/>
                  <a:pt x="30" y="10"/>
                </a:cubicBezTo>
                <a:cubicBezTo>
                  <a:pt x="34" y="8"/>
                  <a:pt x="46" y="3"/>
                  <a:pt x="47" y="3"/>
                </a:cubicBezTo>
                <a:cubicBezTo>
                  <a:pt x="47" y="3"/>
                  <a:pt x="47" y="3"/>
                  <a:pt x="47" y="3"/>
                </a:cubicBezTo>
                <a:cubicBezTo>
                  <a:pt x="50" y="3"/>
                  <a:pt x="68" y="6"/>
                  <a:pt x="70" y="6"/>
                </a:cubicBezTo>
                <a:close/>
                <a:moveTo>
                  <a:pt x="77" y="0"/>
                </a:moveTo>
                <a:cubicBezTo>
                  <a:pt x="77" y="0"/>
                  <a:pt x="77" y="0"/>
                  <a:pt x="76" y="0"/>
                </a:cubicBezTo>
                <a:cubicBezTo>
                  <a:pt x="73" y="2"/>
                  <a:pt x="73" y="2"/>
                  <a:pt x="73" y="2"/>
                </a:cubicBezTo>
                <a:cubicBezTo>
                  <a:pt x="73" y="2"/>
                  <a:pt x="72" y="2"/>
                  <a:pt x="72" y="3"/>
                </a:cubicBezTo>
                <a:cubicBezTo>
                  <a:pt x="72" y="4"/>
                  <a:pt x="72" y="4"/>
                  <a:pt x="72" y="5"/>
                </a:cubicBezTo>
                <a:cubicBezTo>
                  <a:pt x="80" y="26"/>
                  <a:pt x="80" y="26"/>
                  <a:pt x="80" y="26"/>
                </a:cubicBezTo>
                <a:cubicBezTo>
                  <a:pt x="81" y="27"/>
                  <a:pt x="82" y="28"/>
                  <a:pt x="83" y="27"/>
                </a:cubicBezTo>
                <a:cubicBezTo>
                  <a:pt x="87" y="26"/>
                  <a:pt x="87" y="26"/>
                  <a:pt x="87" y="26"/>
                </a:cubicBezTo>
                <a:cubicBezTo>
                  <a:pt x="87" y="26"/>
                  <a:pt x="88" y="25"/>
                  <a:pt x="88" y="25"/>
                </a:cubicBezTo>
                <a:cubicBezTo>
                  <a:pt x="88" y="24"/>
                  <a:pt x="88" y="24"/>
                  <a:pt x="88" y="23"/>
                </a:cubicBezTo>
                <a:cubicBezTo>
                  <a:pt x="79" y="2"/>
                  <a:pt x="79" y="2"/>
                  <a:pt x="79" y="2"/>
                </a:cubicBezTo>
                <a:cubicBezTo>
                  <a:pt x="79" y="1"/>
                  <a:pt x="78" y="0"/>
                  <a:pt x="77" y="0"/>
                </a:cubicBezTo>
                <a:close/>
                <a:moveTo>
                  <a:pt x="0" y="30"/>
                </a:moveTo>
                <a:cubicBezTo>
                  <a:pt x="0" y="30"/>
                  <a:pt x="0" y="31"/>
                  <a:pt x="1" y="31"/>
                </a:cubicBezTo>
                <a:cubicBezTo>
                  <a:pt x="1" y="32"/>
                  <a:pt x="1" y="32"/>
                  <a:pt x="2" y="32"/>
                </a:cubicBezTo>
                <a:cubicBezTo>
                  <a:pt x="6" y="32"/>
                  <a:pt x="6" y="32"/>
                  <a:pt x="6" y="32"/>
                </a:cubicBezTo>
                <a:cubicBezTo>
                  <a:pt x="7" y="32"/>
                  <a:pt x="8" y="32"/>
                  <a:pt x="8" y="30"/>
                </a:cubicBezTo>
                <a:cubicBezTo>
                  <a:pt x="10" y="6"/>
                  <a:pt x="10" y="6"/>
                  <a:pt x="10" y="6"/>
                </a:cubicBezTo>
                <a:cubicBezTo>
                  <a:pt x="10" y="6"/>
                  <a:pt x="10" y="5"/>
                  <a:pt x="9" y="5"/>
                </a:cubicBezTo>
                <a:cubicBezTo>
                  <a:pt x="9" y="4"/>
                  <a:pt x="8" y="4"/>
                  <a:pt x="8" y="4"/>
                </a:cubicBezTo>
                <a:cubicBezTo>
                  <a:pt x="4" y="3"/>
                  <a:pt x="4" y="3"/>
                  <a:pt x="4" y="3"/>
                </a:cubicBezTo>
                <a:cubicBezTo>
                  <a:pt x="4" y="3"/>
                  <a:pt x="4" y="3"/>
                  <a:pt x="4" y="3"/>
                </a:cubicBezTo>
                <a:cubicBezTo>
                  <a:pt x="3" y="3"/>
                  <a:pt x="2" y="4"/>
                  <a:pt x="2" y="6"/>
                </a:cubicBezTo>
                <a:lnTo>
                  <a:pt x="0" y="30"/>
                </a:lnTo>
                <a:close/>
                <a:moveTo>
                  <a:pt x="36" y="51"/>
                </a:moveTo>
                <a:cubicBezTo>
                  <a:pt x="36" y="50"/>
                  <a:pt x="36" y="50"/>
                  <a:pt x="35" y="49"/>
                </a:cubicBezTo>
                <a:cubicBezTo>
                  <a:pt x="33" y="48"/>
                  <a:pt x="32" y="48"/>
                  <a:pt x="30" y="50"/>
                </a:cubicBezTo>
                <a:cubicBezTo>
                  <a:pt x="29" y="52"/>
                  <a:pt x="29" y="52"/>
                  <a:pt x="29" y="52"/>
                </a:cubicBezTo>
                <a:cubicBezTo>
                  <a:pt x="28" y="52"/>
                  <a:pt x="28" y="52"/>
                  <a:pt x="28" y="52"/>
                </a:cubicBezTo>
                <a:cubicBezTo>
                  <a:pt x="27" y="54"/>
                  <a:pt x="27" y="54"/>
                  <a:pt x="27" y="54"/>
                </a:cubicBezTo>
                <a:cubicBezTo>
                  <a:pt x="25" y="56"/>
                  <a:pt x="27" y="58"/>
                  <a:pt x="28" y="58"/>
                </a:cubicBezTo>
                <a:cubicBezTo>
                  <a:pt x="28" y="59"/>
                  <a:pt x="29" y="59"/>
                  <a:pt x="30" y="59"/>
                </a:cubicBezTo>
                <a:cubicBezTo>
                  <a:pt x="30" y="59"/>
                  <a:pt x="31" y="59"/>
                  <a:pt x="32" y="58"/>
                </a:cubicBezTo>
                <a:cubicBezTo>
                  <a:pt x="35" y="55"/>
                  <a:pt x="35" y="55"/>
                  <a:pt x="35" y="55"/>
                </a:cubicBezTo>
                <a:cubicBezTo>
                  <a:pt x="35" y="55"/>
                  <a:pt x="35" y="55"/>
                  <a:pt x="35" y="55"/>
                </a:cubicBezTo>
                <a:cubicBezTo>
                  <a:pt x="35" y="54"/>
                  <a:pt x="35" y="54"/>
                  <a:pt x="35" y="54"/>
                </a:cubicBezTo>
                <a:cubicBezTo>
                  <a:pt x="36" y="53"/>
                  <a:pt x="36" y="52"/>
                  <a:pt x="36" y="51"/>
                </a:cubicBezTo>
                <a:close/>
                <a:moveTo>
                  <a:pt x="19" y="50"/>
                </a:moveTo>
                <a:cubicBezTo>
                  <a:pt x="18" y="51"/>
                  <a:pt x="18" y="52"/>
                  <a:pt x="20" y="54"/>
                </a:cubicBezTo>
                <a:cubicBezTo>
                  <a:pt x="22" y="55"/>
                  <a:pt x="23" y="55"/>
                  <a:pt x="24" y="53"/>
                </a:cubicBezTo>
                <a:cubicBezTo>
                  <a:pt x="29" y="48"/>
                  <a:pt x="29" y="48"/>
                  <a:pt x="29" y="48"/>
                </a:cubicBezTo>
                <a:cubicBezTo>
                  <a:pt x="31" y="46"/>
                  <a:pt x="29" y="44"/>
                  <a:pt x="28" y="44"/>
                </a:cubicBezTo>
                <a:cubicBezTo>
                  <a:pt x="27" y="42"/>
                  <a:pt x="25" y="43"/>
                  <a:pt x="24" y="44"/>
                </a:cubicBezTo>
                <a:cubicBezTo>
                  <a:pt x="21" y="47"/>
                  <a:pt x="21" y="47"/>
                  <a:pt x="21" y="47"/>
                </a:cubicBezTo>
                <a:cubicBezTo>
                  <a:pt x="21" y="47"/>
                  <a:pt x="21" y="47"/>
                  <a:pt x="21" y="47"/>
                </a:cubicBezTo>
                <a:cubicBezTo>
                  <a:pt x="21" y="47"/>
                  <a:pt x="21" y="47"/>
                  <a:pt x="21" y="47"/>
                </a:cubicBezTo>
                <a:lnTo>
                  <a:pt x="19" y="50"/>
                </a:lnTo>
                <a:close/>
                <a:moveTo>
                  <a:pt x="13" y="44"/>
                </a:moveTo>
                <a:cubicBezTo>
                  <a:pt x="12" y="45"/>
                  <a:pt x="12" y="45"/>
                  <a:pt x="12" y="46"/>
                </a:cubicBezTo>
                <a:cubicBezTo>
                  <a:pt x="12" y="47"/>
                  <a:pt x="13" y="48"/>
                  <a:pt x="14" y="48"/>
                </a:cubicBezTo>
                <a:cubicBezTo>
                  <a:pt x="15" y="50"/>
                  <a:pt x="17" y="49"/>
                  <a:pt x="18" y="48"/>
                </a:cubicBezTo>
                <a:cubicBezTo>
                  <a:pt x="23" y="42"/>
                  <a:pt x="23" y="42"/>
                  <a:pt x="23" y="42"/>
                </a:cubicBezTo>
                <a:cubicBezTo>
                  <a:pt x="23" y="41"/>
                  <a:pt x="24" y="41"/>
                  <a:pt x="23" y="40"/>
                </a:cubicBezTo>
                <a:cubicBezTo>
                  <a:pt x="23" y="39"/>
                  <a:pt x="23" y="38"/>
                  <a:pt x="22" y="38"/>
                </a:cubicBezTo>
                <a:cubicBezTo>
                  <a:pt x="20" y="36"/>
                  <a:pt x="19" y="37"/>
                  <a:pt x="18" y="38"/>
                </a:cubicBezTo>
                <a:cubicBezTo>
                  <a:pt x="15" y="41"/>
                  <a:pt x="15" y="41"/>
                  <a:pt x="15" y="41"/>
                </a:cubicBezTo>
                <a:cubicBezTo>
                  <a:pt x="15" y="41"/>
                  <a:pt x="15" y="41"/>
                  <a:pt x="15" y="41"/>
                </a:cubicBezTo>
                <a:cubicBezTo>
                  <a:pt x="15" y="41"/>
                  <a:pt x="15" y="41"/>
                  <a:pt x="15" y="41"/>
                </a:cubicBezTo>
                <a:lnTo>
                  <a:pt x="13" y="44"/>
                </a:lnTo>
                <a:close/>
                <a:moveTo>
                  <a:pt x="12" y="42"/>
                </a:moveTo>
                <a:cubicBezTo>
                  <a:pt x="17" y="36"/>
                  <a:pt x="17" y="36"/>
                  <a:pt x="17" y="36"/>
                </a:cubicBezTo>
                <a:cubicBezTo>
                  <a:pt x="18" y="34"/>
                  <a:pt x="17" y="32"/>
                  <a:pt x="16" y="32"/>
                </a:cubicBezTo>
                <a:cubicBezTo>
                  <a:pt x="14" y="30"/>
                  <a:pt x="13" y="30"/>
                  <a:pt x="11" y="32"/>
                </a:cubicBezTo>
                <a:cubicBezTo>
                  <a:pt x="10" y="34"/>
                  <a:pt x="10" y="34"/>
                  <a:pt x="10" y="34"/>
                </a:cubicBezTo>
                <a:cubicBezTo>
                  <a:pt x="10" y="34"/>
                  <a:pt x="10" y="34"/>
                  <a:pt x="10" y="34"/>
                </a:cubicBezTo>
                <a:cubicBezTo>
                  <a:pt x="10" y="34"/>
                  <a:pt x="10" y="34"/>
                  <a:pt x="10" y="34"/>
                </a:cubicBezTo>
                <a:cubicBezTo>
                  <a:pt x="8" y="37"/>
                  <a:pt x="8" y="37"/>
                  <a:pt x="8" y="37"/>
                </a:cubicBezTo>
                <a:cubicBezTo>
                  <a:pt x="7" y="38"/>
                  <a:pt x="7" y="39"/>
                  <a:pt x="7" y="39"/>
                </a:cubicBezTo>
                <a:cubicBezTo>
                  <a:pt x="7" y="40"/>
                  <a:pt x="7" y="41"/>
                  <a:pt x="8" y="41"/>
                </a:cubicBezTo>
                <a:cubicBezTo>
                  <a:pt x="8" y="42"/>
                  <a:pt x="9" y="42"/>
                  <a:pt x="10" y="42"/>
                </a:cubicBezTo>
                <a:cubicBezTo>
                  <a:pt x="11" y="42"/>
                  <a:pt x="11" y="42"/>
                  <a:pt x="12" y="42"/>
                </a:cubicBezTo>
                <a:close/>
                <a:moveTo>
                  <a:pt x="67" y="37"/>
                </a:moveTo>
                <a:cubicBezTo>
                  <a:pt x="68" y="36"/>
                  <a:pt x="68" y="34"/>
                  <a:pt x="66" y="32"/>
                </a:cubicBezTo>
                <a:cubicBezTo>
                  <a:pt x="65" y="31"/>
                  <a:pt x="65" y="31"/>
                  <a:pt x="65" y="31"/>
                </a:cubicBezTo>
                <a:cubicBezTo>
                  <a:pt x="56" y="24"/>
                  <a:pt x="47" y="15"/>
                  <a:pt x="44" y="14"/>
                </a:cubicBezTo>
                <a:cubicBezTo>
                  <a:pt x="43" y="14"/>
                  <a:pt x="41" y="15"/>
                  <a:pt x="39" y="16"/>
                </a:cubicBezTo>
                <a:cubicBezTo>
                  <a:pt x="38" y="16"/>
                  <a:pt x="38" y="16"/>
                  <a:pt x="38" y="16"/>
                </a:cubicBezTo>
                <a:cubicBezTo>
                  <a:pt x="38" y="16"/>
                  <a:pt x="35" y="17"/>
                  <a:pt x="32" y="17"/>
                </a:cubicBezTo>
                <a:cubicBezTo>
                  <a:pt x="30" y="17"/>
                  <a:pt x="29" y="16"/>
                  <a:pt x="28" y="16"/>
                </a:cubicBezTo>
                <a:cubicBezTo>
                  <a:pt x="26" y="15"/>
                  <a:pt x="26" y="13"/>
                  <a:pt x="26" y="12"/>
                </a:cubicBezTo>
                <a:cubicBezTo>
                  <a:pt x="26" y="11"/>
                  <a:pt x="28" y="9"/>
                  <a:pt x="29" y="8"/>
                </a:cubicBezTo>
                <a:cubicBezTo>
                  <a:pt x="12" y="6"/>
                  <a:pt x="12" y="6"/>
                  <a:pt x="12" y="6"/>
                </a:cubicBezTo>
                <a:cubicBezTo>
                  <a:pt x="10" y="30"/>
                  <a:pt x="10" y="30"/>
                  <a:pt x="10" y="30"/>
                </a:cubicBezTo>
                <a:cubicBezTo>
                  <a:pt x="12" y="29"/>
                  <a:pt x="13" y="29"/>
                  <a:pt x="14" y="29"/>
                </a:cubicBezTo>
                <a:cubicBezTo>
                  <a:pt x="15" y="29"/>
                  <a:pt x="16" y="29"/>
                  <a:pt x="17" y="30"/>
                </a:cubicBezTo>
                <a:cubicBezTo>
                  <a:pt x="19" y="31"/>
                  <a:pt x="20" y="33"/>
                  <a:pt x="19" y="35"/>
                </a:cubicBezTo>
                <a:cubicBezTo>
                  <a:pt x="21" y="35"/>
                  <a:pt x="22" y="35"/>
                  <a:pt x="23" y="36"/>
                </a:cubicBezTo>
                <a:cubicBezTo>
                  <a:pt x="25" y="37"/>
                  <a:pt x="26" y="39"/>
                  <a:pt x="25" y="41"/>
                </a:cubicBezTo>
                <a:cubicBezTo>
                  <a:pt x="27" y="41"/>
                  <a:pt x="28" y="41"/>
                  <a:pt x="29" y="42"/>
                </a:cubicBezTo>
                <a:cubicBezTo>
                  <a:pt x="31" y="43"/>
                  <a:pt x="32" y="45"/>
                  <a:pt x="32" y="46"/>
                </a:cubicBezTo>
                <a:cubicBezTo>
                  <a:pt x="33" y="46"/>
                  <a:pt x="35" y="46"/>
                  <a:pt x="36" y="47"/>
                </a:cubicBezTo>
                <a:cubicBezTo>
                  <a:pt x="38" y="49"/>
                  <a:pt x="39" y="51"/>
                  <a:pt x="38" y="53"/>
                </a:cubicBezTo>
                <a:cubicBezTo>
                  <a:pt x="39" y="54"/>
                  <a:pt x="39" y="54"/>
                  <a:pt x="39" y="54"/>
                </a:cubicBezTo>
                <a:cubicBezTo>
                  <a:pt x="40" y="55"/>
                  <a:pt x="40" y="55"/>
                  <a:pt x="40" y="55"/>
                </a:cubicBezTo>
                <a:cubicBezTo>
                  <a:pt x="40" y="55"/>
                  <a:pt x="40" y="55"/>
                  <a:pt x="40" y="55"/>
                </a:cubicBezTo>
                <a:cubicBezTo>
                  <a:pt x="40" y="55"/>
                  <a:pt x="41" y="55"/>
                  <a:pt x="42" y="55"/>
                </a:cubicBezTo>
                <a:cubicBezTo>
                  <a:pt x="43" y="55"/>
                  <a:pt x="43" y="55"/>
                  <a:pt x="44" y="54"/>
                </a:cubicBezTo>
                <a:cubicBezTo>
                  <a:pt x="45" y="53"/>
                  <a:pt x="45" y="52"/>
                  <a:pt x="44" y="51"/>
                </a:cubicBezTo>
                <a:cubicBezTo>
                  <a:pt x="44" y="50"/>
                  <a:pt x="44" y="50"/>
                  <a:pt x="44" y="50"/>
                </a:cubicBezTo>
                <a:cubicBezTo>
                  <a:pt x="37" y="44"/>
                  <a:pt x="37" y="44"/>
                  <a:pt x="37" y="44"/>
                </a:cubicBezTo>
                <a:cubicBezTo>
                  <a:pt x="36" y="44"/>
                  <a:pt x="36" y="44"/>
                  <a:pt x="36" y="43"/>
                </a:cubicBezTo>
                <a:cubicBezTo>
                  <a:pt x="36" y="43"/>
                  <a:pt x="36" y="43"/>
                  <a:pt x="37" y="42"/>
                </a:cubicBezTo>
                <a:cubicBezTo>
                  <a:pt x="37" y="42"/>
                  <a:pt x="38" y="42"/>
                  <a:pt x="38" y="42"/>
                </a:cubicBezTo>
                <a:cubicBezTo>
                  <a:pt x="48" y="51"/>
                  <a:pt x="48" y="51"/>
                  <a:pt x="48" y="51"/>
                </a:cubicBezTo>
                <a:cubicBezTo>
                  <a:pt x="48" y="51"/>
                  <a:pt x="49" y="51"/>
                  <a:pt x="50" y="51"/>
                </a:cubicBezTo>
                <a:cubicBezTo>
                  <a:pt x="51" y="51"/>
                  <a:pt x="52" y="51"/>
                  <a:pt x="52" y="50"/>
                </a:cubicBezTo>
                <a:cubicBezTo>
                  <a:pt x="53" y="49"/>
                  <a:pt x="53" y="48"/>
                  <a:pt x="53" y="47"/>
                </a:cubicBezTo>
                <a:cubicBezTo>
                  <a:pt x="53" y="46"/>
                  <a:pt x="52" y="46"/>
                  <a:pt x="52" y="45"/>
                </a:cubicBezTo>
                <a:cubicBezTo>
                  <a:pt x="50" y="44"/>
                  <a:pt x="50" y="44"/>
                  <a:pt x="50" y="44"/>
                </a:cubicBezTo>
                <a:cubicBezTo>
                  <a:pt x="50" y="44"/>
                  <a:pt x="50" y="44"/>
                  <a:pt x="50" y="44"/>
                </a:cubicBezTo>
                <a:cubicBezTo>
                  <a:pt x="45" y="40"/>
                  <a:pt x="45" y="40"/>
                  <a:pt x="45" y="40"/>
                </a:cubicBezTo>
                <a:cubicBezTo>
                  <a:pt x="45" y="39"/>
                  <a:pt x="45" y="39"/>
                  <a:pt x="45" y="39"/>
                </a:cubicBezTo>
                <a:cubicBezTo>
                  <a:pt x="45" y="38"/>
                  <a:pt x="45" y="38"/>
                  <a:pt x="45" y="38"/>
                </a:cubicBezTo>
                <a:cubicBezTo>
                  <a:pt x="45" y="37"/>
                  <a:pt x="46" y="37"/>
                  <a:pt x="47" y="38"/>
                </a:cubicBezTo>
                <a:cubicBezTo>
                  <a:pt x="55" y="45"/>
                  <a:pt x="55" y="45"/>
                  <a:pt x="55" y="45"/>
                </a:cubicBezTo>
                <a:cubicBezTo>
                  <a:pt x="56" y="45"/>
                  <a:pt x="57" y="46"/>
                  <a:pt x="58" y="46"/>
                </a:cubicBezTo>
                <a:cubicBezTo>
                  <a:pt x="59" y="46"/>
                  <a:pt x="60" y="45"/>
                  <a:pt x="61" y="44"/>
                </a:cubicBezTo>
                <a:cubicBezTo>
                  <a:pt x="61" y="43"/>
                  <a:pt x="61" y="43"/>
                  <a:pt x="61" y="42"/>
                </a:cubicBezTo>
                <a:cubicBezTo>
                  <a:pt x="61" y="41"/>
                  <a:pt x="61" y="40"/>
                  <a:pt x="60" y="39"/>
                </a:cubicBezTo>
                <a:cubicBezTo>
                  <a:pt x="57" y="37"/>
                  <a:pt x="57" y="37"/>
                  <a:pt x="57" y="37"/>
                </a:cubicBezTo>
                <a:cubicBezTo>
                  <a:pt x="57" y="37"/>
                  <a:pt x="57" y="37"/>
                  <a:pt x="57" y="37"/>
                </a:cubicBezTo>
                <a:cubicBezTo>
                  <a:pt x="53" y="34"/>
                  <a:pt x="53" y="34"/>
                  <a:pt x="53" y="34"/>
                </a:cubicBezTo>
                <a:cubicBezTo>
                  <a:pt x="52" y="33"/>
                  <a:pt x="52" y="32"/>
                  <a:pt x="53" y="32"/>
                </a:cubicBezTo>
                <a:cubicBezTo>
                  <a:pt x="53" y="31"/>
                  <a:pt x="54" y="31"/>
                  <a:pt x="54" y="32"/>
                </a:cubicBezTo>
                <a:cubicBezTo>
                  <a:pt x="62" y="38"/>
                  <a:pt x="62" y="38"/>
                  <a:pt x="62" y="38"/>
                </a:cubicBezTo>
                <a:cubicBezTo>
                  <a:pt x="63" y="39"/>
                  <a:pt x="65" y="39"/>
                  <a:pt x="67" y="37"/>
                </a:cubicBezTo>
                <a:close/>
              </a:path>
            </a:pathLst>
          </a:custGeom>
          <a:solidFill>
            <a:srgbClr val="474747"/>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78" name="Google Shape;278;p18"/>
          <p:cNvSpPr/>
          <p:nvPr/>
        </p:nvSpPr>
        <p:spPr>
          <a:xfrm>
            <a:off x="7324725" y="3824287"/>
            <a:ext cx="350837" cy="295275"/>
          </a:xfrm>
          <a:custGeom>
            <a:avLst/>
            <a:gdLst/>
            <a:ahLst/>
            <a:cxnLst/>
            <a:rect l="l" t="t" r="r" b="b"/>
            <a:pathLst>
              <a:path w="80" h="67" extrusionOk="0">
                <a:moveTo>
                  <a:pt x="11" y="55"/>
                </a:moveTo>
                <a:cubicBezTo>
                  <a:pt x="11" y="37"/>
                  <a:pt x="11" y="37"/>
                  <a:pt x="11" y="37"/>
                </a:cubicBezTo>
                <a:cubicBezTo>
                  <a:pt x="11" y="36"/>
                  <a:pt x="12" y="34"/>
                  <a:pt x="13" y="34"/>
                </a:cubicBezTo>
                <a:cubicBezTo>
                  <a:pt x="18" y="34"/>
                  <a:pt x="18" y="34"/>
                  <a:pt x="18" y="34"/>
                </a:cubicBezTo>
                <a:cubicBezTo>
                  <a:pt x="19" y="34"/>
                  <a:pt x="20" y="36"/>
                  <a:pt x="20" y="37"/>
                </a:cubicBezTo>
                <a:cubicBezTo>
                  <a:pt x="20" y="55"/>
                  <a:pt x="20" y="55"/>
                  <a:pt x="20" y="55"/>
                </a:cubicBezTo>
                <a:cubicBezTo>
                  <a:pt x="20" y="56"/>
                  <a:pt x="19" y="58"/>
                  <a:pt x="18" y="58"/>
                </a:cubicBezTo>
                <a:cubicBezTo>
                  <a:pt x="13" y="58"/>
                  <a:pt x="13" y="58"/>
                  <a:pt x="13" y="58"/>
                </a:cubicBezTo>
                <a:cubicBezTo>
                  <a:pt x="12" y="58"/>
                  <a:pt x="11" y="56"/>
                  <a:pt x="11" y="55"/>
                </a:cubicBezTo>
                <a:close/>
                <a:moveTo>
                  <a:pt x="29" y="28"/>
                </a:moveTo>
                <a:cubicBezTo>
                  <a:pt x="28" y="28"/>
                  <a:pt x="27" y="29"/>
                  <a:pt x="27" y="31"/>
                </a:cubicBezTo>
                <a:cubicBezTo>
                  <a:pt x="27" y="55"/>
                  <a:pt x="27" y="55"/>
                  <a:pt x="27" y="55"/>
                </a:cubicBezTo>
                <a:cubicBezTo>
                  <a:pt x="27" y="56"/>
                  <a:pt x="28" y="58"/>
                  <a:pt x="29" y="58"/>
                </a:cubicBezTo>
                <a:cubicBezTo>
                  <a:pt x="34" y="58"/>
                  <a:pt x="34" y="58"/>
                  <a:pt x="34" y="58"/>
                </a:cubicBezTo>
                <a:cubicBezTo>
                  <a:pt x="35" y="58"/>
                  <a:pt x="36" y="56"/>
                  <a:pt x="36" y="55"/>
                </a:cubicBezTo>
                <a:cubicBezTo>
                  <a:pt x="36" y="31"/>
                  <a:pt x="36" y="31"/>
                  <a:pt x="36" y="31"/>
                </a:cubicBezTo>
                <a:cubicBezTo>
                  <a:pt x="36" y="29"/>
                  <a:pt x="35" y="28"/>
                  <a:pt x="34" y="28"/>
                </a:cubicBezTo>
                <a:lnTo>
                  <a:pt x="29" y="28"/>
                </a:lnTo>
                <a:close/>
                <a:moveTo>
                  <a:pt x="45" y="22"/>
                </a:moveTo>
                <a:cubicBezTo>
                  <a:pt x="44" y="22"/>
                  <a:pt x="43" y="24"/>
                  <a:pt x="43" y="25"/>
                </a:cubicBezTo>
                <a:cubicBezTo>
                  <a:pt x="43" y="55"/>
                  <a:pt x="43" y="55"/>
                  <a:pt x="43" y="55"/>
                </a:cubicBezTo>
                <a:cubicBezTo>
                  <a:pt x="43" y="56"/>
                  <a:pt x="44" y="58"/>
                  <a:pt x="45" y="58"/>
                </a:cubicBezTo>
                <a:cubicBezTo>
                  <a:pt x="50" y="58"/>
                  <a:pt x="50" y="58"/>
                  <a:pt x="50" y="58"/>
                </a:cubicBezTo>
                <a:cubicBezTo>
                  <a:pt x="51" y="58"/>
                  <a:pt x="52" y="56"/>
                  <a:pt x="52" y="55"/>
                </a:cubicBezTo>
                <a:cubicBezTo>
                  <a:pt x="52" y="25"/>
                  <a:pt x="52" y="25"/>
                  <a:pt x="52" y="25"/>
                </a:cubicBezTo>
                <a:cubicBezTo>
                  <a:pt x="52" y="24"/>
                  <a:pt x="51" y="22"/>
                  <a:pt x="50" y="22"/>
                </a:cubicBezTo>
                <a:lnTo>
                  <a:pt x="45" y="22"/>
                </a:lnTo>
                <a:close/>
                <a:moveTo>
                  <a:pt x="61" y="17"/>
                </a:moveTo>
                <a:cubicBezTo>
                  <a:pt x="60" y="17"/>
                  <a:pt x="59" y="18"/>
                  <a:pt x="59" y="19"/>
                </a:cubicBezTo>
                <a:cubicBezTo>
                  <a:pt x="59" y="55"/>
                  <a:pt x="59" y="55"/>
                  <a:pt x="59" y="55"/>
                </a:cubicBezTo>
                <a:cubicBezTo>
                  <a:pt x="59" y="56"/>
                  <a:pt x="60" y="58"/>
                  <a:pt x="61" y="58"/>
                </a:cubicBezTo>
                <a:cubicBezTo>
                  <a:pt x="66" y="58"/>
                  <a:pt x="66" y="58"/>
                  <a:pt x="66" y="58"/>
                </a:cubicBezTo>
                <a:cubicBezTo>
                  <a:pt x="67" y="58"/>
                  <a:pt x="68" y="56"/>
                  <a:pt x="68" y="55"/>
                </a:cubicBezTo>
                <a:cubicBezTo>
                  <a:pt x="68" y="19"/>
                  <a:pt x="68" y="19"/>
                  <a:pt x="68" y="19"/>
                </a:cubicBezTo>
                <a:cubicBezTo>
                  <a:pt x="68" y="18"/>
                  <a:pt x="67" y="17"/>
                  <a:pt x="66" y="17"/>
                </a:cubicBezTo>
                <a:lnTo>
                  <a:pt x="61" y="17"/>
                </a:lnTo>
                <a:close/>
                <a:moveTo>
                  <a:pt x="12" y="27"/>
                </a:moveTo>
                <a:cubicBezTo>
                  <a:pt x="29" y="24"/>
                  <a:pt x="45" y="18"/>
                  <a:pt x="59" y="9"/>
                </a:cubicBezTo>
                <a:cubicBezTo>
                  <a:pt x="61" y="12"/>
                  <a:pt x="61" y="12"/>
                  <a:pt x="61" y="12"/>
                </a:cubicBezTo>
                <a:cubicBezTo>
                  <a:pt x="66" y="4"/>
                  <a:pt x="66" y="4"/>
                  <a:pt x="66" y="4"/>
                </a:cubicBezTo>
                <a:cubicBezTo>
                  <a:pt x="56" y="4"/>
                  <a:pt x="56" y="4"/>
                  <a:pt x="56" y="4"/>
                </a:cubicBezTo>
                <a:cubicBezTo>
                  <a:pt x="58" y="6"/>
                  <a:pt x="58" y="6"/>
                  <a:pt x="58" y="6"/>
                </a:cubicBezTo>
                <a:cubicBezTo>
                  <a:pt x="44" y="15"/>
                  <a:pt x="28" y="21"/>
                  <a:pt x="11" y="24"/>
                </a:cubicBezTo>
                <a:lnTo>
                  <a:pt x="12" y="27"/>
                </a:lnTo>
                <a:close/>
                <a:moveTo>
                  <a:pt x="80" y="63"/>
                </a:moveTo>
                <a:cubicBezTo>
                  <a:pt x="72" y="58"/>
                  <a:pt x="72" y="58"/>
                  <a:pt x="72" y="58"/>
                </a:cubicBezTo>
                <a:cubicBezTo>
                  <a:pt x="72" y="61"/>
                  <a:pt x="72" y="61"/>
                  <a:pt x="72" y="61"/>
                </a:cubicBezTo>
                <a:cubicBezTo>
                  <a:pt x="6" y="61"/>
                  <a:pt x="6" y="61"/>
                  <a:pt x="6" y="61"/>
                </a:cubicBezTo>
                <a:cubicBezTo>
                  <a:pt x="6" y="9"/>
                  <a:pt x="6" y="9"/>
                  <a:pt x="6" y="9"/>
                </a:cubicBezTo>
                <a:cubicBezTo>
                  <a:pt x="9" y="9"/>
                  <a:pt x="9" y="9"/>
                  <a:pt x="9" y="9"/>
                </a:cubicBezTo>
                <a:cubicBezTo>
                  <a:pt x="5" y="0"/>
                  <a:pt x="5" y="0"/>
                  <a:pt x="5" y="0"/>
                </a:cubicBezTo>
                <a:cubicBezTo>
                  <a:pt x="0" y="9"/>
                  <a:pt x="0" y="9"/>
                  <a:pt x="0" y="9"/>
                </a:cubicBezTo>
                <a:cubicBezTo>
                  <a:pt x="3" y="9"/>
                  <a:pt x="3" y="9"/>
                  <a:pt x="3" y="9"/>
                </a:cubicBezTo>
                <a:cubicBezTo>
                  <a:pt x="3" y="61"/>
                  <a:pt x="3" y="61"/>
                  <a:pt x="3" y="61"/>
                </a:cubicBezTo>
                <a:cubicBezTo>
                  <a:pt x="3" y="63"/>
                  <a:pt x="3" y="63"/>
                  <a:pt x="3" y="63"/>
                </a:cubicBezTo>
                <a:cubicBezTo>
                  <a:pt x="3" y="65"/>
                  <a:pt x="3" y="65"/>
                  <a:pt x="3" y="65"/>
                </a:cubicBezTo>
                <a:cubicBezTo>
                  <a:pt x="72" y="65"/>
                  <a:pt x="72" y="65"/>
                  <a:pt x="72" y="65"/>
                </a:cubicBezTo>
                <a:cubicBezTo>
                  <a:pt x="72" y="67"/>
                  <a:pt x="72" y="67"/>
                  <a:pt x="72" y="67"/>
                </a:cubicBezTo>
                <a:lnTo>
                  <a:pt x="80" y="63"/>
                </a:lnTo>
                <a:close/>
              </a:path>
            </a:pathLst>
          </a:custGeom>
          <a:solidFill>
            <a:srgbClr val="474747"/>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79" name="Google Shape;279;p18"/>
          <p:cNvSpPr/>
          <p:nvPr/>
        </p:nvSpPr>
        <p:spPr>
          <a:xfrm>
            <a:off x="7600950" y="5249862"/>
            <a:ext cx="449262" cy="233362"/>
          </a:xfrm>
          <a:custGeom>
            <a:avLst/>
            <a:gdLst/>
            <a:ahLst/>
            <a:cxnLst/>
            <a:rect l="l" t="t" r="r" b="b"/>
            <a:pathLst>
              <a:path w="102" h="53" extrusionOk="0">
                <a:moveTo>
                  <a:pt x="74" y="50"/>
                </a:moveTo>
                <a:cubicBezTo>
                  <a:pt x="73" y="51"/>
                  <a:pt x="71" y="51"/>
                  <a:pt x="69" y="51"/>
                </a:cubicBezTo>
                <a:cubicBezTo>
                  <a:pt x="64" y="53"/>
                  <a:pt x="59" y="53"/>
                  <a:pt x="53" y="53"/>
                </a:cubicBezTo>
                <a:cubicBezTo>
                  <a:pt x="46" y="53"/>
                  <a:pt x="41" y="53"/>
                  <a:pt x="36" y="51"/>
                </a:cubicBezTo>
                <a:cubicBezTo>
                  <a:pt x="34" y="51"/>
                  <a:pt x="33" y="51"/>
                  <a:pt x="31" y="50"/>
                </a:cubicBezTo>
                <a:cubicBezTo>
                  <a:pt x="27" y="48"/>
                  <a:pt x="27" y="44"/>
                  <a:pt x="29" y="42"/>
                </a:cubicBezTo>
                <a:cubicBezTo>
                  <a:pt x="32" y="39"/>
                  <a:pt x="35" y="37"/>
                  <a:pt x="39" y="36"/>
                </a:cubicBezTo>
                <a:cubicBezTo>
                  <a:pt x="40" y="35"/>
                  <a:pt x="42" y="34"/>
                  <a:pt x="44" y="34"/>
                </a:cubicBezTo>
                <a:cubicBezTo>
                  <a:pt x="46" y="33"/>
                  <a:pt x="47" y="30"/>
                  <a:pt x="45" y="27"/>
                </a:cubicBezTo>
                <a:cubicBezTo>
                  <a:pt x="41" y="23"/>
                  <a:pt x="39" y="18"/>
                  <a:pt x="39" y="12"/>
                </a:cubicBezTo>
                <a:cubicBezTo>
                  <a:pt x="39" y="5"/>
                  <a:pt x="43" y="2"/>
                  <a:pt x="49" y="0"/>
                </a:cubicBezTo>
                <a:cubicBezTo>
                  <a:pt x="50" y="0"/>
                  <a:pt x="51" y="0"/>
                  <a:pt x="53" y="0"/>
                </a:cubicBezTo>
                <a:cubicBezTo>
                  <a:pt x="54" y="0"/>
                  <a:pt x="55" y="0"/>
                  <a:pt x="56" y="0"/>
                </a:cubicBezTo>
                <a:cubicBezTo>
                  <a:pt x="62" y="2"/>
                  <a:pt x="66" y="5"/>
                  <a:pt x="66" y="12"/>
                </a:cubicBezTo>
                <a:cubicBezTo>
                  <a:pt x="66" y="18"/>
                  <a:pt x="65" y="23"/>
                  <a:pt x="60" y="27"/>
                </a:cubicBezTo>
                <a:cubicBezTo>
                  <a:pt x="58" y="30"/>
                  <a:pt x="59" y="33"/>
                  <a:pt x="62" y="34"/>
                </a:cubicBezTo>
                <a:cubicBezTo>
                  <a:pt x="63" y="34"/>
                  <a:pt x="65" y="35"/>
                  <a:pt x="67" y="36"/>
                </a:cubicBezTo>
                <a:cubicBezTo>
                  <a:pt x="70" y="37"/>
                  <a:pt x="73" y="39"/>
                  <a:pt x="76" y="42"/>
                </a:cubicBezTo>
                <a:cubicBezTo>
                  <a:pt x="78" y="43"/>
                  <a:pt x="78" y="48"/>
                  <a:pt x="74" y="50"/>
                </a:cubicBezTo>
                <a:close/>
                <a:moveTo>
                  <a:pt x="101" y="45"/>
                </a:moveTo>
                <a:cubicBezTo>
                  <a:pt x="99" y="43"/>
                  <a:pt x="97" y="42"/>
                  <a:pt x="94" y="41"/>
                </a:cubicBezTo>
                <a:cubicBezTo>
                  <a:pt x="93" y="40"/>
                  <a:pt x="92" y="40"/>
                  <a:pt x="91" y="40"/>
                </a:cubicBezTo>
                <a:cubicBezTo>
                  <a:pt x="89" y="39"/>
                  <a:pt x="88" y="37"/>
                  <a:pt x="90" y="35"/>
                </a:cubicBezTo>
                <a:cubicBezTo>
                  <a:pt x="93" y="32"/>
                  <a:pt x="94" y="28"/>
                  <a:pt x="94" y="24"/>
                </a:cubicBezTo>
                <a:cubicBezTo>
                  <a:pt x="94" y="20"/>
                  <a:pt x="91" y="17"/>
                  <a:pt x="87" y="16"/>
                </a:cubicBezTo>
                <a:cubicBezTo>
                  <a:pt x="86" y="16"/>
                  <a:pt x="85" y="16"/>
                  <a:pt x="85" y="16"/>
                </a:cubicBezTo>
                <a:cubicBezTo>
                  <a:pt x="84" y="16"/>
                  <a:pt x="83" y="16"/>
                  <a:pt x="82" y="16"/>
                </a:cubicBezTo>
                <a:cubicBezTo>
                  <a:pt x="78" y="17"/>
                  <a:pt x="75" y="20"/>
                  <a:pt x="75" y="24"/>
                </a:cubicBezTo>
                <a:cubicBezTo>
                  <a:pt x="75" y="28"/>
                  <a:pt x="76" y="32"/>
                  <a:pt x="79" y="35"/>
                </a:cubicBezTo>
                <a:cubicBezTo>
                  <a:pt x="81" y="37"/>
                  <a:pt x="80" y="39"/>
                  <a:pt x="78" y="40"/>
                </a:cubicBezTo>
                <a:cubicBezTo>
                  <a:pt x="78" y="40"/>
                  <a:pt x="78" y="40"/>
                  <a:pt x="78" y="40"/>
                </a:cubicBezTo>
                <a:cubicBezTo>
                  <a:pt x="78" y="40"/>
                  <a:pt x="79" y="40"/>
                  <a:pt x="79" y="41"/>
                </a:cubicBezTo>
                <a:cubicBezTo>
                  <a:pt x="80" y="42"/>
                  <a:pt x="81" y="44"/>
                  <a:pt x="81" y="46"/>
                </a:cubicBezTo>
                <a:cubicBezTo>
                  <a:pt x="80" y="49"/>
                  <a:pt x="79" y="50"/>
                  <a:pt x="76" y="52"/>
                </a:cubicBezTo>
                <a:cubicBezTo>
                  <a:pt x="76" y="52"/>
                  <a:pt x="75" y="52"/>
                  <a:pt x="75" y="52"/>
                </a:cubicBezTo>
                <a:cubicBezTo>
                  <a:pt x="78" y="53"/>
                  <a:pt x="81" y="53"/>
                  <a:pt x="85" y="53"/>
                </a:cubicBezTo>
                <a:cubicBezTo>
                  <a:pt x="89" y="53"/>
                  <a:pt x="93" y="53"/>
                  <a:pt x="96" y="52"/>
                </a:cubicBezTo>
                <a:cubicBezTo>
                  <a:pt x="97" y="52"/>
                  <a:pt x="98" y="51"/>
                  <a:pt x="99" y="51"/>
                </a:cubicBezTo>
                <a:cubicBezTo>
                  <a:pt x="102" y="49"/>
                  <a:pt x="102" y="46"/>
                  <a:pt x="101" y="45"/>
                </a:cubicBezTo>
                <a:close/>
                <a:moveTo>
                  <a:pt x="24" y="46"/>
                </a:moveTo>
                <a:cubicBezTo>
                  <a:pt x="24" y="44"/>
                  <a:pt x="25" y="42"/>
                  <a:pt x="26" y="41"/>
                </a:cubicBezTo>
                <a:cubicBezTo>
                  <a:pt x="27" y="40"/>
                  <a:pt x="28" y="39"/>
                  <a:pt x="29" y="39"/>
                </a:cubicBezTo>
                <a:cubicBezTo>
                  <a:pt x="28" y="38"/>
                  <a:pt x="28" y="38"/>
                  <a:pt x="27" y="38"/>
                </a:cubicBezTo>
                <a:cubicBezTo>
                  <a:pt x="25" y="37"/>
                  <a:pt x="24" y="35"/>
                  <a:pt x="26" y="33"/>
                </a:cubicBezTo>
                <a:cubicBezTo>
                  <a:pt x="29" y="30"/>
                  <a:pt x="31" y="26"/>
                  <a:pt x="31" y="21"/>
                </a:cubicBezTo>
                <a:cubicBezTo>
                  <a:pt x="30" y="16"/>
                  <a:pt x="28" y="14"/>
                  <a:pt x="23" y="12"/>
                </a:cubicBezTo>
                <a:cubicBezTo>
                  <a:pt x="22" y="12"/>
                  <a:pt x="21" y="12"/>
                  <a:pt x="20" y="12"/>
                </a:cubicBezTo>
                <a:cubicBezTo>
                  <a:pt x="19" y="12"/>
                  <a:pt x="18" y="12"/>
                  <a:pt x="17" y="12"/>
                </a:cubicBezTo>
                <a:cubicBezTo>
                  <a:pt x="13" y="14"/>
                  <a:pt x="10" y="16"/>
                  <a:pt x="10" y="21"/>
                </a:cubicBezTo>
                <a:cubicBezTo>
                  <a:pt x="10" y="26"/>
                  <a:pt x="11" y="30"/>
                  <a:pt x="14" y="33"/>
                </a:cubicBezTo>
                <a:cubicBezTo>
                  <a:pt x="16" y="35"/>
                  <a:pt x="15" y="37"/>
                  <a:pt x="13" y="38"/>
                </a:cubicBezTo>
                <a:cubicBezTo>
                  <a:pt x="12" y="39"/>
                  <a:pt x="11" y="39"/>
                  <a:pt x="10" y="40"/>
                </a:cubicBezTo>
                <a:cubicBezTo>
                  <a:pt x="7" y="41"/>
                  <a:pt x="4" y="42"/>
                  <a:pt x="2" y="44"/>
                </a:cubicBezTo>
                <a:cubicBezTo>
                  <a:pt x="0" y="46"/>
                  <a:pt x="0" y="49"/>
                  <a:pt x="4" y="51"/>
                </a:cubicBezTo>
                <a:cubicBezTo>
                  <a:pt x="5" y="51"/>
                  <a:pt x="6" y="52"/>
                  <a:pt x="7" y="52"/>
                </a:cubicBezTo>
                <a:cubicBezTo>
                  <a:pt x="11" y="53"/>
                  <a:pt x="15" y="53"/>
                  <a:pt x="20" y="53"/>
                </a:cubicBezTo>
                <a:cubicBezTo>
                  <a:pt x="24" y="53"/>
                  <a:pt x="28" y="53"/>
                  <a:pt x="31" y="52"/>
                </a:cubicBezTo>
                <a:cubicBezTo>
                  <a:pt x="30" y="52"/>
                  <a:pt x="30" y="52"/>
                  <a:pt x="29" y="52"/>
                </a:cubicBezTo>
                <a:cubicBezTo>
                  <a:pt x="26" y="50"/>
                  <a:pt x="25" y="48"/>
                  <a:pt x="24" y="46"/>
                </a:cubicBezTo>
                <a:close/>
              </a:path>
            </a:pathLst>
          </a:custGeom>
          <a:solidFill>
            <a:srgbClr val="474747"/>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5" name="Группа 4">
            <a:extLst>
              <a:ext uri="{FF2B5EF4-FFF2-40B4-BE49-F238E27FC236}">
                <a16:creationId xmlns:a16="http://schemas.microsoft.com/office/drawing/2014/main" id="{92D1F259-8BD9-904C-8108-A5561F5A8911}"/>
              </a:ext>
            </a:extLst>
          </p:cNvPr>
          <p:cNvGrpSpPr/>
          <p:nvPr/>
        </p:nvGrpSpPr>
        <p:grpSpPr>
          <a:xfrm>
            <a:off x="5403850" y="3719512"/>
            <a:ext cx="1409700" cy="538163"/>
            <a:chOff x="5403850" y="3719512"/>
            <a:chExt cx="1409700" cy="538163"/>
          </a:xfrm>
        </p:grpSpPr>
        <p:sp>
          <p:nvSpPr>
            <p:cNvPr id="267" name="Google Shape;267;p18"/>
            <p:cNvSpPr txBox="1"/>
            <p:nvPr/>
          </p:nvSpPr>
          <p:spPr>
            <a:xfrm>
              <a:off x="5403850" y="3857625"/>
              <a:ext cx="1409700" cy="40005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000"/>
                <a:buFont typeface="Open Sans"/>
                <a:buNone/>
                <a:tabLst/>
                <a:defRPr/>
              </a:pPr>
              <a:r>
                <a:rPr kumimoji="0" lang="en-US" sz="1000" b="0" i="0" u="none" strike="noStrike" kern="0" cap="none" spc="0" normalizeH="0" baseline="0" noProof="0">
                  <a:ln>
                    <a:noFill/>
                  </a:ln>
                  <a:solidFill>
                    <a:srgbClr val="FFFFFF"/>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3" name="Google Shape;283;p18"/>
            <p:cNvSpPr txBox="1"/>
            <p:nvPr/>
          </p:nvSpPr>
          <p:spPr>
            <a:xfrm>
              <a:off x="5764212" y="3719512"/>
              <a:ext cx="684212" cy="2159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1400"/>
                <a:buFont typeface="PT Sans"/>
                <a:buNone/>
                <a:tabLst/>
                <a:defRPr/>
              </a:pPr>
              <a:r>
                <a:rPr kumimoji="0" lang="en-US" sz="1400" b="1" i="0" u="none" strike="noStrike" kern="0" cap="none" spc="0" normalizeH="0" baseline="0" noProof="0">
                  <a:ln>
                    <a:noFill/>
                  </a:ln>
                  <a:solidFill>
                    <a:srgbClr val="FFFFFF"/>
                  </a:solidFill>
                  <a:effectLst/>
                  <a:uLnTx/>
                  <a:uFillTx/>
                  <a:latin typeface="PT Sans"/>
                  <a:ea typeface="PT Sans"/>
                  <a:cs typeface="PT Sans"/>
                  <a:sym typeface="PT Sans"/>
                </a:rPr>
                <a:t>SUCCESS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 name="Группа 3">
            <a:extLst>
              <a:ext uri="{FF2B5EF4-FFF2-40B4-BE49-F238E27FC236}">
                <a16:creationId xmlns:a16="http://schemas.microsoft.com/office/drawing/2014/main" id="{F6B22B78-0DCD-2640-88D6-B19E8B05D6C8}"/>
              </a:ext>
            </a:extLst>
          </p:cNvPr>
          <p:cNvGrpSpPr/>
          <p:nvPr/>
        </p:nvGrpSpPr>
        <p:grpSpPr>
          <a:xfrm>
            <a:off x="5422900" y="4422775"/>
            <a:ext cx="1409700" cy="538162"/>
            <a:chOff x="5422900" y="4422775"/>
            <a:chExt cx="1409700" cy="538162"/>
          </a:xfrm>
        </p:grpSpPr>
        <p:sp>
          <p:nvSpPr>
            <p:cNvPr id="282" name="Google Shape;282;p18"/>
            <p:cNvSpPr txBox="1"/>
            <p:nvPr/>
          </p:nvSpPr>
          <p:spPr>
            <a:xfrm>
              <a:off x="5724525" y="4422775"/>
              <a:ext cx="844550" cy="2762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1400"/>
                <a:buFont typeface="PT Sans"/>
                <a:buNone/>
                <a:tabLst/>
                <a:defRPr/>
              </a:pPr>
              <a:r>
                <a:rPr kumimoji="0" lang="en-US" sz="1400" b="1" i="0" u="none" strike="noStrike" kern="0" cap="none" spc="0" normalizeH="0" baseline="0" noProof="0" dirty="0">
                  <a:ln>
                    <a:noFill/>
                  </a:ln>
                  <a:solidFill>
                    <a:srgbClr val="FFFFFF"/>
                  </a:solidFill>
                  <a:effectLst/>
                  <a:uLnTx/>
                  <a:uFillTx/>
                  <a:latin typeface="PT Sans"/>
                  <a:ea typeface="PT Sans"/>
                  <a:cs typeface="PT Sans"/>
                  <a:sym typeface="PT Sans"/>
                </a:rPr>
                <a:t>BUSINESS</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84" name="Google Shape;284;p18"/>
            <p:cNvSpPr txBox="1"/>
            <p:nvPr/>
          </p:nvSpPr>
          <p:spPr>
            <a:xfrm>
              <a:off x="5422900" y="4560887"/>
              <a:ext cx="1409700" cy="40005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000"/>
                <a:buFont typeface="Open Sans"/>
                <a:buNone/>
                <a:tabLst/>
                <a:defRPr/>
              </a:pPr>
              <a:r>
                <a:rPr kumimoji="0" lang="en-US" sz="1000" b="0" i="0" u="none" strike="noStrike" kern="0" cap="none" spc="0" normalizeH="0" baseline="0" noProof="0">
                  <a:ln>
                    <a:noFill/>
                  </a:ln>
                  <a:solidFill>
                    <a:srgbClr val="FFFFFF"/>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 name="Группа 2">
            <a:extLst>
              <a:ext uri="{FF2B5EF4-FFF2-40B4-BE49-F238E27FC236}">
                <a16:creationId xmlns:a16="http://schemas.microsoft.com/office/drawing/2014/main" id="{73B7B794-A598-AA48-99D2-BB641FBD67DA}"/>
              </a:ext>
            </a:extLst>
          </p:cNvPr>
          <p:cNvGrpSpPr/>
          <p:nvPr/>
        </p:nvGrpSpPr>
        <p:grpSpPr>
          <a:xfrm>
            <a:off x="5410200" y="5135562"/>
            <a:ext cx="1409700" cy="552450"/>
            <a:chOff x="5410200" y="5135562"/>
            <a:chExt cx="1409700" cy="552450"/>
          </a:xfrm>
        </p:grpSpPr>
        <p:sp>
          <p:nvSpPr>
            <p:cNvPr id="281" name="Google Shape;281;p18"/>
            <p:cNvSpPr txBox="1"/>
            <p:nvPr/>
          </p:nvSpPr>
          <p:spPr>
            <a:xfrm>
              <a:off x="5659437" y="5135562"/>
              <a:ext cx="938212" cy="2159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1400"/>
                <a:buFont typeface="PT Sans"/>
                <a:buNone/>
                <a:tabLst/>
                <a:defRPr/>
              </a:pPr>
              <a:r>
                <a:rPr kumimoji="0" lang="en-US" sz="1400" b="1" i="0" u="none" strike="noStrike" kern="0" cap="none" spc="0" normalizeH="0" baseline="0" noProof="0" dirty="0">
                  <a:ln>
                    <a:noFill/>
                  </a:ln>
                  <a:solidFill>
                    <a:srgbClr val="FFFFFF"/>
                  </a:solidFill>
                  <a:effectLst/>
                  <a:uLnTx/>
                  <a:uFillTx/>
                  <a:latin typeface="PT Sans"/>
                  <a:ea typeface="PT Sans"/>
                  <a:cs typeface="PT Sans"/>
                  <a:sym typeface="PT Sans"/>
                </a:rPr>
                <a:t>TEAMWORK</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85" name="Google Shape;285;p18"/>
            <p:cNvSpPr txBox="1"/>
            <p:nvPr/>
          </p:nvSpPr>
          <p:spPr>
            <a:xfrm>
              <a:off x="5410200" y="5287962"/>
              <a:ext cx="1409700" cy="40005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000"/>
                <a:buFont typeface="Open Sans"/>
                <a:buNone/>
                <a:tabLst/>
                <a:defRPr/>
              </a:pPr>
              <a:r>
                <a:rPr kumimoji="0" lang="en-US" sz="1000" b="0" i="0" u="none" strike="noStrike" kern="0" cap="none" spc="0" normalizeH="0" baseline="0" noProof="0">
                  <a:ln>
                    <a:noFill/>
                  </a:ln>
                  <a:solidFill>
                    <a:srgbClr val="FFFFFF"/>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 name="Группа 1">
            <a:extLst>
              <a:ext uri="{FF2B5EF4-FFF2-40B4-BE49-F238E27FC236}">
                <a16:creationId xmlns:a16="http://schemas.microsoft.com/office/drawing/2014/main" id="{98A66912-E7E0-F440-8F6F-5AF93459C5E0}"/>
              </a:ext>
            </a:extLst>
          </p:cNvPr>
          <p:cNvGrpSpPr/>
          <p:nvPr/>
        </p:nvGrpSpPr>
        <p:grpSpPr>
          <a:xfrm>
            <a:off x="5429250" y="5838825"/>
            <a:ext cx="1409700" cy="552450"/>
            <a:chOff x="5429250" y="5838825"/>
            <a:chExt cx="1409700" cy="552450"/>
          </a:xfrm>
        </p:grpSpPr>
        <p:sp>
          <p:nvSpPr>
            <p:cNvPr id="280" name="Google Shape;280;p18"/>
            <p:cNvSpPr txBox="1"/>
            <p:nvPr/>
          </p:nvSpPr>
          <p:spPr>
            <a:xfrm>
              <a:off x="5918200" y="5838825"/>
              <a:ext cx="368300" cy="2159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1400"/>
                <a:buFont typeface="PT Sans"/>
                <a:buNone/>
                <a:tabLst/>
                <a:defRPr/>
              </a:pPr>
              <a:r>
                <a:rPr kumimoji="0" lang="en-US" sz="1400" b="1" i="0" u="none" strike="noStrike" kern="0" cap="none" spc="0" normalizeH="0" baseline="0" noProof="0" dirty="0">
                  <a:ln>
                    <a:noFill/>
                  </a:ln>
                  <a:solidFill>
                    <a:srgbClr val="FFFFFF"/>
                  </a:solidFill>
                  <a:effectLst/>
                  <a:uLnTx/>
                  <a:uFillTx/>
                  <a:latin typeface="PT Sans"/>
                  <a:ea typeface="PT Sans"/>
                  <a:cs typeface="PT Sans"/>
                  <a:sym typeface="PT Sans"/>
                </a:rPr>
                <a:t>IDEA</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86" name="Google Shape;286;p18"/>
            <p:cNvSpPr txBox="1"/>
            <p:nvPr/>
          </p:nvSpPr>
          <p:spPr>
            <a:xfrm>
              <a:off x="5429250" y="5991225"/>
              <a:ext cx="1409700" cy="40005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000"/>
                <a:buFont typeface="Open Sans"/>
                <a:buNone/>
                <a:tabLst/>
                <a:defRPr/>
              </a:pPr>
              <a:r>
                <a:rPr kumimoji="0" lang="en-US" sz="1000" b="0" i="0" u="none" strike="noStrike" kern="0" cap="none" spc="0" normalizeH="0" baseline="0" noProof="0" dirty="0">
                  <a:ln>
                    <a:noFill/>
                  </a:ln>
                  <a:solidFill>
                    <a:srgbClr val="FFFFFF"/>
                  </a:solidFill>
                  <a:effectLst/>
                  <a:uLnTx/>
                  <a:uFillTx/>
                  <a:latin typeface="Open Sans"/>
                  <a:ea typeface="Open Sans"/>
                  <a:cs typeface="Open Sans"/>
                  <a:sym typeface="Open Sans"/>
                </a:rPr>
                <a:t>Lorem ipsum dolor sit </a:t>
              </a:r>
              <a:r>
                <a:rPr kumimoji="0" lang="en-US" sz="1000" b="0" i="0" u="none" strike="noStrike" kern="0" cap="none" spc="0" normalizeH="0" baseline="0" noProof="0" dirty="0" err="1">
                  <a:ln>
                    <a:noFill/>
                  </a:ln>
                  <a:solidFill>
                    <a:srgbClr val="FFFFFF"/>
                  </a:solidFill>
                  <a:effectLst/>
                  <a:uLnTx/>
                  <a:uFillTx/>
                  <a:latin typeface="Open Sans"/>
                  <a:ea typeface="Open Sans"/>
                  <a:cs typeface="Open Sans"/>
                  <a:sym typeface="Open Sans"/>
                </a:rPr>
                <a:t>amet</a:t>
              </a:r>
              <a:r>
                <a:rPr kumimoji="0" lang="en-US" sz="1000" b="0" i="0" u="none" strike="noStrike" kern="0" cap="none" spc="0" normalizeH="0" baseline="0" noProof="0" dirty="0">
                  <a:ln>
                    <a:noFill/>
                  </a:ln>
                  <a:solidFill>
                    <a:srgbClr val="FFFFFF"/>
                  </a:solidFill>
                  <a:effectLst/>
                  <a:uLnTx/>
                  <a:uFillTx/>
                  <a:latin typeface="Open Sans"/>
                  <a:ea typeface="Open Sans"/>
                  <a:cs typeface="Open Sans"/>
                  <a:sym typeface="Open Sans"/>
                </a:rPr>
                <a:t>, </a:t>
              </a:r>
              <a:r>
                <a:rPr kumimoji="0" lang="en-US" sz="1000" b="0" i="0" u="none" strike="noStrike" kern="0" cap="none" spc="0" normalizeH="0" baseline="0" noProof="0" dirty="0" err="1">
                  <a:ln>
                    <a:noFill/>
                  </a:ln>
                  <a:solidFill>
                    <a:srgbClr val="FFFFFF"/>
                  </a:solidFill>
                  <a:effectLst/>
                  <a:uLnTx/>
                  <a:uFillTx/>
                  <a:latin typeface="Open Sans"/>
                  <a:ea typeface="Open Sans"/>
                  <a:cs typeface="Open Sans"/>
                  <a:sym typeface="Open Sans"/>
                </a:rPr>
                <a:t>consetur</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76"/>
                                        </p:tgtEl>
                                        <p:attrNameLst>
                                          <p:attrName>style.visibility</p:attrName>
                                        </p:attrNameLst>
                                      </p:cBhvr>
                                      <p:to>
                                        <p:strVal val="visible"/>
                                      </p:to>
                                    </p:set>
                                    <p:anim calcmode="lin" valueType="num">
                                      <p:cBhvr>
                                        <p:cTn id="17" dur="500" fill="hold"/>
                                        <p:tgtEl>
                                          <p:spTgt spid="276"/>
                                        </p:tgtEl>
                                        <p:attrNameLst>
                                          <p:attrName>ppt_w</p:attrName>
                                        </p:attrNameLst>
                                      </p:cBhvr>
                                      <p:tavLst>
                                        <p:tav tm="0">
                                          <p:val>
                                            <p:fltVal val="0"/>
                                          </p:val>
                                        </p:tav>
                                        <p:tav tm="100000">
                                          <p:val>
                                            <p:strVal val="#ppt_w"/>
                                          </p:val>
                                        </p:tav>
                                      </p:tavLst>
                                    </p:anim>
                                    <p:anim calcmode="lin" valueType="num">
                                      <p:cBhvr>
                                        <p:cTn id="18" dur="500" fill="hold"/>
                                        <p:tgtEl>
                                          <p:spTgt spid="276"/>
                                        </p:tgtEl>
                                        <p:attrNameLst>
                                          <p:attrName>ppt_h</p:attrName>
                                        </p:attrNameLst>
                                      </p:cBhvr>
                                      <p:tavLst>
                                        <p:tav tm="0">
                                          <p:val>
                                            <p:fltVal val="0"/>
                                          </p:val>
                                        </p:tav>
                                        <p:tav tm="100000">
                                          <p:val>
                                            <p:strVal val="#ppt_h"/>
                                          </p:val>
                                        </p:tav>
                                      </p:tavLst>
                                    </p:anim>
                                    <p:animEffect transition="in" filter="fade">
                                      <p:cBhvr>
                                        <p:cTn id="19" dur="500"/>
                                        <p:tgtEl>
                                          <p:spTgt spid="276"/>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par>
                                <p:cTn id="27" presetID="53" presetClass="entr" presetSubtype="16"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500" fill="hold"/>
                                        <p:tgtEl>
                                          <p:spTgt spid="3"/>
                                        </p:tgtEl>
                                        <p:attrNameLst>
                                          <p:attrName>ppt_w</p:attrName>
                                        </p:attrNameLst>
                                      </p:cBhvr>
                                      <p:tavLst>
                                        <p:tav tm="0">
                                          <p:val>
                                            <p:fltVal val="0"/>
                                          </p:val>
                                        </p:tav>
                                        <p:tav tm="100000">
                                          <p:val>
                                            <p:strVal val="#ppt_w"/>
                                          </p:val>
                                        </p:tav>
                                      </p:tavLst>
                                    </p:anim>
                                    <p:anim calcmode="lin" valueType="num">
                                      <p:cBhvr>
                                        <p:cTn id="30" dur="500" fill="hold"/>
                                        <p:tgtEl>
                                          <p:spTgt spid="3"/>
                                        </p:tgtEl>
                                        <p:attrNameLst>
                                          <p:attrName>ppt_h</p:attrName>
                                        </p:attrNameLst>
                                      </p:cBhvr>
                                      <p:tavLst>
                                        <p:tav tm="0">
                                          <p:val>
                                            <p:fltVal val="0"/>
                                          </p:val>
                                        </p:tav>
                                        <p:tav tm="100000">
                                          <p:val>
                                            <p:strVal val="#ppt_h"/>
                                          </p:val>
                                        </p:tav>
                                      </p:tavLst>
                                    </p:anim>
                                    <p:animEffect transition="in" filter="fade">
                                      <p:cBhvr>
                                        <p:cTn id="31" dur="500"/>
                                        <p:tgtEl>
                                          <p:spTgt spid="3"/>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79"/>
                                        </p:tgtEl>
                                        <p:attrNameLst>
                                          <p:attrName>style.visibility</p:attrName>
                                        </p:attrNameLst>
                                      </p:cBhvr>
                                      <p:to>
                                        <p:strVal val="visible"/>
                                      </p:to>
                                    </p:set>
                                    <p:anim calcmode="lin" valueType="num">
                                      <p:cBhvr>
                                        <p:cTn id="34" dur="500" fill="hold"/>
                                        <p:tgtEl>
                                          <p:spTgt spid="279"/>
                                        </p:tgtEl>
                                        <p:attrNameLst>
                                          <p:attrName>ppt_w</p:attrName>
                                        </p:attrNameLst>
                                      </p:cBhvr>
                                      <p:tavLst>
                                        <p:tav tm="0">
                                          <p:val>
                                            <p:fltVal val="0"/>
                                          </p:val>
                                        </p:tav>
                                        <p:tav tm="100000">
                                          <p:val>
                                            <p:strVal val="#ppt_w"/>
                                          </p:val>
                                        </p:tav>
                                      </p:tavLst>
                                    </p:anim>
                                    <p:anim calcmode="lin" valueType="num">
                                      <p:cBhvr>
                                        <p:cTn id="35" dur="500" fill="hold"/>
                                        <p:tgtEl>
                                          <p:spTgt spid="279"/>
                                        </p:tgtEl>
                                        <p:attrNameLst>
                                          <p:attrName>ppt_h</p:attrName>
                                        </p:attrNameLst>
                                      </p:cBhvr>
                                      <p:tavLst>
                                        <p:tav tm="0">
                                          <p:val>
                                            <p:fltVal val="0"/>
                                          </p:val>
                                        </p:tav>
                                        <p:tav tm="100000">
                                          <p:val>
                                            <p:strVal val="#ppt_h"/>
                                          </p:val>
                                        </p:tav>
                                      </p:tavLst>
                                    </p:anim>
                                    <p:animEffect transition="in" filter="fade">
                                      <p:cBhvr>
                                        <p:cTn id="36" dur="500"/>
                                        <p:tgtEl>
                                          <p:spTgt spid="279"/>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par>
                                <p:cTn id="44" presetID="53" presetClass="entr" presetSubtype="16" fill="hold" nodeType="with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fltVal val="0"/>
                                          </p:val>
                                        </p:tav>
                                        <p:tav tm="100000">
                                          <p:val>
                                            <p:strVal val="#ppt_w"/>
                                          </p:val>
                                        </p:tav>
                                      </p:tavLst>
                                    </p:anim>
                                    <p:anim calcmode="lin" valueType="num">
                                      <p:cBhvr>
                                        <p:cTn id="47" dur="500" fill="hold"/>
                                        <p:tgtEl>
                                          <p:spTgt spid="4"/>
                                        </p:tgtEl>
                                        <p:attrNameLst>
                                          <p:attrName>ppt_h</p:attrName>
                                        </p:attrNameLst>
                                      </p:cBhvr>
                                      <p:tavLst>
                                        <p:tav tm="0">
                                          <p:val>
                                            <p:fltVal val="0"/>
                                          </p:val>
                                        </p:tav>
                                        <p:tav tm="100000">
                                          <p:val>
                                            <p:strVal val="#ppt_h"/>
                                          </p:val>
                                        </p:tav>
                                      </p:tavLst>
                                    </p:anim>
                                    <p:animEffect transition="in" filter="fade">
                                      <p:cBhvr>
                                        <p:cTn id="48" dur="500"/>
                                        <p:tgtEl>
                                          <p:spTgt spid="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277"/>
                                        </p:tgtEl>
                                        <p:attrNameLst>
                                          <p:attrName>style.visibility</p:attrName>
                                        </p:attrNameLst>
                                      </p:cBhvr>
                                      <p:to>
                                        <p:strVal val="visible"/>
                                      </p:to>
                                    </p:set>
                                    <p:anim calcmode="lin" valueType="num">
                                      <p:cBhvr>
                                        <p:cTn id="51" dur="500" fill="hold"/>
                                        <p:tgtEl>
                                          <p:spTgt spid="277"/>
                                        </p:tgtEl>
                                        <p:attrNameLst>
                                          <p:attrName>ppt_w</p:attrName>
                                        </p:attrNameLst>
                                      </p:cBhvr>
                                      <p:tavLst>
                                        <p:tav tm="0">
                                          <p:val>
                                            <p:fltVal val="0"/>
                                          </p:val>
                                        </p:tav>
                                        <p:tav tm="100000">
                                          <p:val>
                                            <p:strVal val="#ppt_w"/>
                                          </p:val>
                                        </p:tav>
                                      </p:tavLst>
                                    </p:anim>
                                    <p:anim calcmode="lin" valueType="num">
                                      <p:cBhvr>
                                        <p:cTn id="52" dur="500" fill="hold"/>
                                        <p:tgtEl>
                                          <p:spTgt spid="277"/>
                                        </p:tgtEl>
                                        <p:attrNameLst>
                                          <p:attrName>ppt_h</p:attrName>
                                        </p:attrNameLst>
                                      </p:cBhvr>
                                      <p:tavLst>
                                        <p:tav tm="0">
                                          <p:val>
                                            <p:fltVal val="0"/>
                                          </p:val>
                                        </p:tav>
                                        <p:tav tm="100000">
                                          <p:val>
                                            <p:strVal val="#ppt_h"/>
                                          </p:val>
                                        </p:tav>
                                      </p:tavLst>
                                    </p:anim>
                                    <p:animEffect transition="in" filter="fade">
                                      <p:cBhvr>
                                        <p:cTn id="53" dur="500"/>
                                        <p:tgtEl>
                                          <p:spTgt spid="277"/>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nodeType="clickEffect">
                                  <p:stCondLst>
                                    <p:cond delay="0"/>
                                  </p:stCondLst>
                                  <p:childTnLst>
                                    <p:set>
                                      <p:cBhvr>
                                        <p:cTn id="57" dur="1" fill="hold">
                                          <p:stCondLst>
                                            <p:cond delay="0"/>
                                          </p:stCondLst>
                                        </p:cTn>
                                        <p:tgtEl>
                                          <p:spTgt spid="9"/>
                                        </p:tgtEl>
                                        <p:attrNameLst>
                                          <p:attrName>style.visibility</p:attrName>
                                        </p:attrNameLst>
                                      </p:cBhvr>
                                      <p:to>
                                        <p:strVal val="visible"/>
                                      </p:to>
                                    </p:set>
                                    <p:anim calcmode="lin" valueType="num">
                                      <p:cBhvr>
                                        <p:cTn id="58" dur="500" fill="hold"/>
                                        <p:tgtEl>
                                          <p:spTgt spid="9"/>
                                        </p:tgtEl>
                                        <p:attrNameLst>
                                          <p:attrName>ppt_w</p:attrName>
                                        </p:attrNameLst>
                                      </p:cBhvr>
                                      <p:tavLst>
                                        <p:tav tm="0">
                                          <p:val>
                                            <p:fltVal val="0"/>
                                          </p:val>
                                        </p:tav>
                                        <p:tav tm="100000">
                                          <p:val>
                                            <p:strVal val="#ppt_w"/>
                                          </p:val>
                                        </p:tav>
                                      </p:tavLst>
                                    </p:anim>
                                    <p:anim calcmode="lin" valueType="num">
                                      <p:cBhvr>
                                        <p:cTn id="59" dur="500" fill="hold"/>
                                        <p:tgtEl>
                                          <p:spTgt spid="9"/>
                                        </p:tgtEl>
                                        <p:attrNameLst>
                                          <p:attrName>ppt_h</p:attrName>
                                        </p:attrNameLst>
                                      </p:cBhvr>
                                      <p:tavLst>
                                        <p:tav tm="0">
                                          <p:val>
                                            <p:fltVal val="0"/>
                                          </p:val>
                                        </p:tav>
                                        <p:tav tm="100000">
                                          <p:val>
                                            <p:strVal val="#ppt_h"/>
                                          </p:val>
                                        </p:tav>
                                      </p:tavLst>
                                    </p:anim>
                                    <p:animEffect transition="in" filter="fade">
                                      <p:cBhvr>
                                        <p:cTn id="60" dur="500"/>
                                        <p:tgtEl>
                                          <p:spTgt spid="9"/>
                                        </p:tgtEl>
                                      </p:cBhvr>
                                    </p:animEffect>
                                  </p:childTnLst>
                                </p:cTn>
                              </p:par>
                              <p:par>
                                <p:cTn id="61" presetID="53" presetClass="entr" presetSubtype="16" fill="hold" nodeType="with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p:cTn id="63" dur="500" fill="hold"/>
                                        <p:tgtEl>
                                          <p:spTgt spid="5"/>
                                        </p:tgtEl>
                                        <p:attrNameLst>
                                          <p:attrName>ppt_w</p:attrName>
                                        </p:attrNameLst>
                                      </p:cBhvr>
                                      <p:tavLst>
                                        <p:tav tm="0">
                                          <p:val>
                                            <p:fltVal val="0"/>
                                          </p:val>
                                        </p:tav>
                                        <p:tav tm="100000">
                                          <p:val>
                                            <p:strVal val="#ppt_w"/>
                                          </p:val>
                                        </p:tav>
                                      </p:tavLst>
                                    </p:anim>
                                    <p:anim calcmode="lin" valueType="num">
                                      <p:cBhvr>
                                        <p:cTn id="64" dur="500" fill="hold"/>
                                        <p:tgtEl>
                                          <p:spTgt spid="5"/>
                                        </p:tgtEl>
                                        <p:attrNameLst>
                                          <p:attrName>ppt_h</p:attrName>
                                        </p:attrNameLst>
                                      </p:cBhvr>
                                      <p:tavLst>
                                        <p:tav tm="0">
                                          <p:val>
                                            <p:fltVal val="0"/>
                                          </p:val>
                                        </p:tav>
                                        <p:tav tm="100000">
                                          <p:val>
                                            <p:strVal val="#ppt_h"/>
                                          </p:val>
                                        </p:tav>
                                      </p:tavLst>
                                    </p:anim>
                                    <p:animEffect transition="in" filter="fade">
                                      <p:cBhvr>
                                        <p:cTn id="65" dur="500"/>
                                        <p:tgtEl>
                                          <p:spTgt spid="5"/>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278"/>
                                        </p:tgtEl>
                                        <p:attrNameLst>
                                          <p:attrName>style.visibility</p:attrName>
                                        </p:attrNameLst>
                                      </p:cBhvr>
                                      <p:to>
                                        <p:strVal val="visible"/>
                                      </p:to>
                                    </p:set>
                                    <p:anim calcmode="lin" valueType="num">
                                      <p:cBhvr>
                                        <p:cTn id="68" dur="500" fill="hold"/>
                                        <p:tgtEl>
                                          <p:spTgt spid="278"/>
                                        </p:tgtEl>
                                        <p:attrNameLst>
                                          <p:attrName>ppt_w</p:attrName>
                                        </p:attrNameLst>
                                      </p:cBhvr>
                                      <p:tavLst>
                                        <p:tav tm="0">
                                          <p:val>
                                            <p:fltVal val="0"/>
                                          </p:val>
                                        </p:tav>
                                        <p:tav tm="100000">
                                          <p:val>
                                            <p:strVal val="#ppt_w"/>
                                          </p:val>
                                        </p:tav>
                                      </p:tavLst>
                                    </p:anim>
                                    <p:anim calcmode="lin" valueType="num">
                                      <p:cBhvr>
                                        <p:cTn id="69" dur="500" fill="hold"/>
                                        <p:tgtEl>
                                          <p:spTgt spid="278"/>
                                        </p:tgtEl>
                                        <p:attrNameLst>
                                          <p:attrName>ppt_h</p:attrName>
                                        </p:attrNameLst>
                                      </p:cBhvr>
                                      <p:tavLst>
                                        <p:tav tm="0">
                                          <p:val>
                                            <p:fltVal val="0"/>
                                          </p:val>
                                        </p:tav>
                                        <p:tav tm="100000">
                                          <p:val>
                                            <p:strVal val="#ppt_h"/>
                                          </p:val>
                                        </p:tav>
                                      </p:tavLst>
                                    </p:anim>
                                    <p:animEffect transition="in" filter="fade">
                                      <p:cBhvr>
                                        <p:cTn id="70" dur="500"/>
                                        <p:tgtEl>
                                          <p:spTgt spid="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0" animBg="1"/>
      <p:bldP spid="277" grpId="0" animBg="1"/>
      <p:bldP spid="278" grpId="0" animBg="1"/>
      <p:bldP spid="27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grpSp>
        <p:nvGrpSpPr>
          <p:cNvPr id="12" name="Группа 11">
            <a:extLst>
              <a:ext uri="{FF2B5EF4-FFF2-40B4-BE49-F238E27FC236}">
                <a16:creationId xmlns:a16="http://schemas.microsoft.com/office/drawing/2014/main" id="{D730B193-D014-0146-B71D-55F7FE53C067}"/>
              </a:ext>
            </a:extLst>
          </p:cNvPr>
          <p:cNvGrpSpPr/>
          <p:nvPr/>
        </p:nvGrpSpPr>
        <p:grpSpPr>
          <a:xfrm>
            <a:off x="9109075" y="1703387"/>
            <a:ext cx="2603499" cy="1627187"/>
            <a:chOff x="9109075" y="1703387"/>
            <a:chExt cx="2603499" cy="1627187"/>
          </a:xfrm>
        </p:grpSpPr>
        <p:sp>
          <p:nvSpPr>
            <p:cNvPr id="594" name="Google Shape;594;p25"/>
            <p:cNvSpPr txBox="1"/>
            <p:nvPr/>
          </p:nvSpPr>
          <p:spPr>
            <a:xfrm>
              <a:off x="9729787" y="2138362"/>
              <a:ext cx="1982787" cy="6921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6" name="Google Shape;596;p25"/>
            <p:cNvSpPr txBox="1"/>
            <p:nvPr/>
          </p:nvSpPr>
          <p:spPr>
            <a:xfrm>
              <a:off x="9820275" y="1905000"/>
              <a:ext cx="1074737" cy="4413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69D1DA"/>
                </a:buClr>
                <a:buSzPts val="2000"/>
                <a:buFont typeface="Open Sans SemiBold"/>
                <a:buNone/>
                <a:tabLst/>
                <a:defRPr/>
              </a:pPr>
              <a:r>
                <a:rPr kumimoji="0" lang="en-US" sz="2000" b="1" i="0" u="none" strike="noStrike" kern="0" cap="none" spc="0" normalizeH="0" baseline="0" noProof="0">
                  <a:ln>
                    <a:noFill/>
                  </a:ln>
                  <a:solidFill>
                    <a:srgbClr val="69D1DA"/>
                  </a:solidFill>
                  <a:effectLst/>
                  <a:uLnTx/>
                  <a:uFillTx/>
                  <a:latin typeface="Open Sans SemiBold"/>
                  <a:ea typeface="Open Sans SemiBold"/>
                  <a:cs typeface="Open Sans SemiBold"/>
                  <a:sym typeface="Open Sans SemiBold"/>
                </a:rPr>
                <a:t>PROFIT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1" name="Google Shape;601;p25"/>
            <p:cNvSpPr txBox="1"/>
            <p:nvPr/>
          </p:nvSpPr>
          <p:spPr>
            <a:xfrm>
              <a:off x="9109075" y="1703387"/>
              <a:ext cx="1290637" cy="162718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69D1DA"/>
                </a:buClr>
                <a:buSzPts val="8700"/>
                <a:buFont typeface="Montserrat"/>
                <a:buNone/>
                <a:tabLst/>
                <a:defRPr/>
              </a:pPr>
              <a:r>
                <a:rPr kumimoji="0" lang="en-US" sz="8700" b="0" i="0" u="none" strike="noStrike" kern="0" cap="none" spc="0" normalizeH="0" baseline="0" noProof="0" dirty="0">
                  <a:ln>
                    <a:noFill/>
                  </a:ln>
                  <a:solidFill>
                    <a:srgbClr val="69D1DA"/>
                  </a:solidFill>
                  <a:effectLst/>
                  <a:uLnTx/>
                  <a:uFillTx/>
                  <a:latin typeface="Montserrat"/>
                  <a:ea typeface="Montserrat"/>
                  <a:cs typeface="Montserrat"/>
                  <a:sym typeface="Montserrat"/>
                </a:rPr>
                <a:t>5</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2" name="Группа 1">
            <a:extLst>
              <a:ext uri="{FF2B5EF4-FFF2-40B4-BE49-F238E27FC236}">
                <a16:creationId xmlns:a16="http://schemas.microsoft.com/office/drawing/2014/main" id="{D18CD022-5594-BA4A-B1DB-3837C9EBE77C}"/>
              </a:ext>
            </a:extLst>
          </p:cNvPr>
          <p:cNvGrpSpPr/>
          <p:nvPr/>
        </p:nvGrpSpPr>
        <p:grpSpPr>
          <a:xfrm>
            <a:off x="4229100" y="1009650"/>
            <a:ext cx="2532062" cy="2317750"/>
            <a:chOff x="4229100" y="1009650"/>
            <a:chExt cx="2532062" cy="2317750"/>
          </a:xfrm>
        </p:grpSpPr>
        <p:sp>
          <p:nvSpPr>
            <p:cNvPr id="615" name="Google Shape;615;p25"/>
            <p:cNvSpPr/>
            <p:nvPr/>
          </p:nvSpPr>
          <p:spPr>
            <a:xfrm>
              <a:off x="4229100" y="1165225"/>
              <a:ext cx="1125537" cy="1347787"/>
            </a:xfrm>
            <a:custGeom>
              <a:avLst/>
              <a:gdLst/>
              <a:ahLst/>
              <a:cxnLst/>
              <a:rect l="l" t="t" r="r" b="b"/>
              <a:pathLst>
                <a:path w="245" h="293" extrusionOk="0">
                  <a:moveTo>
                    <a:pt x="150" y="293"/>
                  </a:moveTo>
                  <a:cubicBezTo>
                    <a:pt x="245" y="0"/>
                    <a:pt x="245" y="0"/>
                    <a:pt x="245" y="0"/>
                  </a:cubicBezTo>
                  <a:cubicBezTo>
                    <a:pt x="154" y="30"/>
                    <a:pt x="71" y="85"/>
                    <a:pt x="7" y="162"/>
                  </a:cubicBezTo>
                  <a:cubicBezTo>
                    <a:pt x="0" y="171"/>
                    <a:pt x="1" y="185"/>
                    <a:pt x="11" y="192"/>
                  </a:cubicBezTo>
                  <a:cubicBezTo>
                    <a:pt x="150" y="293"/>
                    <a:pt x="150" y="293"/>
                    <a:pt x="150" y="293"/>
                  </a:cubicBezTo>
                  <a:close/>
                </a:path>
              </a:pathLst>
            </a:custGeom>
            <a:solidFill>
              <a:srgbClr val="FAB32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16" name="Google Shape;616;p25"/>
            <p:cNvSpPr/>
            <p:nvPr/>
          </p:nvSpPr>
          <p:spPr>
            <a:xfrm>
              <a:off x="4918075" y="1165225"/>
              <a:ext cx="1581150" cy="2162175"/>
            </a:xfrm>
            <a:custGeom>
              <a:avLst/>
              <a:gdLst/>
              <a:ahLst/>
              <a:cxnLst/>
              <a:rect l="l" t="t" r="r" b="b"/>
              <a:pathLst>
                <a:path w="344" h="470" extrusionOk="0">
                  <a:moveTo>
                    <a:pt x="0" y="293"/>
                  </a:moveTo>
                  <a:cubicBezTo>
                    <a:pt x="240" y="467"/>
                    <a:pt x="240" y="467"/>
                    <a:pt x="240" y="467"/>
                  </a:cubicBezTo>
                  <a:cubicBezTo>
                    <a:pt x="245" y="470"/>
                    <a:pt x="251" y="468"/>
                    <a:pt x="253" y="463"/>
                  </a:cubicBezTo>
                  <a:cubicBezTo>
                    <a:pt x="344" y="181"/>
                    <a:pt x="344" y="181"/>
                    <a:pt x="344" y="181"/>
                  </a:cubicBezTo>
                  <a:cubicBezTo>
                    <a:pt x="95" y="0"/>
                    <a:pt x="95" y="0"/>
                    <a:pt x="95" y="0"/>
                  </a:cubicBezTo>
                  <a:cubicBezTo>
                    <a:pt x="95" y="0"/>
                    <a:pt x="95" y="0"/>
                    <a:pt x="95" y="0"/>
                  </a:cubicBezTo>
                  <a:cubicBezTo>
                    <a:pt x="0" y="293"/>
                    <a:pt x="0" y="293"/>
                    <a:pt x="0" y="293"/>
                  </a:cubicBezTo>
                  <a:close/>
                </a:path>
              </a:pathLst>
            </a:custGeom>
            <a:solidFill>
              <a:srgbClr val="FFCC5E"/>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17" name="Google Shape;617;p25"/>
            <p:cNvSpPr/>
            <p:nvPr/>
          </p:nvSpPr>
          <p:spPr>
            <a:xfrm>
              <a:off x="5354637" y="1009650"/>
              <a:ext cx="1406525" cy="987425"/>
            </a:xfrm>
            <a:custGeom>
              <a:avLst/>
              <a:gdLst/>
              <a:ahLst/>
              <a:cxnLst/>
              <a:rect l="l" t="t" r="r" b="b"/>
              <a:pathLst>
                <a:path w="306" h="215" extrusionOk="0">
                  <a:moveTo>
                    <a:pt x="288" y="25"/>
                  </a:moveTo>
                  <a:cubicBezTo>
                    <a:pt x="191" y="0"/>
                    <a:pt x="92" y="5"/>
                    <a:pt x="0" y="34"/>
                  </a:cubicBezTo>
                  <a:cubicBezTo>
                    <a:pt x="249" y="215"/>
                    <a:pt x="249" y="215"/>
                    <a:pt x="249" y="215"/>
                  </a:cubicBezTo>
                  <a:cubicBezTo>
                    <a:pt x="303" y="51"/>
                    <a:pt x="303" y="51"/>
                    <a:pt x="303" y="51"/>
                  </a:cubicBezTo>
                  <a:cubicBezTo>
                    <a:pt x="306" y="40"/>
                    <a:pt x="300" y="28"/>
                    <a:pt x="288" y="25"/>
                  </a:cubicBezTo>
                  <a:close/>
                </a:path>
              </a:pathLst>
            </a:custGeom>
            <a:solidFill>
              <a:srgbClr val="FFDA8C"/>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21" name="Google Shape;621;p25"/>
            <p:cNvSpPr/>
            <p:nvPr/>
          </p:nvSpPr>
          <p:spPr>
            <a:xfrm>
              <a:off x="5414962" y="1905000"/>
              <a:ext cx="582612" cy="700087"/>
            </a:xfrm>
            <a:custGeom>
              <a:avLst/>
              <a:gdLst/>
              <a:ahLst/>
              <a:cxnLst/>
              <a:rect l="l" t="t" r="r" b="b"/>
              <a:pathLst>
                <a:path w="127" h="152" extrusionOk="0">
                  <a:moveTo>
                    <a:pt x="85" y="147"/>
                  </a:moveTo>
                  <a:cubicBezTo>
                    <a:pt x="85" y="150"/>
                    <a:pt x="83" y="152"/>
                    <a:pt x="80" y="152"/>
                  </a:cubicBezTo>
                  <a:cubicBezTo>
                    <a:pt x="48" y="152"/>
                    <a:pt x="48" y="152"/>
                    <a:pt x="48" y="152"/>
                  </a:cubicBezTo>
                  <a:cubicBezTo>
                    <a:pt x="45" y="152"/>
                    <a:pt x="43" y="150"/>
                    <a:pt x="43" y="147"/>
                  </a:cubicBezTo>
                  <a:cubicBezTo>
                    <a:pt x="43" y="147"/>
                    <a:pt x="43" y="147"/>
                    <a:pt x="43" y="147"/>
                  </a:cubicBezTo>
                  <a:cubicBezTo>
                    <a:pt x="43" y="144"/>
                    <a:pt x="45" y="142"/>
                    <a:pt x="48" y="142"/>
                  </a:cubicBezTo>
                  <a:cubicBezTo>
                    <a:pt x="80" y="142"/>
                    <a:pt x="80" y="142"/>
                    <a:pt x="80" y="142"/>
                  </a:cubicBezTo>
                  <a:cubicBezTo>
                    <a:pt x="83" y="142"/>
                    <a:pt x="85" y="144"/>
                    <a:pt x="85" y="147"/>
                  </a:cubicBezTo>
                  <a:close/>
                  <a:moveTo>
                    <a:pt x="85" y="133"/>
                  </a:moveTo>
                  <a:cubicBezTo>
                    <a:pt x="85" y="130"/>
                    <a:pt x="83" y="128"/>
                    <a:pt x="80" y="128"/>
                  </a:cubicBezTo>
                  <a:cubicBezTo>
                    <a:pt x="48" y="128"/>
                    <a:pt x="48" y="128"/>
                    <a:pt x="48" y="128"/>
                  </a:cubicBezTo>
                  <a:cubicBezTo>
                    <a:pt x="45" y="128"/>
                    <a:pt x="43" y="130"/>
                    <a:pt x="43" y="133"/>
                  </a:cubicBezTo>
                  <a:cubicBezTo>
                    <a:pt x="43" y="133"/>
                    <a:pt x="43" y="133"/>
                    <a:pt x="43" y="133"/>
                  </a:cubicBezTo>
                  <a:cubicBezTo>
                    <a:pt x="43" y="136"/>
                    <a:pt x="45" y="138"/>
                    <a:pt x="48" y="138"/>
                  </a:cubicBezTo>
                  <a:cubicBezTo>
                    <a:pt x="80" y="138"/>
                    <a:pt x="80" y="138"/>
                    <a:pt x="80" y="138"/>
                  </a:cubicBezTo>
                  <a:cubicBezTo>
                    <a:pt x="83" y="138"/>
                    <a:pt x="85" y="136"/>
                    <a:pt x="85" y="133"/>
                  </a:cubicBezTo>
                  <a:close/>
                  <a:moveTo>
                    <a:pt x="69" y="75"/>
                  </a:moveTo>
                  <a:cubicBezTo>
                    <a:pt x="62" y="75"/>
                    <a:pt x="62" y="75"/>
                    <a:pt x="62" y="75"/>
                  </a:cubicBezTo>
                  <a:cubicBezTo>
                    <a:pt x="59" y="75"/>
                    <a:pt x="59" y="75"/>
                    <a:pt x="59" y="75"/>
                  </a:cubicBezTo>
                  <a:cubicBezTo>
                    <a:pt x="59" y="125"/>
                    <a:pt x="59" y="125"/>
                    <a:pt x="59" y="125"/>
                  </a:cubicBezTo>
                  <a:cubicBezTo>
                    <a:pt x="60" y="125"/>
                    <a:pt x="62" y="125"/>
                    <a:pt x="64" y="125"/>
                  </a:cubicBezTo>
                  <a:cubicBezTo>
                    <a:pt x="64" y="125"/>
                    <a:pt x="64" y="125"/>
                    <a:pt x="64" y="125"/>
                  </a:cubicBezTo>
                  <a:cubicBezTo>
                    <a:pt x="64" y="125"/>
                    <a:pt x="64" y="125"/>
                    <a:pt x="64" y="125"/>
                  </a:cubicBezTo>
                  <a:cubicBezTo>
                    <a:pt x="64" y="125"/>
                    <a:pt x="64" y="125"/>
                    <a:pt x="64" y="125"/>
                  </a:cubicBezTo>
                  <a:cubicBezTo>
                    <a:pt x="64" y="125"/>
                    <a:pt x="64" y="125"/>
                    <a:pt x="64" y="125"/>
                  </a:cubicBezTo>
                  <a:cubicBezTo>
                    <a:pt x="66" y="125"/>
                    <a:pt x="67" y="125"/>
                    <a:pt x="69" y="125"/>
                  </a:cubicBezTo>
                  <a:lnTo>
                    <a:pt x="69" y="75"/>
                  </a:lnTo>
                  <a:close/>
                  <a:moveTo>
                    <a:pt x="46" y="55"/>
                  </a:moveTo>
                  <a:cubicBezTo>
                    <a:pt x="42" y="55"/>
                    <a:pt x="39" y="58"/>
                    <a:pt x="39" y="63"/>
                  </a:cubicBezTo>
                  <a:cubicBezTo>
                    <a:pt x="39" y="67"/>
                    <a:pt x="42" y="70"/>
                    <a:pt x="46" y="70"/>
                  </a:cubicBezTo>
                  <a:cubicBezTo>
                    <a:pt x="54" y="70"/>
                    <a:pt x="54" y="70"/>
                    <a:pt x="54" y="70"/>
                  </a:cubicBezTo>
                  <a:cubicBezTo>
                    <a:pt x="54" y="63"/>
                    <a:pt x="54" y="63"/>
                    <a:pt x="54" y="63"/>
                  </a:cubicBezTo>
                  <a:cubicBezTo>
                    <a:pt x="54" y="58"/>
                    <a:pt x="50" y="55"/>
                    <a:pt x="46" y="55"/>
                  </a:cubicBezTo>
                  <a:close/>
                  <a:moveTo>
                    <a:pt x="89" y="63"/>
                  </a:moveTo>
                  <a:cubicBezTo>
                    <a:pt x="89" y="58"/>
                    <a:pt x="86" y="55"/>
                    <a:pt x="81" y="55"/>
                  </a:cubicBezTo>
                  <a:cubicBezTo>
                    <a:pt x="77" y="55"/>
                    <a:pt x="74" y="58"/>
                    <a:pt x="74" y="63"/>
                  </a:cubicBezTo>
                  <a:cubicBezTo>
                    <a:pt x="74" y="70"/>
                    <a:pt x="74" y="70"/>
                    <a:pt x="74" y="70"/>
                  </a:cubicBezTo>
                  <a:cubicBezTo>
                    <a:pt x="81" y="70"/>
                    <a:pt x="81" y="70"/>
                    <a:pt x="81" y="70"/>
                  </a:cubicBezTo>
                  <a:cubicBezTo>
                    <a:pt x="86" y="70"/>
                    <a:pt x="89" y="67"/>
                    <a:pt x="89" y="63"/>
                  </a:cubicBezTo>
                  <a:close/>
                  <a:moveTo>
                    <a:pt x="106" y="49"/>
                  </a:moveTo>
                  <a:cubicBezTo>
                    <a:pt x="102" y="35"/>
                    <a:pt x="86" y="21"/>
                    <a:pt x="64" y="21"/>
                  </a:cubicBezTo>
                  <a:cubicBezTo>
                    <a:pt x="41" y="21"/>
                    <a:pt x="25" y="35"/>
                    <a:pt x="22" y="49"/>
                  </a:cubicBezTo>
                  <a:cubicBezTo>
                    <a:pt x="19" y="59"/>
                    <a:pt x="22" y="69"/>
                    <a:pt x="26" y="78"/>
                  </a:cubicBezTo>
                  <a:cubicBezTo>
                    <a:pt x="31" y="87"/>
                    <a:pt x="36" y="94"/>
                    <a:pt x="39" y="103"/>
                  </a:cubicBezTo>
                  <a:cubicBezTo>
                    <a:pt x="41" y="108"/>
                    <a:pt x="42" y="114"/>
                    <a:pt x="43" y="119"/>
                  </a:cubicBezTo>
                  <a:cubicBezTo>
                    <a:pt x="44" y="123"/>
                    <a:pt x="46" y="125"/>
                    <a:pt x="51" y="125"/>
                  </a:cubicBezTo>
                  <a:cubicBezTo>
                    <a:pt x="52" y="125"/>
                    <a:pt x="53" y="125"/>
                    <a:pt x="54" y="125"/>
                  </a:cubicBezTo>
                  <a:cubicBezTo>
                    <a:pt x="54" y="75"/>
                    <a:pt x="54" y="75"/>
                    <a:pt x="54" y="75"/>
                  </a:cubicBezTo>
                  <a:cubicBezTo>
                    <a:pt x="46" y="75"/>
                    <a:pt x="46" y="75"/>
                    <a:pt x="46" y="75"/>
                  </a:cubicBezTo>
                  <a:cubicBezTo>
                    <a:pt x="43" y="75"/>
                    <a:pt x="40" y="74"/>
                    <a:pt x="37" y="72"/>
                  </a:cubicBezTo>
                  <a:cubicBezTo>
                    <a:pt x="35" y="69"/>
                    <a:pt x="34" y="66"/>
                    <a:pt x="34" y="63"/>
                  </a:cubicBezTo>
                  <a:cubicBezTo>
                    <a:pt x="34" y="59"/>
                    <a:pt x="35" y="56"/>
                    <a:pt x="37" y="54"/>
                  </a:cubicBezTo>
                  <a:cubicBezTo>
                    <a:pt x="40" y="51"/>
                    <a:pt x="43" y="50"/>
                    <a:pt x="46" y="50"/>
                  </a:cubicBezTo>
                  <a:cubicBezTo>
                    <a:pt x="53" y="50"/>
                    <a:pt x="59" y="56"/>
                    <a:pt x="59" y="62"/>
                  </a:cubicBezTo>
                  <a:cubicBezTo>
                    <a:pt x="59" y="62"/>
                    <a:pt x="59" y="62"/>
                    <a:pt x="59" y="62"/>
                  </a:cubicBezTo>
                  <a:cubicBezTo>
                    <a:pt x="59" y="70"/>
                    <a:pt x="59" y="70"/>
                    <a:pt x="59" y="70"/>
                  </a:cubicBezTo>
                  <a:cubicBezTo>
                    <a:pt x="62" y="70"/>
                    <a:pt x="62" y="70"/>
                    <a:pt x="62" y="70"/>
                  </a:cubicBezTo>
                  <a:cubicBezTo>
                    <a:pt x="69" y="70"/>
                    <a:pt x="69" y="70"/>
                    <a:pt x="69" y="70"/>
                  </a:cubicBezTo>
                  <a:cubicBezTo>
                    <a:pt x="69" y="62"/>
                    <a:pt x="69" y="62"/>
                    <a:pt x="69" y="62"/>
                  </a:cubicBezTo>
                  <a:cubicBezTo>
                    <a:pt x="69" y="62"/>
                    <a:pt x="69" y="62"/>
                    <a:pt x="69" y="62"/>
                  </a:cubicBezTo>
                  <a:cubicBezTo>
                    <a:pt x="69" y="59"/>
                    <a:pt x="70" y="56"/>
                    <a:pt x="73" y="54"/>
                  </a:cubicBezTo>
                  <a:cubicBezTo>
                    <a:pt x="75" y="51"/>
                    <a:pt x="78" y="50"/>
                    <a:pt x="81" y="50"/>
                  </a:cubicBezTo>
                  <a:cubicBezTo>
                    <a:pt x="85" y="50"/>
                    <a:pt x="88" y="51"/>
                    <a:pt x="90" y="54"/>
                  </a:cubicBezTo>
                  <a:cubicBezTo>
                    <a:pt x="93" y="56"/>
                    <a:pt x="94" y="59"/>
                    <a:pt x="94" y="63"/>
                  </a:cubicBezTo>
                  <a:cubicBezTo>
                    <a:pt x="94" y="66"/>
                    <a:pt x="93" y="69"/>
                    <a:pt x="90" y="72"/>
                  </a:cubicBezTo>
                  <a:cubicBezTo>
                    <a:pt x="88" y="74"/>
                    <a:pt x="85" y="75"/>
                    <a:pt x="81" y="75"/>
                  </a:cubicBezTo>
                  <a:cubicBezTo>
                    <a:pt x="74" y="75"/>
                    <a:pt x="74" y="75"/>
                    <a:pt x="74" y="75"/>
                  </a:cubicBezTo>
                  <a:cubicBezTo>
                    <a:pt x="74" y="125"/>
                    <a:pt x="74" y="125"/>
                    <a:pt x="74" y="125"/>
                  </a:cubicBezTo>
                  <a:cubicBezTo>
                    <a:pt x="75" y="125"/>
                    <a:pt x="76" y="125"/>
                    <a:pt x="77" y="125"/>
                  </a:cubicBezTo>
                  <a:cubicBezTo>
                    <a:pt x="82" y="125"/>
                    <a:pt x="83" y="123"/>
                    <a:pt x="84" y="119"/>
                  </a:cubicBezTo>
                  <a:cubicBezTo>
                    <a:pt x="85" y="114"/>
                    <a:pt x="86" y="108"/>
                    <a:pt x="88" y="103"/>
                  </a:cubicBezTo>
                  <a:cubicBezTo>
                    <a:pt x="92" y="94"/>
                    <a:pt x="97" y="87"/>
                    <a:pt x="101" y="78"/>
                  </a:cubicBezTo>
                  <a:cubicBezTo>
                    <a:pt x="106" y="69"/>
                    <a:pt x="108" y="59"/>
                    <a:pt x="106" y="49"/>
                  </a:cubicBezTo>
                  <a:close/>
                  <a:moveTo>
                    <a:pt x="68" y="5"/>
                  </a:moveTo>
                  <a:cubicBezTo>
                    <a:pt x="68" y="2"/>
                    <a:pt x="66" y="0"/>
                    <a:pt x="64" y="0"/>
                  </a:cubicBezTo>
                  <a:cubicBezTo>
                    <a:pt x="64" y="0"/>
                    <a:pt x="64" y="0"/>
                    <a:pt x="64" y="0"/>
                  </a:cubicBezTo>
                  <a:cubicBezTo>
                    <a:pt x="61" y="0"/>
                    <a:pt x="59" y="2"/>
                    <a:pt x="59" y="5"/>
                  </a:cubicBezTo>
                  <a:cubicBezTo>
                    <a:pt x="59" y="14"/>
                    <a:pt x="59" y="14"/>
                    <a:pt x="59" y="14"/>
                  </a:cubicBezTo>
                  <a:cubicBezTo>
                    <a:pt x="59" y="16"/>
                    <a:pt x="61" y="18"/>
                    <a:pt x="64" y="18"/>
                  </a:cubicBezTo>
                  <a:cubicBezTo>
                    <a:pt x="64" y="18"/>
                    <a:pt x="64" y="18"/>
                    <a:pt x="64" y="18"/>
                  </a:cubicBezTo>
                  <a:cubicBezTo>
                    <a:pt x="66" y="18"/>
                    <a:pt x="68" y="16"/>
                    <a:pt x="68" y="14"/>
                  </a:cubicBezTo>
                  <a:lnTo>
                    <a:pt x="68" y="5"/>
                  </a:lnTo>
                  <a:close/>
                  <a:moveTo>
                    <a:pt x="94" y="13"/>
                  </a:moveTo>
                  <a:cubicBezTo>
                    <a:pt x="95" y="10"/>
                    <a:pt x="94" y="8"/>
                    <a:pt x="92" y="6"/>
                  </a:cubicBezTo>
                  <a:cubicBezTo>
                    <a:pt x="92" y="6"/>
                    <a:pt x="92" y="6"/>
                    <a:pt x="92" y="6"/>
                  </a:cubicBezTo>
                  <a:cubicBezTo>
                    <a:pt x="90" y="5"/>
                    <a:pt x="87" y="6"/>
                    <a:pt x="86" y="8"/>
                  </a:cubicBezTo>
                  <a:cubicBezTo>
                    <a:pt x="82" y="16"/>
                    <a:pt x="82" y="16"/>
                    <a:pt x="82" y="16"/>
                  </a:cubicBezTo>
                  <a:cubicBezTo>
                    <a:pt x="81" y="18"/>
                    <a:pt x="82" y="21"/>
                    <a:pt x="84" y="22"/>
                  </a:cubicBezTo>
                  <a:cubicBezTo>
                    <a:pt x="84" y="22"/>
                    <a:pt x="84" y="22"/>
                    <a:pt x="84" y="22"/>
                  </a:cubicBezTo>
                  <a:cubicBezTo>
                    <a:pt x="86" y="23"/>
                    <a:pt x="89" y="22"/>
                    <a:pt x="90" y="20"/>
                  </a:cubicBezTo>
                  <a:lnTo>
                    <a:pt x="94" y="13"/>
                  </a:lnTo>
                  <a:close/>
                  <a:moveTo>
                    <a:pt x="113" y="27"/>
                  </a:moveTo>
                  <a:cubicBezTo>
                    <a:pt x="115" y="26"/>
                    <a:pt x="115" y="23"/>
                    <a:pt x="113" y="21"/>
                  </a:cubicBezTo>
                  <a:cubicBezTo>
                    <a:pt x="113" y="21"/>
                    <a:pt x="113" y="21"/>
                    <a:pt x="113" y="21"/>
                  </a:cubicBezTo>
                  <a:cubicBezTo>
                    <a:pt x="112" y="19"/>
                    <a:pt x="109" y="19"/>
                    <a:pt x="107" y="21"/>
                  </a:cubicBezTo>
                  <a:cubicBezTo>
                    <a:pt x="100" y="26"/>
                    <a:pt x="100" y="26"/>
                    <a:pt x="100" y="26"/>
                  </a:cubicBezTo>
                  <a:cubicBezTo>
                    <a:pt x="99" y="28"/>
                    <a:pt x="98" y="31"/>
                    <a:pt x="100" y="33"/>
                  </a:cubicBezTo>
                  <a:cubicBezTo>
                    <a:pt x="100" y="33"/>
                    <a:pt x="100" y="33"/>
                    <a:pt x="100" y="33"/>
                  </a:cubicBezTo>
                  <a:cubicBezTo>
                    <a:pt x="102" y="35"/>
                    <a:pt x="105" y="35"/>
                    <a:pt x="107" y="33"/>
                  </a:cubicBezTo>
                  <a:lnTo>
                    <a:pt x="113" y="27"/>
                  </a:lnTo>
                  <a:close/>
                  <a:moveTo>
                    <a:pt x="123" y="50"/>
                  </a:moveTo>
                  <a:cubicBezTo>
                    <a:pt x="125" y="50"/>
                    <a:pt x="127" y="47"/>
                    <a:pt x="127" y="45"/>
                  </a:cubicBezTo>
                  <a:cubicBezTo>
                    <a:pt x="127" y="45"/>
                    <a:pt x="127" y="45"/>
                    <a:pt x="127" y="45"/>
                  </a:cubicBezTo>
                  <a:cubicBezTo>
                    <a:pt x="126" y="42"/>
                    <a:pt x="124" y="41"/>
                    <a:pt x="121" y="41"/>
                  </a:cubicBezTo>
                  <a:cubicBezTo>
                    <a:pt x="113" y="43"/>
                    <a:pt x="113" y="43"/>
                    <a:pt x="113" y="43"/>
                  </a:cubicBezTo>
                  <a:cubicBezTo>
                    <a:pt x="110" y="43"/>
                    <a:pt x="109" y="45"/>
                    <a:pt x="109" y="48"/>
                  </a:cubicBezTo>
                  <a:cubicBezTo>
                    <a:pt x="109" y="48"/>
                    <a:pt x="109" y="48"/>
                    <a:pt x="109" y="48"/>
                  </a:cubicBezTo>
                  <a:cubicBezTo>
                    <a:pt x="110" y="50"/>
                    <a:pt x="112" y="52"/>
                    <a:pt x="115" y="52"/>
                  </a:cubicBezTo>
                  <a:lnTo>
                    <a:pt x="123" y="50"/>
                  </a:lnTo>
                  <a:close/>
                  <a:moveTo>
                    <a:pt x="121" y="75"/>
                  </a:moveTo>
                  <a:cubicBezTo>
                    <a:pt x="123" y="75"/>
                    <a:pt x="126" y="74"/>
                    <a:pt x="126" y="71"/>
                  </a:cubicBezTo>
                  <a:cubicBezTo>
                    <a:pt x="126" y="71"/>
                    <a:pt x="126" y="71"/>
                    <a:pt x="126" y="71"/>
                  </a:cubicBezTo>
                  <a:cubicBezTo>
                    <a:pt x="127" y="69"/>
                    <a:pt x="125" y="66"/>
                    <a:pt x="123" y="66"/>
                  </a:cubicBezTo>
                  <a:cubicBezTo>
                    <a:pt x="114" y="64"/>
                    <a:pt x="114" y="64"/>
                    <a:pt x="114" y="64"/>
                  </a:cubicBezTo>
                  <a:cubicBezTo>
                    <a:pt x="112" y="64"/>
                    <a:pt x="109" y="65"/>
                    <a:pt x="109" y="68"/>
                  </a:cubicBezTo>
                  <a:cubicBezTo>
                    <a:pt x="109" y="68"/>
                    <a:pt x="109" y="68"/>
                    <a:pt x="109" y="68"/>
                  </a:cubicBezTo>
                  <a:cubicBezTo>
                    <a:pt x="108" y="70"/>
                    <a:pt x="110" y="73"/>
                    <a:pt x="113" y="73"/>
                  </a:cubicBezTo>
                  <a:lnTo>
                    <a:pt x="121" y="75"/>
                  </a:lnTo>
                  <a:close/>
                  <a:moveTo>
                    <a:pt x="37" y="20"/>
                  </a:moveTo>
                  <a:cubicBezTo>
                    <a:pt x="38" y="22"/>
                    <a:pt x="41" y="23"/>
                    <a:pt x="43" y="22"/>
                  </a:cubicBezTo>
                  <a:cubicBezTo>
                    <a:pt x="43" y="22"/>
                    <a:pt x="43" y="22"/>
                    <a:pt x="43" y="22"/>
                  </a:cubicBezTo>
                  <a:cubicBezTo>
                    <a:pt x="46" y="21"/>
                    <a:pt x="46" y="18"/>
                    <a:pt x="45" y="16"/>
                  </a:cubicBezTo>
                  <a:cubicBezTo>
                    <a:pt x="41" y="8"/>
                    <a:pt x="41" y="8"/>
                    <a:pt x="41" y="8"/>
                  </a:cubicBezTo>
                  <a:cubicBezTo>
                    <a:pt x="40" y="6"/>
                    <a:pt x="37" y="5"/>
                    <a:pt x="35" y="6"/>
                  </a:cubicBezTo>
                  <a:cubicBezTo>
                    <a:pt x="35" y="6"/>
                    <a:pt x="35" y="6"/>
                    <a:pt x="35" y="6"/>
                  </a:cubicBezTo>
                  <a:cubicBezTo>
                    <a:pt x="33" y="8"/>
                    <a:pt x="32" y="10"/>
                    <a:pt x="33" y="13"/>
                  </a:cubicBezTo>
                  <a:lnTo>
                    <a:pt x="37" y="20"/>
                  </a:lnTo>
                  <a:close/>
                  <a:moveTo>
                    <a:pt x="20" y="33"/>
                  </a:moveTo>
                  <a:cubicBezTo>
                    <a:pt x="22" y="35"/>
                    <a:pt x="25" y="35"/>
                    <a:pt x="27" y="33"/>
                  </a:cubicBezTo>
                  <a:cubicBezTo>
                    <a:pt x="27" y="33"/>
                    <a:pt x="27" y="33"/>
                    <a:pt x="27" y="33"/>
                  </a:cubicBezTo>
                  <a:cubicBezTo>
                    <a:pt x="29" y="31"/>
                    <a:pt x="28" y="28"/>
                    <a:pt x="27" y="26"/>
                  </a:cubicBezTo>
                  <a:cubicBezTo>
                    <a:pt x="20" y="21"/>
                    <a:pt x="20" y="21"/>
                    <a:pt x="20" y="21"/>
                  </a:cubicBezTo>
                  <a:cubicBezTo>
                    <a:pt x="18" y="19"/>
                    <a:pt x="15" y="19"/>
                    <a:pt x="14" y="21"/>
                  </a:cubicBezTo>
                  <a:cubicBezTo>
                    <a:pt x="14" y="21"/>
                    <a:pt x="14" y="21"/>
                    <a:pt x="14" y="21"/>
                  </a:cubicBezTo>
                  <a:cubicBezTo>
                    <a:pt x="12" y="23"/>
                    <a:pt x="12" y="26"/>
                    <a:pt x="14" y="27"/>
                  </a:cubicBezTo>
                  <a:lnTo>
                    <a:pt x="20" y="33"/>
                  </a:lnTo>
                  <a:close/>
                  <a:moveTo>
                    <a:pt x="12" y="52"/>
                  </a:moveTo>
                  <a:cubicBezTo>
                    <a:pt x="15" y="52"/>
                    <a:pt x="17" y="50"/>
                    <a:pt x="18" y="48"/>
                  </a:cubicBezTo>
                  <a:cubicBezTo>
                    <a:pt x="18" y="48"/>
                    <a:pt x="18" y="48"/>
                    <a:pt x="18" y="48"/>
                  </a:cubicBezTo>
                  <a:cubicBezTo>
                    <a:pt x="18" y="45"/>
                    <a:pt x="17" y="43"/>
                    <a:pt x="14" y="43"/>
                  </a:cubicBezTo>
                  <a:cubicBezTo>
                    <a:pt x="6" y="41"/>
                    <a:pt x="6" y="41"/>
                    <a:pt x="6" y="41"/>
                  </a:cubicBezTo>
                  <a:cubicBezTo>
                    <a:pt x="3" y="41"/>
                    <a:pt x="1" y="42"/>
                    <a:pt x="0" y="45"/>
                  </a:cubicBezTo>
                  <a:cubicBezTo>
                    <a:pt x="0" y="45"/>
                    <a:pt x="0" y="45"/>
                    <a:pt x="0" y="45"/>
                  </a:cubicBezTo>
                  <a:cubicBezTo>
                    <a:pt x="0" y="47"/>
                    <a:pt x="2" y="50"/>
                    <a:pt x="4" y="50"/>
                  </a:cubicBezTo>
                  <a:lnTo>
                    <a:pt x="12" y="52"/>
                  </a:lnTo>
                  <a:close/>
                  <a:moveTo>
                    <a:pt x="14" y="73"/>
                  </a:moveTo>
                  <a:cubicBezTo>
                    <a:pt x="17" y="73"/>
                    <a:pt x="19" y="70"/>
                    <a:pt x="18" y="68"/>
                  </a:cubicBezTo>
                  <a:cubicBezTo>
                    <a:pt x="18" y="68"/>
                    <a:pt x="18" y="68"/>
                    <a:pt x="18" y="68"/>
                  </a:cubicBezTo>
                  <a:cubicBezTo>
                    <a:pt x="18" y="65"/>
                    <a:pt x="15" y="64"/>
                    <a:pt x="13" y="64"/>
                  </a:cubicBezTo>
                  <a:cubicBezTo>
                    <a:pt x="4" y="66"/>
                    <a:pt x="4" y="66"/>
                    <a:pt x="4" y="66"/>
                  </a:cubicBezTo>
                  <a:cubicBezTo>
                    <a:pt x="2" y="66"/>
                    <a:pt x="0" y="69"/>
                    <a:pt x="1" y="71"/>
                  </a:cubicBezTo>
                  <a:cubicBezTo>
                    <a:pt x="1" y="71"/>
                    <a:pt x="1" y="71"/>
                    <a:pt x="1" y="71"/>
                  </a:cubicBezTo>
                  <a:cubicBezTo>
                    <a:pt x="1" y="74"/>
                    <a:pt x="4" y="75"/>
                    <a:pt x="6" y="75"/>
                  </a:cubicBezTo>
                  <a:lnTo>
                    <a:pt x="14" y="73"/>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4" name="Группа 3">
            <a:extLst>
              <a:ext uri="{FF2B5EF4-FFF2-40B4-BE49-F238E27FC236}">
                <a16:creationId xmlns:a16="http://schemas.microsoft.com/office/drawing/2014/main" id="{C5A8D81B-BC23-D149-B9A6-D47C11118F39}"/>
              </a:ext>
            </a:extLst>
          </p:cNvPr>
          <p:cNvGrpSpPr/>
          <p:nvPr/>
        </p:nvGrpSpPr>
        <p:grpSpPr>
          <a:xfrm>
            <a:off x="6181725" y="3492500"/>
            <a:ext cx="2292350" cy="2179637"/>
            <a:chOff x="6181725" y="3492500"/>
            <a:chExt cx="2292350" cy="2179637"/>
          </a:xfrm>
        </p:grpSpPr>
        <p:sp>
          <p:nvSpPr>
            <p:cNvPr id="605" name="Google Shape;605;p25"/>
            <p:cNvSpPr/>
            <p:nvPr/>
          </p:nvSpPr>
          <p:spPr>
            <a:xfrm>
              <a:off x="7588250" y="3492500"/>
              <a:ext cx="885825" cy="1347787"/>
            </a:xfrm>
            <a:custGeom>
              <a:avLst/>
              <a:gdLst/>
              <a:ahLst/>
              <a:cxnLst/>
              <a:rect l="l" t="t" r="r" b="b"/>
              <a:pathLst>
                <a:path w="193" h="293" extrusionOk="0">
                  <a:moveTo>
                    <a:pt x="95" y="293"/>
                  </a:moveTo>
                  <a:cubicBezTo>
                    <a:pt x="151" y="215"/>
                    <a:pt x="186" y="122"/>
                    <a:pt x="193" y="22"/>
                  </a:cubicBezTo>
                  <a:cubicBezTo>
                    <a:pt x="193" y="11"/>
                    <a:pt x="184" y="0"/>
                    <a:pt x="172" y="0"/>
                  </a:cubicBezTo>
                  <a:cubicBezTo>
                    <a:pt x="0" y="0"/>
                    <a:pt x="0" y="0"/>
                    <a:pt x="0" y="0"/>
                  </a:cubicBezTo>
                  <a:cubicBezTo>
                    <a:pt x="0" y="1"/>
                    <a:pt x="0" y="1"/>
                    <a:pt x="0" y="1"/>
                  </a:cubicBezTo>
                  <a:lnTo>
                    <a:pt x="95" y="293"/>
                  </a:lnTo>
                  <a:close/>
                </a:path>
              </a:pathLst>
            </a:custGeom>
            <a:solidFill>
              <a:srgbClr val="1F6C9C"/>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06" name="Google Shape;606;p25"/>
            <p:cNvSpPr/>
            <p:nvPr/>
          </p:nvSpPr>
          <p:spPr>
            <a:xfrm>
              <a:off x="6181725" y="3492500"/>
              <a:ext cx="1843087" cy="1347787"/>
            </a:xfrm>
            <a:custGeom>
              <a:avLst/>
              <a:gdLst/>
              <a:ahLst/>
              <a:cxnLst/>
              <a:rect l="l" t="t" r="r" b="b"/>
              <a:pathLst>
                <a:path w="401" h="293" extrusionOk="0">
                  <a:moveTo>
                    <a:pt x="306" y="1"/>
                  </a:moveTo>
                  <a:cubicBezTo>
                    <a:pt x="306" y="0"/>
                    <a:pt x="306" y="0"/>
                    <a:pt x="306" y="0"/>
                  </a:cubicBezTo>
                  <a:cubicBezTo>
                    <a:pt x="10" y="0"/>
                    <a:pt x="10" y="0"/>
                    <a:pt x="10" y="0"/>
                  </a:cubicBezTo>
                  <a:cubicBezTo>
                    <a:pt x="4" y="0"/>
                    <a:pt x="0" y="6"/>
                    <a:pt x="2" y="12"/>
                  </a:cubicBezTo>
                  <a:cubicBezTo>
                    <a:pt x="93" y="293"/>
                    <a:pt x="93" y="293"/>
                    <a:pt x="93" y="293"/>
                  </a:cubicBezTo>
                  <a:cubicBezTo>
                    <a:pt x="93" y="293"/>
                    <a:pt x="93" y="293"/>
                    <a:pt x="93" y="293"/>
                  </a:cubicBezTo>
                  <a:cubicBezTo>
                    <a:pt x="401" y="293"/>
                    <a:pt x="401" y="293"/>
                    <a:pt x="401" y="293"/>
                  </a:cubicBezTo>
                  <a:cubicBezTo>
                    <a:pt x="401" y="293"/>
                    <a:pt x="401" y="293"/>
                    <a:pt x="401" y="293"/>
                  </a:cubicBezTo>
                  <a:lnTo>
                    <a:pt x="306" y="1"/>
                  </a:lnTo>
                  <a:close/>
                </a:path>
              </a:pathLst>
            </a:custGeom>
            <a:solidFill>
              <a:srgbClr val="09538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07" name="Google Shape;607;p25"/>
            <p:cNvSpPr/>
            <p:nvPr/>
          </p:nvSpPr>
          <p:spPr>
            <a:xfrm>
              <a:off x="6608762" y="4840287"/>
              <a:ext cx="1416050" cy="831850"/>
            </a:xfrm>
            <a:custGeom>
              <a:avLst/>
              <a:gdLst/>
              <a:ahLst/>
              <a:cxnLst/>
              <a:rect l="l" t="t" r="r" b="b"/>
              <a:pathLst>
                <a:path w="308" h="181" extrusionOk="0">
                  <a:moveTo>
                    <a:pt x="0" y="0"/>
                  </a:moveTo>
                  <a:cubicBezTo>
                    <a:pt x="53" y="164"/>
                    <a:pt x="53" y="164"/>
                    <a:pt x="53" y="164"/>
                  </a:cubicBezTo>
                  <a:cubicBezTo>
                    <a:pt x="57" y="176"/>
                    <a:pt x="69" y="181"/>
                    <a:pt x="80" y="177"/>
                  </a:cubicBezTo>
                  <a:cubicBezTo>
                    <a:pt x="173" y="140"/>
                    <a:pt x="251" y="78"/>
                    <a:pt x="308" y="0"/>
                  </a:cubicBezTo>
                  <a:cubicBezTo>
                    <a:pt x="0" y="0"/>
                    <a:pt x="0" y="0"/>
                    <a:pt x="0" y="0"/>
                  </a:cubicBezTo>
                  <a:close/>
                </a:path>
              </a:pathLst>
            </a:custGeom>
            <a:solidFill>
              <a:srgbClr val="0E4669"/>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22" name="Google Shape;622;p25"/>
            <p:cNvSpPr/>
            <p:nvPr/>
          </p:nvSpPr>
          <p:spPr>
            <a:xfrm>
              <a:off x="6696075" y="3910012"/>
              <a:ext cx="785812" cy="525462"/>
            </a:xfrm>
            <a:custGeom>
              <a:avLst/>
              <a:gdLst/>
              <a:ahLst/>
              <a:cxnLst/>
              <a:rect l="l" t="t" r="r" b="b"/>
              <a:pathLst>
                <a:path w="171" h="114" extrusionOk="0">
                  <a:moveTo>
                    <a:pt x="136" y="11"/>
                  </a:moveTo>
                  <a:cubicBezTo>
                    <a:pt x="152" y="51"/>
                    <a:pt x="152" y="51"/>
                    <a:pt x="152" y="51"/>
                  </a:cubicBezTo>
                  <a:cubicBezTo>
                    <a:pt x="132" y="59"/>
                    <a:pt x="132" y="59"/>
                    <a:pt x="132" y="59"/>
                  </a:cubicBezTo>
                  <a:cubicBezTo>
                    <a:pt x="122" y="50"/>
                    <a:pt x="90" y="23"/>
                    <a:pt x="87" y="23"/>
                  </a:cubicBezTo>
                  <a:cubicBezTo>
                    <a:pt x="85" y="23"/>
                    <a:pt x="75" y="26"/>
                    <a:pt x="74" y="26"/>
                  </a:cubicBezTo>
                  <a:cubicBezTo>
                    <a:pt x="73" y="27"/>
                    <a:pt x="67" y="28"/>
                    <a:pt x="62" y="28"/>
                  </a:cubicBezTo>
                  <a:cubicBezTo>
                    <a:pt x="60" y="28"/>
                    <a:pt x="58" y="28"/>
                    <a:pt x="57" y="27"/>
                  </a:cubicBezTo>
                  <a:cubicBezTo>
                    <a:pt x="55" y="26"/>
                    <a:pt x="55" y="25"/>
                    <a:pt x="55" y="24"/>
                  </a:cubicBezTo>
                  <a:cubicBezTo>
                    <a:pt x="55" y="22"/>
                    <a:pt x="57" y="20"/>
                    <a:pt x="58" y="19"/>
                  </a:cubicBezTo>
                  <a:cubicBezTo>
                    <a:pt x="67" y="15"/>
                    <a:pt x="89" y="6"/>
                    <a:pt x="92" y="6"/>
                  </a:cubicBezTo>
                  <a:cubicBezTo>
                    <a:pt x="92" y="6"/>
                    <a:pt x="92" y="6"/>
                    <a:pt x="92" y="6"/>
                  </a:cubicBezTo>
                  <a:cubicBezTo>
                    <a:pt x="97" y="6"/>
                    <a:pt x="132" y="11"/>
                    <a:pt x="136" y="11"/>
                  </a:cubicBezTo>
                  <a:close/>
                  <a:moveTo>
                    <a:pt x="150" y="0"/>
                  </a:moveTo>
                  <a:cubicBezTo>
                    <a:pt x="149" y="0"/>
                    <a:pt x="149" y="1"/>
                    <a:pt x="148" y="1"/>
                  </a:cubicBezTo>
                  <a:cubicBezTo>
                    <a:pt x="142" y="3"/>
                    <a:pt x="142" y="3"/>
                    <a:pt x="142" y="3"/>
                  </a:cubicBezTo>
                  <a:cubicBezTo>
                    <a:pt x="141" y="4"/>
                    <a:pt x="140" y="5"/>
                    <a:pt x="139" y="6"/>
                  </a:cubicBezTo>
                  <a:cubicBezTo>
                    <a:pt x="139" y="7"/>
                    <a:pt x="139" y="8"/>
                    <a:pt x="139" y="9"/>
                  </a:cubicBezTo>
                  <a:cubicBezTo>
                    <a:pt x="156" y="50"/>
                    <a:pt x="156" y="50"/>
                    <a:pt x="156" y="50"/>
                  </a:cubicBezTo>
                  <a:cubicBezTo>
                    <a:pt x="157" y="53"/>
                    <a:pt x="159" y="54"/>
                    <a:pt x="161" y="53"/>
                  </a:cubicBezTo>
                  <a:cubicBezTo>
                    <a:pt x="168" y="50"/>
                    <a:pt x="168" y="50"/>
                    <a:pt x="168" y="50"/>
                  </a:cubicBezTo>
                  <a:cubicBezTo>
                    <a:pt x="169" y="50"/>
                    <a:pt x="170" y="49"/>
                    <a:pt x="170" y="48"/>
                  </a:cubicBezTo>
                  <a:cubicBezTo>
                    <a:pt x="171" y="47"/>
                    <a:pt x="171" y="46"/>
                    <a:pt x="170" y="45"/>
                  </a:cubicBezTo>
                  <a:cubicBezTo>
                    <a:pt x="154" y="3"/>
                    <a:pt x="154" y="3"/>
                    <a:pt x="154" y="3"/>
                  </a:cubicBezTo>
                  <a:cubicBezTo>
                    <a:pt x="153" y="2"/>
                    <a:pt x="152" y="0"/>
                    <a:pt x="150" y="0"/>
                  </a:cubicBezTo>
                  <a:close/>
                  <a:moveTo>
                    <a:pt x="0" y="57"/>
                  </a:moveTo>
                  <a:cubicBezTo>
                    <a:pt x="0" y="58"/>
                    <a:pt x="1" y="60"/>
                    <a:pt x="1" y="60"/>
                  </a:cubicBezTo>
                  <a:cubicBezTo>
                    <a:pt x="2" y="61"/>
                    <a:pt x="3" y="62"/>
                    <a:pt x="4" y="62"/>
                  </a:cubicBezTo>
                  <a:cubicBezTo>
                    <a:pt x="11" y="63"/>
                    <a:pt x="11" y="63"/>
                    <a:pt x="11" y="63"/>
                  </a:cubicBezTo>
                  <a:cubicBezTo>
                    <a:pt x="14" y="63"/>
                    <a:pt x="16" y="61"/>
                    <a:pt x="16" y="58"/>
                  </a:cubicBezTo>
                  <a:cubicBezTo>
                    <a:pt x="20" y="12"/>
                    <a:pt x="20" y="12"/>
                    <a:pt x="20" y="12"/>
                  </a:cubicBezTo>
                  <a:cubicBezTo>
                    <a:pt x="20" y="11"/>
                    <a:pt x="19" y="10"/>
                    <a:pt x="19" y="9"/>
                  </a:cubicBezTo>
                  <a:cubicBezTo>
                    <a:pt x="18" y="8"/>
                    <a:pt x="17" y="7"/>
                    <a:pt x="16" y="7"/>
                  </a:cubicBezTo>
                  <a:cubicBezTo>
                    <a:pt x="9" y="7"/>
                    <a:pt x="9" y="7"/>
                    <a:pt x="9" y="7"/>
                  </a:cubicBezTo>
                  <a:cubicBezTo>
                    <a:pt x="9" y="7"/>
                    <a:pt x="8" y="7"/>
                    <a:pt x="8" y="7"/>
                  </a:cubicBezTo>
                  <a:cubicBezTo>
                    <a:pt x="6" y="7"/>
                    <a:pt x="4" y="8"/>
                    <a:pt x="4" y="11"/>
                  </a:cubicBezTo>
                  <a:lnTo>
                    <a:pt x="0" y="57"/>
                  </a:lnTo>
                  <a:close/>
                  <a:moveTo>
                    <a:pt x="70" y="99"/>
                  </a:moveTo>
                  <a:cubicBezTo>
                    <a:pt x="70" y="97"/>
                    <a:pt x="69" y="96"/>
                    <a:pt x="68" y="95"/>
                  </a:cubicBezTo>
                  <a:cubicBezTo>
                    <a:pt x="65" y="92"/>
                    <a:pt x="62" y="93"/>
                    <a:pt x="59" y="96"/>
                  </a:cubicBezTo>
                  <a:cubicBezTo>
                    <a:pt x="56" y="100"/>
                    <a:pt x="56" y="100"/>
                    <a:pt x="56" y="100"/>
                  </a:cubicBezTo>
                  <a:cubicBezTo>
                    <a:pt x="55" y="100"/>
                    <a:pt x="55" y="100"/>
                    <a:pt x="55" y="100"/>
                  </a:cubicBezTo>
                  <a:cubicBezTo>
                    <a:pt x="53" y="104"/>
                    <a:pt x="53" y="104"/>
                    <a:pt x="53" y="104"/>
                  </a:cubicBezTo>
                  <a:cubicBezTo>
                    <a:pt x="49" y="108"/>
                    <a:pt x="53" y="112"/>
                    <a:pt x="54" y="113"/>
                  </a:cubicBezTo>
                  <a:cubicBezTo>
                    <a:pt x="55" y="114"/>
                    <a:pt x="56" y="114"/>
                    <a:pt x="58" y="114"/>
                  </a:cubicBezTo>
                  <a:cubicBezTo>
                    <a:pt x="59" y="114"/>
                    <a:pt x="61" y="113"/>
                    <a:pt x="62" y="112"/>
                  </a:cubicBezTo>
                  <a:cubicBezTo>
                    <a:pt x="67" y="106"/>
                    <a:pt x="67" y="106"/>
                    <a:pt x="67" y="106"/>
                  </a:cubicBezTo>
                  <a:cubicBezTo>
                    <a:pt x="67" y="106"/>
                    <a:pt x="67" y="106"/>
                    <a:pt x="67" y="106"/>
                  </a:cubicBezTo>
                  <a:cubicBezTo>
                    <a:pt x="69" y="104"/>
                    <a:pt x="69" y="104"/>
                    <a:pt x="69" y="104"/>
                  </a:cubicBezTo>
                  <a:cubicBezTo>
                    <a:pt x="70" y="102"/>
                    <a:pt x="71" y="100"/>
                    <a:pt x="70" y="99"/>
                  </a:cubicBezTo>
                  <a:close/>
                  <a:moveTo>
                    <a:pt x="37" y="96"/>
                  </a:moveTo>
                  <a:cubicBezTo>
                    <a:pt x="35" y="99"/>
                    <a:pt x="35" y="101"/>
                    <a:pt x="39" y="104"/>
                  </a:cubicBezTo>
                  <a:cubicBezTo>
                    <a:pt x="42" y="107"/>
                    <a:pt x="45" y="106"/>
                    <a:pt x="48" y="103"/>
                  </a:cubicBezTo>
                  <a:cubicBezTo>
                    <a:pt x="56" y="94"/>
                    <a:pt x="56" y="94"/>
                    <a:pt x="56" y="94"/>
                  </a:cubicBezTo>
                  <a:cubicBezTo>
                    <a:pt x="60" y="89"/>
                    <a:pt x="56" y="85"/>
                    <a:pt x="55" y="84"/>
                  </a:cubicBezTo>
                  <a:cubicBezTo>
                    <a:pt x="52" y="82"/>
                    <a:pt x="49" y="82"/>
                    <a:pt x="46" y="86"/>
                  </a:cubicBezTo>
                  <a:cubicBezTo>
                    <a:pt x="42" y="91"/>
                    <a:pt x="42" y="91"/>
                    <a:pt x="42" y="91"/>
                  </a:cubicBezTo>
                  <a:cubicBezTo>
                    <a:pt x="42" y="91"/>
                    <a:pt x="42" y="91"/>
                    <a:pt x="42" y="91"/>
                  </a:cubicBezTo>
                  <a:cubicBezTo>
                    <a:pt x="41" y="91"/>
                    <a:pt x="41" y="91"/>
                    <a:pt x="41" y="91"/>
                  </a:cubicBezTo>
                  <a:lnTo>
                    <a:pt x="37" y="96"/>
                  </a:lnTo>
                  <a:close/>
                  <a:moveTo>
                    <a:pt x="25" y="84"/>
                  </a:moveTo>
                  <a:cubicBezTo>
                    <a:pt x="24" y="86"/>
                    <a:pt x="24" y="88"/>
                    <a:pt x="24" y="89"/>
                  </a:cubicBezTo>
                  <a:cubicBezTo>
                    <a:pt x="24" y="91"/>
                    <a:pt x="25" y="92"/>
                    <a:pt x="27" y="93"/>
                  </a:cubicBezTo>
                  <a:cubicBezTo>
                    <a:pt x="30" y="96"/>
                    <a:pt x="33" y="96"/>
                    <a:pt x="35" y="92"/>
                  </a:cubicBezTo>
                  <a:cubicBezTo>
                    <a:pt x="44" y="82"/>
                    <a:pt x="44" y="82"/>
                    <a:pt x="44" y="82"/>
                  </a:cubicBezTo>
                  <a:cubicBezTo>
                    <a:pt x="45" y="80"/>
                    <a:pt x="46" y="78"/>
                    <a:pt x="46" y="77"/>
                  </a:cubicBezTo>
                  <a:cubicBezTo>
                    <a:pt x="45" y="75"/>
                    <a:pt x="45" y="74"/>
                    <a:pt x="43" y="73"/>
                  </a:cubicBezTo>
                  <a:cubicBezTo>
                    <a:pt x="40" y="70"/>
                    <a:pt x="37" y="71"/>
                    <a:pt x="34" y="74"/>
                  </a:cubicBezTo>
                  <a:cubicBezTo>
                    <a:pt x="30" y="79"/>
                    <a:pt x="30" y="79"/>
                    <a:pt x="30" y="79"/>
                  </a:cubicBezTo>
                  <a:cubicBezTo>
                    <a:pt x="30" y="79"/>
                    <a:pt x="30" y="79"/>
                    <a:pt x="30" y="79"/>
                  </a:cubicBezTo>
                  <a:cubicBezTo>
                    <a:pt x="30" y="80"/>
                    <a:pt x="30" y="80"/>
                    <a:pt x="30" y="80"/>
                  </a:cubicBezTo>
                  <a:lnTo>
                    <a:pt x="25" y="84"/>
                  </a:lnTo>
                  <a:close/>
                  <a:moveTo>
                    <a:pt x="24" y="80"/>
                  </a:moveTo>
                  <a:cubicBezTo>
                    <a:pt x="32" y="70"/>
                    <a:pt x="32" y="70"/>
                    <a:pt x="32" y="70"/>
                  </a:cubicBezTo>
                  <a:cubicBezTo>
                    <a:pt x="36" y="65"/>
                    <a:pt x="33" y="62"/>
                    <a:pt x="31" y="61"/>
                  </a:cubicBezTo>
                  <a:cubicBezTo>
                    <a:pt x="28" y="58"/>
                    <a:pt x="25" y="59"/>
                    <a:pt x="23" y="62"/>
                  </a:cubicBezTo>
                  <a:cubicBezTo>
                    <a:pt x="20" y="66"/>
                    <a:pt x="20" y="66"/>
                    <a:pt x="20" y="66"/>
                  </a:cubicBezTo>
                  <a:cubicBezTo>
                    <a:pt x="20" y="66"/>
                    <a:pt x="20" y="66"/>
                    <a:pt x="20" y="66"/>
                  </a:cubicBezTo>
                  <a:cubicBezTo>
                    <a:pt x="19" y="66"/>
                    <a:pt x="19" y="66"/>
                    <a:pt x="19" y="66"/>
                  </a:cubicBezTo>
                  <a:cubicBezTo>
                    <a:pt x="15" y="71"/>
                    <a:pt x="15" y="71"/>
                    <a:pt x="15" y="71"/>
                  </a:cubicBezTo>
                  <a:cubicBezTo>
                    <a:pt x="14" y="73"/>
                    <a:pt x="13" y="74"/>
                    <a:pt x="13" y="76"/>
                  </a:cubicBezTo>
                  <a:cubicBezTo>
                    <a:pt x="13" y="78"/>
                    <a:pt x="15" y="79"/>
                    <a:pt x="15" y="79"/>
                  </a:cubicBezTo>
                  <a:cubicBezTo>
                    <a:pt x="17" y="81"/>
                    <a:pt x="18" y="82"/>
                    <a:pt x="20" y="82"/>
                  </a:cubicBezTo>
                  <a:cubicBezTo>
                    <a:pt x="21" y="82"/>
                    <a:pt x="22" y="81"/>
                    <a:pt x="24" y="80"/>
                  </a:cubicBezTo>
                  <a:close/>
                  <a:moveTo>
                    <a:pt x="129" y="71"/>
                  </a:moveTo>
                  <a:cubicBezTo>
                    <a:pt x="131" y="69"/>
                    <a:pt x="133" y="66"/>
                    <a:pt x="129" y="62"/>
                  </a:cubicBezTo>
                  <a:cubicBezTo>
                    <a:pt x="125" y="59"/>
                    <a:pt x="125" y="59"/>
                    <a:pt x="125" y="59"/>
                  </a:cubicBezTo>
                  <a:cubicBezTo>
                    <a:pt x="109" y="45"/>
                    <a:pt x="91" y="29"/>
                    <a:pt x="86" y="27"/>
                  </a:cubicBezTo>
                  <a:cubicBezTo>
                    <a:pt x="84" y="27"/>
                    <a:pt x="79" y="29"/>
                    <a:pt x="75" y="30"/>
                  </a:cubicBezTo>
                  <a:cubicBezTo>
                    <a:pt x="75" y="30"/>
                    <a:pt x="75" y="30"/>
                    <a:pt x="75" y="30"/>
                  </a:cubicBezTo>
                  <a:cubicBezTo>
                    <a:pt x="74" y="31"/>
                    <a:pt x="68" y="32"/>
                    <a:pt x="62" y="32"/>
                  </a:cubicBezTo>
                  <a:cubicBezTo>
                    <a:pt x="59" y="32"/>
                    <a:pt x="56" y="32"/>
                    <a:pt x="54" y="31"/>
                  </a:cubicBezTo>
                  <a:cubicBezTo>
                    <a:pt x="51" y="28"/>
                    <a:pt x="51" y="26"/>
                    <a:pt x="51" y="24"/>
                  </a:cubicBezTo>
                  <a:cubicBezTo>
                    <a:pt x="51" y="20"/>
                    <a:pt x="54" y="17"/>
                    <a:pt x="56" y="16"/>
                  </a:cubicBezTo>
                  <a:cubicBezTo>
                    <a:pt x="24" y="12"/>
                    <a:pt x="24" y="12"/>
                    <a:pt x="24" y="12"/>
                  </a:cubicBezTo>
                  <a:cubicBezTo>
                    <a:pt x="20" y="59"/>
                    <a:pt x="20" y="59"/>
                    <a:pt x="20" y="59"/>
                  </a:cubicBezTo>
                  <a:cubicBezTo>
                    <a:pt x="23" y="56"/>
                    <a:pt x="26" y="55"/>
                    <a:pt x="27" y="55"/>
                  </a:cubicBezTo>
                  <a:cubicBezTo>
                    <a:pt x="30" y="55"/>
                    <a:pt x="32" y="56"/>
                    <a:pt x="34" y="58"/>
                  </a:cubicBezTo>
                  <a:cubicBezTo>
                    <a:pt x="37" y="60"/>
                    <a:pt x="38" y="64"/>
                    <a:pt x="38" y="67"/>
                  </a:cubicBezTo>
                  <a:cubicBezTo>
                    <a:pt x="41" y="67"/>
                    <a:pt x="43" y="68"/>
                    <a:pt x="46" y="70"/>
                  </a:cubicBezTo>
                  <a:cubicBezTo>
                    <a:pt x="49" y="72"/>
                    <a:pt x="50" y="75"/>
                    <a:pt x="50" y="79"/>
                  </a:cubicBezTo>
                  <a:cubicBezTo>
                    <a:pt x="52" y="78"/>
                    <a:pt x="55" y="79"/>
                    <a:pt x="57" y="81"/>
                  </a:cubicBezTo>
                  <a:cubicBezTo>
                    <a:pt x="60" y="83"/>
                    <a:pt x="61" y="86"/>
                    <a:pt x="61" y="89"/>
                  </a:cubicBezTo>
                  <a:cubicBezTo>
                    <a:pt x="64" y="89"/>
                    <a:pt x="68" y="89"/>
                    <a:pt x="70" y="92"/>
                  </a:cubicBezTo>
                  <a:cubicBezTo>
                    <a:pt x="74" y="95"/>
                    <a:pt x="75" y="99"/>
                    <a:pt x="74" y="103"/>
                  </a:cubicBezTo>
                  <a:cubicBezTo>
                    <a:pt x="77" y="105"/>
                    <a:pt x="77" y="105"/>
                    <a:pt x="77" y="105"/>
                  </a:cubicBezTo>
                  <a:cubicBezTo>
                    <a:pt x="77" y="105"/>
                    <a:pt x="77" y="105"/>
                    <a:pt x="77" y="106"/>
                  </a:cubicBezTo>
                  <a:cubicBezTo>
                    <a:pt x="77" y="106"/>
                    <a:pt x="77" y="106"/>
                    <a:pt x="77" y="106"/>
                  </a:cubicBezTo>
                  <a:cubicBezTo>
                    <a:pt x="79" y="106"/>
                    <a:pt x="80" y="107"/>
                    <a:pt x="81" y="107"/>
                  </a:cubicBezTo>
                  <a:cubicBezTo>
                    <a:pt x="83" y="107"/>
                    <a:pt x="84" y="106"/>
                    <a:pt x="85" y="104"/>
                  </a:cubicBezTo>
                  <a:cubicBezTo>
                    <a:pt x="87" y="102"/>
                    <a:pt x="88" y="100"/>
                    <a:pt x="86" y="98"/>
                  </a:cubicBezTo>
                  <a:cubicBezTo>
                    <a:pt x="86" y="97"/>
                    <a:pt x="86" y="97"/>
                    <a:pt x="86" y="97"/>
                  </a:cubicBezTo>
                  <a:cubicBezTo>
                    <a:pt x="71" y="85"/>
                    <a:pt x="71" y="85"/>
                    <a:pt x="71" y="85"/>
                  </a:cubicBezTo>
                  <a:cubicBezTo>
                    <a:pt x="71" y="85"/>
                    <a:pt x="71" y="84"/>
                    <a:pt x="70" y="84"/>
                  </a:cubicBezTo>
                  <a:cubicBezTo>
                    <a:pt x="70" y="83"/>
                    <a:pt x="71" y="82"/>
                    <a:pt x="71" y="82"/>
                  </a:cubicBezTo>
                  <a:cubicBezTo>
                    <a:pt x="72" y="81"/>
                    <a:pt x="73" y="81"/>
                    <a:pt x="74" y="82"/>
                  </a:cubicBezTo>
                  <a:cubicBezTo>
                    <a:pt x="93" y="98"/>
                    <a:pt x="93" y="98"/>
                    <a:pt x="93" y="98"/>
                  </a:cubicBezTo>
                  <a:cubicBezTo>
                    <a:pt x="94" y="98"/>
                    <a:pt x="95" y="99"/>
                    <a:pt x="96" y="99"/>
                  </a:cubicBezTo>
                  <a:cubicBezTo>
                    <a:pt x="98" y="99"/>
                    <a:pt x="100" y="98"/>
                    <a:pt x="101" y="96"/>
                  </a:cubicBezTo>
                  <a:cubicBezTo>
                    <a:pt x="103" y="94"/>
                    <a:pt x="103" y="93"/>
                    <a:pt x="103" y="91"/>
                  </a:cubicBezTo>
                  <a:cubicBezTo>
                    <a:pt x="103" y="90"/>
                    <a:pt x="102" y="88"/>
                    <a:pt x="100" y="87"/>
                  </a:cubicBezTo>
                  <a:cubicBezTo>
                    <a:pt x="98" y="85"/>
                    <a:pt x="98" y="85"/>
                    <a:pt x="98" y="85"/>
                  </a:cubicBezTo>
                  <a:cubicBezTo>
                    <a:pt x="98" y="85"/>
                    <a:pt x="98" y="85"/>
                    <a:pt x="98" y="85"/>
                  </a:cubicBezTo>
                  <a:cubicBezTo>
                    <a:pt x="88" y="76"/>
                    <a:pt x="88" y="76"/>
                    <a:pt x="88" y="76"/>
                  </a:cubicBezTo>
                  <a:cubicBezTo>
                    <a:pt x="87" y="76"/>
                    <a:pt x="87" y="75"/>
                    <a:pt x="87" y="75"/>
                  </a:cubicBezTo>
                  <a:cubicBezTo>
                    <a:pt x="87" y="74"/>
                    <a:pt x="87" y="74"/>
                    <a:pt x="87" y="73"/>
                  </a:cubicBezTo>
                  <a:cubicBezTo>
                    <a:pt x="88" y="72"/>
                    <a:pt x="89" y="72"/>
                    <a:pt x="90" y="73"/>
                  </a:cubicBezTo>
                  <a:cubicBezTo>
                    <a:pt x="108" y="87"/>
                    <a:pt x="108" y="87"/>
                    <a:pt x="108" y="87"/>
                  </a:cubicBezTo>
                  <a:cubicBezTo>
                    <a:pt x="109" y="88"/>
                    <a:pt x="110" y="88"/>
                    <a:pt x="112" y="88"/>
                  </a:cubicBezTo>
                  <a:cubicBezTo>
                    <a:pt x="114" y="88"/>
                    <a:pt x="116" y="87"/>
                    <a:pt x="117" y="85"/>
                  </a:cubicBezTo>
                  <a:cubicBezTo>
                    <a:pt x="119" y="84"/>
                    <a:pt x="119" y="82"/>
                    <a:pt x="119" y="81"/>
                  </a:cubicBezTo>
                  <a:cubicBezTo>
                    <a:pt x="119" y="79"/>
                    <a:pt x="118" y="78"/>
                    <a:pt x="116" y="76"/>
                  </a:cubicBezTo>
                  <a:cubicBezTo>
                    <a:pt x="111" y="72"/>
                    <a:pt x="111" y="72"/>
                    <a:pt x="111" y="72"/>
                  </a:cubicBezTo>
                  <a:cubicBezTo>
                    <a:pt x="111" y="72"/>
                    <a:pt x="111" y="72"/>
                    <a:pt x="111" y="72"/>
                  </a:cubicBezTo>
                  <a:cubicBezTo>
                    <a:pt x="102" y="65"/>
                    <a:pt x="102" y="65"/>
                    <a:pt x="102" y="65"/>
                  </a:cubicBezTo>
                  <a:cubicBezTo>
                    <a:pt x="101" y="64"/>
                    <a:pt x="101" y="62"/>
                    <a:pt x="102" y="61"/>
                  </a:cubicBezTo>
                  <a:cubicBezTo>
                    <a:pt x="103" y="60"/>
                    <a:pt x="104" y="60"/>
                    <a:pt x="105" y="61"/>
                  </a:cubicBezTo>
                  <a:cubicBezTo>
                    <a:pt x="120" y="73"/>
                    <a:pt x="120" y="73"/>
                    <a:pt x="120" y="73"/>
                  </a:cubicBezTo>
                  <a:cubicBezTo>
                    <a:pt x="123" y="76"/>
                    <a:pt x="127" y="75"/>
                    <a:pt x="129" y="7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3" name="Группа 2">
            <a:extLst>
              <a:ext uri="{FF2B5EF4-FFF2-40B4-BE49-F238E27FC236}">
                <a16:creationId xmlns:a16="http://schemas.microsoft.com/office/drawing/2014/main" id="{E3F3846D-CCEC-9744-9F85-3A76D335E1E0}"/>
              </a:ext>
            </a:extLst>
          </p:cNvPr>
          <p:cNvGrpSpPr/>
          <p:nvPr/>
        </p:nvGrpSpPr>
        <p:grpSpPr>
          <a:xfrm>
            <a:off x="6181725" y="1201737"/>
            <a:ext cx="2292350" cy="2179638"/>
            <a:chOff x="6181725" y="1201737"/>
            <a:chExt cx="2292350" cy="2179638"/>
          </a:xfrm>
        </p:grpSpPr>
        <p:sp>
          <p:nvSpPr>
            <p:cNvPr id="618" name="Google Shape;618;p25"/>
            <p:cNvSpPr/>
            <p:nvPr/>
          </p:nvSpPr>
          <p:spPr>
            <a:xfrm>
              <a:off x="7588250" y="2035175"/>
              <a:ext cx="885825" cy="1346200"/>
            </a:xfrm>
            <a:custGeom>
              <a:avLst/>
              <a:gdLst/>
              <a:ahLst/>
              <a:cxnLst/>
              <a:rect l="l" t="t" r="r" b="b"/>
              <a:pathLst>
                <a:path w="193" h="293" extrusionOk="0">
                  <a:moveTo>
                    <a:pt x="193" y="271"/>
                  </a:moveTo>
                  <a:cubicBezTo>
                    <a:pt x="186" y="171"/>
                    <a:pt x="151" y="78"/>
                    <a:pt x="95" y="0"/>
                  </a:cubicBezTo>
                  <a:cubicBezTo>
                    <a:pt x="0" y="293"/>
                    <a:pt x="0" y="293"/>
                    <a:pt x="0" y="293"/>
                  </a:cubicBezTo>
                  <a:cubicBezTo>
                    <a:pt x="172" y="293"/>
                    <a:pt x="172" y="293"/>
                    <a:pt x="172" y="293"/>
                  </a:cubicBezTo>
                  <a:cubicBezTo>
                    <a:pt x="184" y="293"/>
                    <a:pt x="193" y="283"/>
                    <a:pt x="193" y="271"/>
                  </a:cubicBezTo>
                  <a:close/>
                </a:path>
              </a:pathLst>
            </a:custGeom>
            <a:solidFill>
              <a:srgbClr val="2CC6D2"/>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19" name="Google Shape;619;p25"/>
            <p:cNvSpPr/>
            <p:nvPr/>
          </p:nvSpPr>
          <p:spPr>
            <a:xfrm>
              <a:off x="6181725" y="2035175"/>
              <a:ext cx="1843087" cy="1346200"/>
            </a:xfrm>
            <a:custGeom>
              <a:avLst/>
              <a:gdLst/>
              <a:ahLst/>
              <a:cxnLst/>
              <a:rect l="l" t="t" r="r" b="b"/>
              <a:pathLst>
                <a:path w="401" h="293" extrusionOk="0">
                  <a:moveTo>
                    <a:pt x="306" y="293"/>
                  </a:moveTo>
                  <a:cubicBezTo>
                    <a:pt x="401" y="0"/>
                    <a:pt x="401" y="0"/>
                    <a:pt x="401" y="0"/>
                  </a:cubicBezTo>
                  <a:cubicBezTo>
                    <a:pt x="401" y="0"/>
                    <a:pt x="401" y="0"/>
                    <a:pt x="401" y="0"/>
                  </a:cubicBezTo>
                  <a:cubicBezTo>
                    <a:pt x="93" y="0"/>
                    <a:pt x="93" y="0"/>
                    <a:pt x="93" y="0"/>
                  </a:cubicBezTo>
                  <a:cubicBezTo>
                    <a:pt x="93" y="0"/>
                    <a:pt x="93" y="0"/>
                    <a:pt x="93" y="0"/>
                  </a:cubicBezTo>
                  <a:cubicBezTo>
                    <a:pt x="2" y="282"/>
                    <a:pt x="2" y="282"/>
                    <a:pt x="2" y="282"/>
                  </a:cubicBezTo>
                  <a:cubicBezTo>
                    <a:pt x="0" y="287"/>
                    <a:pt x="4" y="293"/>
                    <a:pt x="10" y="293"/>
                  </a:cubicBezTo>
                  <a:lnTo>
                    <a:pt x="306" y="293"/>
                  </a:lnTo>
                  <a:close/>
                </a:path>
              </a:pathLst>
            </a:custGeom>
            <a:solidFill>
              <a:srgbClr val="69D1D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20" name="Google Shape;620;p25"/>
            <p:cNvSpPr/>
            <p:nvPr/>
          </p:nvSpPr>
          <p:spPr>
            <a:xfrm>
              <a:off x="6608762" y="1201737"/>
              <a:ext cx="1416050" cy="833437"/>
            </a:xfrm>
            <a:custGeom>
              <a:avLst/>
              <a:gdLst/>
              <a:ahLst/>
              <a:cxnLst/>
              <a:rect l="l" t="t" r="r" b="b"/>
              <a:pathLst>
                <a:path w="308" h="181" extrusionOk="0">
                  <a:moveTo>
                    <a:pt x="308" y="181"/>
                  </a:moveTo>
                  <a:cubicBezTo>
                    <a:pt x="251" y="103"/>
                    <a:pt x="173" y="41"/>
                    <a:pt x="80" y="4"/>
                  </a:cubicBezTo>
                  <a:cubicBezTo>
                    <a:pt x="69" y="0"/>
                    <a:pt x="57" y="6"/>
                    <a:pt x="53" y="17"/>
                  </a:cubicBezTo>
                  <a:cubicBezTo>
                    <a:pt x="0" y="181"/>
                    <a:pt x="0" y="181"/>
                    <a:pt x="0" y="181"/>
                  </a:cubicBezTo>
                  <a:cubicBezTo>
                    <a:pt x="0" y="181"/>
                    <a:pt x="0" y="181"/>
                    <a:pt x="0" y="181"/>
                  </a:cubicBezTo>
                  <a:lnTo>
                    <a:pt x="308" y="181"/>
                  </a:lnTo>
                  <a:close/>
                </a:path>
              </a:pathLst>
            </a:custGeom>
            <a:solidFill>
              <a:srgbClr val="91E5E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23" name="Google Shape;623;p25"/>
            <p:cNvSpPr/>
            <p:nvPr/>
          </p:nvSpPr>
          <p:spPr>
            <a:xfrm>
              <a:off x="6788150" y="2420937"/>
              <a:ext cx="676275" cy="565150"/>
            </a:xfrm>
            <a:custGeom>
              <a:avLst/>
              <a:gdLst/>
              <a:ahLst/>
              <a:cxnLst/>
              <a:rect l="l" t="t" r="r" b="b"/>
              <a:pathLst>
                <a:path w="147" h="123" extrusionOk="0">
                  <a:moveTo>
                    <a:pt x="20" y="100"/>
                  </a:moveTo>
                  <a:cubicBezTo>
                    <a:pt x="20" y="67"/>
                    <a:pt x="20" y="67"/>
                    <a:pt x="20" y="67"/>
                  </a:cubicBezTo>
                  <a:cubicBezTo>
                    <a:pt x="20" y="64"/>
                    <a:pt x="22" y="62"/>
                    <a:pt x="25" y="62"/>
                  </a:cubicBezTo>
                  <a:cubicBezTo>
                    <a:pt x="33" y="62"/>
                    <a:pt x="33" y="62"/>
                    <a:pt x="33" y="62"/>
                  </a:cubicBezTo>
                  <a:cubicBezTo>
                    <a:pt x="35" y="62"/>
                    <a:pt x="38" y="64"/>
                    <a:pt x="38" y="67"/>
                  </a:cubicBezTo>
                  <a:cubicBezTo>
                    <a:pt x="38" y="100"/>
                    <a:pt x="38" y="100"/>
                    <a:pt x="38" y="100"/>
                  </a:cubicBezTo>
                  <a:cubicBezTo>
                    <a:pt x="38" y="103"/>
                    <a:pt x="35" y="105"/>
                    <a:pt x="33" y="105"/>
                  </a:cubicBezTo>
                  <a:cubicBezTo>
                    <a:pt x="25" y="105"/>
                    <a:pt x="25" y="105"/>
                    <a:pt x="25" y="105"/>
                  </a:cubicBezTo>
                  <a:cubicBezTo>
                    <a:pt x="22" y="105"/>
                    <a:pt x="20" y="103"/>
                    <a:pt x="20" y="100"/>
                  </a:cubicBezTo>
                  <a:close/>
                  <a:moveTo>
                    <a:pt x="54" y="50"/>
                  </a:moveTo>
                  <a:cubicBezTo>
                    <a:pt x="51" y="50"/>
                    <a:pt x="49" y="53"/>
                    <a:pt x="49" y="55"/>
                  </a:cubicBezTo>
                  <a:cubicBezTo>
                    <a:pt x="49" y="100"/>
                    <a:pt x="49" y="100"/>
                    <a:pt x="49" y="100"/>
                  </a:cubicBezTo>
                  <a:cubicBezTo>
                    <a:pt x="49" y="103"/>
                    <a:pt x="51" y="105"/>
                    <a:pt x="54" y="105"/>
                  </a:cubicBezTo>
                  <a:cubicBezTo>
                    <a:pt x="62" y="105"/>
                    <a:pt x="62" y="105"/>
                    <a:pt x="62" y="105"/>
                  </a:cubicBezTo>
                  <a:cubicBezTo>
                    <a:pt x="65" y="105"/>
                    <a:pt x="67" y="103"/>
                    <a:pt x="67" y="100"/>
                  </a:cubicBezTo>
                  <a:cubicBezTo>
                    <a:pt x="67" y="55"/>
                    <a:pt x="67" y="55"/>
                    <a:pt x="67" y="55"/>
                  </a:cubicBezTo>
                  <a:cubicBezTo>
                    <a:pt x="67" y="53"/>
                    <a:pt x="65" y="50"/>
                    <a:pt x="62" y="50"/>
                  </a:cubicBezTo>
                  <a:lnTo>
                    <a:pt x="54" y="50"/>
                  </a:lnTo>
                  <a:close/>
                  <a:moveTo>
                    <a:pt x="84" y="40"/>
                  </a:moveTo>
                  <a:cubicBezTo>
                    <a:pt x="81" y="40"/>
                    <a:pt x="79" y="42"/>
                    <a:pt x="79" y="45"/>
                  </a:cubicBezTo>
                  <a:cubicBezTo>
                    <a:pt x="79" y="100"/>
                    <a:pt x="79" y="100"/>
                    <a:pt x="79" y="100"/>
                  </a:cubicBezTo>
                  <a:cubicBezTo>
                    <a:pt x="79" y="103"/>
                    <a:pt x="81" y="105"/>
                    <a:pt x="84" y="105"/>
                  </a:cubicBezTo>
                  <a:cubicBezTo>
                    <a:pt x="92" y="105"/>
                    <a:pt x="92" y="105"/>
                    <a:pt x="92" y="105"/>
                  </a:cubicBezTo>
                  <a:cubicBezTo>
                    <a:pt x="94" y="105"/>
                    <a:pt x="97" y="103"/>
                    <a:pt x="97" y="100"/>
                  </a:cubicBezTo>
                  <a:cubicBezTo>
                    <a:pt x="97" y="45"/>
                    <a:pt x="97" y="45"/>
                    <a:pt x="97" y="45"/>
                  </a:cubicBezTo>
                  <a:cubicBezTo>
                    <a:pt x="97" y="42"/>
                    <a:pt x="94" y="40"/>
                    <a:pt x="92" y="40"/>
                  </a:cubicBezTo>
                  <a:lnTo>
                    <a:pt x="84" y="40"/>
                  </a:lnTo>
                  <a:close/>
                  <a:moveTo>
                    <a:pt x="113" y="30"/>
                  </a:moveTo>
                  <a:cubicBezTo>
                    <a:pt x="110" y="30"/>
                    <a:pt x="108" y="32"/>
                    <a:pt x="108" y="35"/>
                  </a:cubicBezTo>
                  <a:cubicBezTo>
                    <a:pt x="108" y="100"/>
                    <a:pt x="108" y="100"/>
                    <a:pt x="108" y="100"/>
                  </a:cubicBezTo>
                  <a:cubicBezTo>
                    <a:pt x="108" y="103"/>
                    <a:pt x="110" y="105"/>
                    <a:pt x="113" y="105"/>
                  </a:cubicBezTo>
                  <a:cubicBezTo>
                    <a:pt x="121" y="105"/>
                    <a:pt x="121" y="105"/>
                    <a:pt x="121" y="105"/>
                  </a:cubicBezTo>
                  <a:cubicBezTo>
                    <a:pt x="124" y="105"/>
                    <a:pt x="126" y="103"/>
                    <a:pt x="126" y="100"/>
                  </a:cubicBezTo>
                  <a:cubicBezTo>
                    <a:pt x="126" y="35"/>
                    <a:pt x="126" y="35"/>
                    <a:pt x="126" y="35"/>
                  </a:cubicBezTo>
                  <a:cubicBezTo>
                    <a:pt x="126" y="32"/>
                    <a:pt x="124" y="30"/>
                    <a:pt x="121" y="30"/>
                  </a:cubicBezTo>
                  <a:lnTo>
                    <a:pt x="113" y="30"/>
                  </a:lnTo>
                  <a:close/>
                  <a:moveTo>
                    <a:pt x="22" y="49"/>
                  </a:moveTo>
                  <a:cubicBezTo>
                    <a:pt x="54" y="44"/>
                    <a:pt x="83" y="32"/>
                    <a:pt x="110" y="16"/>
                  </a:cubicBezTo>
                  <a:cubicBezTo>
                    <a:pt x="112" y="21"/>
                    <a:pt x="112" y="21"/>
                    <a:pt x="112" y="21"/>
                  </a:cubicBezTo>
                  <a:cubicBezTo>
                    <a:pt x="121" y="6"/>
                    <a:pt x="121" y="6"/>
                    <a:pt x="121" y="6"/>
                  </a:cubicBezTo>
                  <a:cubicBezTo>
                    <a:pt x="104" y="6"/>
                    <a:pt x="104" y="6"/>
                    <a:pt x="104" y="6"/>
                  </a:cubicBezTo>
                  <a:cubicBezTo>
                    <a:pt x="107" y="11"/>
                    <a:pt x="107" y="11"/>
                    <a:pt x="107" y="11"/>
                  </a:cubicBezTo>
                  <a:cubicBezTo>
                    <a:pt x="81" y="26"/>
                    <a:pt x="52" y="37"/>
                    <a:pt x="21" y="43"/>
                  </a:cubicBezTo>
                  <a:lnTo>
                    <a:pt x="22" y="49"/>
                  </a:lnTo>
                  <a:close/>
                  <a:moveTo>
                    <a:pt x="147" y="114"/>
                  </a:moveTo>
                  <a:cubicBezTo>
                    <a:pt x="132" y="106"/>
                    <a:pt x="132" y="106"/>
                    <a:pt x="132" y="106"/>
                  </a:cubicBezTo>
                  <a:cubicBezTo>
                    <a:pt x="132" y="111"/>
                    <a:pt x="132" y="111"/>
                    <a:pt x="132" y="111"/>
                  </a:cubicBezTo>
                  <a:cubicBezTo>
                    <a:pt x="12" y="111"/>
                    <a:pt x="12" y="111"/>
                    <a:pt x="12" y="111"/>
                  </a:cubicBezTo>
                  <a:cubicBezTo>
                    <a:pt x="12" y="15"/>
                    <a:pt x="12" y="15"/>
                    <a:pt x="12" y="15"/>
                  </a:cubicBezTo>
                  <a:cubicBezTo>
                    <a:pt x="18" y="15"/>
                    <a:pt x="18" y="15"/>
                    <a:pt x="18" y="15"/>
                  </a:cubicBezTo>
                  <a:cubicBezTo>
                    <a:pt x="9" y="0"/>
                    <a:pt x="9" y="0"/>
                    <a:pt x="9" y="0"/>
                  </a:cubicBezTo>
                  <a:cubicBezTo>
                    <a:pt x="0" y="15"/>
                    <a:pt x="0" y="15"/>
                    <a:pt x="0" y="15"/>
                  </a:cubicBezTo>
                  <a:cubicBezTo>
                    <a:pt x="6" y="15"/>
                    <a:pt x="6" y="15"/>
                    <a:pt x="6" y="15"/>
                  </a:cubicBezTo>
                  <a:cubicBezTo>
                    <a:pt x="6" y="111"/>
                    <a:pt x="6" y="111"/>
                    <a:pt x="6" y="111"/>
                  </a:cubicBezTo>
                  <a:cubicBezTo>
                    <a:pt x="6" y="114"/>
                    <a:pt x="6" y="114"/>
                    <a:pt x="6" y="114"/>
                  </a:cubicBezTo>
                  <a:cubicBezTo>
                    <a:pt x="6" y="118"/>
                    <a:pt x="6" y="118"/>
                    <a:pt x="6" y="118"/>
                  </a:cubicBezTo>
                  <a:cubicBezTo>
                    <a:pt x="132" y="118"/>
                    <a:pt x="132" y="118"/>
                    <a:pt x="132" y="118"/>
                  </a:cubicBezTo>
                  <a:cubicBezTo>
                    <a:pt x="132" y="123"/>
                    <a:pt x="132" y="123"/>
                    <a:pt x="132" y="123"/>
                  </a:cubicBezTo>
                  <a:lnTo>
                    <a:pt x="147" y="114"/>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6" name="Группа 5">
            <a:extLst>
              <a:ext uri="{FF2B5EF4-FFF2-40B4-BE49-F238E27FC236}">
                <a16:creationId xmlns:a16="http://schemas.microsoft.com/office/drawing/2014/main" id="{8889EAE9-720E-6047-972D-0862159AB86F}"/>
              </a:ext>
            </a:extLst>
          </p:cNvPr>
          <p:cNvGrpSpPr/>
          <p:nvPr/>
        </p:nvGrpSpPr>
        <p:grpSpPr>
          <a:xfrm>
            <a:off x="3709987" y="2108200"/>
            <a:ext cx="2265362" cy="2657474"/>
            <a:chOff x="3709987" y="2108200"/>
            <a:chExt cx="2265362" cy="2657474"/>
          </a:xfrm>
        </p:grpSpPr>
        <p:sp>
          <p:nvSpPr>
            <p:cNvPr id="611" name="Google Shape;611;p25"/>
            <p:cNvSpPr/>
            <p:nvPr/>
          </p:nvSpPr>
          <p:spPr>
            <a:xfrm>
              <a:off x="3709987" y="2605087"/>
              <a:ext cx="2265362" cy="1663700"/>
            </a:xfrm>
            <a:custGeom>
              <a:avLst/>
              <a:gdLst/>
              <a:ahLst/>
              <a:cxnLst/>
              <a:rect l="l" t="t" r="r" b="b"/>
              <a:pathLst>
                <a:path w="493" h="362" extrusionOk="0">
                  <a:moveTo>
                    <a:pt x="249" y="362"/>
                  </a:moveTo>
                  <a:cubicBezTo>
                    <a:pt x="249" y="362"/>
                    <a:pt x="249" y="362"/>
                    <a:pt x="249" y="362"/>
                  </a:cubicBezTo>
                  <a:cubicBezTo>
                    <a:pt x="488" y="188"/>
                    <a:pt x="488" y="188"/>
                    <a:pt x="488" y="188"/>
                  </a:cubicBezTo>
                  <a:cubicBezTo>
                    <a:pt x="493" y="185"/>
                    <a:pt x="493" y="178"/>
                    <a:pt x="488" y="174"/>
                  </a:cubicBezTo>
                  <a:cubicBezTo>
                    <a:pt x="249" y="0"/>
                    <a:pt x="249" y="0"/>
                    <a:pt x="249" y="0"/>
                  </a:cubicBezTo>
                  <a:cubicBezTo>
                    <a:pt x="0" y="181"/>
                    <a:pt x="0" y="181"/>
                    <a:pt x="0" y="181"/>
                  </a:cubicBezTo>
                  <a:lnTo>
                    <a:pt x="249" y="362"/>
                  </a:lnTo>
                  <a:close/>
                </a:path>
              </a:pathLst>
            </a:custGeom>
            <a:solidFill>
              <a:srgbClr val="FF912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12" name="Google Shape;612;p25"/>
            <p:cNvSpPr/>
            <p:nvPr/>
          </p:nvSpPr>
          <p:spPr>
            <a:xfrm>
              <a:off x="3709987" y="2108200"/>
              <a:ext cx="1144587" cy="1328737"/>
            </a:xfrm>
            <a:custGeom>
              <a:avLst/>
              <a:gdLst/>
              <a:ahLst/>
              <a:cxnLst/>
              <a:rect l="l" t="t" r="r" b="b"/>
              <a:pathLst>
                <a:path w="249" h="289" extrusionOk="0">
                  <a:moveTo>
                    <a:pt x="249" y="108"/>
                  </a:moveTo>
                  <a:cubicBezTo>
                    <a:pt x="109" y="7"/>
                    <a:pt x="109" y="7"/>
                    <a:pt x="109" y="7"/>
                  </a:cubicBezTo>
                  <a:cubicBezTo>
                    <a:pt x="99" y="0"/>
                    <a:pt x="86" y="2"/>
                    <a:pt x="80" y="12"/>
                  </a:cubicBezTo>
                  <a:cubicBezTo>
                    <a:pt x="26" y="97"/>
                    <a:pt x="0" y="193"/>
                    <a:pt x="0" y="289"/>
                  </a:cubicBezTo>
                  <a:cubicBezTo>
                    <a:pt x="0" y="289"/>
                    <a:pt x="0" y="289"/>
                    <a:pt x="0" y="289"/>
                  </a:cubicBezTo>
                  <a:lnTo>
                    <a:pt x="249" y="108"/>
                  </a:lnTo>
                  <a:close/>
                </a:path>
              </a:pathLst>
            </a:custGeom>
            <a:solidFill>
              <a:srgbClr val="FFA757"/>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14" name="Google Shape;614;p25"/>
            <p:cNvSpPr/>
            <p:nvPr/>
          </p:nvSpPr>
          <p:spPr>
            <a:xfrm>
              <a:off x="3709987" y="3436937"/>
              <a:ext cx="1144587" cy="1328737"/>
            </a:xfrm>
            <a:custGeom>
              <a:avLst/>
              <a:gdLst/>
              <a:ahLst/>
              <a:cxnLst/>
              <a:rect l="l" t="t" r="r" b="b"/>
              <a:pathLst>
                <a:path w="249" h="289" extrusionOk="0">
                  <a:moveTo>
                    <a:pt x="249" y="181"/>
                  </a:moveTo>
                  <a:cubicBezTo>
                    <a:pt x="0" y="0"/>
                    <a:pt x="0" y="0"/>
                    <a:pt x="0" y="0"/>
                  </a:cubicBezTo>
                  <a:cubicBezTo>
                    <a:pt x="0" y="0"/>
                    <a:pt x="0" y="0"/>
                    <a:pt x="0" y="0"/>
                  </a:cubicBezTo>
                  <a:cubicBezTo>
                    <a:pt x="0" y="96"/>
                    <a:pt x="26" y="192"/>
                    <a:pt x="80" y="277"/>
                  </a:cubicBezTo>
                  <a:cubicBezTo>
                    <a:pt x="86" y="287"/>
                    <a:pt x="100" y="289"/>
                    <a:pt x="109" y="282"/>
                  </a:cubicBezTo>
                  <a:cubicBezTo>
                    <a:pt x="249" y="181"/>
                    <a:pt x="249" y="181"/>
                    <a:pt x="249" y="181"/>
                  </a:cubicBezTo>
                  <a:close/>
                </a:path>
              </a:pathLst>
            </a:custGeom>
            <a:solidFill>
              <a:srgbClr val="FA7902"/>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24" name="Google Shape;624;p25"/>
            <p:cNvSpPr/>
            <p:nvPr/>
          </p:nvSpPr>
          <p:spPr>
            <a:xfrm>
              <a:off x="4348162" y="3078162"/>
              <a:ext cx="996950" cy="519112"/>
            </a:xfrm>
            <a:custGeom>
              <a:avLst/>
              <a:gdLst/>
              <a:ahLst/>
              <a:cxnLst/>
              <a:rect l="l" t="t" r="r" b="b"/>
              <a:pathLst>
                <a:path w="217" h="113" extrusionOk="0">
                  <a:moveTo>
                    <a:pt x="157" y="107"/>
                  </a:moveTo>
                  <a:cubicBezTo>
                    <a:pt x="153" y="108"/>
                    <a:pt x="150" y="109"/>
                    <a:pt x="147" y="110"/>
                  </a:cubicBezTo>
                  <a:cubicBezTo>
                    <a:pt x="136" y="112"/>
                    <a:pt x="125" y="113"/>
                    <a:pt x="111" y="113"/>
                  </a:cubicBezTo>
                  <a:cubicBezTo>
                    <a:pt x="97" y="113"/>
                    <a:pt x="86" y="112"/>
                    <a:pt x="76" y="110"/>
                  </a:cubicBezTo>
                  <a:cubicBezTo>
                    <a:pt x="72" y="109"/>
                    <a:pt x="69" y="108"/>
                    <a:pt x="66" y="107"/>
                  </a:cubicBezTo>
                  <a:cubicBezTo>
                    <a:pt x="57" y="102"/>
                    <a:pt x="57" y="95"/>
                    <a:pt x="62" y="89"/>
                  </a:cubicBezTo>
                  <a:cubicBezTo>
                    <a:pt x="68" y="84"/>
                    <a:pt x="74" y="80"/>
                    <a:pt x="82" y="76"/>
                  </a:cubicBezTo>
                  <a:cubicBezTo>
                    <a:pt x="85" y="75"/>
                    <a:pt x="89" y="73"/>
                    <a:pt x="92" y="72"/>
                  </a:cubicBezTo>
                  <a:cubicBezTo>
                    <a:pt x="98" y="70"/>
                    <a:pt x="100" y="63"/>
                    <a:pt x="95" y="59"/>
                  </a:cubicBezTo>
                  <a:cubicBezTo>
                    <a:pt x="86" y="49"/>
                    <a:pt x="82" y="38"/>
                    <a:pt x="83" y="25"/>
                  </a:cubicBezTo>
                  <a:cubicBezTo>
                    <a:pt x="83" y="12"/>
                    <a:pt x="91" y="5"/>
                    <a:pt x="103" y="1"/>
                  </a:cubicBezTo>
                  <a:cubicBezTo>
                    <a:pt x="106" y="1"/>
                    <a:pt x="109" y="1"/>
                    <a:pt x="111" y="0"/>
                  </a:cubicBezTo>
                  <a:cubicBezTo>
                    <a:pt x="114" y="1"/>
                    <a:pt x="116" y="1"/>
                    <a:pt x="119" y="1"/>
                  </a:cubicBezTo>
                  <a:cubicBezTo>
                    <a:pt x="131" y="5"/>
                    <a:pt x="139" y="12"/>
                    <a:pt x="140" y="25"/>
                  </a:cubicBezTo>
                  <a:cubicBezTo>
                    <a:pt x="140" y="38"/>
                    <a:pt x="137" y="49"/>
                    <a:pt x="127" y="59"/>
                  </a:cubicBezTo>
                  <a:cubicBezTo>
                    <a:pt x="123" y="63"/>
                    <a:pt x="124" y="70"/>
                    <a:pt x="131" y="72"/>
                  </a:cubicBezTo>
                  <a:cubicBezTo>
                    <a:pt x="134" y="73"/>
                    <a:pt x="137" y="75"/>
                    <a:pt x="141" y="76"/>
                  </a:cubicBezTo>
                  <a:cubicBezTo>
                    <a:pt x="148" y="80"/>
                    <a:pt x="155" y="84"/>
                    <a:pt x="161" y="89"/>
                  </a:cubicBezTo>
                  <a:cubicBezTo>
                    <a:pt x="164" y="93"/>
                    <a:pt x="166" y="102"/>
                    <a:pt x="157" y="107"/>
                  </a:cubicBezTo>
                  <a:close/>
                  <a:moveTo>
                    <a:pt x="213" y="97"/>
                  </a:moveTo>
                  <a:cubicBezTo>
                    <a:pt x="209" y="93"/>
                    <a:pt x="204" y="90"/>
                    <a:pt x="199" y="87"/>
                  </a:cubicBezTo>
                  <a:cubicBezTo>
                    <a:pt x="197" y="86"/>
                    <a:pt x="195" y="86"/>
                    <a:pt x="192" y="85"/>
                  </a:cubicBezTo>
                  <a:cubicBezTo>
                    <a:pt x="188" y="83"/>
                    <a:pt x="187" y="78"/>
                    <a:pt x="190" y="75"/>
                  </a:cubicBezTo>
                  <a:cubicBezTo>
                    <a:pt x="197" y="69"/>
                    <a:pt x="199" y="61"/>
                    <a:pt x="199" y="52"/>
                  </a:cubicBezTo>
                  <a:cubicBezTo>
                    <a:pt x="198" y="43"/>
                    <a:pt x="193" y="38"/>
                    <a:pt x="184" y="35"/>
                  </a:cubicBezTo>
                  <a:cubicBezTo>
                    <a:pt x="182" y="35"/>
                    <a:pt x="181" y="35"/>
                    <a:pt x="179" y="35"/>
                  </a:cubicBezTo>
                  <a:cubicBezTo>
                    <a:pt x="177" y="35"/>
                    <a:pt x="175" y="35"/>
                    <a:pt x="173" y="35"/>
                  </a:cubicBezTo>
                  <a:cubicBezTo>
                    <a:pt x="165" y="38"/>
                    <a:pt x="159" y="43"/>
                    <a:pt x="159" y="52"/>
                  </a:cubicBezTo>
                  <a:cubicBezTo>
                    <a:pt x="159" y="61"/>
                    <a:pt x="161" y="69"/>
                    <a:pt x="168" y="75"/>
                  </a:cubicBezTo>
                  <a:cubicBezTo>
                    <a:pt x="171" y="78"/>
                    <a:pt x="170" y="83"/>
                    <a:pt x="165" y="85"/>
                  </a:cubicBezTo>
                  <a:cubicBezTo>
                    <a:pt x="165" y="85"/>
                    <a:pt x="165" y="85"/>
                    <a:pt x="165" y="85"/>
                  </a:cubicBezTo>
                  <a:cubicBezTo>
                    <a:pt x="165" y="85"/>
                    <a:pt x="166" y="86"/>
                    <a:pt x="167" y="87"/>
                  </a:cubicBezTo>
                  <a:cubicBezTo>
                    <a:pt x="170" y="90"/>
                    <a:pt x="171" y="95"/>
                    <a:pt x="170" y="99"/>
                  </a:cubicBezTo>
                  <a:cubicBezTo>
                    <a:pt x="170" y="104"/>
                    <a:pt x="166" y="108"/>
                    <a:pt x="162" y="110"/>
                  </a:cubicBezTo>
                  <a:cubicBezTo>
                    <a:pt x="160" y="111"/>
                    <a:pt x="159" y="111"/>
                    <a:pt x="158" y="112"/>
                  </a:cubicBezTo>
                  <a:cubicBezTo>
                    <a:pt x="164" y="113"/>
                    <a:pt x="171" y="113"/>
                    <a:pt x="179" y="113"/>
                  </a:cubicBezTo>
                  <a:cubicBezTo>
                    <a:pt x="188" y="113"/>
                    <a:pt x="196" y="113"/>
                    <a:pt x="204" y="111"/>
                  </a:cubicBezTo>
                  <a:cubicBezTo>
                    <a:pt x="206" y="110"/>
                    <a:pt x="208" y="110"/>
                    <a:pt x="210" y="109"/>
                  </a:cubicBezTo>
                  <a:cubicBezTo>
                    <a:pt x="217" y="106"/>
                    <a:pt x="216" y="99"/>
                    <a:pt x="213" y="97"/>
                  </a:cubicBezTo>
                  <a:close/>
                  <a:moveTo>
                    <a:pt x="51" y="99"/>
                  </a:moveTo>
                  <a:cubicBezTo>
                    <a:pt x="51" y="95"/>
                    <a:pt x="52" y="90"/>
                    <a:pt x="56" y="87"/>
                  </a:cubicBezTo>
                  <a:cubicBezTo>
                    <a:pt x="57" y="85"/>
                    <a:pt x="59" y="84"/>
                    <a:pt x="60" y="83"/>
                  </a:cubicBezTo>
                  <a:cubicBezTo>
                    <a:pt x="59" y="82"/>
                    <a:pt x="58" y="82"/>
                    <a:pt x="57" y="82"/>
                  </a:cubicBezTo>
                  <a:cubicBezTo>
                    <a:pt x="53" y="80"/>
                    <a:pt x="51" y="75"/>
                    <a:pt x="55" y="71"/>
                  </a:cubicBezTo>
                  <a:cubicBezTo>
                    <a:pt x="62" y="64"/>
                    <a:pt x="65" y="55"/>
                    <a:pt x="64" y="45"/>
                  </a:cubicBezTo>
                  <a:cubicBezTo>
                    <a:pt x="64" y="35"/>
                    <a:pt x="58" y="29"/>
                    <a:pt x="48" y="27"/>
                  </a:cubicBezTo>
                  <a:cubicBezTo>
                    <a:pt x="46" y="27"/>
                    <a:pt x="44" y="26"/>
                    <a:pt x="42" y="26"/>
                  </a:cubicBezTo>
                  <a:cubicBezTo>
                    <a:pt x="41" y="26"/>
                    <a:pt x="39" y="27"/>
                    <a:pt x="36" y="27"/>
                  </a:cubicBezTo>
                  <a:cubicBezTo>
                    <a:pt x="27" y="29"/>
                    <a:pt x="21" y="35"/>
                    <a:pt x="21" y="45"/>
                  </a:cubicBezTo>
                  <a:cubicBezTo>
                    <a:pt x="20" y="55"/>
                    <a:pt x="23" y="64"/>
                    <a:pt x="30" y="71"/>
                  </a:cubicBezTo>
                  <a:cubicBezTo>
                    <a:pt x="34" y="75"/>
                    <a:pt x="32" y="80"/>
                    <a:pt x="28" y="82"/>
                  </a:cubicBezTo>
                  <a:cubicBezTo>
                    <a:pt x="25" y="83"/>
                    <a:pt x="22" y="84"/>
                    <a:pt x="20" y="85"/>
                  </a:cubicBezTo>
                  <a:cubicBezTo>
                    <a:pt x="14" y="87"/>
                    <a:pt x="9" y="90"/>
                    <a:pt x="4" y="95"/>
                  </a:cubicBezTo>
                  <a:cubicBezTo>
                    <a:pt x="0" y="99"/>
                    <a:pt x="0" y="105"/>
                    <a:pt x="8" y="108"/>
                  </a:cubicBezTo>
                  <a:cubicBezTo>
                    <a:pt x="10" y="109"/>
                    <a:pt x="13" y="110"/>
                    <a:pt x="15" y="111"/>
                  </a:cubicBezTo>
                  <a:cubicBezTo>
                    <a:pt x="23" y="113"/>
                    <a:pt x="32" y="113"/>
                    <a:pt x="42" y="113"/>
                  </a:cubicBezTo>
                  <a:cubicBezTo>
                    <a:pt x="51" y="113"/>
                    <a:pt x="58" y="113"/>
                    <a:pt x="65" y="112"/>
                  </a:cubicBezTo>
                  <a:cubicBezTo>
                    <a:pt x="63" y="111"/>
                    <a:pt x="62" y="111"/>
                    <a:pt x="61" y="110"/>
                  </a:cubicBezTo>
                  <a:cubicBezTo>
                    <a:pt x="55" y="107"/>
                    <a:pt x="52" y="104"/>
                    <a:pt x="51" y="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5" name="Группа 4">
            <a:extLst>
              <a:ext uri="{FF2B5EF4-FFF2-40B4-BE49-F238E27FC236}">
                <a16:creationId xmlns:a16="http://schemas.microsoft.com/office/drawing/2014/main" id="{E762034A-71C2-AC46-80E6-640C5CBB8A1F}"/>
              </a:ext>
            </a:extLst>
          </p:cNvPr>
          <p:cNvGrpSpPr/>
          <p:nvPr/>
        </p:nvGrpSpPr>
        <p:grpSpPr>
          <a:xfrm>
            <a:off x="3709987" y="3436937"/>
            <a:ext cx="3051175" cy="2428875"/>
            <a:chOff x="3709987" y="3436937"/>
            <a:chExt cx="3051175" cy="2428875"/>
          </a:xfrm>
        </p:grpSpPr>
        <p:sp>
          <p:nvSpPr>
            <p:cNvPr id="608" name="Google Shape;608;p25"/>
            <p:cNvSpPr/>
            <p:nvPr/>
          </p:nvSpPr>
          <p:spPr>
            <a:xfrm>
              <a:off x="5354637" y="4876800"/>
              <a:ext cx="1406525" cy="989012"/>
            </a:xfrm>
            <a:custGeom>
              <a:avLst/>
              <a:gdLst/>
              <a:ahLst/>
              <a:cxnLst/>
              <a:rect l="l" t="t" r="r" b="b"/>
              <a:pathLst>
                <a:path w="306" h="215" extrusionOk="0">
                  <a:moveTo>
                    <a:pt x="303" y="164"/>
                  </a:moveTo>
                  <a:cubicBezTo>
                    <a:pt x="249" y="0"/>
                    <a:pt x="249" y="0"/>
                    <a:pt x="249" y="0"/>
                  </a:cubicBezTo>
                  <a:cubicBezTo>
                    <a:pt x="0" y="181"/>
                    <a:pt x="0" y="181"/>
                    <a:pt x="0" y="181"/>
                  </a:cubicBezTo>
                  <a:cubicBezTo>
                    <a:pt x="92" y="210"/>
                    <a:pt x="191" y="215"/>
                    <a:pt x="288" y="190"/>
                  </a:cubicBezTo>
                  <a:cubicBezTo>
                    <a:pt x="300" y="187"/>
                    <a:pt x="306" y="175"/>
                    <a:pt x="303" y="164"/>
                  </a:cubicBezTo>
                  <a:close/>
                </a:path>
              </a:pathLst>
            </a:custGeom>
            <a:solidFill>
              <a:srgbClr val="78012C"/>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09" name="Google Shape;609;p25"/>
            <p:cNvSpPr/>
            <p:nvPr/>
          </p:nvSpPr>
          <p:spPr>
            <a:xfrm>
              <a:off x="4918075" y="3548062"/>
              <a:ext cx="1581150" cy="2160587"/>
            </a:xfrm>
            <a:custGeom>
              <a:avLst/>
              <a:gdLst/>
              <a:ahLst/>
              <a:cxnLst/>
              <a:rect l="l" t="t" r="r" b="b"/>
              <a:pathLst>
                <a:path w="344" h="470" extrusionOk="0">
                  <a:moveTo>
                    <a:pt x="344" y="289"/>
                  </a:moveTo>
                  <a:cubicBezTo>
                    <a:pt x="253" y="7"/>
                    <a:pt x="253" y="7"/>
                    <a:pt x="253" y="7"/>
                  </a:cubicBezTo>
                  <a:cubicBezTo>
                    <a:pt x="251" y="2"/>
                    <a:pt x="245" y="0"/>
                    <a:pt x="240" y="3"/>
                  </a:cubicBezTo>
                  <a:cubicBezTo>
                    <a:pt x="0" y="177"/>
                    <a:pt x="0" y="177"/>
                    <a:pt x="0" y="177"/>
                  </a:cubicBezTo>
                  <a:cubicBezTo>
                    <a:pt x="95" y="470"/>
                    <a:pt x="95" y="470"/>
                    <a:pt x="95" y="470"/>
                  </a:cubicBezTo>
                  <a:cubicBezTo>
                    <a:pt x="95" y="470"/>
                    <a:pt x="95" y="470"/>
                    <a:pt x="95" y="470"/>
                  </a:cubicBezTo>
                  <a:lnTo>
                    <a:pt x="344" y="289"/>
                  </a:lnTo>
                  <a:close/>
                </a:path>
              </a:pathLst>
            </a:custGeom>
            <a:solidFill>
              <a:srgbClr val="8C103D"/>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10" name="Google Shape;610;p25"/>
            <p:cNvSpPr/>
            <p:nvPr/>
          </p:nvSpPr>
          <p:spPr>
            <a:xfrm>
              <a:off x="4224337" y="4360862"/>
              <a:ext cx="1130300" cy="1347787"/>
            </a:xfrm>
            <a:custGeom>
              <a:avLst/>
              <a:gdLst/>
              <a:ahLst/>
              <a:cxnLst/>
              <a:rect l="l" t="t" r="r" b="b"/>
              <a:pathLst>
                <a:path w="246" h="293" extrusionOk="0">
                  <a:moveTo>
                    <a:pt x="8" y="131"/>
                  </a:moveTo>
                  <a:cubicBezTo>
                    <a:pt x="72" y="208"/>
                    <a:pt x="155" y="263"/>
                    <a:pt x="246" y="293"/>
                  </a:cubicBezTo>
                  <a:cubicBezTo>
                    <a:pt x="151" y="0"/>
                    <a:pt x="151" y="0"/>
                    <a:pt x="151" y="0"/>
                  </a:cubicBezTo>
                  <a:cubicBezTo>
                    <a:pt x="12" y="102"/>
                    <a:pt x="12" y="102"/>
                    <a:pt x="12" y="102"/>
                  </a:cubicBezTo>
                  <a:cubicBezTo>
                    <a:pt x="2" y="108"/>
                    <a:pt x="0" y="122"/>
                    <a:pt x="8" y="131"/>
                  </a:cubicBezTo>
                  <a:close/>
                </a:path>
              </a:pathLst>
            </a:custGeom>
            <a:solidFill>
              <a:srgbClr val="A6325C"/>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13" name="Google Shape;613;p25"/>
            <p:cNvSpPr/>
            <p:nvPr/>
          </p:nvSpPr>
          <p:spPr>
            <a:xfrm>
              <a:off x="3709987" y="3436937"/>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FF912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25" name="Google Shape;625;p25"/>
            <p:cNvSpPr/>
            <p:nvPr/>
          </p:nvSpPr>
          <p:spPr>
            <a:xfrm>
              <a:off x="5461000" y="4297362"/>
              <a:ext cx="444500" cy="652462"/>
            </a:xfrm>
            <a:custGeom>
              <a:avLst/>
              <a:gdLst/>
              <a:ahLst/>
              <a:cxnLst/>
              <a:rect l="l" t="t" r="r" b="b"/>
              <a:pathLst>
                <a:path w="97" h="142" extrusionOk="0">
                  <a:moveTo>
                    <a:pt x="97" y="94"/>
                  </a:moveTo>
                  <a:cubicBezTo>
                    <a:pt x="97" y="80"/>
                    <a:pt x="86" y="68"/>
                    <a:pt x="64" y="63"/>
                  </a:cubicBezTo>
                  <a:cubicBezTo>
                    <a:pt x="61" y="62"/>
                    <a:pt x="48" y="59"/>
                    <a:pt x="46" y="58"/>
                  </a:cubicBezTo>
                  <a:cubicBezTo>
                    <a:pt x="28" y="54"/>
                    <a:pt x="23" y="51"/>
                    <a:pt x="23" y="46"/>
                  </a:cubicBezTo>
                  <a:cubicBezTo>
                    <a:pt x="23" y="41"/>
                    <a:pt x="30" y="36"/>
                    <a:pt x="48" y="36"/>
                  </a:cubicBezTo>
                  <a:cubicBezTo>
                    <a:pt x="60" y="36"/>
                    <a:pt x="73" y="45"/>
                    <a:pt x="73" y="45"/>
                  </a:cubicBezTo>
                  <a:cubicBezTo>
                    <a:pt x="78" y="48"/>
                    <a:pt x="81" y="48"/>
                    <a:pt x="85" y="44"/>
                  </a:cubicBezTo>
                  <a:cubicBezTo>
                    <a:pt x="85" y="44"/>
                    <a:pt x="90" y="40"/>
                    <a:pt x="90" y="35"/>
                  </a:cubicBezTo>
                  <a:cubicBezTo>
                    <a:pt x="90" y="29"/>
                    <a:pt x="75" y="20"/>
                    <a:pt x="59" y="17"/>
                  </a:cubicBezTo>
                  <a:cubicBezTo>
                    <a:pt x="59" y="5"/>
                    <a:pt x="59" y="5"/>
                    <a:pt x="59" y="5"/>
                  </a:cubicBezTo>
                  <a:cubicBezTo>
                    <a:pt x="59" y="2"/>
                    <a:pt x="56" y="0"/>
                    <a:pt x="53" y="0"/>
                  </a:cubicBezTo>
                  <a:cubicBezTo>
                    <a:pt x="45" y="0"/>
                    <a:pt x="45" y="0"/>
                    <a:pt x="45" y="0"/>
                  </a:cubicBezTo>
                  <a:cubicBezTo>
                    <a:pt x="42" y="0"/>
                    <a:pt x="39" y="2"/>
                    <a:pt x="39" y="5"/>
                  </a:cubicBezTo>
                  <a:cubicBezTo>
                    <a:pt x="39" y="16"/>
                    <a:pt x="39" y="16"/>
                    <a:pt x="39" y="16"/>
                  </a:cubicBezTo>
                  <a:cubicBezTo>
                    <a:pt x="14" y="18"/>
                    <a:pt x="0" y="31"/>
                    <a:pt x="0" y="47"/>
                  </a:cubicBezTo>
                  <a:cubicBezTo>
                    <a:pt x="0" y="65"/>
                    <a:pt x="18" y="73"/>
                    <a:pt x="37" y="78"/>
                  </a:cubicBezTo>
                  <a:cubicBezTo>
                    <a:pt x="39" y="78"/>
                    <a:pt x="55" y="82"/>
                    <a:pt x="57" y="82"/>
                  </a:cubicBezTo>
                  <a:cubicBezTo>
                    <a:pt x="71" y="86"/>
                    <a:pt x="74" y="91"/>
                    <a:pt x="74" y="95"/>
                  </a:cubicBezTo>
                  <a:cubicBezTo>
                    <a:pt x="74" y="101"/>
                    <a:pt x="68" y="106"/>
                    <a:pt x="50" y="106"/>
                  </a:cubicBezTo>
                  <a:cubicBezTo>
                    <a:pt x="37" y="106"/>
                    <a:pt x="20" y="96"/>
                    <a:pt x="20" y="96"/>
                  </a:cubicBezTo>
                  <a:cubicBezTo>
                    <a:pt x="16" y="93"/>
                    <a:pt x="11" y="94"/>
                    <a:pt x="7" y="98"/>
                  </a:cubicBezTo>
                  <a:cubicBezTo>
                    <a:pt x="7" y="98"/>
                    <a:pt x="4" y="102"/>
                    <a:pt x="4" y="107"/>
                  </a:cubicBezTo>
                  <a:cubicBezTo>
                    <a:pt x="4" y="113"/>
                    <a:pt x="22" y="122"/>
                    <a:pt x="39" y="126"/>
                  </a:cubicBezTo>
                  <a:cubicBezTo>
                    <a:pt x="39" y="137"/>
                    <a:pt x="39" y="137"/>
                    <a:pt x="39" y="137"/>
                  </a:cubicBezTo>
                  <a:cubicBezTo>
                    <a:pt x="39" y="140"/>
                    <a:pt x="42" y="142"/>
                    <a:pt x="45" y="142"/>
                  </a:cubicBezTo>
                  <a:cubicBezTo>
                    <a:pt x="53" y="142"/>
                    <a:pt x="53" y="142"/>
                    <a:pt x="53" y="142"/>
                  </a:cubicBezTo>
                  <a:cubicBezTo>
                    <a:pt x="56" y="142"/>
                    <a:pt x="59" y="140"/>
                    <a:pt x="59" y="137"/>
                  </a:cubicBezTo>
                  <a:cubicBezTo>
                    <a:pt x="59" y="126"/>
                    <a:pt x="59" y="126"/>
                    <a:pt x="59" y="126"/>
                  </a:cubicBezTo>
                  <a:cubicBezTo>
                    <a:pt x="86" y="123"/>
                    <a:pt x="97" y="109"/>
                    <a:pt x="97" y="9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11" name="Группа 10">
            <a:extLst>
              <a:ext uri="{FF2B5EF4-FFF2-40B4-BE49-F238E27FC236}">
                <a16:creationId xmlns:a16="http://schemas.microsoft.com/office/drawing/2014/main" id="{0ACEE463-9722-8A41-A531-4E448000C28B}"/>
              </a:ext>
            </a:extLst>
          </p:cNvPr>
          <p:cNvGrpSpPr/>
          <p:nvPr/>
        </p:nvGrpSpPr>
        <p:grpSpPr>
          <a:xfrm>
            <a:off x="9099550" y="3670300"/>
            <a:ext cx="2613024" cy="1665287"/>
            <a:chOff x="9099550" y="3670300"/>
            <a:chExt cx="2613024" cy="1665287"/>
          </a:xfrm>
        </p:grpSpPr>
        <p:sp>
          <p:nvSpPr>
            <p:cNvPr id="595" name="Google Shape;595;p25"/>
            <p:cNvSpPr txBox="1"/>
            <p:nvPr/>
          </p:nvSpPr>
          <p:spPr>
            <a:xfrm>
              <a:off x="9820275" y="3873500"/>
              <a:ext cx="1409700" cy="4413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95380"/>
                </a:buClr>
                <a:buSzPts val="2000"/>
                <a:buFont typeface="Open Sans SemiBold"/>
                <a:buNone/>
                <a:tabLst/>
                <a:defRPr/>
              </a:pPr>
              <a:r>
                <a:rPr kumimoji="0" lang="en-US" sz="2000" b="1" i="0" u="none" strike="noStrike" kern="0" cap="none" spc="0" normalizeH="0" baseline="0" noProof="0">
                  <a:ln>
                    <a:noFill/>
                  </a:ln>
                  <a:solidFill>
                    <a:srgbClr val="095380"/>
                  </a:solidFill>
                  <a:effectLst/>
                  <a:uLnTx/>
                  <a:uFillTx/>
                  <a:latin typeface="Open Sans SemiBold"/>
                  <a:ea typeface="Open Sans SemiBold"/>
                  <a:cs typeface="Open Sans SemiBold"/>
                  <a:sym typeface="Open Sans SemiBold"/>
                </a:rPr>
                <a:t>BUSINESS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0" name="Google Shape;600;p25"/>
            <p:cNvSpPr txBox="1"/>
            <p:nvPr/>
          </p:nvSpPr>
          <p:spPr>
            <a:xfrm>
              <a:off x="9099550" y="3670300"/>
              <a:ext cx="1317625" cy="166528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95380"/>
                </a:buClr>
                <a:buSzPts val="8800"/>
                <a:buFont typeface="Montserrat"/>
                <a:buNone/>
                <a:tabLst/>
                <a:defRPr/>
              </a:pPr>
              <a:r>
                <a:rPr kumimoji="0" lang="en-US" sz="8800" b="0" i="0" u="none" strike="noStrike" kern="0" cap="none" spc="0" normalizeH="0" baseline="0" noProof="0" dirty="0">
                  <a:ln>
                    <a:noFill/>
                  </a:ln>
                  <a:solidFill>
                    <a:srgbClr val="095380"/>
                  </a:solidFill>
                  <a:effectLst/>
                  <a:uLnTx/>
                  <a:uFillTx/>
                  <a:latin typeface="Montserrat"/>
                  <a:ea typeface="Montserrat"/>
                  <a:cs typeface="Montserrat"/>
                  <a:sym typeface="Montserrat"/>
                </a:rPr>
                <a:t>4</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26" name="Google Shape;626;p25"/>
            <p:cNvSpPr txBox="1"/>
            <p:nvPr/>
          </p:nvSpPr>
          <p:spPr>
            <a:xfrm>
              <a:off x="9729787" y="4132262"/>
              <a:ext cx="1982787" cy="693737"/>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 name="Группа 9">
            <a:extLst>
              <a:ext uri="{FF2B5EF4-FFF2-40B4-BE49-F238E27FC236}">
                <a16:creationId xmlns:a16="http://schemas.microsoft.com/office/drawing/2014/main" id="{C73A1D4C-8733-3F46-ADA5-3696C21F7814}"/>
              </a:ext>
            </a:extLst>
          </p:cNvPr>
          <p:cNvGrpSpPr/>
          <p:nvPr/>
        </p:nvGrpSpPr>
        <p:grpSpPr>
          <a:xfrm>
            <a:off x="438150" y="4695825"/>
            <a:ext cx="3311524" cy="1665287"/>
            <a:chOff x="438150" y="4695825"/>
            <a:chExt cx="3311524" cy="1665287"/>
          </a:xfrm>
        </p:grpSpPr>
        <p:sp>
          <p:nvSpPr>
            <p:cNvPr id="597" name="Google Shape;597;p25"/>
            <p:cNvSpPr txBox="1"/>
            <p:nvPr/>
          </p:nvSpPr>
          <p:spPr>
            <a:xfrm>
              <a:off x="1012825" y="4908550"/>
              <a:ext cx="1543050" cy="4413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8C103D"/>
                </a:buClr>
                <a:buSzPts val="2000"/>
                <a:buFont typeface="Open Sans SemiBold"/>
                <a:buNone/>
                <a:tabLst/>
                <a:defRPr/>
              </a:pPr>
              <a:r>
                <a:rPr kumimoji="0" lang="en-US" sz="2000" b="1" i="0" u="none" strike="noStrike" kern="0" cap="none" spc="0" normalizeH="0" baseline="0" noProof="0">
                  <a:ln>
                    <a:noFill/>
                  </a:ln>
                  <a:solidFill>
                    <a:srgbClr val="8C103D"/>
                  </a:solidFill>
                  <a:effectLst/>
                  <a:uLnTx/>
                  <a:uFillTx/>
                  <a:latin typeface="Open Sans SemiBold"/>
                  <a:ea typeface="Open Sans SemiBold"/>
                  <a:cs typeface="Open Sans SemiBold"/>
                  <a:sym typeface="Open Sans SemiBold"/>
                </a:rPr>
                <a:t>PLANNING</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2" name="Google Shape;602;p25"/>
            <p:cNvSpPr txBox="1"/>
            <p:nvPr/>
          </p:nvSpPr>
          <p:spPr>
            <a:xfrm>
              <a:off x="2427287" y="4695825"/>
              <a:ext cx="1322387" cy="166528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8C103D"/>
                </a:buClr>
                <a:buSzPts val="8800"/>
                <a:buFont typeface="Montserrat"/>
                <a:buNone/>
                <a:tabLst/>
                <a:defRPr/>
              </a:pPr>
              <a:r>
                <a:rPr kumimoji="0" lang="en-US" sz="8800" b="0" i="0" u="none" strike="noStrike" kern="0" cap="none" spc="0" normalizeH="0" baseline="0" noProof="0" dirty="0">
                  <a:ln>
                    <a:noFill/>
                  </a:ln>
                  <a:solidFill>
                    <a:srgbClr val="8C103D"/>
                  </a:solidFill>
                  <a:effectLst/>
                  <a:uLnTx/>
                  <a:uFillTx/>
                  <a:latin typeface="Montserrat"/>
                  <a:ea typeface="Montserrat"/>
                  <a:cs typeface="Montserrat"/>
                  <a:sym typeface="Montserrat"/>
                </a:rPr>
                <a:t>3</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27" name="Google Shape;627;p25"/>
            <p:cNvSpPr txBox="1"/>
            <p:nvPr/>
          </p:nvSpPr>
          <p:spPr>
            <a:xfrm>
              <a:off x="438150" y="5168900"/>
              <a:ext cx="1982787" cy="69215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9" name="Группа 8">
            <a:extLst>
              <a:ext uri="{FF2B5EF4-FFF2-40B4-BE49-F238E27FC236}">
                <a16:creationId xmlns:a16="http://schemas.microsoft.com/office/drawing/2014/main" id="{AA13EE02-AA2C-7640-9037-622D79F08D88}"/>
              </a:ext>
            </a:extLst>
          </p:cNvPr>
          <p:cNvGrpSpPr/>
          <p:nvPr/>
        </p:nvGrpSpPr>
        <p:grpSpPr>
          <a:xfrm>
            <a:off x="422275" y="2732087"/>
            <a:ext cx="3341687" cy="1665287"/>
            <a:chOff x="422275" y="2732087"/>
            <a:chExt cx="3341687" cy="1665287"/>
          </a:xfrm>
        </p:grpSpPr>
        <p:sp>
          <p:nvSpPr>
            <p:cNvPr id="598" name="Google Shape;598;p25"/>
            <p:cNvSpPr txBox="1"/>
            <p:nvPr/>
          </p:nvSpPr>
          <p:spPr>
            <a:xfrm>
              <a:off x="874712" y="2935287"/>
              <a:ext cx="1685925" cy="4413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912B"/>
                </a:buClr>
                <a:buSzPts val="2000"/>
                <a:buFont typeface="Open Sans SemiBold"/>
                <a:buNone/>
                <a:tabLst/>
                <a:defRPr/>
              </a:pPr>
              <a:r>
                <a:rPr kumimoji="0" lang="en-US" sz="2000" b="1" i="0" u="none" strike="noStrike" kern="0" cap="none" spc="0" normalizeH="0" baseline="0" noProof="0">
                  <a:ln>
                    <a:noFill/>
                  </a:ln>
                  <a:solidFill>
                    <a:srgbClr val="FF912B"/>
                  </a:solidFill>
                  <a:effectLst/>
                  <a:uLnTx/>
                  <a:uFillTx/>
                  <a:latin typeface="Open Sans SemiBold"/>
                  <a:ea typeface="Open Sans SemiBold"/>
                  <a:cs typeface="Open Sans SemiBold"/>
                  <a:sym typeface="Open Sans SemiBold"/>
                </a:rPr>
                <a:t>TEAMWORK</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3" name="Google Shape;603;p25"/>
            <p:cNvSpPr txBox="1"/>
            <p:nvPr/>
          </p:nvSpPr>
          <p:spPr>
            <a:xfrm>
              <a:off x="2427287" y="2732087"/>
              <a:ext cx="1336675" cy="166528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912B"/>
                </a:buClr>
                <a:buSzPts val="8800"/>
                <a:buFont typeface="Montserrat"/>
                <a:buNone/>
                <a:tabLst/>
                <a:defRPr/>
              </a:pPr>
              <a:r>
                <a:rPr kumimoji="0" lang="en-US" sz="8800" b="0" i="0" u="none" strike="noStrike" kern="0" cap="none" spc="0" normalizeH="0" baseline="0" noProof="0" dirty="0">
                  <a:ln>
                    <a:noFill/>
                  </a:ln>
                  <a:solidFill>
                    <a:srgbClr val="FF912B"/>
                  </a:solidFill>
                  <a:effectLst/>
                  <a:uLnTx/>
                  <a:uFillTx/>
                  <a:latin typeface="Montserrat"/>
                  <a:ea typeface="Montserrat"/>
                  <a:cs typeface="Montserrat"/>
                  <a:sym typeface="Montserrat"/>
                </a:rPr>
                <a:t>2</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28" name="Google Shape;628;p25"/>
            <p:cNvSpPr txBox="1"/>
            <p:nvPr/>
          </p:nvSpPr>
          <p:spPr>
            <a:xfrm>
              <a:off x="422275" y="3189287"/>
              <a:ext cx="1981200" cy="69215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 name="Группа 7">
            <a:extLst>
              <a:ext uri="{FF2B5EF4-FFF2-40B4-BE49-F238E27FC236}">
                <a16:creationId xmlns:a16="http://schemas.microsoft.com/office/drawing/2014/main" id="{99163B7B-7F27-EB4D-8ADA-150F48C16A71}"/>
              </a:ext>
            </a:extLst>
          </p:cNvPr>
          <p:cNvGrpSpPr/>
          <p:nvPr/>
        </p:nvGrpSpPr>
        <p:grpSpPr>
          <a:xfrm>
            <a:off x="466725" y="738187"/>
            <a:ext cx="3081337" cy="1677987"/>
            <a:chOff x="466725" y="738187"/>
            <a:chExt cx="3081337" cy="1677987"/>
          </a:xfrm>
        </p:grpSpPr>
        <p:sp>
          <p:nvSpPr>
            <p:cNvPr id="604" name="Google Shape;604;p25"/>
            <p:cNvSpPr txBox="1"/>
            <p:nvPr/>
          </p:nvSpPr>
          <p:spPr>
            <a:xfrm>
              <a:off x="2436812" y="738187"/>
              <a:ext cx="1111250" cy="167798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CC5E"/>
                </a:buClr>
                <a:buSzPts val="9000"/>
                <a:buFont typeface="Montserrat"/>
                <a:buNone/>
                <a:tabLst/>
                <a:defRPr/>
              </a:pPr>
              <a:r>
                <a:rPr kumimoji="0" lang="en-US" sz="9000" b="0" i="0" u="none" strike="noStrike" kern="0" cap="none" spc="0" normalizeH="0" baseline="0" noProof="0">
                  <a:ln>
                    <a:noFill/>
                  </a:ln>
                  <a:solidFill>
                    <a:srgbClr val="FFCC5E"/>
                  </a:solidFill>
                  <a:effectLst/>
                  <a:uLnTx/>
                  <a:uFillTx/>
                  <a:latin typeface="Montserrat"/>
                  <a:ea typeface="Montserrat"/>
                  <a:cs typeface="Montserrat"/>
                  <a:sym typeface="Montserrat"/>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7" name="Группа 6">
              <a:extLst>
                <a:ext uri="{FF2B5EF4-FFF2-40B4-BE49-F238E27FC236}">
                  <a16:creationId xmlns:a16="http://schemas.microsoft.com/office/drawing/2014/main" id="{B863B566-7CE8-BB45-BB0C-633BE9353196}"/>
                </a:ext>
              </a:extLst>
            </p:cNvPr>
            <p:cNvGrpSpPr/>
            <p:nvPr/>
          </p:nvGrpSpPr>
          <p:grpSpPr>
            <a:xfrm>
              <a:off x="466725" y="949325"/>
              <a:ext cx="2079625" cy="946150"/>
              <a:chOff x="466725" y="949325"/>
              <a:chExt cx="2079625" cy="946150"/>
            </a:xfrm>
          </p:grpSpPr>
          <p:sp>
            <p:nvSpPr>
              <p:cNvPr id="599" name="Google Shape;599;p25"/>
              <p:cNvSpPr txBox="1"/>
              <p:nvPr/>
            </p:nvSpPr>
            <p:spPr>
              <a:xfrm>
                <a:off x="1784350" y="949325"/>
                <a:ext cx="762000" cy="4413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7BE48"/>
                  </a:buClr>
                  <a:buSzPts val="2000"/>
                  <a:buFont typeface="Open Sans SemiBold"/>
                  <a:buNone/>
                  <a:tabLst/>
                  <a:defRPr/>
                </a:pPr>
                <a:r>
                  <a:rPr kumimoji="0" lang="en-US" sz="2000" b="1" i="0" u="none" strike="noStrike" kern="0" cap="none" spc="0" normalizeH="0" baseline="0" noProof="0">
                    <a:ln>
                      <a:noFill/>
                    </a:ln>
                    <a:solidFill>
                      <a:srgbClr val="F7BE48"/>
                    </a:solidFill>
                    <a:effectLst/>
                    <a:uLnTx/>
                    <a:uFillTx/>
                    <a:latin typeface="Open Sans SemiBold"/>
                    <a:ea typeface="Open Sans SemiBold"/>
                    <a:cs typeface="Open Sans SemiBold"/>
                    <a:sym typeface="Open Sans SemiBold"/>
                  </a:rPr>
                  <a:t>IDEA</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9" name="Google Shape;629;p25"/>
              <p:cNvSpPr txBox="1"/>
              <p:nvPr/>
            </p:nvSpPr>
            <p:spPr>
              <a:xfrm>
                <a:off x="466725" y="1203325"/>
                <a:ext cx="1982787" cy="69215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decel="5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par>
                                <p:cTn id="10" presetID="2" presetClass="entr" presetSubtype="8" decel="5000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750" fill="hold"/>
                                        <p:tgtEl>
                                          <p:spTgt spid="8"/>
                                        </p:tgtEl>
                                        <p:attrNameLst>
                                          <p:attrName>ppt_x</p:attrName>
                                        </p:attrNameLst>
                                      </p:cBhvr>
                                      <p:tavLst>
                                        <p:tav tm="0">
                                          <p:val>
                                            <p:strVal val="0-#ppt_w/2"/>
                                          </p:val>
                                        </p:tav>
                                        <p:tav tm="100000">
                                          <p:val>
                                            <p:strVal val="#ppt_x"/>
                                          </p:val>
                                        </p:tav>
                                      </p:tavLst>
                                    </p:anim>
                                    <p:anim calcmode="lin" valueType="num">
                                      <p:cBhvr additive="base">
                                        <p:cTn id="13" dur="75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decel="5000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750" fill="hold"/>
                                        <p:tgtEl>
                                          <p:spTgt spid="6"/>
                                        </p:tgtEl>
                                        <p:attrNameLst>
                                          <p:attrName>ppt_w</p:attrName>
                                        </p:attrNameLst>
                                      </p:cBhvr>
                                      <p:tavLst>
                                        <p:tav tm="0">
                                          <p:val>
                                            <p:fltVal val="0"/>
                                          </p:val>
                                        </p:tav>
                                        <p:tav tm="100000">
                                          <p:val>
                                            <p:strVal val="#ppt_w"/>
                                          </p:val>
                                        </p:tav>
                                      </p:tavLst>
                                    </p:anim>
                                    <p:anim calcmode="lin" valueType="num">
                                      <p:cBhvr>
                                        <p:cTn id="19" dur="750" fill="hold"/>
                                        <p:tgtEl>
                                          <p:spTgt spid="6"/>
                                        </p:tgtEl>
                                        <p:attrNameLst>
                                          <p:attrName>ppt_h</p:attrName>
                                        </p:attrNameLst>
                                      </p:cBhvr>
                                      <p:tavLst>
                                        <p:tav tm="0">
                                          <p:val>
                                            <p:fltVal val="0"/>
                                          </p:val>
                                        </p:tav>
                                        <p:tav tm="100000">
                                          <p:val>
                                            <p:strVal val="#ppt_h"/>
                                          </p:val>
                                        </p:tav>
                                      </p:tavLst>
                                    </p:anim>
                                    <p:animEffect transition="in" filter="fade">
                                      <p:cBhvr>
                                        <p:cTn id="20" dur="750"/>
                                        <p:tgtEl>
                                          <p:spTgt spid="6"/>
                                        </p:tgtEl>
                                      </p:cBhvr>
                                    </p:animEffect>
                                  </p:childTnLst>
                                </p:cTn>
                              </p:par>
                              <p:par>
                                <p:cTn id="21" presetID="2" presetClass="entr" presetSubtype="8" decel="5000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750" fill="hold"/>
                                        <p:tgtEl>
                                          <p:spTgt spid="9"/>
                                        </p:tgtEl>
                                        <p:attrNameLst>
                                          <p:attrName>ppt_x</p:attrName>
                                        </p:attrNameLst>
                                      </p:cBhvr>
                                      <p:tavLst>
                                        <p:tav tm="0">
                                          <p:val>
                                            <p:strVal val="0-#ppt_w/2"/>
                                          </p:val>
                                        </p:tav>
                                        <p:tav tm="100000">
                                          <p:val>
                                            <p:strVal val="#ppt_x"/>
                                          </p:val>
                                        </p:tav>
                                      </p:tavLst>
                                    </p:anim>
                                    <p:anim calcmode="lin" valueType="num">
                                      <p:cBhvr additive="base">
                                        <p:cTn id="24" dur="75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decel="5000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750" fill="hold"/>
                                        <p:tgtEl>
                                          <p:spTgt spid="5"/>
                                        </p:tgtEl>
                                        <p:attrNameLst>
                                          <p:attrName>ppt_w</p:attrName>
                                        </p:attrNameLst>
                                      </p:cBhvr>
                                      <p:tavLst>
                                        <p:tav tm="0">
                                          <p:val>
                                            <p:fltVal val="0"/>
                                          </p:val>
                                        </p:tav>
                                        <p:tav tm="100000">
                                          <p:val>
                                            <p:strVal val="#ppt_w"/>
                                          </p:val>
                                        </p:tav>
                                      </p:tavLst>
                                    </p:anim>
                                    <p:anim calcmode="lin" valueType="num">
                                      <p:cBhvr>
                                        <p:cTn id="30" dur="750" fill="hold"/>
                                        <p:tgtEl>
                                          <p:spTgt spid="5"/>
                                        </p:tgtEl>
                                        <p:attrNameLst>
                                          <p:attrName>ppt_h</p:attrName>
                                        </p:attrNameLst>
                                      </p:cBhvr>
                                      <p:tavLst>
                                        <p:tav tm="0">
                                          <p:val>
                                            <p:fltVal val="0"/>
                                          </p:val>
                                        </p:tav>
                                        <p:tav tm="100000">
                                          <p:val>
                                            <p:strVal val="#ppt_h"/>
                                          </p:val>
                                        </p:tav>
                                      </p:tavLst>
                                    </p:anim>
                                    <p:animEffect transition="in" filter="fade">
                                      <p:cBhvr>
                                        <p:cTn id="31" dur="750"/>
                                        <p:tgtEl>
                                          <p:spTgt spid="5"/>
                                        </p:tgtEl>
                                      </p:cBhvr>
                                    </p:animEffect>
                                  </p:childTnLst>
                                </p:cTn>
                              </p:par>
                              <p:par>
                                <p:cTn id="32" presetID="2" presetClass="entr" presetSubtype="8" decel="5000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750" fill="hold"/>
                                        <p:tgtEl>
                                          <p:spTgt spid="10"/>
                                        </p:tgtEl>
                                        <p:attrNameLst>
                                          <p:attrName>ppt_x</p:attrName>
                                        </p:attrNameLst>
                                      </p:cBhvr>
                                      <p:tavLst>
                                        <p:tav tm="0">
                                          <p:val>
                                            <p:strVal val="0-#ppt_w/2"/>
                                          </p:val>
                                        </p:tav>
                                        <p:tav tm="100000">
                                          <p:val>
                                            <p:strVal val="#ppt_x"/>
                                          </p:val>
                                        </p:tav>
                                      </p:tavLst>
                                    </p:anim>
                                    <p:anim calcmode="lin" valueType="num">
                                      <p:cBhvr additive="base">
                                        <p:cTn id="35" dur="75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53" presetClass="entr" presetSubtype="16" decel="5000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p:cTn id="40" dur="750" fill="hold"/>
                                        <p:tgtEl>
                                          <p:spTgt spid="4"/>
                                        </p:tgtEl>
                                        <p:attrNameLst>
                                          <p:attrName>ppt_w</p:attrName>
                                        </p:attrNameLst>
                                      </p:cBhvr>
                                      <p:tavLst>
                                        <p:tav tm="0">
                                          <p:val>
                                            <p:fltVal val="0"/>
                                          </p:val>
                                        </p:tav>
                                        <p:tav tm="100000">
                                          <p:val>
                                            <p:strVal val="#ppt_w"/>
                                          </p:val>
                                        </p:tav>
                                      </p:tavLst>
                                    </p:anim>
                                    <p:anim calcmode="lin" valueType="num">
                                      <p:cBhvr>
                                        <p:cTn id="41" dur="750" fill="hold"/>
                                        <p:tgtEl>
                                          <p:spTgt spid="4"/>
                                        </p:tgtEl>
                                        <p:attrNameLst>
                                          <p:attrName>ppt_h</p:attrName>
                                        </p:attrNameLst>
                                      </p:cBhvr>
                                      <p:tavLst>
                                        <p:tav tm="0">
                                          <p:val>
                                            <p:fltVal val="0"/>
                                          </p:val>
                                        </p:tav>
                                        <p:tav tm="100000">
                                          <p:val>
                                            <p:strVal val="#ppt_h"/>
                                          </p:val>
                                        </p:tav>
                                      </p:tavLst>
                                    </p:anim>
                                    <p:animEffect transition="in" filter="fade">
                                      <p:cBhvr>
                                        <p:cTn id="42" dur="750"/>
                                        <p:tgtEl>
                                          <p:spTgt spid="4"/>
                                        </p:tgtEl>
                                      </p:cBhvr>
                                    </p:animEffect>
                                  </p:childTnLst>
                                </p:cTn>
                              </p:par>
                              <p:par>
                                <p:cTn id="43" presetID="2" presetClass="entr" presetSubtype="2" decel="5000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750" fill="hold"/>
                                        <p:tgtEl>
                                          <p:spTgt spid="11"/>
                                        </p:tgtEl>
                                        <p:attrNameLst>
                                          <p:attrName>ppt_x</p:attrName>
                                        </p:attrNameLst>
                                      </p:cBhvr>
                                      <p:tavLst>
                                        <p:tav tm="0">
                                          <p:val>
                                            <p:strVal val="1+#ppt_w/2"/>
                                          </p:val>
                                        </p:tav>
                                        <p:tav tm="100000">
                                          <p:val>
                                            <p:strVal val="#ppt_x"/>
                                          </p:val>
                                        </p:tav>
                                      </p:tavLst>
                                    </p:anim>
                                    <p:anim calcmode="lin" valueType="num">
                                      <p:cBhvr additive="base">
                                        <p:cTn id="46" dur="75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53" presetClass="entr" presetSubtype="16" decel="5000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p:cTn id="51" dur="750" fill="hold"/>
                                        <p:tgtEl>
                                          <p:spTgt spid="3"/>
                                        </p:tgtEl>
                                        <p:attrNameLst>
                                          <p:attrName>ppt_w</p:attrName>
                                        </p:attrNameLst>
                                      </p:cBhvr>
                                      <p:tavLst>
                                        <p:tav tm="0">
                                          <p:val>
                                            <p:fltVal val="0"/>
                                          </p:val>
                                        </p:tav>
                                        <p:tav tm="100000">
                                          <p:val>
                                            <p:strVal val="#ppt_w"/>
                                          </p:val>
                                        </p:tav>
                                      </p:tavLst>
                                    </p:anim>
                                    <p:anim calcmode="lin" valueType="num">
                                      <p:cBhvr>
                                        <p:cTn id="52" dur="750" fill="hold"/>
                                        <p:tgtEl>
                                          <p:spTgt spid="3"/>
                                        </p:tgtEl>
                                        <p:attrNameLst>
                                          <p:attrName>ppt_h</p:attrName>
                                        </p:attrNameLst>
                                      </p:cBhvr>
                                      <p:tavLst>
                                        <p:tav tm="0">
                                          <p:val>
                                            <p:fltVal val="0"/>
                                          </p:val>
                                        </p:tav>
                                        <p:tav tm="100000">
                                          <p:val>
                                            <p:strVal val="#ppt_h"/>
                                          </p:val>
                                        </p:tav>
                                      </p:tavLst>
                                    </p:anim>
                                    <p:animEffect transition="in" filter="fade">
                                      <p:cBhvr>
                                        <p:cTn id="53" dur="750"/>
                                        <p:tgtEl>
                                          <p:spTgt spid="3"/>
                                        </p:tgtEl>
                                      </p:cBhvr>
                                    </p:animEffect>
                                  </p:childTnLst>
                                </p:cTn>
                              </p:par>
                              <p:par>
                                <p:cTn id="54" presetID="2" presetClass="entr" presetSubtype="2" decel="50000"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additive="base">
                                        <p:cTn id="56" dur="750" fill="hold"/>
                                        <p:tgtEl>
                                          <p:spTgt spid="12"/>
                                        </p:tgtEl>
                                        <p:attrNameLst>
                                          <p:attrName>ppt_x</p:attrName>
                                        </p:attrNameLst>
                                      </p:cBhvr>
                                      <p:tavLst>
                                        <p:tav tm="0">
                                          <p:val>
                                            <p:strVal val="1+#ppt_w/2"/>
                                          </p:val>
                                        </p:tav>
                                        <p:tav tm="100000">
                                          <p:val>
                                            <p:strVal val="#ppt_x"/>
                                          </p:val>
                                        </p:tav>
                                      </p:tavLst>
                                    </p:anim>
                                    <p:anim calcmode="lin" valueType="num">
                                      <p:cBhvr additive="base">
                                        <p:cTn id="57" dur="75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28"/>
          <p:cNvSpPr txBox="1"/>
          <p:nvPr/>
        </p:nvSpPr>
        <p:spPr>
          <a:xfrm>
            <a:off x="4945062" y="693737"/>
            <a:ext cx="2308225" cy="11557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Open Sans"/>
              <a:buNone/>
              <a:tabLst/>
              <a:defRPr/>
            </a:pPr>
            <a:r>
              <a:rPr kumimoji="0" lang="en-US" sz="2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8" name="Google Shape;588;p28"/>
          <p:cNvSpPr txBox="1"/>
          <p:nvPr/>
        </p:nvSpPr>
        <p:spPr>
          <a:xfrm>
            <a:off x="1774825" y="846137"/>
            <a:ext cx="1690687" cy="8509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4500"/>
              <a:buFont typeface="Montserrat"/>
              <a:buNone/>
              <a:tabLst/>
              <a:defRPr/>
            </a:pPr>
            <a:r>
              <a:rPr kumimoji="0" lang="en-US" sz="4500" b="1" i="0" u="none" strike="noStrike" kern="0" cap="none" spc="0" normalizeH="0" baseline="0" noProof="0">
                <a:ln>
                  <a:noFill/>
                </a:ln>
                <a:solidFill>
                  <a:srgbClr val="000000"/>
                </a:solidFill>
                <a:effectLst/>
                <a:uLnTx/>
                <a:uFillTx/>
                <a:latin typeface="Montserrat"/>
                <a:ea typeface="Montserrat"/>
                <a:cs typeface="Montserrat"/>
                <a:sym typeface="Montserrat"/>
              </a:rPr>
              <a:t>1989</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9" name="Google Shape;589;p28"/>
          <p:cNvSpPr txBox="1"/>
          <p:nvPr/>
        </p:nvSpPr>
        <p:spPr>
          <a:xfrm>
            <a:off x="5451475" y="5191125"/>
            <a:ext cx="1673225" cy="8509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4500"/>
              <a:buFont typeface="Montserrat"/>
              <a:buNone/>
              <a:tabLst/>
              <a:defRPr/>
            </a:pPr>
            <a:r>
              <a:rPr kumimoji="0" lang="en-US" sz="4500" b="1" i="0" u="none" strike="noStrike" kern="0" cap="none" spc="0" normalizeH="0" baseline="0" noProof="0">
                <a:ln>
                  <a:noFill/>
                </a:ln>
                <a:solidFill>
                  <a:srgbClr val="000000"/>
                </a:solidFill>
                <a:effectLst/>
                <a:uLnTx/>
                <a:uFillTx/>
                <a:latin typeface="Montserrat"/>
                <a:ea typeface="Montserrat"/>
                <a:cs typeface="Montserrat"/>
                <a:sym typeface="Montserrat"/>
              </a:rPr>
              <a:t>2017</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0" name="Google Shape;590;p28"/>
          <p:cNvSpPr txBox="1"/>
          <p:nvPr/>
        </p:nvSpPr>
        <p:spPr>
          <a:xfrm>
            <a:off x="9040812" y="846137"/>
            <a:ext cx="1801812" cy="8509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4500"/>
              <a:buFont typeface="Montserrat"/>
              <a:buNone/>
              <a:tabLst/>
              <a:defRPr/>
            </a:pPr>
            <a:r>
              <a:rPr kumimoji="0" lang="en-US" sz="4500" b="1" i="0" u="none" strike="noStrike" kern="0" cap="none" spc="0" normalizeH="0" baseline="0" noProof="0">
                <a:ln>
                  <a:noFill/>
                </a:ln>
                <a:solidFill>
                  <a:srgbClr val="000000"/>
                </a:solidFill>
                <a:effectLst/>
                <a:uLnTx/>
                <a:uFillTx/>
                <a:latin typeface="Montserrat"/>
                <a:ea typeface="Montserrat"/>
                <a:cs typeface="Montserrat"/>
                <a:sym typeface="Montserrat"/>
              </a:rPr>
              <a:t>2025</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1" name="Google Shape;591;p28"/>
          <p:cNvSpPr/>
          <p:nvPr/>
        </p:nvSpPr>
        <p:spPr>
          <a:xfrm>
            <a:off x="6692900" y="2833687"/>
            <a:ext cx="2468562" cy="1187450"/>
          </a:xfrm>
          <a:custGeom>
            <a:avLst/>
            <a:gdLst/>
            <a:ahLst/>
            <a:cxnLst/>
            <a:rect l="l" t="t" r="r" b="b"/>
            <a:pathLst>
              <a:path w="691" h="332" extrusionOk="0">
                <a:moveTo>
                  <a:pt x="691" y="332"/>
                </a:moveTo>
                <a:cubicBezTo>
                  <a:pt x="525" y="166"/>
                  <a:pt x="166" y="166"/>
                  <a:pt x="0" y="332"/>
                </a:cubicBezTo>
                <a:cubicBezTo>
                  <a:pt x="0" y="0"/>
                  <a:pt x="0" y="0"/>
                  <a:pt x="0" y="0"/>
                </a:cubicBezTo>
                <a:cubicBezTo>
                  <a:pt x="166" y="166"/>
                  <a:pt x="525" y="166"/>
                  <a:pt x="691" y="0"/>
                </a:cubicBezTo>
                <a:lnTo>
                  <a:pt x="691" y="332"/>
                </a:lnTo>
                <a:close/>
              </a:path>
            </a:pathLst>
          </a:custGeom>
          <a:solidFill>
            <a:srgbClr val="D8ECED"/>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92" name="Google Shape;592;p28"/>
          <p:cNvSpPr/>
          <p:nvPr/>
        </p:nvSpPr>
        <p:spPr>
          <a:xfrm>
            <a:off x="3025775" y="2833687"/>
            <a:ext cx="2479675" cy="1187450"/>
          </a:xfrm>
          <a:custGeom>
            <a:avLst/>
            <a:gdLst/>
            <a:ahLst/>
            <a:cxnLst/>
            <a:rect l="l" t="t" r="r" b="b"/>
            <a:pathLst>
              <a:path w="694" h="332" extrusionOk="0">
                <a:moveTo>
                  <a:pt x="694" y="332"/>
                </a:moveTo>
                <a:cubicBezTo>
                  <a:pt x="528" y="166"/>
                  <a:pt x="165" y="166"/>
                  <a:pt x="0" y="332"/>
                </a:cubicBezTo>
                <a:cubicBezTo>
                  <a:pt x="0" y="0"/>
                  <a:pt x="0" y="0"/>
                  <a:pt x="0" y="0"/>
                </a:cubicBezTo>
                <a:cubicBezTo>
                  <a:pt x="165" y="166"/>
                  <a:pt x="528" y="166"/>
                  <a:pt x="694" y="0"/>
                </a:cubicBezTo>
                <a:lnTo>
                  <a:pt x="694" y="332"/>
                </a:lnTo>
                <a:close/>
              </a:path>
            </a:pathLst>
          </a:custGeom>
          <a:solidFill>
            <a:srgbClr val="C5DCE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93" name="Google Shape;593;p28"/>
          <p:cNvSpPr/>
          <p:nvPr/>
        </p:nvSpPr>
        <p:spPr>
          <a:xfrm>
            <a:off x="8915400" y="2587625"/>
            <a:ext cx="1676400" cy="1677987"/>
          </a:xfrm>
          <a:prstGeom prst="ellipse">
            <a:avLst/>
          </a:prstGeom>
          <a:solidFill>
            <a:srgbClr val="64D1D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94" name="Google Shape;594;p28"/>
          <p:cNvSpPr/>
          <p:nvPr/>
        </p:nvSpPr>
        <p:spPr>
          <a:xfrm>
            <a:off x="5262562" y="2587625"/>
            <a:ext cx="1673225" cy="1677987"/>
          </a:xfrm>
          <a:prstGeom prst="ellipse">
            <a:avLst/>
          </a:prstGeom>
          <a:solidFill>
            <a:srgbClr val="34B2E3"/>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95" name="Google Shape;595;p28"/>
          <p:cNvSpPr/>
          <p:nvPr/>
        </p:nvSpPr>
        <p:spPr>
          <a:xfrm>
            <a:off x="1592262" y="2587625"/>
            <a:ext cx="1676400" cy="1677987"/>
          </a:xfrm>
          <a:prstGeom prst="ellipse">
            <a:avLst/>
          </a:prstGeom>
          <a:solidFill>
            <a:srgbClr val="06528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96" name="Google Shape;596;p28"/>
          <p:cNvSpPr/>
          <p:nvPr/>
        </p:nvSpPr>
        <p:spPr>
          <a:xfrm>
            <a:off x="2063750" y="3009900"/>
            <a:ext cx="696912" cy="833437"/>
          </a:xfrm>
          <a:custGeom>
            <a:avLst/>
            <a:gdLst/>
            <a:ahLst/>
            <a:cxnLst/>
            <a:rect l="l" t="t" r="r" b="b"/>
            <a:pathLst>
              <a:path w="195" h="233" extrusionOk="0">
                <a:moveTo>
                  <a:pt x="131" y="225"/>
                </a:moveTo>
                <a:cubicBezTo>
                  <a:pt x="131" y="230"/>
                  <a:pt x="127" y="233"/>
                  <a:pt x="123" y="233"/>
                </a:cubicBezTo>
                <a:cubicBezTo>
                  <a:pt x="74" y="233"/>
                  <a:pt x="74" y="233"/>
                  <a:pt x="74" y="233"/>
                </a:cubicBezTo>
                <a:cubicBezTo>
                  <a:pt x="69" y="233"/>
                  <a:pt x="66" y="230"/>
                  <a:pt x="66" y="225"/>
                </a:cubicBezTo>
                <a:cubicBezTo>
                  <a:pt x="66" y="225"/>
                  <a:pt x="66" y="225"/>
                  <a:pt x="66" y="225"/>
                </a:cubicBezTo>
                <a:cubicBezTo>
                  <a:pt x="66" y="221"/>
                  <a:pt x="69" y="217"/>
                  <a:pt x="74" y="217"/>
                </a:cubicBezTo>
                <a:cubicBezTo>
                  <a:pt x="123" y="217"/>
                  <a:pt x="123" y="217"/>
                  <a:pt x="123" y="217"/>
                </a:cubicBezTo>
                <a:cubicBezTo>
                  <a:pt x="127" y="217"/>
                  <a:pt x="131" y="221"/>
                  <a:pt x="131" y="225"/>
                </a:cubicBezTo>
                <a:close/>
                <a:moveTo>
                  <a:pt x="131" y="204"/>
                </a:moveTo>
                <a:cubicBezTo>
                  <a:pt x="131" y="200"/>
                  <a:pt x="127" y="196"/>
                  <a:pt x="123" y="196"/>
                </a:cubicBezTo>
                <a:cubicBezTo>
                  <a:pt x="74" y="196"/>
                  <a:pt x="74" y="196"/>
                  <a:pt x="74" y="196"/>
                </a:cubicBezTo>
                <a:cubicBezTo>
                  <a:pt x="69" y="196"/>
                  <a:pt x="66" y="200"/>
                  <a:pt x="66" y="204"/>
                </a:cubicBezTo>
                <a:cubicBezTo>
                  <a:pt x="66" y="204"/>
                  <a:pt x="66" y="204"/>
                  <a:pt x="66" y="204"/>
                </a:cubicBezTo>
                <a:cubicBezTo>
                  <a:pt x="66" y="209"/>
                  <a:pt x="69" y="212"/>
                  <a:pt x="74" y="212"/>
                </a:cubicBezTo>
                <a:cubicBezTo>
                  <a:pt x="123" y="212"/>
                  <a:pt x="123" y="212"/>
                  <a:pt x="123" y="212"/>
                </a:cubicBezTo>
                <a:cubicBezTo>
                  <a:pt x="127" y="212"/>
                  <a:pt x="131" y="209"/>
                  <a:pt x="131" y="204"/>
                </a:cubicBezTo>
                <a:close/>
                <a:moveTo>
                  <a:pt x="106" y="115"/>
                </a:moveTo>
                <a:cubicBezTo>
                  <a:pt x="96" y="115"/>
                  <a:pt x="96" y="115"/>
                  <a:pt x="96" y="115"/>
                </a:cubicBezTo>
                <a:cubicBezTo>
                  <a:pt x="91" y="115"/>
                  <a:pt x="91" y="115"/>
                  <a:pt x="91" y="115"/>
                </a:cubicBezTo>
                <a:cubicBezTo>
                  <a:pt x="91" y="191"/>
                  <a:pt x="91" y="191"/>
                  <a:pt x="91" y="191"/>
                </a:cubicBezTo>
                <a:cubicBezTo>
                  <a:pt x="93" y="191"/>
                  <a:pt x="95" y="191"/>
                  <a:pt x="98" y="191"/>
                </a:cubicBezTo>
                <a:cubicBezTo>
                  <a:pt x="98" y="191"/>
                  <a:pt x="98" y="191"/>
                  <a:pt x="98" y="191"/>
                </a:cubicBezTo>
                <a:cubicBezTo>
                  <a:pt x="98" y="191"/>
                  <a:pt x="98" y="191"/>
                  <a:pt x="98" y="191"/>
                </a:cubicBezTo>
                <a:cubicBezTo>
                  <a:pt x="98" y="191"/>
                  <a:pt x="98" y="191"/>
                  <a:pt x="99" y="191"/>
                </a:cubicBezTo>
                <a:cubicBezTo>
                  <a:pt x="99" y="191"/>
                  <a:pt x="99" y="191"/>
                  <a:pt x="99" y="191"/>
                </a:cubicBezTo>
                <a:cubicBezTo>
                  <a:pt x="101" y="191"/>
                  <a:pt x="104" y="191"/>
                  <a:pt x="106" y="191"/>
                </a:cubicBezTo>
                <a:lnTo>
                  <a:pt x="106" y="115"/>
                </a:lnTo>
                <a:close/>
                <a:moveTo>
                  <a:pt x="71" y="84"/>
                </a:moveTo>
                <a:cubicBezTo>
                  <a:pt x="65" y="84"/>
                  <a:pt x="60" y="90"/>
                  <a:pt x="60" y="96"/>
                </a:cubicBezTo>
                <a:cubicBezTo>
                  <a:pt x="60" y="102"/>
                  <a:pt x="65" y="108"/>
                  <a:pt x="71" y="108"/>
                </a:cubicBezTo>
                <a:cubicBezTo>
                  <a:pt x="83" y="108"/>
                  <a:pt x="83" y="108"/>
                  <a:pt x="83" y="108"/>
                </a:cubicBezTo>
                <a:cubicBezTo>
                  <a:pt x="83" y="96"/>
                  <a:pt x="83" y="96"/>
                  <a:pt x="83" y="96"/>
                </a:cubicBezTo>
                <a:cubicBezTo>
                  <a:pt x="83" y="90"/>
                  <a:pt x="78" y="84"/>
                  <a:pt x="71" y="84"/>
                </a:cubicBezTo>
                <a:close/>
                <a:moveTo>
                  <a:pt x="137" y="96"/>
                </a:moveTo>
                <a:cubicBezTo>
                  <a:pt x="137" y="90"/>
                  <a:pt x="132" y="84"/>
                  <a:pt x="125" y="84"/>
                </a:cubicBezTo>
                <a:cubicBezTo>
                  <a:pt x="119" y="84"/>
                  <a:pt x="114" y="90"/>
                  <a:pt x="114" y="96"/>
                </a:cubicBezTo>
                <a:cubicBezTo>
                  <a:pt x="114" y="108"/>
                  <a:pt x="114" y="108"/>
                  <a:pt x="114" y="108"/>
                </a:cubicBezTo>
                <a:cubicBezTo>
                  <a:pt x="125" y="108"/>
                  <a:pt x="125" y="108"/>
                  <a:pt x="125" y="108"/>
                </a:cubicBezTo>
                <a:cubicBezTo>
                  <a:pt x="132" y="108"/>
                  <a:pt x="137" y="102"/>
                  <a:pt x="137" y="96"/>
                </a:cubicBezTo>
                <a:close/>
                <a:moveTo>
                  <a:pt x="163" y="75"/>
                </a:moveTo>
                <a:cubicBezTo>
                  <a:pt x="157" y="54"/>
                  <a:pt x="133" y="32"/>
                  <a:pt x="98" y="32"/>
                </a:cubicBezTo>
                <a:cubicBezTo>
                  <a:pt x="64" y="32"/>
                  <a:pt x="39" y="54"/>
                  <a:pt x="34" y="75"/>
                </a:cubicBezTo>
                <a:cubicBezTo>
                  <a:pt x="30" y="91"/>
                  <a:pt x="33" y="106"/>
                  <a:pt x="41" y="120"/>
                </a:cubicBezTo>
                <a:cubicBezTo>
                  <a:pt x="48" y="133"/>
                  <a:pt x="55" y="144"/>
                  <a:pt x="61" y="157"/>
                </a:cubicBezTo>
                <a:cubicBezTo>
                  <a:pt x="64" y="165"/>
                  <a:pt x="65" y="175"/>
                  <a:pt x="67" y="183"/>
                </a:cubicBezTo>
                <a:cubicBezTo>
                  <a:pt x="68" y="189"/>
                  <a:pt x="71" y="191"/>
                  <a:pt x="78" y="191"/>
                </a:cubicBezTo>
                <a:cubicBezTo>
                  <a:pt x="80" y="191"/>
                  <a:pt x="81" y="191"/>
                  <a:pt x="83" y="191"/>
                </a:cubicBezTo>
                <a:cubicBezTo>
                  <a:pt x="83" y="115"/>
                  <a:pt x="83" y="115"/>
                  <a:pt x="83" y="115"/>
                </a:cubicBezTo>
                <a:cubicBezTo>
                  <a:pt x="71" y="115"/>
                  <a:pt x="71" y="115"/>
                  <a:pt x="71" y="115"/>
                </a:cubicBezTo>
                <a:cubicBezTo>
                  <a:pt x="66" y="115"/>
                  <a:pt x="61" y="113"/>
                  <a:pt x="58" y="110"/>
                </a:cubicBezTo>
                <a:cubicBezTo>
                  <a:pt x="54" y="106"/>
                  <a:pt x="52" y="101"/>
                  <a:pt x="52" y="96"/>
                </a:cubicBezTo>
                <a:cubicBezTo>
                  <a:pt x="52" y="91"/>
                  <a:pt x="54" y="86"/>
                  <a:pt x="58" y="82"/>
                </a:cubicBezTo>
                <a:cubicBezTo>
                  <a:pt x="61" y="79"/>
                  <a:pt x="66" y="77"/>
                  <a:pt x="71" y="77"/>
                </a:cubicBezTo>
                <a:cubicBezTo>
                  <a:pt x="82" y="77"/>
                  <a:pt x="90" y="85"/>
                  <a:pt x="91" y="96"/>
                </a:cubicBezTo>
                <a:cubicBezTo>
                  <a:pt x="91" y="96"/>
                  <a:pt x="91" y="96"/>
                  <a:pt x="91" y="96"/>
                </a:cubicBezTo>
                <a:cubicBezTo>
                  <a:pt x="91" y="108"/>
                  <a:pt x="91" y="108"/>
                  <a:pt x="91" y="108"/>
                </a:cubicBezTo>
                <a:cubicBezTo>
                  <a:pt x="96" y="108"/>
                  <a:pt x="96" y="108"/>
                  <a:pt x="96" y="108"/>
                </a:cubicBezTo>
                <a:cubicBezTo>
                  <a:pt x="106" y="108"/>
                  <a:pt x="106" y="108"/>
                  <a:pt x="106" y="108"/>
                </a:cubicBezTo>
                <a:cubicBezTo>
                  <a:pt x="106" y="96"/>
                  <a:pt x="106" y="96"/>
                  <a:pt x="106" y="96"/>
                </a:cubicBezTo>
                <a:cubicBezTo>
                  <a:pt x="106" y="96"/>
                  <a:pt x="106" y="96"/>
                  <a:pt x="106" y="96"/>
                </a:cubicBezTo>
                <a:cubicBezTo>
                  <a:pt x="106" y="91"/>
                  <a:pt x="108" y="86"/>
                  <a:pt x="112" y="82"/>
                </a:cubicBezTo>
                <a:cubicBezTo>
                  <a:pt x="115" y="79"/>
                  <a:pt x="120" y="77"/>
                  <a:pt x="125" y="77"/>
                </a:cubicBezTo>
                <a:cubicBezTo>
                  <a:pt x="130" y="77"/>
                  <a:pt x="135" y="79"/>
                  <a:pt x="139" y="82"/>
                </a:cubicBezTo>
                <a:cubicBezTo>
                  <a:pt x="143" y="86"/>
                  <a:pt x="145" y="91"/>
                  <a:pt x="145" y="96"/>
                </a:cubicBezTo>
                <a:cubicBezTo>
                  <a:pt x="145" y="101"/>
                  <a:pt x="143" y="106"/>
                  <a:pt x="139" y="110"/>
                </a:cubicBezTo>
                <a:cubicBezTo>
                  <a:pt x="135" y="113"/>
                  <a:pt x="130" y="115"/>
                  <a:pt x="125" y="115"/>
                </a:cubicBezTo>
                <a:cubicBezTo>
                  <a:pt x="114" y="115"/>
                  <a:pt x="114" y="115"/>
                  <a:pt x="114" y="115"/>
                </a:cubicBezTo>
                <a:cubicBezTo>
                  <a:pt x="114" y="191"/>
                  <a:pt x="114" y="191"/>
                  <a:pt x="114" y="191"/>
                </a:cubicBezTo>
                <a:cubicBezTo>
                  <a:pt x="115" y="191"/>
                  <a:pt x="117" y="191"/>
                  <a:pt x="118" y="191"/>
                </a:cubicBezTo>
                <a:cubicBezTo>
                  <a:pt x="126" y="191"/>
                  <a:pt x="128" y="189"/>
                  <a:pt x="130" y="183"/>
                </a:cubicBezTo>
                <a:cubicBezTo>
                  <a:pt x="131" y="175"/>
                  <a:pt x="133" y="165"/>
                  <a:pt x="136" y="157"/>
                </a:cubicBezTo>
                <a:cubicBezTo>
                  <a:pt x="142" y="144"/>
                  <a:pt x="149" y="133"/>
                  <a:pt x="156" y="120"/>
                </a:cubicBezTo>
                <a:cubicBezTo>
                  <a:pt x="163" y="106"/>
                  <a:pt x="167" y="91"/>
                  <a:pt x="163" y="75"/>
                </a:cubicBezTo>
                <a:close/>
                <a:moveTo>
                  <a:pt x="105" y="8"/>
                </a:moveTo>
                <a:cubicBezTo>
                  <a:pt x="105" y="4"/>
                  <a:pt x="102" y="0"/>
                  <a:pt x="98" y="0"/>
                </a:cubicBezTo>
                <a:cubicBezTo>
                  <a:pt x="98" y="0"/>
                  <a:pt x="98" y="0"/>
                  <a:pt x="98" y="0"/>
                </a:cubicBezTo>
                <a:cubicBezTo>
                  <a:pt x="94" y="0"/>
                  <a:pt x="91" y="4"/>
                  <a:pt x="91" y="8"/>
                </a:cubicBezTo>
                <a:cubicBezTo>
                  <a:pt x="91" y="21"/>
                  <a:pt x="91" y="21"/>
                  <a:pt x="91" y="21"/>
                </a:cubicBezTo>
                <a:cubicBezTo>
                  <a:pt x="91" y="25"/>
                  <a:pt x="94" y="28"/>
                  <a:pt x="98" y="28"/>
                </a:cubicBezTo>
                <a:cubicBezTo>
                  <a:pt x="98" y="28"/>
                  <a:pt x="98" y="28"/>
                  <a:pt x="98" y="28"/>
                </a:cubicBezTo>
                <a:cubicBezTo>
                  <a:pt x="102" y="28"/>
                  <a:pt x="105" y="25"/>
                  <a:pt x="105" y="21"/>
                </a:cubicBezTo>
                <a:lnTo>
                  <a:pt x="105" y="8"/>
                </a:lnTo>
                <a:close/>
                <a:moveTo>
                  <a:pt x="145" y="19"/>
                </a:moveTo>
                <a:cubicBezTo>
                  <a:pt x="147" y="16"/>
                  <a:pt x="145" y="11"/>
                  <a:pt x="142" y="10"/>
                </a:cubicBezTo>
                <a:cubicBezTo>
                  <a:pt x="142" y="10"/>
                  <a:pt x="142" y="10"/>
                  <a:pt x="142" y="10"/>
                </a:cubicBezTo>
                <a:cubicBezTo>
                  <a:pt x="138" y="8"/>
                  <a:pt x="134" y="9"/>
                  <a:pt x="132" y="12"/>
                </a:cubicBezTo>
                <a:cubicBezTo>
                  <a:pt x="126" y="24"/>
                  <a:pt x="126" y="24"/>
                  <a:pt x="126" y="24"/>
                </a:cubicBezTo>
                <a:cubicBezTo>
                  <a:pt x="124" y="27"/>
                  <a:pt x="125" y="32"/>
                  <a:pt x="129" y="34"/>
                </a:cubicBezTo>
                <a:cubicBezTo>
                  <a:pt x="129" y="34"/>
                  <a:pt x="129" y="34"/>
                  <a:pt x="129" y="34"/>
                </a:cubicBezTo>
                <a:cubicBezTo>
                  <a:pt x="132" y="35"/>
                  <a:pt x="137" y="34"/>
                  <a:pt x="138" y="31"/>
                </a:cubicBezTo>
                <a:lnTo>
                  <a:pt x="145" y="19"/>
                </a:lnTo>
                <a:close/>
                <a:moveTo>
                  <a:pt x="174" y="42"/>
                </a:moveTo>
                <a:cubicBezTo>
                  <a:pt x="177" y="39"/>
                  <a:pt x="177" y="35"/>
                  <a:pt x="174" y="32"/>
                </a:cubicBezTo>
                <a:cubicBezTo>
                  <a:pt x="174" y="32"/>
                  <a:pt x="174" y="32"/>
                  <a:pt x="174" y="32"/>
                </a:cubicBezTo>
                <a:cubicBezTo>
                  <a:pt x="172" y="29"/>
                  <a:pt x="167" y="29"/>
                  <a:pt x="164" y="31"/>
                </a:cubicBezTo>
                <a:cubicBezTo>
                  <a:pt x="154" y="40"/>
                  <a:pt x="154" y="40"/>
                  <a:pt x="154" y="40"/>
                </a:cubicBezTo>
                <a:cubicBezTo>
                  <a:pt x="152" y="43"/>
                  <a:pt x="151" y="47"/>
                  <a:pt x="154" y="50"/>
                </a:cubicBezTo>
                <a:cubicBezTo>
                  <a:pt x="154" y="50"/>
                  <a:pt x="154" y="50"/>
                  <a:pt x="154" y="50"/>
                </a:cubicBezTo>
                <a:cubicBezTo>
                  <a:pt x="156" y="53"/>
                  <a:pt x="161" y="53"/>
                  <a:pt x="164" y="51"/>
                </a:cubicBezTo>
                <a:lnTo>
                  <a:pt x="174" y="42"/>
                </a:lnTo>
                <a:close/>
                <a:moveTo>
                  <a:pt x="189" y="77"/>
                </a:moveTo>
                <a:cubicBezTo>
                  <a:pt x="193" y="76"/>
                  <a:pt x="195" y="72"/>
                  <a:pt x="195" y="69"/>
                </a:cubicBezTo>
                <a:cubicBezTo>
                  <a:pt x="195" y="69"/>
                  <a:pt x="195" y="69"/>
                  <a:pt x="195" y="69"/>
                </a:cubicBezTo>
                <a:cubicBezTo>
                  <a:pt x="194" y="65"/>
                  <a:pt x="190" y="62"/>
                  <a:pt x="186" y="63"/>
                </a:cubicBezTo>
                <a:cubicBezTo>
                  <a:pt x="174" y="65"/>
                  <a:pt x="174" y="65"/>
                  <a:pt x="174" y="65"/>
                </a:cubicBezTo>
                <a:cubicBezTo>
                  <a:pt x="170" y="66"/>
                  <a:pt x="167" y="70"/>
                  <a:pt x="168" y="73"/>
                </a:cubicBezTo>
                <a:cubicBezTo>
                  <a:pt x="168" y="73"/>
                  <a:pt x="168" y="73"/>
                  <a:pt x="168" y="73"/>
                </a:cubicBezTo>
                <a:cubicBezTo>
                  <a:pt x="169" y="77"/>
                  <a:pt x="172" y="80"/>
                  <a:pt x="176" y="79"/>
                </a:cubicBezTo>
                <a:lnTo>
                  <a:pt x="189" y="77"/>
                </a:lnTo>
                <a:close/>
                <a:moveTo>
                  <a:pt x="186" y="115"/>
                </a:moveTo>
                <a:cubicBezTo>
                  <a:pt x="190" y="116"/>
                  <a:pt x="193" y="113"/>
                  <a:pt x="194" y="109"/>
                </a:cubicBezTo>
                <a:cubicBezTo>
                  <a:pt x="194" y="109"/>
                  <a:pt x="194" y="109"/>
                  <a:pt x="194" y="109"/>
                </a:cubicBezTo>
                <a:cubicBezTo>
                  <a:pt x="195" y="105"/>
                  <a:pt x="192" y="102"/>
                  <a:pt x="189" y="101"/>
                </a:cubicBezTo>
                <a:cubicBezTo>
                  <a:pt x="176" y="98"/>
                  <a:pt x="176" y="98"/>
                  <a:pt x="176" y="98"/>
                </a:cubicBezTo>
                <a:cubicBezTo>
                  <a:pt x="172" y="98"/>
                  <a:pt x="168" y="100"/>
                  <a:pt x="167" y="104"/>
                </a:cubicBezTo>
                <a:cubicBezTo>
                  <a:pt x="167" y="104"/>
                  <a:pt x="167" y="104"/>
                  <a:pt x="167" y="104"/>
                </a:cubicBezTo>
                <a:cubicBezTo>
                  <a:pt x="167" y="108"/>
                  <a:pt x="169" y="111"/>
                  <a:pt x="173" y="112"/>
                </a:cubicBezTo>
                <a:lnTo>
                  <a:pt x="186" y="115"/>
                </a:lnTo>
                <a:close/>
                <a:moveTo>
                  <a:pt x="57" y="31"/>
                </a:moveTo>
                <a:cubicBezTo>
                  <a:pt x="59" y="34"/>
                  <a:pt x="63" y="35"/>
                  <a:pt x="67" y="34"/>
                </a:cubicBezTo>
                <a:cubicBezTo>
                  <a:pt x="67" y="34"/>
                  <a:pt x="67" y="34"/>
                  <a:pt x="67" y="34"/>
                </a:cubicBezTo>
                <a:cubicBezTo>
                  <a:pt x="70" y="32"/>
                  <a:pt x="71" y="27"/>
                  <a:pt x="70" y="24"/>
                </a:cubicBezTo>
                <a:cubicBezTo>
                  <a:pt x="63" y="12"/>
                  <a:pt x="63" y="12"/>
                  <a:pt x="63" y="12"/>
                </a:cubicBezTo>
                <a:cubicBezTo>
                  <a:pt x="61" y="9"/>
                  <a:pt x="57" y="8"/>
                  <a:pt x="54" y="10"/>
                </a:cubicBezTo>
                <a:cubicBezTo>
                  <a:pt x="54" y="10"/>
                  <a:pt x="54" y="10"/>
                  <a:pt x="54" y="10"/>
                </a:cubicBezTo>
                <a:cubicBezTo>
                  <a:pt x="50" y="11"/>
                  <a:pt x="49" y="16"/>
                  <a:pt x="51" y="19"/>
                </a:cubicBezTo>
                <a:lnTo>
                  <a:pt x="57" y="31"/>
                </a:lnTo>
                <a:close/>
                <a:moveTo>
                  <a:pt x="32" y="51"/>
                </a:moveTo>
                <a:cubicBezTo>
                  <a:pt x="35" y="53"/>
                  <a:pt x="39" y="53"/>
                  <a:pt x="42" y="50"/>
                </a:cubicBezTo>
                <a:cubicBezTo>
                  <a:pt x="42" y="50"/>
                  <a:pt x="42" y="50"/>
                  <a:pt x="42" y="50"/>
                </a:cubicBezTo>
                <a:cubicBezTo>
                  <a:pt x="44" y="47"/>
                  <a:pt x="44" y="43"/>
                  <a:pt x="41" y="40"/>
                </a:cubicBezTo>
                <a:cubicBezTo>
                  <a:pt x="31" y="31"/>
                  <a:pt x="31" y="31"/>
                  <a:pt x="31" y="31"/>
                </a:cubicBezTo>
                <a:cubicBezTo>
                  <a:pt x="28" y="29"/>
                  <a:pt x="24" y="29"/>
                  <a:pt x="21" y="32"/>
                </a:cubicBezTo>
                <a:cubicBezTo>
                  <a:pt x="21" y="32"/>
                  <a:pt x="21" y="32"/>
                  <a:pt x="21" y="32"/>
                </a:cubicBezTo>
                <a:cubicBezTo>
                  <a:pt x="19" y="35"/>
                  <a:pt x="19" y="39"/>
                  <a:pt x="22" y="42"/>
                </a:cubicBezTo>
                <a:lnTo>
                  <a:pt x="32" y="51"/>
                </a:lnTo>
                <a:close/>
                <a:moveTo>
                  <a:pt x="20" y="79"/>
                </a:moveTo>
                <a:cubicBezTo>
                  <a:pt x="23" y="80"/>
                  <a:pt x="27" y="77"/>
                  <a:pt x="28" y="73"/>
                </a:cubicBezTo>
                <a:cubicBezTo>
                  <a:pt x="28" y="73"/>
                  <a:pt x="28" y="73"/>
                  <a:pt x="28" y="73"/>
                </a:cubicBezTo>
                <a:cubicBezTo>
                  <a:pt x="28" y="70"/>
                  <a:pt x="26" y="66"/>
                  <a:pt x="22" y="65"/>
                </a:cubicBezTo>
                <a:cubicBezTo>
                  <a:pt x="9" y="63"/>
                  <a:pt x="9" y="63"/>
                  <a:pt x="9" y="63"/>
                </a:cubicBezTo>
                <a:cubicBezTo>
                  <a:pt x="5" y="62"/>
                  <a:pt x="2" y="65"/>
                  <a:pt x="1" y="69"/>
                </a:cubicBezTo>
                <a:cubicBezTo>
                  <a:pt x="1" y="69"/>
                  <a:pt x="1" y="69"/>
                  <a:pt x="1" y="69"/>
                </a:cubicBezTo>
                <a:cubicBezTo>
                  <a:pt x="0" y="72"/>
                  <a:pt x="3" y="76"/>
                  <a:pt x="7" y="77"/>
                </a:cubicBezTo>
                <a:lnTo>
                  <a:pt x="20" y="79"/>
                </a:lnTo>
                <a:close/>
                <a:moveTo>
                  <a:pt x="23" y="112"/>
                </a:moveTo>
                <a:cubicBezTo>
                  <a:pt x="26" y="111"/>
                  <a:pt x="29" y="108"/>
                  <a:pt x="28" y="104"/>
                </a:cubicBezTo>
                <a:cubicBezTo>
                  <a:pt x="28" y="104"/>
                  <a:pt x="28" y="104"/>
                  <a:pt x="28" y="104"/>
                </a:cubicBezTo>
                <a:cubicBezTo>
                  <a:pt x="27" y="100"/>
                  <a:pt x="24" y="98"/>
                  <a:pt x="20" y="98"/>
                </a:cubicBezTo>
                <a:cubicBezTo>
                  <a:pt x="7" y="101"/>
                  <a:pt x="7" y="101"/>
                  <a:pt x="7" y="101"/>
                </a:cubicBezTo>
                <a:cubicBezTo>
                  <a:pt x="3" y="102"/>
                  <a:pt x="1" y="105"/>
                  <a:pt x="1" y="109"/>
                </a:cubicBezTo>
                <a:cubicBezTo>
                  <a:pt x="1" y="109"/>
                  <a:pt x="1" y="109"/>
                  <a:pt x="1" y="109"/>
                </a:cubicBezTo>
                <a:cubicBezTo>
                  <a:pt x="2" y="113"/>
                  <a:pt x="6" y="116"/>
                  <a:pt x="10" y="115"/>
                </a:cubicBezTo>
                <a:lnTo>
                  <a:pt x="23" y="112"/>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97" name="Google Shape;597;p28"/>
          <p:cNvSpPr/>
          <p:nvPr/>
        </p:nvSpPr>
        <p:spPr>
          <a:xfrm>
            <a:off x="5662612" y="3163887"/>
            <a:ext cx="976312" cy="650875"/>
          </a:xfrm>
          <a:custGeom>
            <a:avLst/>
            <a:gdLst/>
            <a:ahLst/>
            <a:cxnLst/>
            <a:rect l="l" t="t" r="r" b="b"/>
            <a:pathLst>
              <a:path w="273" h="182" extrusionOk="0">
                <a:moveTo>
                  <a:pt x="217" y="18"/>
                </a:moveTo>
                <a:cubicBezTo>
                  <a:pt x="243" y="81"/>
                  <a:pt x="243" y="81"/>
                  <a:pt x="243" y="81"/>
                </a:cubicBezTo>
                <a:cubicBezTo>
                  <a:pt x="211" y="94"/>
                  <a:pt x="211" y="94"/>
                  <a:pt x="211" y="94"/>
                </a:cubicBezTo>
                <a:cubicBezTo>
                  <a:pt x="194" y="80"/>
                  <a:pt x="143" y="36"/>
                  <a:pt x="139" y="35"/>
                </a:cubicBezTo>
                <a:cubicBezTo>
                  <a:pt x="135" y="35"/>
                  <a:pt x="119" y="41"/>
                  <a:pt x="118" y="41"/>
                </a:cubicBezTo>
                <a:cubicBezTo>
                  <a:pt x="117" y="42"/>
                  <a:pt x="108" y="44"/>
                  <a:pt x="99" y="44"/>
                </a:cubicBezTo>
                <a:cubicBezTo>
                  <a:pt x="95" y="44"/>
                  <a:pt x="92" y="44"/>
                  <a:pt x="90" y="42"/>
                </a:cubicBezTo>
                <a:cubicBezTo>
                  <a:pt x="88" y="41"/>
                  <a:pt x="87" y="40"/>
                  <a:pt x="87" y="38"/>
                </a:cubicBezTo>
                <a:cubicBezTo>
                  <a:pt x="88" y="35"/>
                  <a:pt x="91" y="31"/>
                  <a:pt x="93" y="30"/>
                </a:cubicBezTo>
                <a:cubicBezTo>
                  <a:pt x="107" y="23"/>
                  <a:pt x="143" y="10"/>
                  <a:pt x="146" y="9"/>
                </a:cubicBezTo>
                <a:cubicBezTo>
                  <a:pt x="146" y="9"/>
                  <a:pt x="147" y="9"/>
                  <a:pt x="147" y="9"/>
                </a:cubicBezTo>
                <a:cubicBezTo>
                  <a:pt x="156" y="9"/>
                  <a:pt x="211" y="17"/>
                  <a:pt x="217" y="18"/>
                </a:cubicBezTo>
                <a:close/>
                <a:moveTo>
                  <a:pt x="240" y="0"/>
                </a:moveTo>
                <a:cubicBezTo>
                  <a:pt x="239" y="0"/>
                  <a:pt x="238" y="0"/>
                  <a:pt x="237" y="0"/>
                </a:cubicBezTo>
                <a:cubicBezTo>
                  <a:pt x="227" y="4"/>
                  <a:pt x="227" y="4"/>
                  <a:pt x="227" y="4"/>
                </a:cubicBezTo>
                <a:cubicBezTo>
                  <a:pt x="225" y="5"/>
                  <a:pt x="223" y="6"/>
                  <a:pt x="223" y="8"/>
                </a:cubicBezTo>
                <a:cubicBezTo>
                  <a:pt x="222" y="10"/>
                  <a:pt x="222" y="12"/>
                  <a:pt x="223" y="14"/>
                </a:cubicBezTo>
                <a:cubicBezTo>
                  <a:pt x="249" y="80"/>
                  <a:pt x="249" y="80"/>
                  <a:pt x="249" y="80"/>
                </a:cubicBezTo>
                <a:cubicBezTo>
                  <a:pt x="250" y="83"/>
                  <a:pt x="254" y="85"/>
                  <a:pt x="258" y="84"/>
                </a:cubicBezTo>
                <a:cubicBezTo>
                  <a:pt x="268" y="80"/>
                  <a:pt x="268" y="80"/>
                  <a:pt x="268" y="80"/>
                </a:cubicBezTo>
                <a:cubicBezTo>
                  <a:pt x="270" y="79"/>
                  <a:pt x="272" y="78"/>
                  <a:pt x="272" y="76"/>
                </a:cubicBezTo>
                <a:cubicBezTo>
                  <a:pt x="273" y="74"/>
                  <a:pt x="273" y="72"/>
                  <a:pt x="272" y="71"/>
                </a:cubicBezTo>
                <a:cubicBezTo>
                  <a:pt x="246" y="4"/>
                  <a:pt x="246" y="4"/>
                  <a:pt x="246" y="4"/>
                </a:cubicBezTo>
                <a:cubicBezTo>
                  <a:pt x="245" y="2"/>
                  <a:pt x="243" y="0"/>
                  <a:pt x="240" y="0"/>
                </a:cubicBezTo>
                <a:close/>
                <a:moveTo>
                  <a:pt x="1" y="91"/>
                </a:moveTo>
                <a:cubicBezTo>
                  <a:pt x="0" y="93"/>
                  <a:pt x="1" y="94"/>
                  <a:pt x="2" y="96"/>
                </a:cubicBezTo>
                <a:cubicBezTo>
                  <a:pt x="3" y="97"/>
                  <a:pt x="5" y="98"/>
                  <a:pt x="7" y="98"/>
                </a:cubicBezTo>
                <a:cubicBezTo>
                  <a:pt x="18" y="99"/>
                  <a:pt x="18" y="99"/>
                  <a:pt x="18" y="99"/>
                </a:cubicBezTo>
                <a:cubicBezTo>
                  <a:pt x="22" y="99"/>
                  <a:pt x="26" y="96"/>
                  <a:pt x="26" y="93"/>
                </a:cubicBezTo>
                <a:cubicBezTo>
                  <a:pt x="31" y="18"/>
                  <a:pt x="31" y="18"/>
                  <a:pt x="31" y="18"/>
                </a:cubicBezTo>
                <a:cubicBezTo>
                  <a:pt x="32" y="16"/>
                  <a:pt x="31" y="14"/>
                  <a:pt x="30" y="13"/>
                </a:cubicBezTo>
                <a:cubicBezTo>
                  <a:pt x="29" y="12"/>
                  <a:pt x="27" y="11"/>
                  <a:pt x="25" y="11"/>
                </a:cubicBezTo>
                <a:cubicBezTo>
                  <a:pt x="14" y="10"/>
                  <a:pt x="14" y="10"/>
                  <a:pt x="14" y="10"/>
                </a:cubicBezTo>
                <a:cubicBezTo>
                  <a:pt x="14" y="10"/>
                  <a:pt x="13" y="10"/>
                  <a:pt x="13" y="10"/>
                </a:cubicBezTo>
                <a:cubicBezTo>
                  <a:pt x="10" y="10"/>
                  <a:pt x="6" y="13"/>
                  <a:pt x="6" y="16"/>
                </a:cubicBezTo>
                <a:lnTo>
                  <a:pt x="1" y="91"/>
                </a:lnTo>
                <a:close/>
                <a:moveTo>
                  <a:pt x="112" y="157"/>
                </a:moveTo>
                <a:cubicBezTo>
                  <a:pt x="112" y="155"/>
                  <a:pt x="111" y="152"/>
                  <a:pt x="108" y="150"/>
                </a:cubicBezTo>
                <a:cubicBezTo>
                  <a:pt x="103" y="147"/>
                  <a:pt x="99" y="147"/>
                  <a:pt x="94" y="152"/>
                </a:cubicBezTo>
                <a:cubicBezTo>
                  <a:pt x="89" y="159"/>
                  <a:pt x="89" y="159"/>
                  <a:pt x="89" y="159"/>
                </a:cubicBezTo>
                <a:cubicBezTo>
                  <a:pt x="89" y="159"/>
                  <a:pt x="89" y="159"/>
                  <a:pt x="89" y="159"/>
                </a:cubicBezTo>
                <a:cubicBezTo>
                  <a:pt x="84" y="165"/>
                  <a:pt x="84" y="165"/>
                  <a:pt x="84" y="165"/>
                </a:cubicBezTo>
                <a:cubicBezTo>
                  <a:pt x="78" y="172"/>
                  <a:pt x="84" y="178"/>
                  <a:pt x="86" y="179"/>
                </a:cubicBezTo>
                <a:cubicBezTo>
                  <a:pt x="88" y="181"/>
                  <a:pt x="90" y="182"/>
                  <a:pt x="92" y="182"/>
                </a:cubicBezTo>
                <a:cubicBezTo>
                  <a:pt x="95" y="182"/>
                  <a:pt x="97" y="180"/>
                  <a:pt x="100" y="177"/>
                </a:cubicBezTo>
                <a:cubicBezTo>
                  <a:pt x="107" y="168"/>
                  <a:pt x="107" y="168"/>
                  <a:pt x="107" y="168"/>
                </a:cubicBezTo>
                <a:cubicBezTo>
                  <a:pt x="107" y="168"/>
                  <a:pt x="107" y="168"/>
                  <a:pt x="107" y="168"/>
                </a:cubicBezTo>
                <a:cubicBezTo>
                  <a:pt x="110" y="165"/>
                  <a:pt x="110" y="165"/>
                  <a:pt x="110" y="165"/>
                </a:cubicBezTo>
                <a:cubicBezTo>
                  <a:pt x="112" y="162"/>
                  <a:pt x="113" y="160"/>
                  <a:pt x="112" y="157"/>
                </a:cubicBezTo>
                <a:close/>
                <a:moveTo>
                  <a:pt x="59" y="153"/>
                </a:moveTo>
                <a:cubicBezTo>
                  <a:pt x="56" y="157"/>
                  <a:pt x="57" y="161"/>
                  <a:pt x="63" y="166"/>
                </a:cubicBezTo>
                <a:cubicBezTo>
                  <a:pt x="67" y="170"/>
                  <a:pt x="72" y="169"/>
                  <a:pt x="76" y="164"/>
                </a:cubicBezTo>
                <a:cubicBezTo>
                  <a:pt x="89" y="149"/>
                  <a:pt x="89" y="149"/>
                  <a:pt x="89" y="149"/>
                </a:cubicBezTo>
                <a:cubicBezTo>
                  <a:pt x="95" y="141"/>
                  <a:pt x="89" y="136"/>
                  <a:pt x="88" y="134"/>
                </a:cubicBezTo>
                <a:cubicBezTo>
                  <a:pt x="83" y="130"/>
                  <a:pt x="78" y="131"/>
                  <a:pt x="74" y="136"/>
                </a:cubicBezTo>
                <a:cubicBezTo>
                  <a:pt x="67" y="144"/>
                  <a:pt x="67" y="144"/>
                  <a:pt x="67" y="144"/>
                </a:cubicBezTo>
                <a:cubicBezTo>
                  <a:pt x="67" y="144"/>
                  <a:pt x="67" y="144"/>
                  <a:pt x="67" y="144"/>
                </a:cubicBezTo>
                <a:cubicBezTo>
                  <a:pt x="66" y="145"/>
                  <a:pt x="66" y="145"/>
                  <a:pt x="66" y="145"/>
                </a:cubicBezTo>
                <a:lnTo>
                  <a:pt x="59" y="153"/>
                </a:lnTo>
                <a:close/>
                <a:moveTo>
                  <a:pt x="41" y="134"/>
                </a:moveTo>
                <a:cubicBezTo>
                  <a:pt x="39" y="137"/>
                  <a:pt x="38" y="139"/>
                  <a:pt x="38" y="142"/>
                </a:cubicBezTo>
                <a:cubicBezTo>
                  <a:pt x="39" y="144"/>
                  <a:pt x="40" y="147"/>
                  <a:pt x="42" y="149"/>
                </a:cubicBezTo>
                <a:cubicBezTo>
                  <a:pt x="47" y="152"/>
                  <a:pt x="52" y="152"/>
                  <a:pt x="56" y="147"/>
                </a:cubicBezTo>
                <a:cubicBezTo>
                  <a:pt x="71" y="130"/>
                  <a:pt x="71" y="130"/>
                  <a:pt x="71" y="130"/>
                </a:cubicBezTo>
                <a:cubicBezTo>
                  <a:pt x="73" y="127"/>
                  <a:pt x="74" y="125"/>
                  <a:pt x="73" y="122"/>
                </a:cubicBezTo>
                <a:cubicBezTo>
                  <a:pt x="73" y="119"/>
                  <a:pt x="71" y="117"/>
                  <a:pt x="69" y="115"/>
                </a:cubicBezTo>
                <a:cubicBezTo>
                  <a:pt x="64" y="111"/>
                  <a:pt x="59" y="112"/>
                  <a:pt x="55" y="117"/>
                </a:cubicBezTo>
                <a:cubicBezTo>
                  <a:pt x="48" y="126"/>
                  <a:pt x="48" y="126"/>
                  <a:pt x="48" y="126"/>
                </a:cubicBezTo>
                <a:cubicBezTo>
                  <a:pt x="48" y="126"/>
                  <a:pt x="48" y="126"/>
                  <a:pt x="48" y="126"/>
                </a:cubicBezTo>
                <a:cubicBezTo>
                  <a:pt x="47" y="127"/>
                  <a:pt x="47" y="127"/>
                  <a:pt x="47" y="127"/>
                </a:cubicBezTo>
                <a:lnTo>
                  <a:pt x="41" y="134"/>
                </a:lnTo>
                <a:close/>
                <a:moveTo>
                  <a:pt x="38" y="128"/>
                </a:moveTo>
                <a:cubicBezTo>
                  <a:pt x="52" y="111"/>
                  <a:pt x="52" y="111"/>
                  <a:pt x="52" y="111"/>
                </a:cubicBezTo>
                <a:cubicBezTo>
                  <a:pt x="58" y="104"/>
                  <a:pt x="52" y="98"/>
                  <a:pt x="50" y="96"/>
                </a:cubicBezTo>
                <a:cubicBezTo>
                  <a:pt x="45" y="93"/>
                  <a:pt x="40" y="93"/>
                  <a:pt x="36" y="98"/>
                </a:cubicBezTo>
                <a:cubicBezTo>
                  <a:pt x="32" y="104"/>
                  <a:pt x="32" y="104"/>
                  <a:pt x="32" y="104"/>
                </a:cubicBezTo>
                <a:cubicBezTo>
                  <a:pt x="32" y="104"/>
                  <a:pt x="32" y="104"/>
                  <a:pt x="32" y="104"/>
                </a:cubicBezTo>
                <a:cubicBezTo>
                  <a:pt x="31" y="105"/>
                  <a:pt x="31" y="105"/>
                  <a:pt x="31" y="105"/>
                </a:cubicBezTo>
                <a:cubicBezTo>
                  <a:pt x="24" y="113"/>
                  <a:pt x="24" y="113"/>
                  <a:pt x="24" y="113"/>
                </a:cubicBezTo>
                <a:cubicBezTo>
                  <a:pt x="22" y="115"/>
                  <a:pt x="21" y="118"/>
                  <a:pt x="21" y="121"/>
                </a:cubicBezTo>
                <a:cubicBezTo>
                  <a:pt x="21" y="123"/>
                  <a:pt x="23" y="125"/>
                  <a:pt x="24" y="126"/>
                </a:cubicBezTo>
                <a:cubicBezTo>
                  <a:pt x="27" y="128"/>
                  <a:pt x="29" y="130"/>
                  <a:pt x="32" y="130"/>
                </a:cubicBezTo>
                <a:cubicBezTo>
                  <a:pt x="34" y="130"/>
                  <a:pt x="36" y="129"/>
                  <a:pt x="38" y="128"/>
                </a:cubicBezTo>
                <a:close/>
                <a:moveTo>
                  <a:pt x="207" y="113"/>
                </a:moveTo>
                <a:cubicBezTo>
                  <a:pt x="210" y="110"/>
                  <a:pt x="212" y="104"/>
                  <a:pt x="206" y="99"/>
                </a:cubicBezTo>
                <a:cubicBezTo>
                  <a:pt x="201" y="94"/>
                  <a:pt x="201" y="94"/>
                  <a:pt x="201" y="94"/>
                </a:cubicBezTo>
                <a:cubicBezTo>
                  <a:pt x="175" y="72"/>
                  <a:pt x="145" y="46"/>
                  <a:pt x="138" y="42"/>
                </a:cubicBezTo>
                <a:cubicBezTo>
                  <a:pt x="135" y="43"/>
                  <a:pt x="126" y="45"/>
                  <a:pt x="120" y="48"/>
                </a:cubicBezTo>
                <a:cubicBezTo>
                  <a:pt x="119" y="48"/>
                  <a:pt x="119" y="48"/>
                  <a:pt x="119" y="48"/>
                </a:cubicBezTo>
                <a:cubicBezTo>
                  <a:pt x="119" y="48"/>
                  <a:pt x="109" y="51"/>
                  <a:pt x="99" y="51"/>
                </a:cubicBezTo>
                <a:cubicBezTo>
                  <a:pt x="94" y="51"/>
                  <a:pt x="90" y="50"/>
                  <a:pt x="87" y="48"/>
                </a:cubicBezTo>
                <a:cubicBezTo>
                  <a:pt x="81" y="45"/>
                  <a:pt x="81" y="40"/>
                  <a:pt x="81" y="38"/>
                </a:cubicBezTo>
                <a:cubicBezTo>
                  <a:pt x="81" y="32"/>
                  <a:pt x="86" y="27"/>
                  <a:pt x="90" y="25"/>
                </a:cubicBezTo>
                <a:cubicBezTo>
                  <a:pt x="38" y="18"/>
                  <a:pt x="38" y="18"/>
                  <a:pt x="38" y="18"/>
                </a:cubicBezTo>
                <a:cubicBezTo>
                  <a:pt x="32" y="93"/>
                  <a:pt x="32" y="93"/>
                  <a:pt x="32" y="93"/>
                </a:cubicBezTo>
                <a:cubicBezTo>
                  <a:pt x="37" y="89"/>
                  <a:pt x="41" y="88"/>
                  <a:pt x="44" y="88"/>
                </a:cubicBezTo>
                <a:cubicBezTo>
                  <a:pt x="47" y="88"/>
                  <a:pt x="51" y="89"/>
                  <a:pt x="54" y="92"/>
                </a:cubicBezTo>
                <a:cubicBezTo>
                  <a:pt x="59" y="96"/>
                  <a:pt x="61" y="101"/>
                  <a:pt x="61" y="107"/>
                </a:cubicBezTo>
                <a:cubicBezTo>
                  <a:pt x="65" y="106"/>
                  <a:pt x="69" y="107"/>
                  <a:pt x="73" y="110"/>
                </a:cubicBezTo>
                <a:cubicBezTo>
                  <a:pt x="78" y="114"/>
                  <a:pt x="80" y="120"/>
                  <a:pt x="79" y="125"/>
                </a:cubicBezTo>
                <a:cubicBezTo>
                  <a:pt x="84" y="125"/>
                  <a:pt x="88" y="126"/>
                  <a:pt x="92" y="129"/>
                </a:cubicBezTo>
                <a:cubicBezTo>
                  <a:pt x="96" y="133"/>
                  <a:pt x="98" y="137"/>
                  <a:pt x="98" y="142"/>
                </a:cubicBezTo>
                <a:cubicBezTo>
                  <a:pt x="103" y="141"/>
                  <a:pt x="108" y="142"/>
                  <a:pt x="112" y="145"/>
                </a:cubicBezTo>
                <a:cubicBezTo>
                  <a:pt x="118" y="150"/>
                  <a:pt x="120" y="157"/>
                  <a:pt x="118" y="164"/>
                </a:cubicBezTo>
                <a:cubicBezTo>
                  <a:pt x="122" y="167"/>
                  <a:pt x="122" y="167"/>
                  <a:pt x="122" y="167"/>
                </a:cubicBezTo>
                <a:cubicBezTo>
                  <a:pt x="123" y="168"/>
                  <a:pt x="123" y="168"/>
                  <a:pt x="124" y="168"/>
                </a:cubicBezTo>
                <a:cubicBezTo>
                  <a:pt x="124" y="168"/>
                  <a:pt x="124" y="168"/>
                  <a:pt x="124" y="168"/>
                </a:cubicBezTo>
                <a:cubicBezTo>
                  <a:pt x="126" y="169"/>
                  <a:pt x="127" y="170"/>
                  <a:pt x="129" y="170"/>
                </a:cubicBezTo>
                <a:cubicBezTo>
                  <a:pt x="132" y="170"/>
                  <a:pt x="135" y="168"/>
                  <a:pt x="136" y="166"/>
                </a:cubicBezTo>
                <a:cubicBezTo>
                  <a:pt x="139" y="162"/>
                  <a:pt x="141" y="159"/>
                  <a:pt x="137" y="155"/>
                </a:cubicBezTo>
                <a:cubicBezTo>
                  <a:pt x="137" y="155"/>
                  <a:pt x="137" y="155"/>
                  <a:pt x="137" y="155"/>
                </a:cubicBezTo>
                <a:cubicBezTo>
                  <a:pt x="114" y="135"/>
                  <a:pt x="114" y="135"/>
                  <a:pt x="114" y="135"/>
                </a:cubicBezTo>
                <a:cubicBezTo>
                  <a:pt x="113" y="135"/>
                  <a:pt x="113" y="134"/>
                  <a:pt x="113" y="133"/>
                </a:cubicBezTo>
                <a:cubicBezTo>
                  <a:pt x="113" y="132"/>
                  <a:pt x="113" y="131"/>
                  <a:pt x="114" y="130"/>
                </a:cubicBezTo>
                <a:cubicBezTo>
                  <a:pt x="115" y="129"/>
                  <a:pt x="117" y="129"/>
                  <a:pt x="119" y="130"/>
                </a:cubicBezTo>
                <a:cubicBezTo>
                  <a:pt x="149" y="155"/>
                  <a:pt x="149" y="155"/>
                  <a:pt x="149" y="155"/>
                </a:cubicBezTo>
                <a:cubicBezTo>
                  <a:pt x="150" y="156"/>
                  <a:pt x="152" y="157"/>
                  <a:pt x="154" y="157"/>
                </a:cubicBezTo>
                <a:cubicBezTo>
                  <a:pt x="157" y="157"/>
                  <a:pt x="160" y="155"/>
                  <a:pt x="162" y="152"/>
                </a:cubicBezTo>
                <a:cubicBezTo>
                  <a:pt x="164" y="150"/>
                  <a:pt x="165" y="148"/>
                  <a:pt x="165" y="145"/>
                </a:cubicBezTo>
                <a:cubicBezTo>
                  <a:pt x="164" y="143"/>
                  <a:pt x="163" y="140"/>
                  <a:pt x="160" y="138"/>
                </a:cubicBezTo>
                <a:cubicBezTo>
                  <a:pt x="157" y="135"/>
                  <a:pt x="157" y="135"/>
                  <a:pt x="157" y="135"/>
                </a:cubicBezTo>
                <a:cubicBezTo>
                  <a:pt x="157" y="135"/>
                  <a:pt x="157" y="135"/>
                  <a:pt x="157" y="135"/>
                </a:cubicBezTo>
                <a:cubicBezTo>
                  <a:pt x="140" y="121"/>
                  <a:pt x="140" y="121"/>
                  <a:pt x="140" y="121"/>
                </a:cubicBezTo>
                <a:cubicBezTo>
                  <a:pt x="139" y="121"/>
                  <a:pt x="139" y="120"/>
                  <a:pt x="139" y="119"/>
                </a:cubicBezTo>
                <a:cubicBezTo>
                  <a:pt x="138" y="118"/>
                  <a:pt x="139" y="117"/>
                  <a:pt x="139" y="116"/>
                </a:cubicBezTo>
                <a:cubicBezTo>
                  <a:pt x="141" y="115"/>
                  <a:pt x="143" y="114"/>
                  <a:pt x="145" y="116"/>
                </a:cubicBezTo>
                <a:cubicBezTo>
                  <a:pt x="172" y="138"/>
                  <a:pt x="172" y="138"/>
                  <a:pt x="172" y="138"/>
                </a:cubicBezTo>
                <a:cubicBezTo>
                  <a:pt x="174" y="140"/>
                  <a:pt x="176" y="140"/>
                  <a:pt x="179" y="140"/>
                </a:cubicBezTo>
                <a:cubicBezTo>
                  <a:pt x="182" y="140"/>
                  <a:pt x="185" y="139"/>
                  <a:pt x="188" y="135"/>
                </a:cubicBezTo>
                <a:cubicBezTo>
                  <a:pt x="190" y="133"/>
                  <a:pt x="191" y="131"/>
                  <a:pt x="190" y="128"/>
                </a:cubicBezTo>
                <a:cubicBezTo>
                  <a:pt x="190" y="126"/>
                  <a:pt x="189" y="123"/>
                  <a:pt x="186" y="121"/>
                </a:cubicBezTo>
                <a:cubicBezTo>
                  <a:pt x="178" y="114"/>
                  <a:pt x="178" y="114"/>
                  <a:pt x="178" y="114"/>
                </a:cubicBezTo>
                <a:cubicBezTo>
                  <a:pt x="178" y="114"/>
                  <a:pt x="178" y="114"/>
                  <a:pt x="178" y="114"/>
                </a:cubicBezTo>
                <a:cubicBezTo>
                  <a:pt x="164" y="103"/>
                  <a:pt x="164" y="103"/>
                  <a:pt x="164" y="103"/>
                </a:cubicBezTo>
                <a:cubicBezTo>
                  <a:pt x="162" y="101"/>
                  <a:pt x="162" y="99"/>
                  <a:pt x="163" y="97"/>
                </a:cubicBezTo>
                <a:cubicBezTo>
                  <a:pt x="164" y="96"/>
                  <a:pt x="167" y="96"/>
                  <a:pt x="168" y="97"/>
                </a:cubicBezTo>
                <a:cubicBezTo>
                  <a:pt x="192" y="116"/>
                  <a:pt x="192" y="116"/>
                  <a:pt x="192" y="116"/>
                </a:cubicBezTo>
                <a:cubicBezTo>
                  <a:pt x="197" y="120"/>
                  <a:pt x="203" y="119"/>
                  <a:pt x="207" y="11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98" name="Google Shape;598;p28"/>
          <p:cNvSpPr/>
          <p:nvPr/>
        </p:nvSpPr>
        <p:spPr>
          <a:xfrm>
            <a:off x="9383712" y="3095625"/>
            <a:ext cx="842962" cy="704850"/>
          </a:xfrm>
          <a:custGeom>
            <a:avLst/>
            <a:gdLst/>
            <a:ahLst/>
            <a:cxnLst/>
            <a:rect l="l" t="t" r="r" b="b"/>
            <a:pathLst>
              <a:path w="236" h="197" extrusionOk="0">
                <a:moveTo>
                  <a:pt x="32" y="161"/>
                </a:moveTo>
                <a:cubicBezTo>
                  <a:pt x="32" y="107"/>
                  <a:pt x="32" y="107"/>
                  <a:pt x="32" y="107"/>
                </a:cubicBezTo>
                <a:cubicBezTo>
                  <a:pt x="32" y="103"/>
                  <a:pt x="35" y="100"/>
                  <a:pt x="40" y="100"/>
                </a:cubicBezTo>
                <a:cubicBezTo>
                  <a:pt x="53" y="100"/>
                  <a:pt x="53" y="100"/>
                  <a:pt x="53" y="100"/>
                </a:cubicBezTo>
                <a:cubicBezTo>
                  <a:pt x="57" y="100"/>
                  <a:pt x="60" y="103"/>
                  <a:pt x="60" y="107"/>
                </a:cubicBezTo>
                <a:cubicBezTo>
                  <a:pt x="60" y="161"/>
                  <a:pt x="60" y="161"/>
                  <a:pt x="60" y="161"/>
                </a:cubicBezTo>
                <a:cubicBezTo>
                  <a:pt x="60" y="165"/>
                  <a:pt x="57" y="168"/>
                  <a:pt x="53" y="168"/>
                </a:cubicBezTo>
                <a:cubicBezTo>
                  <a:pt x="40" y="168"/>
                  <a:pt x="40" y="168"/>
                  <a:pt x="40" y="168"/>
                </a:cubicBezTo>
                <a:cubicBezTo>
                  <a:pt x="35" y="168"/>
                  <a:pt x="32" y="165"/>
                  <a:pt x="32" y="161"/>
                </a:cubicBezTo>
                <a:close/>
                <a:moveTo>
                  <a:pt x="87" y="81"/>
                </a:moveTo>
                <a:cubicBezTo>
                  <a:pt x="82" y="81"/>
                  <a:pt x="79" y="84"/>
                  <a:pt x="79" y="89"/>
                </a:cubicBezTo>
                <a:cubicBezTo>
                  <a:pt x="79" y="161"/>
                  <a:pt x="79" y="161"/>
                  <a:pt x="79" y="161"/>
                </a:cubicBezTo>
                <a:cubicBezTo>
                  <a:pt x="79" y="165"/>
                  <a:pt x="82" y="168"/>
                  <a:pt x="87" y="168"/>
                </a:cubicBezTo>
                <a:cubicBezTo>
                  <a:pt x="100" y="168"/>
                  <a:pt x="100" y="168"/>
                  <a:pt x="100" y="168"/>
                </a:cubicBezTo>
                <a:cubicBezTo>
                  <a:pt x="104" y="168"/>
                  <a:pt x="107" y="165"/>
                  <a:pt x="107" y="161"/>
                </a:cubicBezTo>
                <a:cubicBezTo>
                  <a:pt x="107" y="89"/>
                  <a:pt x="107" y="89"/>
                  <a:pt x="107" y="89"/>
                </a:cubicBezTo>
                <a:cubicBezTo>
                  <a:pt x="107" y="84"/>
                  <a:pt x="104" y="81"/>
                  <a:pt x="100" y="81"/>
                </a:cubicBezTo>
                <a:lnTo>
                  <a:pt x="87" y="81"/>
                </a:lnTo>
                <a:close/>
                <a:moveTo>
                  <a:pt x="134" y="65"/>
                </a:moveTo>
                <a:cubicBezTo>
                  <a:pt x="130" y="65"/>
                  <a:pt x="126" y="68"/>
                  <a:pt x="126" y="72"/>
                </a:cubicBezTo>
                <a:cubicBezTo>
                  <a:pt x="126" y="161"/>
                  <a:pt x="126" y="161"/>
                  <a:pt x="126" y="161"/>
                </a:cubicBezTo>
                <a:cubicBezTo>
                  <a:pt x="126" y="165"/>
                  <a:pt x="130" y="168"/>
                  <a:pt x="134" y="168"/>
                </a:cubicBezTo>
                <a:cubicBezTo>
                  <a:pt x="147" y="168"/>
                  <a:pt x="147" y="168"/>
                  <a:pt x="147" y="168"/>
                </a:cubicBezTo>
                <a:cubicBezTo>
                  <a:pt x="151" y="168"/>
                  <a:pt x="154" y="165"/>
                  <a:pt x="154" y="161"/>
                </a:cubicBezTo>
                <a:cubicBezTo>
                  <a:pt x="154" y="72"/>
                  <a:pt x="154" y="72"/>
                  <a:pt x="154" y="72"/>
                </a:cubicBezTo>
                <a:cubicBezTo>
                  <a:pt x="154" y="68"/>
                  <a:pt x="151" y="65"/>
                  <a:pt x="147" y="65"/>
                </a:cubicBezTo>
                <a:lnTo>
                  <a:pt x="134" y="65"/>
                </a:lnTo>
                <a:close/>
                <a:moveTo>
                  <a:pt x="181" y="48"/>
                </a:moveTo>
                <a:cubicBezTo>
                  <a:pt x="177" y="48"/>
                  <a:pt x="173" y="51"/>
                  <a:pt x="173" y="56"/>
                </a:cubicBezTo>
                <a:cubicBezTo>
                  <a:pt x="173" y="161"/>
                  <a:pt x="173" y="161"/>
                  <a:pt x="173" y="161"/>
                </a:cubicBezTo>
                <a:cubicBezTo>
                  <a:pt x="173" y="165"/>
                  <a:pt x="177" y="168"/>
                  <a:pt x="181" y="168"/>
                </a:cubicBezTo>
                <a:cubicBezTo>
                  <a:pt x="194" y="168"/>
                  <a:pt x="194" y="168"/>
                  <a:pt x="194" y="168"/>
                </a:cubicBezTo>
                <a:cubicBezTo>
                  <a:pt x="198" y="168"/>
                  <a:pt x="202" y="165"/>
                  <a:pt x="202" y="161"/>
                </a:cubicBezTo>
                <a:cubicBezTo>
                  <a:pt x="202" y="56"/>
                  <a:pt x="202" y="56"/>
                  <a:pt x="202" y="56"/>
                </a:cubicBezTo>
                <a:cubicBezTo>
                  <a:pt x="202" y="51"/>
                  <a:pt x="198" y="48"/>
                  <a:pt x="194" y="48"/>
                </a:cubicBezTo>
                <a:lnTo>
                  <a:pt x="181" y="48"/>
                </a:lnTo>
                <a:close/>
                <a:moveTo>
                  <a:pt x="36" y="79"/>
                </a:moveTo>
                <a:cubicBezTo>
                  <a:pt x="86" y="70"/>
                  <a:pt x="133" y="52"/>
                  <a:pt x="175" y="26"/>
                </a:cubicBezTo>
                <a:cubicBezTo>
                  <a:pt x="179" y="34"/>
                  <a:pt x="179" y="34"/>
                  <a:pt x="179" y="34"/>
                </a:cubicBezTo>
                <a:cubicBezTo>
                  <a:pt x="194" y="10"/>
                  <a:pt x="194" y="10"/>
                  <a:pt x="194" y="10"/>
                </a:cubicBezTo>
                <a:cubicBezTo>
                  <a:pt x="166" y="9"/>
                  <a:pt x="166" y="9"/>
                  <a:pt x="166" y="9"/>
                </a:cubicBezTo>
                <a:cubicBezTo>
                  <a:pt x="170" y="17"/>
                  <a:pt x="170" y="17"/>
                  <a:pt x="170" y="17"/>
                </a:cubicBezTo>
                <a:cubicBezTo>
                  <a:pt x="129" y="42"/>
                  <a:pt x="83" y="60"/>
                  <a:pt x="34" y="69"/>
                </a:cubicBezTo>
                <a:lnTo>
                  <a:pt x="36" y="79"/>
                </a:lnTo>
                <a:close/>
                <a:moveTo>
                  <a:pt x="236" y="183"/>
                </a:moveTo>
                <a:cubicBezTo>
                  <a:pt x="212" y="170"/>
                  <a:pt x="212" y="170"/>
                  <a:pt x="212" y="170"/>
                </a:cubicBezTo>
                <a:cubicBezTo>
                  <a:pt x="212" y="178"/>
                  <a:pt x="212" y="178"/>
                  <a:pt x="212" y="178"/>
                </a:cubicBezTo>
                <a:cubicBezTo>
                  <a:pt x="19" y="178"/>
                  <a:pt x="19" y="178"/>
                  <a:pt x="19" y="178"/>
                </a:cubicBezTo>
                <a:cubicBezTo>
                  <a:pt x="19" y="24"/>
                  <a:pt x="19" y="24"/>
                  <a:pt x="19" y="24"/>
                </a:cubicBezTo>
                <a:cubicBezTo>
                  <a:pt x="28" y="24"/>
                  <a:pt x="28" y="24"/>
                  <a:pt x="28" y="24"/>
                </a:cubicBezTo>
                <a:cubicBezTo>
                  <a:pt x="14" y="0"/>
                  <a:pt x="14" y="0"/>
                  <a:pt x="14" y="0"/>
                </a:cubicBezTo>
                <a:cubicBezTo>
                  <a:pt x="0" y="24"/>
                  <a:pt x="0" y="24"/>
                  <a:pt x="0" y="24"/>
                </a:cubicBezTo>
                <a:cubicBezTo>
                  <a:pt x="9" y="24"/>
                  <a:pt x="9" y="24"/>
                  <a:pt x="9" y="24"/>
                </a:cubicBezTo>
                <a:cubicBezTo>
                  <a:pt x="9" y="178"/>
                  <a:pt x="9" y="178"/>
                  <a:pt x="9" y="178"/>
                </a:cubicBezTo>
                <a:cubicBezTo>
                  <a:pt x="9" y="183"/>
                  <a:pt x="9" y="183"/>
                  <a:pt x="9" y="183"/>
                </a:cubicBezTo>
                <a:cubicBezTo>
                  <a:pt x="9" y="189"/>
                  <a:pt x="9" y="189"/>
                  <a:pt x="9" y="189"/>
                </a:cubicBezTo>
                <a:cubicBezTo>
                  <a:pt x="212" y="189"/>
                  <a:pt x="212" y="189"/>
                  <a:pt x="212" y="189"/>
                </a:cubicBezTo>
                <a:cubicBezTo>
                  <a:pt x="212" y="197"/>
                  <a:pt x="212" y="197"/>
                  <a:pt x="212" y="197"/>
                </a:cubicBezTo>
                <a:lnTo>
                  <a:pt x="236" y="183"/>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99" name="Google Shape;599;p28"/>
          <p:cNvSpPr txBox="1"/>
          <p:nvPr/>
        </p:nvSpPr>
        <p:spPr>
          <a:xfrm>
            <a:off x="1276350" y="5005387"/>
            <a:ext cx="2308225" cy="11557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Open Sans"/>
              <a:buNone/>
              <a:tabLst/>
              <a:defRPr/>
            </a:pPr>
            <a:r>
              <a:rPr kumimoji="0" lang="en-US" sz="2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0" name="Google Shape;600;p28"/>
          <p:cNvSpPr txBox="1"/>
          <p:nvPr/>
        </p:nvSpPr>
        <p:spPr>
          <a:xfrm>
            <a:off x="8599487" y="5005387"/>
            <a:ext cx="2308225" cy="11557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Open Sans"/>
              <a:buNone/>
              <a:tabLst/>
              <a:defRPr/>
            </a:pPr>
            <a:r>
              <a:rPr kumimoji="0" lang="en-US" sz="2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14:presetBounceEnd="50000">
                                      <p:stCondLst>
                                        <p:cond delay="0"/>
                                      </p:stCondLst>
                                      <p:childTnLst>
                                        <p:set>
                                          <p:cBhvr>
                                            <p:cTn id="6" dur="1" fill="hold">
                                              <p:stCondLst>
                                                <p:cond delay="0"/>
                                              </p:stCondLst>
                                            </p:cTn>
                                            <p:tgtEl>
                                              <p:spTgt spid="595"/>
                                            </p:tgtEl>
                                            <p:attrNameLst>
                                              <p:attrName>style.visibility</p:attrName>
                                            </p:attrNameLst>
                                          </p:cBhvr>
                                          <p:to>
                                            <p:strVal val="visible"/>
                                          </p:to>
                                        </p:set>
                                        <p:anim calcmode="lin" valueType="num" p14:bounceEnd="50000">
                                          <p:cBhvr additive="base">
                                            <p:cTn id="7" dur="1000" fill="hold"/>
                                            <p:tgtEl>
                                              <p:spTgt spid="595"/>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595"/>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592"/>
                                            </p:tgtEl>
                                            <p:attrNameLst>
                                              <p:attrName>style.visibility</p:attrName>
                                            </p:attrNameLst>
                                          </p:cBhvr>
                                          <p:to>
                                            <p:strVal val="visible"/>
                                          </p:to>
                                        </p:set>
                                        <p:anim calcmode="lin" valueType="num">
                                          <p:cBhvr>
                                            <p:cTn id="11" dur="1000" fill="hold"/>
                                            <p:tgtEl>
                                              <p:spTgt spid="592"/>
                                            </p:tgtEl>
                                            <p:attrNameLst>
                                              <p:attrName>ppt_w</p:attrName>
                                            </p:attrNameLst>
                                          </p:cBhvr>
                                          <p:tavLst>
                                            <p:tav tm="0">
                                              <p:val>
                                                <p:fltVal val="0"/>
                                              </p:val>
                                            </p:tav>
                                            <p:tav tm="100000">
                                              <p:val>
                                                <p:strVal val="#ppt_w"/>
                                              </p:val>
                                            </p:tav>
                                          </p:tavLst>
                                        </p:anim>
                                        <p:anim calcmode="lin" valueType="num">
                                          <p:cBhvr>
                                            <p:cTn id="12" dur="1000" fill="hold"/>
                                            <p:tgtEl>
                                              <p:spTgt spid="592"/>
                                            </p:tgtEl>
                                            <p:attrNameLst>
                                              <p:attrName>ppt_h</p:attrName>
                                            </p:attrNameLst>
                                          </p:cBhvr>
                                          <p:tavLst>
                                            <p:tav tm="0">
                                              <p:val>
                                                <p:fltVal val="0"/>
                                              </p:val>
                                            </p:tav>
                                            <p:tav tm="100000">
                                              <p:val>
                                                <p:strVal val="#ppt_h"/>
                                              </p:val>
                                            </p:tav>
                                          </p:tavLst>
                                        </p:anim>
                                        <p:animEffect transition="in" filter="fade">
                                          <p:cBhvr>
                                            <p:cTn id="13" dur="1000"/>
                                            <p:tgtEl>
                                              <p:spTgt spid="592"/>
                                            </p:tgtEl>
                                          </p:cBhvr>
                                        </p:animEffect>
                                      </p:childTnLst>
                                    </p:cTn>
                                  </p:par>
                                  <p:par>
                                    <p:cTn id="14" presetID="2" presetClass="entr" presetSubtype="1" fill="hold" grpId="0" nodeType="withEffect" p14:presetBounceEnd="50000">
                                      <p:stCondLst>
                                        <p:cond delay="100"/>
                                      </p:stCondLst>
                                      <p:childTnLst>
                                        <p:set>
                                          <p:cBhvr>
                                            <p:cTn id="15" dur="1" fill="hold">
                                              <p:stCondLst>
                                                <p:cond delay="0"/>
                                              </p:stCondLst>
                                            </p:cTn>
                                            <p:tgtEl>
                                              <p:spTgt spid="594"/>
                                            </p:tgtEl>
                                            <p:attrNameLst>
                                              <p:attrName>style.visibility</p:attrName>
                                            </p:attrNameLst>
                                          </p:cBhvr>
                                          <p:to>
                                            <p:strVal val="visible"/>
                                          </p:to>
                                        </p:set>
                                        <p:anim calcmode="lin" valueType="num" p14:bounceEnd="50000">
                                          <p:cBhvr additive="base">
                                            <p:cTn id="16" dur="1000" fill="hold"/>
                                            <p:tgtEl>
                                              <p:spTgt spid="594"/>
                                            </p:tgtEl>
                                            <p:attrNameLst>
                                              <p:attrName>ppt_x</p:attrName>
                                            </p:attrNameLst>
                                          </p:cBhvr>
                                          <p:tavLst>
                                            <p:tav tm="0">
                                              <p:val>
                                                <p:strVal val="#ppt_x"/>
                                              </p:val>
                                            </p:tav>
                                            <p:tav tm="100000">
                                              <p:val>
                                                <p:strVal val="#ppt_x"/>
                                              </p:val>
                                            </p:tav>
                                          </p:tavLst>
                                        </p:anim>
                                        <p:anim calcmode="lin" valueType="num" p14:bounceEnd="50000">
                                          <p:cBhvr additive="base">
                                            <p:cTn id="17" dur="1000" fill="hold"/>
                                            <p:tgtEl>
                                              <p:spTgt spid="594"/>
                                            </p:tgtEl>
                                            <p:attrNameLst>
                                              <p:attrName>ppt_y</p:attrName>
                                            </p:attrNameLst>
                                          </p:cBhvr>
                                          <p:tavLst>
                                            <p:tav tm="0">
                                              <p:val>
                                                <p:strVal val="0-#ppt_h/2"/>
                                              </p:val>
                                            </p:tav>
                                            <p:tav tm="100000">
                                              <p:val>
                                                <p:strVal val="#ppt_y"/>
                                              </p:val>
                                            </p:tav>
                                          </p:tavLst>
                                        </p:anim>
                                      </p:childTnLst>
                                    </p:cTn>
                                  </p:par>
                                  <p:par>
                                    <p:cTn id="18" presetID="53" presetClass="entr" presetSubtype="16" fill="hold" grpId="0" nodeType="withEffect">
                                      <p:stCondLst>
                                        <p:cond delay="0"/>
                                      </p:stCondLst>
                                      <p:childTnLst>
                                        <p:set>
                                          <p:cBhvr>
                                            <p:cTn id="19" dur="1" fill="hold">
                                              <p:stCondLst>
                                                <p:cond delay="0"/>
                                              </p:stCondLst>
                                            </p:cTn>
                                            <p:tgtEl>
                                              <p:spTgt spid="591"/>
                                            </p:tgtEl>
                                            <p:attrNameLst>
                                              <p:attrName>style.visibility</p:attrName>
                                            </p:attrNameLst>
                                          </p:cBhvr>
                                          <p:to>
                                            <p:strVal val="visible"/>
                                          </p:to>
                                        </p:set>
                                        <p:anim calcmode="lin" valueType="num">
                                          <p:cBhvr>
                                            <p:cTn id="20" dur="1000" fill="hold"/>
                                            <p:tgtEl>
                                              <p:spTgt spid="591"/>
                                            </p:tgtEl>
                                            <p:attrNameLst>
                                              <p:attrName>ppt_w</p:attrName>
                                            </p:attrNameLst>
                                          </p:cBhvr>
                                          <p:tavLst>
                                            <p:tav tm="0">
                                              <p:val>
                                                <p:fltVal val="0"/>
                                              </p:val>
                                            </p:tav>
                                            <p:tav tm="100000">
                                              <p:val>
                                                <p:strVal val="#ppt_w"/>
                                              </p:val>
                                            </p:tav>
                                          </p:tavLst>
                                        </p:anim>
                                        <p:anim calcmode="lin" valueType="num">
                                          <p:cBhvr>
                                            <p:cTn id="21" dur="1000" fill="hold"/>
                                            <p:tgtEl>
                                              <p:spTgt spid="591"/>
                                            </p:tgtEl>
                                            <p:attrNameLst>
                                              <p:attrName>ppt_h</p:attrName>
                                            </p:attrNameLst>
                                          </p:cBhvr>
                                          <p:tavLst>
                                            <p:tav tm="0">
                                              <p:val>
                                                <p:fltVal val="0"/>
                                              </p:val>
                                            </p:tav>
                                            <p:tav tm="100000">
                                              <p:val>
                                                <p:strVal val="#ppt_h"/>
                                              </p:val>
                                            </p:tav>
                                          </p:tavLst>
                                        </p:anim>
                                        <p:animEffect transition="in" filter="fade">
                                          <p:cBhvr>
                                            <p:cTn id="22" dur="1000"/>
                                            <p:tgtEl>
                                              <p:spTgt spid="591"/>
                                            </p:tgtEl>
                                          </p:cBhvr>
                                        </p:animEffect>
                                      </p:childTnLst>
                                    </p:cTn>
                                  </p:par>
                                  <p:par>
                                    <p:cTn id="23" presetID="2" presetClass="entr" presetSubtype="1" fill="hold" grpId="0" nodeType="withEffect" p14:presetBounceEnd="50000">
                                      <p:stCondLst>
                                        <p:cond delay="200"/>
                                      </p:stCondLst>
                                      <p:childTnLst>
                                        <p:set>
                                          <p:cBhvr>
                                            <p:cTn id="24" dur="1" fill="hold">
                                              <p:stCondLst>
                                                <p:cond delay="0"/>
                                              </p:stCondLst>
                                            </p:cTn>
                                            <p:tgtEl>
                                              <p:spTgt spid="593"/>
                                            </p:tgtEl>
                                            <p:attrNameLst>
                                              <p:attrName>style.visibility</p:attrName>
                                            </p:attrNameLst>
                                          </p:cBhvr>
                                          <p:to>
                                            <p:strVal val="visible"/>
                                          </p:to>
                                        </p:set>
                                        <p:anim calcmode="lin" valueType="num" p14:bounceEnd="50000">
                                          <p:cBhvr additive="base">
                                            <p:cTn id="25" dur="1000" fill="hold"/>
                                            <p:tgtEl>
                                              <p:spTgt spid="593"/>
                                            </p:tgtEl>
                                            <p:attrNameLst>
                                              <p:attrName>ppt_x</p:attrName>
                                            </p:attrNameLst>
                                          </p:cBhvr>
                                          <p:tavLst>
                                            <p:tav tm="0">
                                              <p:val>
                                                <p:strVal val="#ppt_x"/>
                                              </p:val>
                                            </p:tav>
                                            <p:tav tm="100000">
                                              <p:val>
                                                <p:strVal val="#ppt_x"/>
                                              </p:val>
                                            </p:tav>
                                          </p:tavLst>
                                        </p:anim>
                                        <p:anim calcmode="lin" valueType="num" p14:bounceEnd="50000">
                                          <p:cBhvr additive="base">
                                            <p:cTn id="26" dur="1000" fill="hold"/>
                                            <p:tgtEl>
                                              <p:spTgt spid="593"/>
                                            </p:tgtEl>
                                            <p:attrNameLst>
                                              <p:attrName>ppt_y</p:attrName>
                                            </p:attrNameLst>
                                          </p:cBhvr>
                                          <p:tavLst>
                                            <p:tav tm="0">
                                              <p:val>
                                                <p:strVal val="0-#ppt_h/2"/>
                                              </p:val>
                                            </p:tav>
                                            <p:tav tm="100000">
                                              <p:val>
                                                <p:strVal val="#ppt_y"/>
                                              </p:val>
                                            </p:tav>
                                          </p:tavLst>
                                        </p:anim>
                                      </p:childTnLst>
                                    </p:cTn>
                                  </p:par>
                                </p:childTnLst>
                              </p:cTn>
                            </p:par>
                            <p:par>
                              <p:cTn id="27" fill="hold">
                                <p:stCondLst>
                                  <p:cond delay="1200"/>
                                </p:stCondLst>
                                <p:childTnLst>
                                  <p:par>
                                    <p:cTn id="28" presetID="53" presetClass="entr" presetSubtype="16" fill="hold" grpId="0" nodeType="afterEffect">
                                      <p:stCondLst>
                                        <p:cond delay="0"/>
                                      </p:stCondLst>
                                      <p:childTnLst>
                                        <p:set>
                                          <p:cBhvr>
                                            <p:cTn id="29" dur="1" fill="hold">
                                              <p:stCondLst>
                                                <p:cond delay="0"/>
                                              </p:stCondLst>
                                            </p:cTn>
                                            <p:tgtEl>
                                              <p:spTgt spid="596"/>
                                            </p:tgtEl>
                                            <p:attrNameLst>
                                              <p:attrName>style.visibility</p:attrName>
                                            </p:attrNameLst>
                                          </p:cBhvr>
                                          <p:to>
                                            <p:strVal val="visible"/>
                                          </p:to>
                                        </p:set>
                                        <p:anim calcmode="lin" valueType="num">
                                          <p:cBhvr>
                                            <p:cTn id="30" dur="750" fill="hold"/>
                                            <p:tgtEl>
                                              <p:spTgt spid="596"/>
                                            </p:tgtEl>
                                            <p:attrNameLst>
                                              <p:attrName>ppt_w</p:attrName>
                                            </p:attrNameLst>
                                          </p:cBhvr>
                                          <p:tavLst>
                                            <p:tav tm="0">
                                              <p:val>
                                                <p:fltVal val="0"/>
                                              </p:val>
                                            </p:tav>
                                            <p:tav tm="100000">
                                              <p:val>
                                                <p:strVal val="#ppt_w"/>
                                              </p:val>
                                            </p:tav>
                                          </p:tavLst>
                                        </p:anim>
                                        <p:anim calcmode="lin" valueType="num">
                                          <p:cBhvr>
                                            <p:cTn id="31" dur="750" fill="hold"/>
                                            <p:tgtEl>
                                              <p:spTgt spid="596"/>
                                            </p:tgtEl>
                                            <p:attrNameLst>
                                              <p:attrName>ppt_h</p:attrName>
                                            </p:attrNameLst>
                                          </p:cBhvr>
                                          <p:tavLst>
                                            <p:tav tm="0">
                                              <p:val>
                                                <p:fltVal val="0"/>
                                              </p:val>
                                            </p:tav>
                                            <p:tav tm="100000">
                                              <p:val>
                                                <p:strVal val="#ppt_h"/>
                                              </p:val>
                                            </p:tav>
                                          </p:tavLst>
                                        </p:anim>
                                        <p:animEffect transition="in" filter="fade">
                                          <p:cBhvr>
                                            <p:cTn id="32" dur="750"/>
                                            <p:tgtEl>
                                              <p:spTgt spid="596"/>
                                            </p:tgtEl>
                                          </p:cBhvr>
                                        </p:animEffect>
                                      </p:childTnLst>
                                    </p:cTn>
                                  </p:par>
                                  <p:par>
                                    <p:cTn id="33" presetID="2" presetClass="entr" presetSubtype="1" fill="hold" grpId="0" nodeType="withEffect" p14:presetBounceEnd="50000">
                                      <p:stCondLst>
                                        <p:cond delay="0"/>
                                      </p:stCondLst>
                                      <p:childTnLst>
                                        <p:set>
                                          <p:cBhvr>
                                            <p:cTn id="34" dur="1" fill="hold">
                                              <p:stCondLst>
                                                <p:cond delay="0"/>
                                              </p:stCondLst>
                                            </p:cTn>
                                            <p:tgtEl>
                                              <p:spTgt spid="588"/>
                                            </p:tgtEl>
                                            <p:attrNameLst>
                                              <p:attrName>style.visibility</p:attrName>
                                            </p:attrNameLst>
                                          </p:cBhvr>
                                          <p:to>
                                            <p:strVal val="visible"/>
                                          </p:to>
                                        </p:set>
                                        <p:anim calcmode="lin" valueType="num" p14:bounceEnd="50000">
                                          <p:cBhvr additive="base">
                                            <p:cTn id="35" dur="750" fill="hold"/>
                                            <p:tgtEl>
                                              <p:spTgt spid="588"/>
                                            </p:tgtEl>
                                            <p:attrNameLst>
                                              <p:attrName>ppt_x</p:attrName>
                                            </p:attrNameLst>
                                          </p:cBhvr>
                                          <p:tavLst>
                                            <p:tav tm="0">
                                              <p:val>
                                                <p:strVal val="#ppt_x"/>
                                              </p:val>
                                            </p:tav>
                                            <p:tav tm="100000">
                                              <p:val>
                                                <p:strVal val="#ppt_x"/>
                                              </p:val>
                                            </p:tav>
                                          </p:tavLst>
                                        </p:anim>
                                        <p:anim calcmode="lin" valueType="num" p14:bounceEnd="50000">
                                          <p:cBhvr additive="base">
                                            <p:cTn id="36" dur="750" fill="hold"/>
                                            <p:tgtEl>
                                              <p:spTgt spid="588"/>
                                            </p:tgtEl>
                                            <p:attrNameLst>
                                              <p:attrName>ppt_y</p:attrName>
                                            </p:attrNameLst>
                                          </p:cBhvr>
                                          <p:tavLst>
                                            <p:tav tm="0">
                                              <p:val>
                                                <p:strVal val="0-#ppt_h/2"/>
                                              </p:val>
                                            </p:tav>
                                            <p:tav tm="100000">
                                              <p:val>
                                                <p:strVal val="#ppt_y"/>
                                              </p:val>
                                            </p:tav>
                                          </p:tavLst>
                                        </p:anim>
                                      </p:childTnLst>
                                    </p:cTn>
                                  </p:par>
                                  <p:par>
                                    <p:cTn id="37" presetID="2" presetClass="entr" presetSubtype="4" fill="hold" grpId="0" nodeType="withEffect" p14:presetBounceEnd="50000">
                                      <p:stCondLst>
                                        <p:cond delay="0"/>
                                      </p:stCondLst>
                                      <p:childTnLst>
                                        <p:set>
                                          <p:cBhvr>
                                            <p:cTn id="38" dur="1" fill="hold">
                                              <p:stCondLst>
                                                <p:cond delay="0"/>
                                              </p:stCondLst>
                                            </p:cTn>
                                            <p:tgtEl>
                                              <p:spTgt spid="599"/>
                                            </p:tgtEl>
                                            <p:attrNameLst>
                                              <p:attrName>style.visibility</p:attrName>
                                            </p:attrNameLst>
                                          </p:cBhvr>
                                          <p:to>
                                            <p:strVal val="visible"/>
                                          </p:to>
                                        </p:set>
                                        <p:anim calcmode="lin" valueType="num" p14:bounceEnd="50000">
                                          <p:cBhvr additive="base">
                                            <p:cTn id="39" dur="750" fill="hold"/>
                                            <p:tgtEl>
                                              <p:spTgt spid="599"/>
                                            </p:tgtEl>
                                            <p:attrNameLst>
                                              <p:attrName>ppt_x</p:attrName>
                                            </p:attrNameLst>
                                          </p:cBhvr>
                                          <p:tavLst>
                                            <p:tav tm="0">
                                              <p:val>
                                                <p:strVal val="#ppt_x"/>
                                              </p:val>
                                            </p:tav>
                                            <p:tav tm="100000">
                                              <p:val>
                                                <p:strVal val="#ppt_x"/>
                                              </p:val>
                                            </p:tav>
                                          </p:tavLst>
                                        </p:anim>
                                        <p:anim calcmode="lin" valueType="num" p14:bounceEnd="50000">
                                          <p:cBhvr additive="base">
                                            <p:cTn id="40" dur="750" fill="hold"/>
                                            <p:tgtEl>
                                              <p:spTgt spid="599"/>
                                            </p:tgtEl>
                                            <p:attrNameLst>
                                              <p:attrName>ppt_y</p:attrName>
                                            </p:attrNameLst>
                                          </p:cBhvr>
                                          <p:tavLst>
                                            <p:tav tm="0">
                                              <p:val>
                                                <p:strVal val="1+#ppt_h/2"/>
                                              </p:val>
                                            </p:tav>
                                            <p:tav tm="100000">
                                              <p:val>
                                                <p:strVal val="#ppt_y"/>
                                              </p:val>
                                            </p:tav>
                                          </p:tavLst>
                                        </p:anim>
                                      </p:childTnLst>
                                    </p:cTn>
                                  </p:par>
                                </p:childTnLst>
                              </p:cTn>
                            </p:par>
                            <p:par>
                              <p:cTn id="41" fill="hold">
                                <p:stCondLst>
                                  <p:cond delay="1950"/>
                                </p:stCondLst>
                                <p:childTnLst>
                                  <p:par>
                                    <p:cTn id="42" presetID="53" presetClass="entr" presetSubtype="16" fill="hold" grpId="0" nodeType="afterEffect">
                                      <p:stCondLst>
                                        <p:cond delay="0"/>
                                      </p:stCondLst>
                                      <p:childTnLst>
                                        <p:set>
                                          <p:cBhvr>
                                            <p:cTn id="43" dur="1" fill="hold">
                                              <p:stCondLst>
                                                <p:cond delay="0"/>
                                              </p:stCondLst>
                                            </p:cTn>
                                            <p:tgtEl>
                                              <p:spTgt spid="597"/>
                                            </p:tgtEl>
                                            <p:attrNameLst>
                                              <p:attrName>style.visibility</p:attrName>
                                            </p:attrNameLst>
                                          </p:cBhvr>
                                          <p:to>
                                            <p:strVal val="visible"/>
                                          </p:to>
                                        </p:set>
                                        <p:anim calcmode="lin" valueType="num">
                                          <p:cBhvr>
                                            <p:cTn id="44" dur="750" fill="hold"/>
                                            <p:tgtEl>
                                              <p:spTgt spid="597"/>
                                            </p:tgtEl>
                                            <p:attrNameLst>
                                              <p:attrName>ppt_w</p:attrName>
                                            </p:attrNameLst>
                                          </p:cBhvr>
                                          <p:tavLst>
                                            <p:tav tm="0">
                                              <p:val>
                                                <p:fltVal val="0"/>
                                              </p:val>
                                            </p:tav>
                                            <p:tav tm="100000">
                                              <p:val>
                                                <p:strVal val="#ppt_w"/>
                                              </p:val>
                                            </p:tav>
                                          </p:tavLst>
                                        </p:anim>
                                        <p:anim calcmode="lin" valueType="num">
                                          <p:cBhvr>
                                            <p:cTn id="45" dur="750" fill="hold"/>
                                            <p:tgtEl>
                                              <p:spTgt spid="597"/>
                                            </p:tgtEl>
                                            <p:attrNameLst>
                                              <p:attrName>ppt_h</p:attrName>
                                            </p:attrNameLst>
                                          </p:cBhvr>
                                          <p:tavLst>
                                            <p:tav tm="0">
                                              <p:val>
                                                <p:fltVal val="0"/>
                                              </p:val>
                                            </p:tav>
                                            <p:tav tm="100000">
                                              <p:val>
                                                <p:strVal val="#ppt_h"/>
                                              </p:val>
                                            </p:tav>
                                          </p:tavLst>
                                        </p:anim>
                                        <p:animEffect transition="in" filter="fade">
                                          <p:cBhvr>
                                            <p:cTn id="46" dur="750"/>
                                            <p:tgtEl>
                                              <p:spTgt spid="597"/>
                                            </p:tgtEl>
                                          </p:cBhvr>
                                        </p:animEffect>
                                      </p:childTnLst>
                                    </p:cTn>
                                  </p:par>
                                  <p:par>
                                    <p:cTn id="47" presetID="2" presetClass="entr" presetSubtype="4" fill="hold" grpId="0" nodeType="withEffect" p14:presetBounceEnd="50000">
                                      <p:stCondLst>
                                        <p:cond delay="0"/>
                                      </p:stCondLst>
                                      <p:childTnLst>
                                        <p:set>
                                          <p:cBhvr>
                                            <p:cTn id="48" dur="1" fill="hold">
                                              <p:stCondLst>
                                                <p:cond delay="0"/>
                                              </p:stCondLst>
                                            </p:cTn>
                                            <p:tgtEl>
                                              <p:spTgt spid="589"/>
                                            </p:tgtEl>
                                            <p:attrNameLst>
                                              <p:attrName>style.visibility</p:attrName>
                                            </p:attrNameLst>
                                          </p:cBhvr>
                                          <p:to>
                                            <p:strVal val="visible"/>
                                          </p:to>
                                        </p:set>
                                        <p:anim calcmode="lin" valueType="num" p14:bounceEnd="50000">
                                          <p:cBhvr additive="base">
                                            <p:cTn id="49" dur="750" fill="hold"/>
                                            <p:tgtEl>
                                              <p:spTgt spid="589"/>
                                            </p:tgtEl>
                                            <p:attrNameLst>
                                              <p:attrName>ppt_x</p:attrName>
                                            </p:attrNameLst>
                                          </p:cBhvr>
                                          <p:tavLst>
                                            <p:tav tm="0">
                                              <p:val>
                                                <p:strVal val="#ppt_x"/>
                                              </p:val>
                                            </p:tav>
                                            <p:tav tm="100000">
                                              <p:val>
                                                <p:strVal val="#ppt_x"/>
                                              </p:val>
                                            </p:tav>
                                          </p:tavLst>
                                        </p:anim>
                                        <p:anim calcmode="lin" valueType="num" p14:bounceEnd="50000">
                                          <p:cBhvr additive="base">
                                            <p:cTn id="50" dur="750" fill="hold"/>
                                            <p:tgtEl>
                                              <p:spTgt spid="589"/>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50000">
                                      <p:stCondLst>
                                        <p:cond delay="0"/>
                                      </p:stCondLst>
                                      <p:childTnLst>
                                        <p:set>
                                          <p:cBhvr>
                                            <p:cTn id="52" dur="1" fill="hold">
                                              <p:stCondLst>
                                                <p:cond delay="0"/>
                                              </p:stCondLst>
                                            </p:cTn>
                                            <p:tgtEl>
                                              <p:spTgt spid="587"/>
                                            </p:tgtEl>
                                            <p:attrNameLst>
                                              <p:attrName>style.visibility</p:attrName>
                                            </p:attrNameLst>
                                          </p:cBhvr>
                                          <p:to>
                                            <p:strVal val="visible"/>
                                          </p:to>
                                        </p:set>
                                        <p:anim calcmode="lin" valueType="num" p14:bounceEnd="50000">
                                          <p:cBhvr additive="base">
                                            <p:cTn id="53" dur="750" fill="hold"/>
                                            <p:tgtEl>
                                              <p:spTgt spid="587"/>
                                            </p:tgtEl>
                                            <p:attrNameLst>
                                              <p:attrName>ppt_x</p:attrName>
                                            </p:attrNameLst>
                                          </p:cBhvr>
                                          <p:tavLst>
                                            <p:tav tm="0">
                                              <p:val>
                                                <p:strVal val="#ppt_x"/>
                                              </p:val>
                                            </p:tav>
                                            <p:tav tm="100000">
                                              <p:val>
                                                <p:strVal val="#ppt_x"/>
                                              </p:val>
                                            </p:tav>
                                          </p:tavLst>
                                        </p:anim>
                                        <p:anim calcmode="lin" valueType="num" p14:bounceEnd="50000">
                                          <p:cBhvr additive="base">
                                            <p:cTn id="54" dur="750" fill="hold"/>
                                            <p:tgtEl>
                                              <p:spTgt spid="587"/>
                                            </p:tgtEl>
                                            <p:attrNameLst>
                                              <p:attrName>ppt_y</p:attrName>
                                            </p:attrNameLst>
                                          </p:cBhvr>
                                          <p:tavLst>
                                            <p:tav tm="0">
                                              <p:val>
                                                <p:strVal val="0-#ppt_h/2"/>
                                              </p:val>
                                            </p:tav>
                                            <p:tav tm="100000">
                                              <p:val>
                                                <p:strVal val="#ppt_y"/>
                                              </p:val>
                                            </p:tav>
                                          </p:tavLst>
                                        </p:anim>
                                      </p:childTnLst>
                                    </p:cTn>
                                  </p:par>
                                </p:childTnLst>
                              </p:cTn>
                            </p:par>
                            <p:par>
                              <p:cTn id="55" fill="hold">
                                <p:stCondLst>
                                  <p:cond delay="2700"/>
                                </p:stCondLst>
                                <p:childTnLst>
                                  <p:par>
                                    <p:cTn id="56" presetID="53" presetClass="entr" presetSubtype="16" fill="hold" grpId="0" nodeType="afterEffect">
                                      <p:stCondLst>
                                        <p:cond delay="0"/>
                                      </p:stCondLst>
                                      <p:childTnLst>
                                        <p:set>
                                          <p:cBhvr>
                                            <p:cTn id="57" dur="1" fill="hold">
                                              <p:stCondLst>
                                                <p:cond delay="0"/>
                                              </p:stCondLst>
                                            </p:cTn>
                                            <p:tgtEl>
                                              <p:spTgt spid="598"/>
                                            </p:tgtEl>
                                            <p:attrNameLst>
                                              <p:attrName>style.visibility</p:attrName>
                                            </p:attrNameLst>
                                          </p:cBhvr>
                                          <p:to>
                                            <p:strVal val="visible"/>
                                          </p:to>
                                        </p:set>
                                        <p:anim calcmode="lin" valueType="num">
                                          <p:cBhvr>
                                            <p:cTn id="58" dur="750" fill="hold"/>
                                            <p:tgtEl>
                                              <p:spTgt spid="598"/>
                                            </p:tgtEl>
                                            <p:attrNameLst>
                                              <p:attrName>ppt_w</p:attrName>
                                            </p:attrNameLst>
                                          </p:cBhvr>
                                          <p:tavLst>
                                            <p:tav tm="0">
                                              <p:val>
                                                <p:fltVal val="0"/>
                                              </p:val>
                                            </p:tav>
                                            <p:tav tm="100000">
                                              <p:val>
                                                <p:strVal val="#ppt_w"/>
                                              </p:val>
                                            </p:tav>
                                          </p:tavLst>
                                        </p:anim>
                                        <p:anim calcmode="lin" valueType="num">
                                          <p:cBhvr>
                                            <p:cTn id="59" dur="750" fill="hold"/>
                                            <p:tgtEl>
                                              <p:spTgt spid="598"/>
                                            </p:tgtEl>
                                            <p:attrNameLst>
                                              <p:attrName>ppt_h</p:attrName>
                                            </p:attrNameLst>
                                          </p:cBhvr>
                                          <p:tavLst>
                                            <p:tav tm="0">
                                              <p:val>
                                                <p:fltVal val="0"/>
                                              </p:val>
                                            </p:tav>
                                            <p:tav tm="100000">
                                              <p:val>
                                                <p:strVal val="#ppt_h"/>
                                              </p:val>
                                            </p:tav>
                                          </p:tavLst>
                                        </p:anim>
                                        <p:animEffect transition="in" filter="fade">
                                          <p:cBhvr>
                                            <p:cTn id="60" dur="750"/>
                                            <p:tgtEl>
                                              <p:spTgt spid="598"/>
                                            </p:tgtEl>
                                          </p:cBhvr>
                                        </p:animEffect>
                                      </p:childTnLst>
                                    </p:cTn>
                                  </p:par>
                                  <p:par>
                                    <p:cTn id="61" presetID="2" presetClass="entr" presetSubtype="1" fill="hold" grpId="0" nodeType="withEffect" p14:presetBounceEnd="50000">
                                      <p:stCondLst>
                                        <p:cond delay="0"/>
                                      </p:stCondLst>
                                      <p:childTnLst>
                                        <p:set>
                                          <p:cBhvr>
                                            <p:cTn id="62" dur="1" fill="hold">
                                              <p:stCondLst>
                                                <p:cond delay="0"/>
                                              </p:stCondLst>
                                            </p:cTn>
                                            <p:tgtEl>
                                              <p:spTgt spid="590"/>
                                            </p:tgtEl>
                                            <p:attrNameLst>
                                              <p:attrName>style.visibility</p:attrName>
                                            </p:attrNameLst>
                                          </p:cBhvr>
                                          <p:to>
                                            <p:strVal val="visible"/>
                                          </p:to>
                                        </p:set>
                                        <p:anim calcmode="lin" valueType="num" p14:bounceEnd="50000">
                                          <p:cBhvr additive="base">
                                            <p:cTn id="63" dur="750" fill="hold"/>
                                            <p:tgtEl>
                                              <p:spTgt spid="590"/>
                                            </p:tgtEl>
                                            <p:attrNameLst>
                                              <p:attrName>ppt_x</p:attrName>
                                            </p:attrNameLst>
                                          </p:cBhvr>
                                          <p:tavLst>
                                            <p:tav tm="0">
                                              <p:val>
                                                <p:strVal val="#ppt_x"/>
                                              </p:val>
                                            </p:tav>
                                            <p:tav tm="100000">
                                              <p:val>
                                                <p:strVal val="#ppt_x"/>
                                              </p:val>
                                            </p:tav>
                                          </p:tavLst>
                                        </p:anim>
                                        <p:anim calcmode="lin" valueType="num" p14:bounceEnd="50000">
                                          <p:cBhvr additive="base">
                                            <p:cTn id="64" dur="750" fill="hold"/>
                                            <p:tgtEl>
                                              <p:spTgt spid="590"/>
                                            </p:tgtEl>
                                            <p:attrNameLst>
                                              <p:attrName>ppt_y</p:attrName>
                                            </p:attrNameLst>
                                          </p:cBhvr>
                                          <p:tavLst>
                                            <p:tav tm="0">
                                              <p:val>
                                                <p:strVal val="0-#ppt_h/2"/>
                                              </p:val>
                                            </p:tav>
                                            <p:tav tm="100000">
                                              <p:val>
                                                <p:strVal val="#ppt_y"/>
                                              </p:val>
                                            </p:tav>
                                          </p:tavLst>
                                        </p:anim>
                                      </p:childTnLst>
                                    </p:cTn>
                                  </p:par>
                                  <p:par>
                                    <p:cTn id="65" presetID="2" presetClass="entr" presetSubtype="4" fill="hold" grpId="0" nodeType="withEffect" p14:presetBounceEnd="50000">
                                      <p:stCondLst>
                                        <p:cond delay="0"/>
                                      </p:stCondLst>
                                      <p:childTnLst>
                                        <p:set>
                                          <p:cBhvr>
                                            <p:cTn id="66" dur="1" fill="hold">
                                              <p:stCondLst>
                                                <p:cond delay="0"/>
                                              </p:stCondLst>
                                            </p:cTn>
                                            <p:tgtEl>
                                              <p:spTgt spid="600"/>
                                            </p:tgtEl>
                                            <p:attrNameLst>
                                              <p:attrName>style.visibility</p:attrName>
                                            </p:attrNameLst>
                                          </p:cBhvr>
                                          <p:to>
                                            <p:strVal val="visible"/>
                                          </p:to>
                                        </p:set>
                                        <p:anim calcmode="lin" valueType="num" p14:bounceEnd="50000">
                                          <p:cBhvr additive="base">
                                            <p:cTn id="67" dur="750" fill="hold"/>
                                            <p:tgtEl>
                                              <p:spTgt spid="600"/>
                                            </p:tgtEl>
                                            <p:attrNameLst>
                                              <p:attrName>ppt_x</p:attrName>
                                            </p:attrNameLst>
                                          </p:cBhvr>
                                          <p:tavLst>
                                            <p:tav tm="0">
                                              <p:val>
                                                <p:strVal val="#ppt_x"/>
                                              </p:val>
                                            </p:tav>
                                            <p:tav tm="100000">
                                              <p:val>
                                                <p:strVal val="#ppt_x"/>
                                              </p:val>
                                            </p:tav>
                                          </p:tavLst>
                                        </p:anim>
                                        <p:anim calcmode="lin" valueType="num" p14:bounceEnd="50000">
                                          <p:cBhvr additive="base">
                                            <p:cTn id="68" dur="750" fill="hold"/>
                                            <p:tgtEl>
                                              <p:spTgt spid="6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 grpId="0"/>
          <p:bldP spid="588" grpId="0"/>
          <p:bldP spid="589" grpId="0"/>
          <p:bldP spid="590" grpId="0"/>
          <p:bldP spid="591" grpId="0" animBg="1"/>
          <p:bldP spid="592" grpId="0" animBg="1"/>
          <p:bldP spid="593" grpId="0" animBg="1"/>
          <p:bldP spid="594" grpId="0" animBg="1"/>
          <p:bldP spid="595" grpId="0" animBg="1"/>
          <p:bldP spid="596" grpId="0" animBg="1"/>
          <p:bldP spid="597" grpId="0" animBg="1"/>
          <p:bldP spid="598" grpId="0" animBg="1"/>
          <p:bldP spid="599" grpId="0"/>
          <p:bldP spid="600"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95"/>
                                            </p:tgtEl>
                                            <p:attrNameLst>
                                              <p:attrName>style.visibility</p:attrName>
                                            </p:attrNameLst>
                                          </p:cBhvr>
                                          <p:to>
                                            <p:strVal val="visible"/>
                                          </p:to>
                                        </p:set>
                                        <p:anim calcmode="lin" valueType="num">
                                          <p:cBhvr additive="base">
                                            <p:cTn id="7" dur="1000" fill="hold"/>
                                            <p:tgtEl>
                                              <p:spTgt spid="595"/>
                                            </p:tgtEl>
                                            <p:attrNameLst>
                                              <p:attrName>ppt_x</p:attrName>
                                            </p:attrNameLst>
                                          </p:cBhvr>
                                          <p:tavLst>
                                            <p:tav tm="0">
                                              <p:val>
                                                <p:strVal val="#ppt_x"/>
                                              </p:val>
                                            </p:tav>
                                            <p:tav tm="100000">
                                              <p:val>
                                                <p:strVal val="#ppt_x"/>
                                              </p:val>
                                            </p:tav>
                                          </p:tavLst>
                                        </p:anim>
                                        <p:anim calcmode="lin" valueType="num">
                                          <p:cBhvr additive="base">
                                            <p:cTn id="8" dur="1000" fill="hold"/>
                                            <p:tgtEl>
                                              <p:spTgt spid="595"/>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592"/>
                                            </p:tgtEl>
                                            <p:attrNameLst>
                                              <p:attrName>style.visibility</p:attrName>
                                            </p:attrNameLst>
                                          </p:cBhvr>
                                          <p:to>
                                            <p:strVal val="visible"/>
                                          </p:to>
                                        </p:set>
                                        <p:anim calcmode="lin" valueType="num">
                                          <p:cBhvr>
                                            <p:cTn id="11" dur="1000" fill="hold"/>
                                            <p:tgtEl>
                                              <p:spTgt spid="592"/>
                                            </p:tgtEl>
                                            <p:attrNameLst>
                                              <p:attrName>ppt_w</p:attrName>
                                            </p:attrNameLst>
                                          </p:cBhvr>
                                          <p:tavLst>
                                            <p:tav tm="0">
                                              <p:val>
                                                <p:fltVal val="0"/>
                                              </p:val>
                                            </p:tav>
                                            <p:tav tm="100000">
                                              <p:val>
                                                <p:strVal val="#ppt_w"/>
                                              </p:val>
                                            </p:tav>
                                          </p:tavLst>
                                        </p:anim>
                                        <p:anim calcmode="lin" valueType="num">
                                          <p:cBhvr>
                                            <p:cTn id="12" dur="1000" fill="hold"/>
                                            <p:tgtEl>
                                              <p:spTgt spid="592"/>
                                            </p:tgtEl>
                                            <p:attrNameLst>
                                              <p:attrName>ppt_h</p:attrName>
                                            </p:attrNameLst>
                                          </p:cBhvr>
                                          <p:tavLst>
                                            <p:tav tm="0">
                                              <p:val>
                                                <p:fltVal val="0"/>
                                              </p:val>
                                            </p:tav>
                                            <p:tav tm="100000">
                                              <p:val>
                                                <p:strVal val="#ppt_h"/>
                                              </p:val>
                                            </p:tav>
                                          </p:tavLst>
                                        </p:anim>
                                        <p:animEffect transition="in" filter="fade">
                                          <p:cBhvr>
                                            <p:cTn id="13" dur="1000"/>
                                            <p:tgtEl>
                                              <p:spTgt spid="592"/>
                                            </p:tgtEl>
                                          </p:cBhvr>
                                        </p:animEffect>
                                      </p:childTnLst>
                                    </p:cTn>
                                  </p:par>
                                  <p:par>
                                    <p:cTn id="14" presetID="2" presetClass="entr" presetSubtype="1" fill="hold" grpId="0" nodeType="withEffect">
                                      <p:stCondLst>
                                        <p:cond delay="100"/>
                                      </p:stCondLst>
                                      <p:childTnLst>
                                        <p:set>
                                          <p:cBhvr>
                                            <p:cTn id="15" dur="1" fill="hold">
                                              <p:stCondLst>
                                                <p:cond delay="0"/>
                                              </p:stCondLst>
                                            </p:cTn>
                                            <p:tgtEl>
                                              <p:spTgt spid="594"/>
                                            </p:tgtEl>
                                            <p:attrNameLst>
                                              <p:attrName>style.visibility</p:attrName>
                                            </p:attrNameLst>
                                          </p:cBhvr>
                                          <p:to>
                                            <p:strVal val="visible"/>
                                          </p:to>
                                        </p:set>
                                        <p:anim calcmode="lin" valueType="num">
                                          <p:cBhvr additive="base">
                                            <p:cTn id="16" dur="1000" fill="hold"/>
                                            <p:tgtEl>
                                              <p:spTgt spid="594"/>
                                            </p:tgtEl>
                                            <p:attrNameLst>
                                              <p:attrName>ppt_x</p:attrName>
                                            </p:attrNameLst>
                                          </p:cBhvr>
                                          <p:tavLst>
                                            <p:tav tm="0">
                                              <p:val>
                                                <p:strVal val="#ppt_x"/>
                                              </p:val>
                                            </p:tav>
                                            <p:tav tm="100000">
                                              <p:val>
                                                <p:strVal val="#ppt_x"/>
                                              </p:val>
                                            </p:tav>
                                          </p:tavLst>
                                        </p:anim>
                                        <p:anim calcmode="lin" valueType="num">
                                          <p:cBhvr additive="base">
                                            <p:cTn id="17" dur="1000" fill="hold"/>
                                            <p:tgtEl>
                                              <p:spTgt spid="594"/>
                                            </p:tgtEl>
                                            <p:attrNameLst>
                                              <p:attrName>ppt_y</p:attrName>
                                            </p:attrNameLst>
                                          </p:cBhvr>
                                          <p:tavLst>
                                            <p:tav tm="0">
                                              <p:val>
                                                <p:strVal val="0-#ppt_h/2"/>
                                              </p:val>
                                            </p:tav>
                                            <p:tav tm="100000">
                                              <p:val>
                                                <p:strVal val="#ppt_y"/>
                                              </p:val>
                                            </p:tav>
                                          </p:tavLst>
                                        </p:anim>
                                      </p:childTnLst>
                                    </p:cTn>
                                  </p:par>
                                  <p:par>
                                    <p:cTn id="18" presetID="53" presetClass="entr" presetSubtype="16" fill="hold" grpId="0" nodeType="withEffect">
                                      <p:stCondLst>
                                        <p:cond delay="0"/>
                                      </p:stCondLst>
                                      <p:childTnLst>
                                        <p:set>
                                          <p:cBhvr>
                                            <p:cTn id="19" dur="1" fill="hold">
                                              <p:stCondLst>
                                                <p:cond delay="0"/>
                                              </p:stCondLst>
                                            </p:cTn>
                                            <p:tgtEl>
                                              <p:spTgt spid="591"/>
                                            </p:tgtEl>
                                            <p:attrNameLst>
                                              <p:attrName>style.visibility</p:attrName>
                                            </p:attrNameLst>
                                          </p:cBhvr>
                                          <p:to>
                                            <p:strVal val="visible"/>
                                          </p:to>
                                        </p:set>
                                        <p:anim calcmode="lin" valueType="num">
                                          <p:cBhvr>
                                            <p:cTn id="20" dur="1000" fill="hold"/>
                                            <p:tgtEl>
                                              <p:spTgt spid="591"/>
                                            </p:tgtEl>
                                            <p:attrNameLst>
                                              <p:attrName>ppt_w</p:attrName>
                                            </p:attrNameLst>
                                          </p:cBhvr>
                                          <p:tavLst>
                                            <p:tav tm="0">
                                              <p:val>
                                                <p:fltVal val="0"/>
                                              </p:val>
                                            </p:tav>
                                            <p:tav tm="100000">
                                              <p:val>
                                                <p:strVal val="#ppt_w"/>
                                              </p:val>
                                            </p:tav>
                                          </p:tavLst>
                                        </p:anim>
                                        <p:anim calcmode="lin" valueType="num">
                                          <p:cBhvr>
                                            <p:cTn id="21" dur="1000" fill="hold"/>
                                            <p:tgtEl>
                                              <p:spTgt spid="591"/>
                                            </p:tgtEl>
                                            <p:attrNameLst>
                                              <p:attrName>ppt_h</p:attrName>
                                            </p:attrNameLst>
                                          </p:cBhvr>
                                          <p:tavLst>
                                            <p:tav tm="0">
                                              <p:val>
                                                <p:fltVal val="0"/>
                                              </p:val>
                                            </p:tav>
                                            <p:tav tm="100000">
                                              <p:val>
                                                <p:strVal val="#ppt_h"/>
                                              </p:val>
                                            </p:tav>
                                          </p:tavLst>
                                        </p:anim>
                                        <p:animEffect transition="in" filter="fade">
                                          <p:cBhvr>
                                            <p:cTn id="22" dur="1000"/>
                                            <p:tgtEl>
                                              <p:spTgt spid="591"/>
                                            </p:tgtEl>
                                          </p:cBhvr>
                                        </p:animEffect>
                                      </p:childTnLst>
                                    </p:cTn>
                                  </p:par>
                                  <p:par>
                                    <p:cTn id="23" presetID="2" presetClass="entr" presetSubtype="1" fill="hold" grpId="0" nodeType="withEffect">
                                      <p:stCondLst>
                                        <p:cond delay="200"/>
                                      </p:stCondLst>
                                      <p:childTnLst>
                                        <p:set>
                                          <p:cBhvr>
                                            <p:cTn id="24" dur="1" fill="hold">
                                              <p:stCondLst>
                                                <p:cond delay="0"/>
                                              </p:stCondLst>
                                            </p:cTn>
                                            <p:tgtEl>
                                              <p:spTgt spid="593"/>
                                            </p:tgtEl>
                                            <p:attrNameLst>
                                              <p:attrName>style.visibility</p:attrName>
                                            </p:attrNameLst>
                                          </p:cBhvr>
                                          <p:to>
                                            <p:strVal val="visible"/>
                                          </p:to>
                                        </p:set>
                                        <p:anim calcmode="lin" valueType="num">
                                          <p:cBhvr additive="base">
                                            <p:cTn id="25" dur="1000" fill="hold"/>
                                            <p:tgtEl>
                                              <p:spTgt spid="593"/>
                                            </p:tgtEl>
                                            <p:attrNameLst>
                                              <p:attrName>ppt_x</p:attrName>
                                            </p:attrNameLst>
                                          </p:cBhvr>
                                          <p:tavLst>
                                            <p:tav tm="0">
                                              <p:val>
                                                <p:strVal val="#ppt_x"/>
                                              </p:val>
                                            </p:tav>
                                            <p:tav tm="100000">
                                              <p:val>
                                                <p:strVal val="#ppt_x"/>
                                              </p:val>
                                            </p:tav>
                                          </p:tavLst>
                                        </p:anim>
                                        <p:anim calcmode="lin" valueType="num">
                                          <p:cBhvr additive="base">
                                            <p:cTn id="26" dur="1000" fill="hold"/>
                                            <p:tgtEl>
                                              <p:spTgt spid="593"/>
                                            </p:tgtEl>
                                            <p:attrNameLst>
                                              <p:attrName>ppt_y</p:attrName>
                                            </p:attrNameLst>
                                          </p:cBhvr>
                                          <p:tavLst>
                                            <p:tav tm="0">
                                              <p:val>
                                                <p:strVal val="0-#ppt_h/2"/>
                                              </p:val>
                                            </p:tav>
                                            <p:tav tm="100000">
                                              <p:val>
                                                <p:strVal val="#ppt_y"/>
                                              </p:val>
                                            </p:tav>
                                          </p:tavLst>
                                        </p:anim>
                                      </p:childTnLst>
                                    </p:cTn>
                                  </p:par>
                                </p:childTnLst>
                              </p:cTn>
                            </p:par>
                            <p:par>
                              <p:cTn id="27" fill="hold">
                                <p:stCondLst>
                                  <p:cond delay="1200"/>
                                </p:stCondLst>
                                <p:childTnLst>
                                  <p:par>
                                    <p:cTn id="28" presetID="53" presetClass="entr" presetSubtype="16" fill="hold" grpId="0" nodeType="afterEffect">
                                      <p:stCondLst>
                                        <p:cond delay="0"/>
                                      </p:stCondLst>
                                      <p:childTnLst>
                                        <p:set>
                                          <p:cBhvr>
                                            <p:cTn id="29" dur="1" fill="hold">
                                              <p:stCondLst>
                                                <p:cond delay="0"/>
                                              </p:stCondLst>
                                            </p:cTn>
                                            <p:tgtEl>
                                              <p:spTgt spid="596"/>
                                            </p:tgtEl>
                                            <p:attrNameLst>
                                              <p:attrName>style.visibility</p:attrName>
                                            </p:attrNameLst>
                                          </p:cBhvr>
                                          <p:to>
                                            <p:strVal val="visible"/>
                                          </p:to>
                                        </p:set>
                                        <p:anim calcmode="lin" valueType="num">
                                          <p:cBhvr>
                                            <p:cTn id="30" dur="750" fill="hold"/>
                                            <p:tgtEl>
                                              <p:spTgt spid="596"/>
                                            </p:tgtEl>
                                            <p:attrNameLst>
                                              <p:attrName>ppt_w</p:attrName>
                                            </p:attrNameLst>
                                          </p:cBhvr>
                                          <p:tavLst>
                                            <p:tav tm="0">
                                              <p:val>
                                                <p:fltVal val="0"/>
                                              </p:val>
                                            </p:tav>
                                            <p:tav tm="100000">
                                              <p:val>
                                                <p:strVal val="#ppt_w"/>
                                              </p:val>
                                            </p:tav>
                                          </p:tavLst>
                                        </p:anim>
                                        <p:anim calcmode="lin" valueType="num">
                                          <p:cBhvr>
                                            <p:cTn id="31" dur="750" fill="hold"/>
                                            <p:tgtEl>
                                              <p:spTgt spid="596"/>
                                            </p:tgtEl>
                                            <p:attrNameLst>
                                              <p:attrName>ppt_h</p:attrName>
                                            </p:attrNameLst>
                                          </p:cBhvr>
                                          <p:tavLst>
                                            <p:tav tm="0">
                                              <p:val>
                                                <p:fltVal val="0"/>
                                              </p:val>
                                            </p:tav>
                                            <p:tav tm="100000">
                                              <p:val>
                                                <p:strVal val="#ppt_h"/>
                                              </p:val>
                                            </p:tav>
                                          </p:tavLst>
                                        </p:anim>
                                        <p:animEffect transition="in" filter="fade">
                                          <p:cBhvr>
                                            <p:cTn id="32" dur="750"/>
                                            <p:tgtEl>
                                              <p:spTgt spid="596"/>
                                            </p:tgtEl>
                                          </p:cBhvr>
                                        </p:animEffect>
                                      </p:childTnLst>
                                    </p:cTn>
                                  </p:par>
                                  <p:par>
                                    <p:cTn id="33" presetID="2" presetClass="entr" presetSubtype="1" fill="hold" grpId="0" nodeType="withEffect">
                                      <p:stCondLst>
                                        <p:cond delay="0"/>
                                      </p:stCondLst>
                                      <p:childTnLst>
                                        <p:set>
                                          <p:cBhvr>
                                            <p:cTn id="34" dur="1" fill="hold">
                                              <p:stCondLst>
                                                <p:cond delay="0"/>
                                              </p:stCondLst>
                                            </p:cTn>
                                            <p:tgtEl>
                                              <p:spTgt spid="588"/>
                                            </p:tgtEl>
                                            <p:attrNameLst>
                                              <p:attrName>style.visibility</p:attrName>
                                            </p:attrNameLst>
                                          </p:cBhvr>
                                          <p:to>
                                            <p:strVal val="visible"/>
                                          </p:to>
                                        </p:set>
                                        <p:anim calcmode="lin" valueType="num">
                                          <p:cBhvr additive="base">
                                            <p:cTn id="35" dur="750" fill="hold"/>
                                            <p:tgtEl>
                                              <p:spTgt spid="588"/>
                                            </p:tgtEl>
                                            <p:attrNameLst>
                                              <p:attrName>ppt_x</p:attrName>
                                            </p:attrNameLst>
                                          </p:cBhvr>
                                          <p:tavLst>
                                            <p:tav tm="0">
                                              <p:val>
                                                <p:strVal val="#ppt_x"/>
                                              </p:val>
                                            </p:tav>
                                            <p:tav tm="100000">
                                              <p:val>
                                                <p:strVal val="#ppt_x"/>
                                              </p:val>
                                            </p:tav>
                                          </p:tavLst>
                                        </p:anim>
                                        <p:anim calcmode="lin" valueType="num">
                                          <p:cBhvr additive="base">
                                            <p:cTn id="36" dur="750" fill="hold"/>
                                            <p:tgtEl>
                                              <p:spTgt spid="588"/>
                                            </p:tgtEl>
                                            <p:attrNameLst>
                                              <p:attrName>ppt_y</p:attrName>
                                            </p:attrNameLst>
                                          </p:cBhvr>
                                          <p:tavLst>
                                            <p:tav tm="0">
                                              <p:val>
                                                <p:strVal val="0-#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99"/>
                                            </p:tgtEl>
                                            <p:attrNameLst>
                                              <p:attrName>style.visibility</p:attrName>
                                            </p:attrNameLst>
                                          </p:cBhvr>
                                          <p:to>
                                            <p:strVal val="visible"/>
                                          </p:to>
                                        </p:set>
                                        <p:anim calcmode="lin" valueType="num">
                                          <p:cBhvr additive="base">
                                            <p:cTn id="39" dur="750" fill="hold"/>
                                            <p:tgtEl>
                                              <p:spTgt spid="599"/>
                                            </p:tgtEl>
                                            <p:attrNameLst>
                                              <p:attrName>ppt_x</p:attrName>
                                            </p:attrNameLst>
                                          </p:cBhvr>
                                          <p:tavLst>
                                            <p:tav tm="0">
                                              <p:val>
                                                <p:strVal val="#ppt_x"/>
                                              </p:val>
                                            </p:tav>
                                            <p:tav tm="100000">
                                              <p:val>
                                                <p:strVal val="#ppt_x"/>
                                              </p:val>
                                            </p:tav>
                                          </p:tavLst>
                                        </p:anim>
                                        <p:anim calcmode="lin" valueType="num">
                                          <p:cBhvr additive="base">
                                            <p:cTn id="40" dur="750" fill="hold"/>
                                            <p:tgtEl>
                                              <p:spTgt spid="599"/>
                                            </p:tgtEl>
                                            <p:attrNameLst>
                                              <p:attrName>ppt_y</p:attrName>
                                            </p:attrNameLst>
                                          </p:cBhvr>
                                          <p:tavLst>
                                            <p:tav tm="0">
                                              <p:val>
                                                <p:strVal val="1+#ppt_h/2"/>
                                              </p:val>
                                            </p:tav>
                                            <p:tav tm="100000">
                                              <p:val>
                                                <p:strVal val="#ppt_y"/>
                                              </p:val>
                                            </p:tav>
                                          </p:tavLst>
                                        </p:anim>
                                      </p:childTnLst>
                                    </p:cTn>
                                  </p:par>
                                </p:childTnLst>
                              </p:cTn>
                            </p:par>
                            <p:par>
                              <p:cTn id="41" fill="hold">
                                <p:stCondLst>
                                  <p:cond delay="1950"/>
                                </p:stCondLst>
                                <p:childTnLst>
                                  <p:par>
                                    <p:cTn id="42" presetID="53" presetClass="entr" presetSubtype="16" fill="hold" grpId="0" nodeType="afterEffect">
                                      <p:stCondLst>
                                        <p:cond delay="0"/>
                                      </p:stCondLst>
                                      <p:childTnLst>
                                        <p:set>
                                          <p:cBhvr>
                                            <p:cTn id="43" dur="1" fill="hold">
                                              <p:stCondLst>
                                                <p:cond delay="0"/>
                                              </p:stCondLst>
                                            </p:cTn>
                                            <p:tgtEl>
                                              <p:spTgt spid="597"/>
                                            </p:tgtEl>
                                            <p:attrNameLst>
                                              <p:attrName>style.visibility</p:attrName>
                                            </p:attrNameLst>
                                          </p:cBhvr>
                                          <p:to>
                                            <p:strVal val="visible"/>
                                          </p:to>
                                        </p:set>
                                        <p:anim calcmode="lin" valueType="num">
                                          <p:cBhvr>
                                            <p:cTn id="44" dur="750" fill="hold"/>
                                            <p:tgtEl>
                                              <p:spTgt spid="597"/>
                                            </p:tgtEl>
                                            <p:attrNameLst>
                                              <p:attrName>ppt_w</p:attrName>
                                            </p:attrNameLst>
                                          </p:cBhvr>
                                          <p:tavLst>
                                            <p:tav tm="0">
                                              <p:val>
                                                <p:fltVal val="0"/>
                                              </p:val>
                                            </p:tav>
                                            <p:tav tm="100000">
                                              <p:val>
                                                <p:strVal val="#ppt_w"/>
                                              </p:val>
                                            </p:tav>
                                          </p:tavLst>
                                        </p:anim>
                                        <p:anim calcmode="lin" valueType="num">
                                          <p:cBhvr>
                                            <p:cTn id="45" dur="750" fill="hold"/>
                                            <p:tgtEl>
                                              <p:spTgt spid="597"/>
                                            </p:tgtEl>
                                            <p:attrNameLst>
                                              <p:attrName>ppt_h</p:attrName>
                                            </p:attrNameLst>
                                          </p:cBhvr>
                                          <p:tavLst>
                                            <p:tav tm="0">
                                              <p:val>
                                                <p:fltVal val="0"/>
                                              </p:val>
                                            </p:tav>
                                            <p:tav tm="100000">
                                              <p:val>
                                                <p:strVal val="#ppt_h"/>
                                              </p:val>
                                            </p:tav>
                                          </p:tavLst>
                                        </p:anim>
                                        <p:animEffect transition="in" filter="fade">
                                          <p:cBhvr>
                                            <p:cTn id="46" dur="750"/>
                                            <p:tgtEl>
                                              <p:spTgt spid="597"/>
                                            </p:tgtEl>
                                          </p:cBhvr>
                                        </p:animEffect>
                                      </p:childTnLst>
                                    </p:cTn>
                                  </p:par>
                                  <p:par>
                                    <p:cTn id="47" presetID="2" presetClass="entr" presetSubtype="4" fill="hold" grpId="0" nodeType="withEffect">
                                      <p:stCondLst>
                                        <p:cond delay="0"/>
                                      </p:stCondLst>
                                      <p:childTnLst>
                                        <p:set>
                                          <p:cBhvr>
                                            <p:cTn id="48" dur="1" fill="hold">
                                              <p:stCondLst>
                                                <p:cond delay="0"/>
                                              </p:stCondLst>
                                            </p:cTn>
                                            <p:tgtEl>
                                              <p:spTgt spid="589"/>
                                            </p:tgtEl>
                                            <p:attrNameLst>
                                              <p:attrName>style.visibility</p:attrName>
                                            </p:attrNameLst>
                                          </p:cBhvr>
                                          <p:to>
                                            <p:strVal val="visible"/>
                                          </p:to>
                                        </p:set>
                                        <p:anim calcmode="lin" valueType="num">
                                          <p:cBhvr additive="base">
                                            <p:cTn id="49" dur="750" fill="hold"/>
                                            <p:tgtEl>
                                              <p:spTgt spid="589"/>
                                            </p:tgtEl>
                                            <p:attrNameLst>
                                              <p:attrName>ppt_x</p:attrName>
                                            </p:attrNameLst>
                                          </p:cBhvr>
                                          <p:tavLst>
                                            <p:tav tm="0">
                                              <p:val>
                                                <p:strVal val="#ppt_x"/>
                                              </p:val>
                                            </p:tav>
                                            <p:tav tm="100000">
                                              <p:val>
                                                <p:strVal val="#ppt_x"/>
                                              </p:val>
                                            </p:tav>
                                          </p:tavLst>
                                        </p:anim>
                                        <p:anim calcmode="lin" valueType="num">
                                          <p:cBhvr additive="base">
                                            <p:cTn id="50" dur="750" fill="hold"/>
                                            <p:tgtEl>
                                              <p:spTgt spid="589"/>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587"/>
                                            </p:tgtEl>
                                            <p:attrNameLst>
                                              <p:attrName>style.visibility</p:attrName>
                                            </p:attrNameLst>
                                          </p:cBhvr>
                                          <p:to>
                                            <p:strVal val="visible"/>
                                          </p:to>
                                        </p:set>
                                        <p:anim calcmode="lin" valueType="num">
                                          <p:cBhvr additive="base">
                                            <p:cTn id="53" dur="750" fill="hold"/>
                                            <p:tgtEl>
                                              <p:spTgt spid="587"/>
                                            </p:tgtEl>
                                            <p:attrNameLst>
                                              <p:attrName>ppt_x</p:attrName>
                                            </p:attrNameLst>
                                          </p:cBhvr>
                                          <p:tavLst>
                                            <p:tav tm="0">
                                              <p:val>
                                                <p:strVal val="#ppt_x"/>
                                              </p:val>
                                            </p:tav>
                                            <p:tav tm="100000">
                                              <p:val>
                                                <p:strVal val="#ppt_x"/>
                                              </p:val>
                                            </p:tav>
                                          </p:tavLst>
                                        </p:anim>
                                        <p:anim calcmode="lin" valueType="num">
                                          <p:cBhvr additive="base">
                                            <p:cTn id="54" dur="750" fill="hold"/>
                                            <p:tgtEl>
                                              <p:spTgt spid="587"/>
                                            </p:tgtEl>
                                            <p:attrNameLst>
                                              <p:attrName>ppt_y</p:attrName>
                                            </p:attrNameLst>
                                          </p:cBhvr>
                                          <p:tavLst>
                                            <p:tav tm="0">
                                              <p:val>
                                                <p:strVal val="0-#ppt_h/2"/>
                                              </p:val>
                                            </p:tav>
                                            <p:tav tm="100000">
                                              <p:val>
                                                <p:strVal val="#ppt_y"/>
                                              </p:val>
                                            </p:tav>
                                          </p:tavLst>
                                        </p:anim>
                                      </p:childTnLst>
                                    </p:cTn>
                                  </p:par>
                                </p:childTnLst>
                              </p:cTn>
                            </p:par>
                            <p:par>
                              <p:cTn id="55" fill="hold">
                                <p:stCondLst>
                                  <p:cond delay="2700"/>
                                </p:stCondLst>
                                <p:childTnLst>
                                  <p:par>
                                    <p:cTn id="56" presetID="53" presetClass="entr" presetSubtype="16" fill="hold" grpId="0" nodeType="afterEffect">
                                      <p:stCondLst>
                                        <p:cond delay="0"/>
                                      </p:stCondLst>
                                      <p:childTnLst>
                                        <p:set>
                                          <p:cBhvr>
                                            <p:cTn id="57" dur="1" fill="hold">
                                              <p:stCondLst>
                                                <p:cond delay="0"/>
                                              </p:stCondLst>
                                            </p:cTn>
                                            <p:tgtEl>
                                              <p:spTgt spid="598"/>
                                            </p:tgtEl>
                                            <p:attrNameLst>
                                              <p:attrName>style.visibility</p:attrName>
                                            </p:attrNameLst>
                                          </p:cBhvr>
                                          <p:to>
                                            <p:strVal val="visible"/>
                                          </p:to>
                                        </p:set>
                                        <p:anim calcmode="lin" valueType="num">
                                          <p:cBhvr>
                                            <p:cTn id="58" dur="750" fill="hold"/>
                                            <p:tgtEl>
                                              <p:spTgt spid="598"/>
                                            </p:tgtEl>
                                            <p:attrNameLst>
                                              <p:attrName>ppt_w</p:attrName>
                                            </p:attrNameLst>
                                          </p:cBhvr>
                                          <p:tavLst>
                                            <p:tav tm="0">
                                              <p:val>
                                                <p:fltVal val="0"/>
                                              </p:val>
                                            </p:tav>
                                            <p:tav tm="100000">
                                              <p:val>
                                                <p:strVal val="#ppt_w"/>
                                              </p:val>
                                            </p:tav>
                                          </p:tavLst>
                                        </p:anim>
                                        <p:anim calcmode="lin" valueType="num">
                                          <p:cBhvr>
                                            <p:cTn id="59" dur="750" fill="hold"/>
                                            <p:tgtEl>
                                              <p:spTgt spid="598"/>
                                            </p:tgtEl>
                                            <p:attrNameLst>
                                              <p:attrName>ppt_h</p:attrName>
                                            </p:attrNameLst>
                                          </p:cBhvr>
                                          <p:tavLst>
                                            <p:tav tm="0">
                                              <p:val>
                                                <p:fltVal val="0"/>
                                              </p:val>
                                            </p:tav>
                                            <p:tav tm="100000">
                                              <p:val>
                                                <p:strVal val="#ppt_h"/>
                                              </p:val>
                                            </p:tav>
                                          </p:tavLst>
                                        </p:anim>
                                        <p:animEffect transition="in" filter="fade">
                                          <p:cBhvr>
                                            <p:cTn id="60" dur="750"/>
                                            <p:tgtEl>
                                              <p:spTgt spid="598"/>
                                            </p:tgtEl>
                                          </p:cBhvr>
                                        </p:animEffect>
                                      </p:childTnLst>
                                    </p:cTn>
                                  </p:par>
                                  <p:par>
                                    <p:cTn id="61" presetID="2" presetClass="entr" presetSubtype="1" fill="hold" grpId="0" nodeType="withEffect">
                                      <p:stCondLst>
                                        <p:cond delay="0"/>
                                      </p:stCondLst>
                                      <p:childTnLst>
                                        <p:set>
                                          <p:cBhvr>
                                            <p:cTn id="62" dur="1" fill="hold">
                                              <p:stCondLst>
                                                <p:cond delay="0"/>
                                              </p:stCondLst>
                                            </p:cTn>
                                            <p:tgtEl>
                                              <p:spTgt spid="590"/>
                                            </p:tgtEl>
                                            <p:attrNameLst>
                                              <p:attrName>style.visibility</p:attrName>
                                            </p:attrNameLst>
                                          </p:cBhvr>
                                          <p:to>
                                            <p:strVal val="visible"/>
                                          </p:to>
                                        </p:set>
                                        <p:anim calcmode="lin" valueType="num">
                                          <p:cBhvr additive="base">
                                            <p:cTn id="63" dur="750" fill="hold"/>
                                            <p:tgtEl>
                                              <p:spTgt spid="590"/>
                                            </p:tgtEl>
                                            <p:attrNameLst>
                                              <p:attrName>ppt_x</p:attrName>
                                            </p:attrNameLst>
                                          </p:cBhvr>
                                          <p:tavLst>
                                            <p:tav tm="0">
                                              <p:val>
                                                <p:strVal val="#ppt_x"/>
                                              </p:val>
                                            </p:tav>
                                            <p:tav tm="100000">
                                              <p:val>
                                                <p:strVal val="#ppt_x"/>
                                              </p:val>
                                            </p:tav>
                                          </p:tavLst>
                                        </p:anim>
                                        <p:anim calcmode="lin" valueType="num">
                                          <p:cBhvr additive="base">
                                            <p:cTn id="64" dur="750" fill="hold"/>
                                            <p:tgtEl>
                                              <p:spTgt spid="590"/>
                                            </p:tgtEl>
                                            <p:attrNameLst>
                                              <p:attrName>ppt_y</p:attrName>
                                            </p:attrNameLst>
                                          </p:cBhvr>
                                          <p:tavLst>
                                            <p:tav tm="0">
                                              <p:val>
                                                <p:strVal val="0-#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600"/>
                                            </p:tgtEl>
                                            <p:attrNameLst>
                                              <p:attrName>style.visibility</p:attrName>
                                            </p:attrNameLst>
                                          </p:cBhvr>
                                          <p:to>
                                            <p:strVal val="visible"/>
                                          </p:to>
                                        </p:set>
                                        <p:anim calcmode="lin" valueType="num">
                                          <p:cBhvr additive="base">
                                            <p:cTn id="67" dur="750" fill="hold"/>
                                            <p:tgtEl>
                                              <p:spTgt spid="600"/>
                                            </p:tgtEl>
                                            <p:attrNameLst>
                                              <p:attrName>ppt_x</p:attrName>
                                            </p:attrNameLst>
                                          </p:cBhvr>
                                          <p:tavLst>
                                            <p:tav tm="0">
                                              <p:val>
                                                <p:strVal val="#ppt_x"/>
                                              </p:val>
                                            </p:tav>
                                            <p:tav tm="100000">
                                              <p:val>
                                                <p:strVal val="#ppt_x"/>
                                              </p:val>
                                            </p:tav>
                                          </p:tavLst>
                                        </p:anim>
                                        <p:anim calcmode="lin" valueType="num">
                                          <p:cBhvr additive="base">
                                            <p:cTn id="68" dur="750" fill="hold"/>
                                            <p:tgtEl>
                                              <p:spTgt spid="6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 grpId="0"/>
          <p:bldP spid="588" grpId="0"/>
          <p:bldP spid="589" grpId="0"/>
          <p:bldP spid="590" grpId="0"/>
          <p:bldP spid="591" grpId="0" animBg="1"/>
          <p:bldP spid="592" grpId="0" animBg="1"/>
          <p:bldP spid="593" grpId="0" animBg="1"/>
          <p:bldP spid="594" grpId="0" animBg="1"/>
          <p:bldP spid="595" grpId="0" animBg="1"/>
          <p:bldP spid="596" grpId="0" animBg="1"/>
          <p:bldP spid="597" grpId="0" animBg="1"/>
          <p:bldP spid="598" grpId="0" animBg="1"/>
          <p:bldP spid="599" grpId="0"/>
          <p:bldP spid="600"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41"/>
          <p:cNvSpPr txBox="1"/>
          <p:nvPr/>
        </p:nvSpPr>
        <p:spPr>
          <a:xfrm>
            <a:off x="2359025" y="952500"/>
            <a:ext cx="1717675" cy="877887"/>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700"/>
              <a:buFont typeface="Open Sans"/>
              <a:buNone/>
              <a:tabLst/>
              <a:defRPr/>
            </a:pPr>
            <a:r>
              <a:rPr kumimoji="0" lang="en-US" sz="17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8" name="Google Shape;1048;p41"/>
          <p:cNvSpPr txBox="1"/>
          <p:nvPr/>
        </p:nvSpPr>
        <p:spPr>
          <a:xfrm>
            <a:off x="0" y="-34926"/>
            <a:ext cx="12184062" cy="6859587"/>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49" name="Google Shape;1049;p41"/>
          <p:cNvSpPr/>
          <p:nvPr/>
        </p:nvSpPr>
        <p:spPr>
          <a:xfrm>
            <a:off x="955675" y="901700"/>
            <a:ext cx="687387" cy="822325"/>
          </a:xfrm>
          <a:custGeom>
            <a:avLst/>
            <a:gdLst/>
            <a:ahLst/>
            <a:cxnLst/>
            <a:rect l="l" t="t" r="r" b="b"/>
            <a:pathLst>
              <a:path w="176" h="210" extrusionOk="0">
                <a:moveTo>
                  <a:pt x="118" y="203"/>
                </a:moveTo>
                <a:cubicBezTo>
                  <a:pt x="118" y="207"/>
                  <a:pt x="115" y="210"/>
                  <a:pt x="111" y="210"/>
                </a:cubicBezTo>
                <a:cubicBezTo>
                  <a:pt x="66" y="210"/>
                  <a:pt x="66" y="210"/>
                  <a:pt x="66" y="210"/>
                </a:cubicBezTo>
                <a:cubicBezTo>
                  <a:pt x="62" y="210"/>
                  <a:pt x="59" y="207"/>
                  <a:pt x="59" y="203"/>
                </a:cubicBezTo>
                <a:cubicBezTo>
                  <a:pt x="59" y="199"/>
                  <a:pt x="62" y="196"/>
                  <a:pt x="66" y="196"/>
                </a:cubicBezTo>
                <a:cubicBezTo>
                  <a:pt x="111" y="196"/>
                  <a:pt x="111" y="196"/>
                  <a:pt x="111" y="196"/>
                </a:cubicBezTo>
                <a:cubicBezTo>
                  <a:pt x="115" y="196"/>
                  <a:pt x="118" y="199"/>
                  <a:pt x="118" y="203"/>
                </a:cubicBezTo>
                <a:close/>
                <a:moveTo>
                  <a:pt x="118" y="184"/>
                </a:moveTo>
                <a:cubicBezTo>
                  <a:pt x="118" y="180"/>
                  <a:pt x="115" y="177"/>
                  <a:pt x="111" y="177"/>
                </a:cubicBezTo>
                <a:cubicBezTo>
                  <a:pt x="66" y="177"/>
                  <a:pt x="66" y="177"/>
                  <a:pt x="66" y="177"/>
                </a:cubicBezTo>
                <a:cubicBezTo>
                  <a:pt x="62" y="177"/>
                  <a:pt x="59" y="180"/>
                  <a:pt x="59" y="184"/>
                </a:cubicBezTo>
                <a:cubicBezTo>
                  <a:pt x="59" y="188"/>
                  <a:pt x="62" y="191"/>
                  <a:pt x="66" y="191"/>
                </a:cubicBezTo>
                <a:cubicBezTo>
                  <a:pt x="111" y="191"/>
                  <a:pt x="111" y="191"/>
                  <a:pt x="111" y="191"/>
                </a:cubicBezTo>
                <a:cubicBezTo>
                  <a:pt x="115" y="191"/>
                  <a:pt x="118" y="188"/>
                  <a:pt x="118" y="184"/>
                </a:cubicBezTo>
                <a:close/>
                <a:moveTo>
                  <a:pt x="96" y="104"/>
                </a:moveTo>
                <a:cubicBezTo>
                  <a:pt x="86" y="104"/>
                  <a:pt x="86" y="104"/>
                  <a:pt x="86" y="104"/>
                </a:cubicBezTo>
                <a:cubicBezTo>
                  <a:pt x="82" y="104"/>
                  <a:pt x="82" y="104"/>
                  <a:pt x="82" y="104"/>
                </a:cubicBezTo>
                <a:cubicBezTo>
                  <a:pt x="82" y="172"/>
                  <a:pt x="82" y="172"/>
                  <a:pt x="82" y="172"/>
                </a:cubicBezTo>
                <a:cubicBezTo>
                  <a:pt x="84" y="172"/>
                  <a:pt x="86" y="172"/>
                  <a:pt x="88" y="172"/>
                </a:cubicBezTo>
                <a:cubicBezTo>
                  <a:pt x="89" y="172"/>
                  <a:pt x="89" y="172"/>
                  <a:pt x="89" y="172"/>
                </a:cubicBezTo>
                <a:cubicBezTo>
                  <a:pt x="89" y="172"/>
                  <a:pt x="89" y="172"/>
                  <a:pt x="89" y="172"/>
                </a:cubicBezTo>
                <a:cubicBezTo>
                  <a:pt x="89" y="172"/>
                  <a:pt x="89" y="172"/>
                  <a:pt x="89" y="172"/>
                </a:cubicBezTo>
                <a:cubicBezTo>
                  <a:pt x="91" y="172"/>
                  <a:pt x="93" y="172"/>
                  <a:pt x="96" y="172"/>
                </a:cubicBezTo>
                <a:lnTo>
                  <a:pt x="96" y="104"/>
                </a:lnTo>
                <a:close/>
                <a:moveTo>
                  <a:pt x="64" y="76"/>
                </a:moveTo>
                <a:cubicBezTo>
                  <a:pt x="58" y="76"/>
                  <a:pt x="54" y="80"/>
                  <a:pt x="54" y="86"/>
                </a:cubicBezTo>
                <a:cubicBezTo>
                  <a:pt x="54" y="92"/>
                  <a:pt x="58" y="97"/>
                  <a:pt x="64" y="97"/>
                </a:cubicBezTo>
                <a:cubicBezTo>
                  <a:pt x="75" y="97"/>
                  <a:pt x="75" y="97"/>
                  <a:pt x="75" y="97"/>
                </a:cubicBezTo>
                <a:cubicBezTo>
                  <a:pt x="75" y="86"/>
                  <a:pt x="75" y="86"/>
                  <a:pt x="75" y="86"/>
                </a:cubicBezTo>
                <a:cubicBezTo>
                  <a:pt x="75" y="80"/>
                  <a:pt x="70" y="76"/>
                  <a:pt x="64" y="76"/>
                </a:cubicBezTo>
                <a:close/>
                <a:moveTo>
                  <a:pt x="124" y="86"/>
                </a:moveTo>
                <a:cubicBezTo>
                  <a:pt x="124" y="80"/>
                  <a:pt x="119" y="76"/>
                  <a:pt x="113" y="76"/>
                </a:cubicBezTo>
                <a:cubicBezTo>
                  <a:pt x="107" y="76"/>
                  <a:pt x="102" y="80"/>
                  <a:pt x="102" y="86"/>
                </a:cubicBezTo>
                <a:cubicBezTo>
                  <a:pt x="102" y="97"/>
                  <a:pt x="102" y="97"/>
                  <a:pt x="102" y="97"/>
                </a:cubicBezTo>
                <a:cubicBezTo>
                  <a:pt x="113" y="97"/>
                  <a:pt x="113" y="97"/>
                  <a:pt x="113" y="97"/>
                </a:cubicBezTo>
                <a:cubicBezTo>
                  <a:pt x="119" y="97"/>
                  <a:pt x="124" y="92"/>
                  <a:pt x="124" y="86"/>
                </a:cubicBezTo>
                <a:close/>
                <a:moveTo>
                  <a:pt x="147" y="67"/>
                </a:moveTo>
                <a:cubicBezTo>
                  <a:pt x="142" y="49"/>
                  <a:pt x="120" y="28"/>
                  <a:pt x="89" y="28"/>
                </a:cubicBezTo>
                <a:cubicBezTo>
                  <a:pt x="58" y="28"/>
                  <a:pt x="35" y="49"/>
                  <a:pt x="30" y="67"/>
                </a:cubicBezTo>
                <a:cubicBezTo>
                  <a:pt x="27" y="81"/>
                  <a:pt x="30" y="95"/>
                  <a:pt x="37" y="108"/>
                </a:cubicBezTo>
                <a:cubicBezTo>
                  <a:pt x="43" y="120"/>
                  <a:pt x="50" y="130"/>
                  <a:pt x="55" y="142"/>
                </a:cubicBezTo>
                <a:cubicBezTo>
                  <a:pt x="58" y="148"/>
                  <a:pt x="59" y="158"/>
                  <a:pt x="60" y="165"/>
                </a:cubicBezTo>
                <a:cubicBezTo>
                  <a:pt x="62" y="170"/>
                  <a:pt x="64" y="172"/>
                  <a:pt x="71" y="172"/>
                </a:cubicBezTo>
                <a:cubicBezTo>
                  <a:pt x="72" y="172"/>
                  <a:pt x="73" y="172"/>
                  <a:pt x="75" y="172"/>
                </a:cubicBezTo>
                <a:cubicBezTo>
                  <a:pt x="75" y="104"/>
                  <a:pt x="75" y="104"/>
                  <a:pt x="75" y="104"/>
                </a:cubicBezTo>
                <a:cubicBezTo>
                  <a:pt x="64" y="104"/>
                  <a:pt x="64" y="104"/>
                  <a:pt x="64" y="104"/>
                </a:cubicBezTo>
                <a:cubicBezTo>
                  <a:pt x="60" y="104"/>
                  <a:pt x="55" y="102"/>
                  <a:pt x="52" y="99"/>
                </a:cubicBezTo>
                <a:cubicBezTo>
                  <a:pt x="49" y="95"/>
                  <a:pt x="47" y="91"/>
                  <a:pt x="47" y="86"/>
                </a:cubicBezTo>
                <a:cubicBezTo>
                  <a:pt x="47" y="82"/>
                  <a:pt x="49" y="77"/>
                  <a:pt x="52" y="74"/>
                </a:cubicBezTo>
                <a:cubicBezTo>
                  <a:pt x="55" y="71"/>
                  <a:pt x="60" y="69"/>
                  <a:pt x="64" y="69"/>
                </a:cubicBezTo>
                <a:cubicBezTo>
                  <a:pt x="74" y="69"/>
                  <a:pt x="81" y="77"/>
                  <a:pt x="82" y="86"/>
                </a:cubicBezTo>
                <a:cubicBezTo>
                  <a:pt x="82" y="97"/>
                  <a:pt x="82" y="97"/>
                  <a:pt x="82" y="97"/>
                </a:cubicBezTo>
                <a:cubicBezTo>
                  <a:pt x="86" y="97"/>
                  <a:pt x="86" y="97"/>
                  <a:pt x="86" y="97"/>
                </a:cubicBezTo>
                <a:cubicBezTo>
                  <a:pt x="96" y="97"/>
                  <a:pt x="96" y="97"/>
                  <a:pt x="96" y="97"/>
                </a:cubicBezTo>
                <a:cubicBezTo>
                  <a:pt x="96" y="86"/>
                  <a:pt x="96" y="86"/>
                  <a:pt x="96" y="86"/>
                </a:cubicBezTo>
                <a:cubicBezTo>
                  <a:pt x="96" y="86"/>
                  <a:pt x="96" y="86"/>
                  <a:pt x="96" y="86"/>
                </a:cubicBezTo>
                <a:cubicBezTo>
                  <a:pt x="96" y="81"/>
                  <a:pt x="97" y="77"/>
                  <a:pt x="101" y="74"/>
                </a:cubicBezTo>
                <a:cubicBezTo>
                  <a:pt x="104" y="71"/>
                  <a:pt x="108" y="69"/>
                  <a:pt x="113" y="69"/>
                </a:cubicBezTo>
                <a:cubicBezTo>
                  <a:pt x="118" y="69"/>
                  <a:pt x="122" y="71"/>
                  <a:pt x="125" y="74"/>
                </a:cubicBezTo>
                <a:cubicBezTo>
                  <a:pt x="129" y="77"/>
                  <a:pt x="130" y="82"/>
                  <a:pt x="130" y="86"/>
                </a:cubicBezTo>
                <a:cubicBezTo>
                  <a:pt x="130" y="91"/>
                  <a:pt x="129" y="95"/>
                  <a:pt x="125" y="99"/>
                </a:cubicBezTo>
                <a:cubicBezTo>
                  <a:pt x="122" y="102"/>
                  <a:pt x="118" y="104"/>
                  <a:pt x="113" y="104"/>
                </a:cubicBezTo>
                <a:cubicBezTo>
                  <a:pt x="102" y="104"/>
                  <a:pt x="102" y="104"/>
                  <a:pt x="102" y="104"/>
                </a:cubicBezTo>
                <a:cubicBezTo>
                  <a:pt x="102" y="172"/>
                  <a:pt x="102" y="172"/>
                  <a:pt x="102" y="172"/>
                </a:cubicBezTo>
                <a:cubicBezTo>
                  <a:pt x="104" y="172"/>
                  <a:pt x="105" y="172"/>
                  <a:pt x="107" y="172"/>
                </a:cubicBezTo>
                <a:cubicBezTo>
                  <a:pt x="113" y="172"/>
                  <a:pt x="116" y="170"/>
                  <a:pt x="117" y="165"/>
                </a:cubicBezTo>
                <a:cubicBezTo>
                  <a:pt x="118" y="158"/>
                  <a:pt x="119" y="148"/>
                  <a:pt x="122" y="142"/>
                </a:cubicBezTo>
                <a:cubicBezTo>
                  <a:pt x="128" y="130"/>
                  <a:pt x="134" y="120"/>
                  <a:pt x="140" y="108"/>
                </a:cubicBezTo>
                <a:cubicBezTo>
                  <a:pt x="147" y="95"/>
                  <a:pt x="150" y="81"/>
                  <a:pt x="147" y="67"/>
                </a:cubicBezTo>
                <a:close/>
                <a:moveTo>
                  <a:pt x="95" y="7"/>
                </a:moveTo>
                <a:cubicBezTo>
                  <a:pt x="95" y="3"/>
                  <a:pt x="92" y="0"/>
                  <a:pt x="89" y="0"/>
                </a:cubicBezTo>
                <a:cubicBezTo>
                  <a:pt x="85" y="0"/>
                  <a:pt x="82" y="3"/>
                  <a:pt x="82" y="7"/>
                </a:cubicBezTo>
                <a:cubicBezTo>
                  <a:pt x="82" y="18"/>
                  <a:pt x="82" y="18"/>
                  <a:pt x="82" y="18"/>
                </a:cubicBezTo>
                <a:cubicBezTo>
                  <a:pt x="82" y="22"/>
                  <a:pt x="85" y="25"/>
                  <a:pt x="89" y="25"/>
                </a:cubicBezTo>
                <a:cubicBezTo>
                  <a:pt x="92" y="25"/>
                  <a:pt x="95" y="22"/>
                  <a:pt x="95" y="18"/>
                </a:cubicBezTo>
                <a:lnTo>
                  <a:pt x="95" y="7"/>
                </a:lnTo>
                <a:close/>
                <a:moveTo>
                  <a:pt x="130" y="17"/>
                </a:moveTo>
                <a:cubicBezTo>
                  <a:pt x="132" y="14"/>
                  <a:pt x="131" y="10"/>
                  <a:pt x="128" y="8"/>
                </a:cubicBezTo>
                <a:cubicBezTo>
                  <a:pt x="125" y="7"/>
                  <a:pt x="121" y="8"/>
                  <a:pt x="119" y="11"/>
                </a:cubicBezTo>
                <a:cubicBezTo>
                  <a:pt x="114" y="21"/>
                  <a:pt x="114" y="21"/>
                  <a:pt x="114" y="21"/>
                </a:cubicBezTo>
                <a:cubicBezTo>
                  <a:pt x="112" y="24"/>
                  <a:pt x="113" y="28"/>
                  <a:pt x="116" y="30"/>
                </a:cubicBezTo>
                <a:cubicBezTo>
                  <a:pt x="119" y="32"/>
                  <a:pt x="123" y="30"/>
                  <a:pt x="125" y="27"/>
                </a:cubicBezTo>
                <a:lnTo>
                  <a:pt x="130" y="17"/>
                </a:lnTo>
                <a:close/>
                <a:moveTo>
                  <a:pt x="157" y="38"/>
                </a:moveTo>
                <a:cubicBezTo>
                  <a:pt x="159" y="35"/>
                  <a:pt x="159" y="31"/>
                  <a:pt x="157" y="29"/>
                </a:cubicBezTo>
                <a:cubicBezTo>
                  <a:pt x="155" y="26"/>
                  <a:pt x="151" y="26"/>
                  <a:pt x="148" y="28"/>
                </a:cubicBezTo>
                <a:cubicBezTo>
                  <a:pt x="139" y="36"/>
                  <a:pt x="139" y="36"/>
                  <a:pt x="139" y="36"/>
                </a:cubicBezTo>
                <a:cubicBezTo>
                  <a:pt x="137" y="38"/>
                  <a:pt x="136" y="42"/>
                  <a:pt x="139" y="45"/>
                </a:cubicBezTo>
                <a:cubicBezTo>
                  <a:pt x="141" y="48"/>
                  <a:pt x="145" y="48"/>
                  <a:pt x="148" y="45"/>
                </a:cubicBezTo>
                <a:lnTo>
                  <a:pt x="157" y="38"/>
                </a:lnTo>
                <a:close/>
                <a:moveTo>
                  <a:pt x="170" y="69"/>
                </a:moveTo>
                <a:cubicBezTo>
                  <a:pt x="174" y="68"/>
                  <a:pt x="176" y="65"/>
                  <a:pt x="176" y="62"/>
                </a:cubicBezTo>
                <a:cubicBezTo>
                  <a:pt x="175" y="58"/>
                  <a:pt x="172" y="56"/>
                  <a:pt x="168" y="56"/>
                </a:cubicBezTo>
                <a:cubicBezTo>
                  <a:pt x="156" y="59"/>
                  <a:pt x="156" y="59"/>
                  <a:pt x="156" y="59"/>
                </a:cubicBezTo>
                <a:cubicBezTo>
                  <a:pt x="153" y="59"/>
                  <a:pt x="151" y="63"/>
                  <a:pt x="151" y="66"/>
                </a:cubicBezTo>
                <a:cubicBezTo>
                  <a:pt x="152" y="69"/>
                  <a:pt x="155" y="72"/>
                  <a:pt x="159" y="71"/>
                </a:cubicBezTo>
                <a:lnTo>
                  <a:pt x="170" y="69"/>
                </a:lnTo>
                <a:close/>
                <a:moveTo>
                  <a:pt x="168" y="103"/>
                </a:moveTo>
                <a:cubicBezTo>
                  <a:pt x="171" y="104"/>
                  <a:pt x="174" y="102"/>
                  <a:pt x="175" y="98"/>
                </a:cubicBezTo>
                <a:cubicBezTo>
                  <a:pt x="176" y="95"/>
                  <a:pt x="174" y="91"/>
                  <a:pt x="170" y="91"/>
                </a:cubicBezTo>
                <a:cubicBezTo>
                  <a:pt x="159" y="88"/>
                  <a:pt x="159" y="88"/>
                  <a:pt x="159" y="88"/>
                </a:cubicBezTo>
                <a:cubicBezTo>
                  <a:pt x="155" y="88"/>
                  <a:pt x="152" y="90"/>
                  <a:pt x="151" y="93"/>
                </a:cubicBezTo>
                <a:cubicBezTo>
                  <a:pt x="150" y="97"/>
                  <a:pt x="153" y="100"/>
                  <a:pt x="156" y="101"/>
                </a:cubicBezTo>
                <a:lnTo>
                  <a:pt x="168" y="103"/>
                </a:lnTo>
                <a:close/>
                <a:moveTo>
                  <a:pt x="52" y="27"/>
                </a:moveTo>
                <a:cubicBezTo>
                  <a:pt x="53" y="30"/>
                  <a:pt x="57" y="32"/>
                  <a:pt x="60" y="30"/>
                </a:cubicBezTo>
                <a:cubicBezTo>
                  <a:pt x="63" y="28"/>
                  <a:pt x="64" y="24"/>
                  <a:pt x="63" y="21"/>
                </a:cubicBezTo>
                <a:cubicBezTo>
                  <a:pt x="57" y="11"/>
                  <a:pt x="57" y="11"/>
                  <a:pt x="57" y="11"/>
                </a:cubicBezTo>
                <a:cubicBezTo>
                  <a:pt x="55" y="8"/>
                  <a:pt x="52" y="7"/>
                  <a:pt x="48" y="8"/>
                </a:cubicBezTo>
                <a:cubicBezTo>
                  <a:pt x="45" y="10"/>
                  <a:pt x="44" y="14"/>
                  <a:pt x="46" y="17"/>
                </a:cubicBezTo>
                <a:lnTo>
                  <a:pt x="52" y="27"/>
                </a:lnTo>
                <a:close/>
                <a:moveTo>
                  <a:pt x="29" y="45"/>
                </a:moveTo>
                <a:cubicBezTo>
                  <a:pt x="31" y="48"/>
                  <a:pt x="35" y="48"/>
                  <a:pt x="38" y="45"/>
                </a:cubicBezTo>
                <a:cubicBezTo>
                  <a:pt x="40" y="42"/>
                  <a:pt x="40" y="38"/>
                  <a:pt x="37" y="36"/>
                </a:cubicBezTo>
                <a:cubicBezTo>
                  <a:pt x="28" y="28"/>
                  <a:pt x="28" y="28"/>
                  <a:pt x="28" y="28"/>
                </a:cubicBezTo>
                <a:cubicBezTo>
                  <a:pt x="26" y="26"/>
                  <a:pt x="22" y="26"/>
                  <a:pt x="19" y="29"/>
                </a:cubicBezTo>
                <a:cubicBezTo>
                  <a:pt x="17" y="31"/>
                  <a:pt x="17" y="35"/>
                  <a:pt x="20" y="38"/>
                </a:cubicBezTo>
                <a:lnTo>
                  <a:pt x="29" y="45"/>
                </a:lnTo>
                <a:close/>
                <a:moveTo>
                  <a:pt x="18" y="71"/>
                </a:moveTo>
                <a:cubicBezTo>
                  <a:pt x="21" y="72"/>
                  <a:pt x="24" y="69"/>
                  <a:pt x="25" y="66"/>
                </a:cubicBezTo>
                <a:cubicBezTo>
                  <a:pt x="26" y="63"/>
                  <a:pt x="23" y="59"/>
                  <a:pt x="20" y="59"/>
                </a:cubicBezTo>
                <a:cubicBezTo>
                  <a:pt x="8" y="56"/>
                  <a:pt x="8" y="56"/>
                  <a:pt x="8" y="56"/>
                </a:cubicBezTo>
                <a:cubicBezTo>
                  <a:pt x="5" y="56"/>
                  <a:pt x="1" y="58"/>
                  <a:pt x="1" y="62"/>
                </a:cubicBezTo>
                <a:cubicBezTo>
                  <a:pt x="0" y="65"/>
                  <a:pt x="3" y="68"/>
                  <a:pt x="6" y="69"/>
                </a:cubicBezTo>
                <a:lnTo>
                  <a:pt x="18" y="71"/>
                </a:lnTo>
                <a:close/>
                <a:moveTo>
                  <a:pt x="20" y="101"/>
                </a:moveTo>
                <a:cubicBezTo>
                  <a:pt x="24" y="100"/>
                  <a:pt x="26" y="97"/>
                  <a:pt x="25" y="93"/>
                </a:cubicBezTo>
                <a:cubicBezTo>
                  <a:pt x="25" y="90"/>
                  <a:pt x="21" y="88"/>
                  <a:pt x="18" y="88"/>
                </a:cubicBezTo>
                <a:cubicBezTo>
                  <a:pt x="6" y="91"/>
                  <a:pt x="6" y="91"/>
                  <a:pt x="6" y="91"/>
                </a:cubicBezTo>
                <a:cubicBezTo>
                  <a:pt x="3" y="91"/>
                  <a:pt x="1" y="95"/>
                  <a:pt x="1" y="98"/>
                </a:cubicBezTo>
                <a:cubicBezTo>
                  <a:pt x="2" y="102"/>
                  <a:pt x="5" y="104"/>
                  <a:pt x="9" y="103"/>
                </a:cubicBezTo>
                <a:lnTo>
                  <a:pt x="20" y="101"/>
                </a:lnTo>
                <a:close/>
              </a:path>
            </a:pathLst>
          </a:custGeom>
          <a:solidFill>
            <a:srgbClr val="383838"/>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50" name="Google Shape;1050;p41"/>
          <p:cNvSpPr/>
          <p:nvPr/>
        </p:nvSpPr>
        <p:spPr>
          <a:xfrm>
            <a:off x="2730500" y="5230812"/>
            <a:ext cx="962025" cy="641350"/>
          </a:xfrm>
          <a:custGeom>
            <a:avLst/>
            <a:gdLst/>
            <a:ahLst/>
            <a:cxnLst/>
            <a:rect l="l" t="t" r="r" b="b"/>
            <a:pathLst>
              <a:path w="246" h="164" extrusionOk="0">
                <a:moveTo>
                  <a:pt x="196" y="16"/>
                </a:moveTo>
                <a:cubicBezTo>
                  <a:pt x="219" y="73"/>
                  <a:pt x="219" y="73"/>
                  <a:pt x="219" y="73"/>
                </a:cubicBezTo>
                <a:cubicBezTo>
                  <a:pt x="190" y="85"/>
                  <a:pt x="190" y="85"/>
                  <a:pt x="190" y="85"/>
                </a:cubicBezTo>
                <a:cubicBezTo>
                  <a:pt x="175" y="72"/>
                  <a:pt x="129" y="33"/>
                  <a:pt x="125" y="32"/>
                </a:cubicBezTo>
                <a:cubicBezTo>
                  <a:pt x="122" y="32"/>
                  <a:pt x="107" y="37"/>
                  <a:pt x="106" y="38"/>
                </a:cubicBezTo>
                <a:cubicBezTo>
                  <a:pt x="106" y="38"/>
                  <a:pt x="97" y="40"/>
                  <a:pt x="90" y="40"/>
                </a:cubicBezTo>
                <a:cubicBezTo>
                  <a:pt x="86" y="40"/>
                  <a:pt x="83" y="40"/>
                  <a:pt x="81" y="39"/>
                </a:cubicBezTo>
                <a:cubicBezTo>
                  <a:pt x="80" y="38"/>
                  <a:pt x="79" y="36"/>
                  <a:pt x="79" y="35"/>
                </a:cubicBezTo>
                <a:cubicBezTo>
                  <a:pt x="79" y="32"/>
                  <a:pt x="82" y="29"/>
                  <a:pt x="84" y="28"/>
                </a:cubicBezTo>
                <a:cubicBezTo>
                  <a:pt x="96" y="21"/>
                  <a:pt x="128" y="9"/>
                  <a:pt x="132" y="9"/>
                </a:cubicBezTo>
                <a:cubicBezTo>
                  <a:pt x="132" y="9"/>
                  <a:pt x="132" y="9"/>
                  <a:pt x="132" y="9"/>
                </a:cubicBezTo>
                <a:cubicBezTo>
                  <a:pt x="140" y="9"/>
                  <a:pt x="190" y="15"/>
                  <a:pt x="196" y="16"/>
                </a:cubicBezTo>
                <a:close/>
                <a:moveTo>
                  <a:pt x="216" y="0"/>
                </a:moveTo>
                <a:cubicBezTo>
                  <a:pt x="215" y="0"/>
                  <a:pt x="214" y="0"/>
                  <a:pt x="214" y="1"/>
                </a:cubicBezTo>
                <a:cubicBezTo>
                  <a:pt x="204" y="4"/>
                  <a:pt x="204" y="4"/>
                  <a:pt x="204" y="4"/>
                </a:cubicBezTo>
                <a:cubicBezTo>
                  <a:pt x="203" y="5"/>
                  <a:pt x="201" y="6"/>
                  <a:pt x="201" y="8"/>
                </a:cubicBezTo>
                <a:cubicBezTo>
                  <a:pt x="200" y="9"/>
                  <a:pt x="200" y="11"/>
                  <a:pt x="201" y="13"/>
                </a:cubicBezTo>
                <a:cubicBezTo>
                  <a:pt x="224" y="72"/>
                  <a:pt x="224" y="72"/>
                  <a:pt x="224" y="72"/>
                </a:cubicBezTo>
                <a:cubicBezTo>
                  <a:pt x="226" y="76"/>
                  <a:pt x="229" y="77"/>
                  <a:pt x="232" y="76"/>
                </a:cubicBezTo>
                <a:cubicBezTo>
                  <a:pt x="242" y="72"/>
                  <a:pt x="242" y="72"/>
                  <a:pt x="242" y="72"/>
                </a:cubicBezTo>
                <a:cubicBezTo>
                  <a:pt x="244" y="72"/>
                  <a:pt x="245" y="70"/>
                  <a:pt x="245" y="69"/>
                </a:cubicBezTo>
                <a:cubicBezTo>
                  <a:pt x="246" y="67"/>
                  <a:pt x="246" y="66"/>
                  <a:pt x="245" y="64"/>
                </a:cubicBezTo>
                <a:cubicBezTo>
                  <a:pt x="222" y="4"/>
                  <a:pt x="222" y="4"/>
                  <a:pt x="222" y="4"/>
                </a:cubicBezTo>
                <a:cubicBezTo>
                  <a:pt x="221" y="2"/>
                  <a:pt x="219" y="0"/>
                  <a:pt x="216" y="0"/>
                </a:cubicBezTo>
                <a:close/>
                <a:moveTo>
                  <a:pt x="0" y="82"/>
                </a:moveTo>
                <a:cubicBezTo>
                  <a:pt x="0" y="84"/>
                  <a:pt x="1" y="86"/>
                  <a:pt x="2" y="87"/>
                </a:cubicBezTo>
                <a:cubicBezTo>
                  <a:pt x="3" y="88"/>
                  <a:pt x="5" y="89"/>
                  <a:pt x="6" y="89"/>
                </a:cubicBezTo>
                <a:cubicBezTo>
                  <a:pt x="16" y="90"/>
                  <a:pt x="16" y="90"/>
                  <a:pt x="16" y="90"/>
                </a:cubicBezTo>
                <a:cubicBezTo>
                  <a:pt x="20" y="90"/>
                  <a:pt x="23" y="87"/>
                  <a:pt x="23" y="84"/>
                </a:cubicBezTo>
                <a:cubicBezTo>
                  <a:pt x="28" y="17"/>
                  <a:pt x="28" y="17"/>
                  <a:pt x="28" y="17"/>
                </a:cubicBezTo>
                <a:cubicBezTo>
                  <a:pt x="28" y="15"/>
                  <a:pt x="28" y="13"/>
                  <a:pt x="27" y="12"/>
                </a:cubicBezTo>
                <a:cubicBezTo>
                  <a:pt x="26" y="11"/>
                  <a:pt x="24" y="10"/>
                  <a:pt x="22" y="10"/>
                </a:cubicBezTo>
                <a:cubicBezTo>
                  <a:pt x="12" y="9"/>
                  <a:pt x="12" y="9"/>
                  <a:pt x="12" y="9"/>
                </a:cubicBezTo>
                <a:cubicBezTo>
                  <a:pt x="12" y="9"/>
                  <a:pt x="12" y="9"/>
                  <a:pt x="12" y="9"/>
                </a:cubicBezTo>
                <a:cubicBezTo>
                  <a:pt x="8" y="9"/>
                  <a:pt x="6" y="12"/>
                  <a:pt x="5" y="15"/>
                </a:cubicBezTo>
                <a:lnTo>
                  <a:pt x="0" y="82"/>
                </a:lnTo>
                <a:close/>
                <a:moveTo>
                  <a:pt x="101" y="142"/>
                </a:moveTo>
                <a:cubicBezTo>
                  <a:pt x="101" y="140"/>
                  <a:pt x="100" y="138"/>
                  <a:pt x="97" y="136"/>
                </a:cubicBezTo>
                <a:cubicBezTo>
                  <a:pt x="93" y="133"/>
                  <a:pt x="89" y="133"/>
                  <a:pt x="85" y="138"/>
                </a:cubicBezTo>
                <a:cubicBezTo>
                  <a:pt x="80" y="143"/>
                  <a:pt x="80" y="143"/>
                  <a:pt x="80" y="143"/>
                </a:cubicBezTo>
                <a:cubicBezTo>
                  <a:pt x="80" y="144"/>
                  <a:pt x="80" y="144"/>
                  <a:pt x="80" y="144"/>
                </a:cubicBezTo>
                <a:cubicBezTo>
                  <a:pt x="76" y="149"/>
                  <a:pt x="76" y="149"/>
                  <a:pt x="76" y="149"/>
                </a:cubicBezTo>
                <a:cubicBezTo>
                  <a:pt x="70" y="156"/>
                  <a:pt x="76" y="161"/>
                  <a:pt x="77" y="162"/>
                </a:cubicBezTo>
                <a:cubicBezTo>
                  <a:pt x="79" y="164"/>
                  <a:pt x="81" y="164"/>
                  <a:pt x="83" y="164"/>
                </a:cubicBezTo>
                <a:cubicBezTo>
                  <a:pt x="85" y="164"/>
                  <a:pt x="88" y="163"/>
                  <a:pt x="90" y="160"/>
                </a:cubicBezTo>
                <a:cubicBezTo>
                  <a:pt x="97" y="152"/>
                  <a:pt x="97" y="152"/>
                  <a:pt x="97" y="152"/>
                </a:cubicBezTo>
                <a:cubicBezTo>
                  <a:pt x="97" y="152"/>
                  <a:pt x="97" y="152"/>
                  <a:pt x="97" y="152"/>
                </a:cubicBezTo>
                <a:cubicBezTo>
                  <a:pt x="99" y="149"/>
                  <a:pt x="99" y="149"/>
                  <a:pt x="99" y="149"/>
                </a:cubicBezTo>
                <a:cubicBezTo>
                  <a:pt x="101" y="147"/>
                  <a:pt x="102" y="144"/>
                  <a:pt x="101" y="142"/>
                </a:cubicBezTo>
                <a:close/>
                <a:moveTo>
                  <a:pt x="53" y="138"/>
                </a:moveTo>
                <a:cubicBezTo>
                  <a:pt x="50" y="142"/>
                  <a:pt x="51" y="146"/>
                  <a:pt x="56" y="150"/>
                </a:cubicBezTo>
                <a:cubicBezTo>
                  <a:pt x="61" y="154"/>
                  <a:pt x="65" y="153"/>
                  <a:pt x="69" y="148"/>
                </a:cubicBezTo>
                <a:cubicBezTo>
                  <a:pt x="80" y="134"/>
                  <a:pt x="80" y="134"/>
                  <a:pt x="80" y="134"/>
                </a:cubicBezTo>
                <a:cubicBezTo>
                  <a:pt x="86" y="128"/>
                  <a:pt x="81" y="123"/>
                  <a:pt x="79" y="121"/>
                </a:cubicBezTo>
                <a:cubicBezTo>
                  <a:pt x="75" y="118"/>
                  <a:pt x="70" y="118"/>
                  <a:pt x="66" y="123"/>
                </a:cubicBezTo>
                <a:cubicBezTo>
                  <a:pt x="60" y="131"/>
                  <a:pt x="60" y="131"/>
                  <a:pt x="60" y="131"/>
                </a:cubicBezTo>
                <a:cubicBezTo>
                  <a:pt x="60" y="131"/>
                  <a:pt x="60" y="131"/>
                  <a:pt x="60" y="131"/>
                </a:cubicBezTo>
                <a:cubicBezTo>
                  <a:pt x="59" y="131"/>
                  <a:pt x="59" y="131"/>
                  <a:pt x="59" y="131"/>
                </a:cubicBezTo>
                <a:lnTo>
                  <a:pt x="53" y="138"/>
                </a:lnTo>
                <a:close/>
                <a:moveTo>
                  <a:pt x="37" y="121"/>
                </a:moveTo>
                <a:cubicBezTo>
                  <a:pt x="35" y="124"/>
                  <a:pt x="34" y="126"/>
                  <a:pt x="34" y="128"/>
                </a:cubicBezTo>
                <a:cubicBezTo>
                  <a:pt x="35" y="131"/>
                  <a:pt x="36" y="133"/>
                  <a:pt x="38" y="134"/>
                </a:cubicBezTo>
                <a:cubicBezTo>
                  <a:pt x="42" y="138"/>
                  <a:pt x="47" y="137"/>
                  <a:pt x="51" y="133"/>
                </a:cubicBezTo>
                <a:cubicBezTo>
                  <a:pt x="63" y="118"/>
                  <a:pt x="63" y="118"/>
                  <a:pt x="63" y="118"/>
                </a:cubicBezTo>
                <a:cubicBezTo>
                  <a:pt x="65" y="115"/>
                  <a:pt x="66" y="113"/>
                  <a:pt x="66" y="110"/>
                </a:cubicBezTo>
                <a:cubicBezTo>
                  <a:pt x="65" y="108"/>
                  <a:pt x="64" y="106"/>
                  <a:pt x="62" y="104"/>
                </a:cubicBezTo>
                <a:cubicBezTo>
                  <a:pt x="58" y="101"/>
                  <a:pt x="53" y="101"/>
                  <a:pt x="49" y="106"/>
                </a:cubicBezTo>
                <a:cubicBezTo>
                  <a:pt x="43" y="114"/>
                  <a:pt x="43" y="114"/>
                  <a:pt x="43" y="114"/>
                </a:cubicBezTo>
                <a:cubicBezTo>
                  <a:pt x="43" y="114"/>
                  <a:pt x="43" y="114"/>
                  <a:pt x="43" y="114"/>
                </a:cubicBezTo>
                <a:cubicBezTo>
                  <a:pt x="42" y="115"/>
                  <a:pt x="42" y="115"/>
                  <a:pt x="42" y="115"/>
                </a:cubicBezTo>
                <a:lnTo>
                  <a:pt x="37" y="121"/>
                </a:lnTo>
                <a:close/>
                <a:moveTo>
                  <a:pt x="34" y="116"/>
                </a:moveTo>
                <a:cubicBezTo>
                  <a:pt x="47" y="101"/>
                  <a:pt x="47" y="101"/>
                  <a:pt x="47" y="101"/>
                </a:cubicBezTo>
                <a:cubicBezTo>
                  <a:pt x="52" y="94"/>
                  <a:pt x="47" y="89"/>
                  <a:pt x="45" y="87"/>
                </a:cubicBezTo>
                <a:cubicBezTo>
                  <a:pt x="41" y="84"/>
                  <a:pt x="36" y="84"/>
                  <a:pt x="33" y="89"/>
                </a:cubicBezTo>
                <a:cubicBezTo>
                  <a:pt x="28" y="94"/>
                  <a:pt x="28" y="94"/>
                  <a:pt x="28" y="94"/>
                </a:cubicBezTo>
                <a:cubicBezTo>
                  <a:pt x="28" y="95"/>
                  <a:pt x="28" y="95"/>
                  <a:pt x="28" y="95"/>
                </a:cubicBezTo>
                <a:cubicBezTo>
                  <a:pt x="28" y="95"/>
                  <a:pt x="28" y="95"/>
                  <a:pt x="28" y="95"/>
                </a:cubicBezTo>
                <a:cubicBezTo>
                  <a:pt x="22" y="102"/>
                  <a:pt x="22" y="102"/>
                  <a:pt x="22" y="102"/>
                </a:cubicBezTo>
                <a:cubicBezTo>
                  <a:pt x="20" y="105"/>
                  <a:pt x="19" y="107"/>
                  <a:pt x="19" y="109"/>
                </a:cubicBezTo>
                <a:cubicBezTo>
                  <a:pt x="19" y="112"/>
                  <a:pt x="21" y="113"/>
                  <a:pt x="22" y="114"/>
                </a:cubicBezTo>
                <a:cubicBezTo>
                  <a:pt x="24" y="116"/>
                  <a:pt x="26" y="118"/>
                  <a:pt x="29" y="118"/>
                </a:cubicBezTo>
                <a:cubicBezTo>
                  <a:pt x="31" y="118"/>
                  <a:pt x="32" y="117"/>
                  <a:pt x="34" y="116"/>
                </a:cubicBezTo>
                <a:close/>
                <a:moveTo>
                  <a:pt x="187" y="103"/>
                </a:moveTo>
                <a:cubicBezTo>
                  <a:pt x="189" y="99"/>
                  <a:pt x="191" y="94"/>
                  <a:pt x="185" y="89"/>
                </a:cubicBezTo>
                <a:cubicBezTo>
                  <a:pt x="181" y="85"/>
                  <a:pt x="181" y="85"/>
                  <a:pt x="181" y="85"/>
                </a:cubicBezTo>
                <a:cubicBezTo>
                  <a:pt x="158" y="65"/>
                  <a:pt x="130" y="42"/>
                  <a:pt x="124" y="38"/>
                </a:cubicBezTo>
                <a:cubicBezTo>
                  <a:pt x="121" y="39"/>
                  <a:pt x="114" y="41"/>
                  <a:pt x="108" y="43"/>
                </a:cubicBezTo>
                <a:cubicBezTo>
                  <a:pt x="108" y="44"/>
                  <a:pt x="108" y="44"/>
                  <a:pt x="108" y="44"/>
                </a:cubicBezTo>
                <a:cubicBezTo>
                  <a:pt x="107" y="44"/>
                  <a:pt x="98" y="46"/>
                  <a:pt x="90" y="46"/>
                </a:cubicBezTo>
                <a:cubicBezTo>
                  <a:pt x="85" y="46"/>
                  <a:pt x="81" y="45"/>
                  <a:pt x="78" y="44"/>
                </a:cubicBezTo>
                <a:cubicBezTo>
                  <a:pt x="73" y="41"/>
                  <a:pt x="73" y="36"/>
                  <a:pt x="73" y="34"/>
                </a:cubicBezTo>
                <a:cubicBezTo>
                  <a:pt x="73" y="29"/>
                  <a:pt x="77" y="25"/>
                  <a:pt x="81" y="23"/>
                </a:cubicBezTo>
                <a:cubicBezTo>
                  <a:pt x="34" y="17"/>
                  <a:pt x="34" y="17"/>
                  <a:pt x="34" y="17"/>
                </a:cubicBezTo>
                <a:cubicBezTo>
                  <a:pt x="29" y="84"/>
                  <a:pt x="29" y="84"/>
                  <a:pt x="29" y="84"/>
                </a:cubicBezTo>
                <a:cubicBezTo>
                  <a:pt x="33" y="80"/>
                  <a:pt x="37" y="79"/>
                  <a:pt x="39" y="79"/>
                </a:cubicBezTo>
                <a:cubicBezTo>
                  <a:pt x="43" y="79"/>
                  <a:pt x="46" y="81"/>
                  <a:pt x="49" y="83"/>
                </a:cubicBezTo>
                <a:cubicBezTo>
                  <a:pt x="53" y="87"/>
                  <a:pt x="55" y="92"/>
                  <a:pt x="55" y="96"/>
                </a:cubicBezTo>
                <a:cubicBezTo>
                  <a:pt x="58" y="96"/>
                  <a:pt x="62" y="97"/>
                  <a:pt x="66" y="100"/>
                </a:cubicBezTo>
                <a:cubicBezTo>
                  <a:pt x="70" y="104"/>
                  <a:pt x="72" y="108"/>
                  <a:pt x="71" y="113"/>
                </a:cubicBezTo>
                <a:cubicBezTo>
                  <a:pt x="75" y="113"/>
                  <a:pt x="79" y="114"/>
                  <a:pt x="82" y="117"/>
                </a:cubicBezTo>
                <a:cubicBezTo>
                  <a:pt x="86" y="120"/>
                  <a:pt x="88" y="124"/>
                  <a:pt x="88" y="129"/>
                </a:cubicBezTo>
                <a:cubicBezTo>
                  <a:pt x="93" y="127"/>
                  <a:pt x="97" y="128"/>
                  <a:pt x="101" y="132"/>
                </a:cubicBezTo>
                <a:cubicBezTo>
                  <a:pt x="106" y="136"/>
                  <a:pt x="108" y="142"/>
                  <a:pt x="106" y="148"/>
                </a:cubicBezTo>
                <a:cubicBezTo>
                  <a:pt x="110" y="151"/>
                  <a:pt x="110" y="151"/>
                  <a:pt x="110" y="151"/>
                </a:cubicBezTo>
                <a:cubicBezTo>
                  <a:pt x="111" y="152"/>
                  <a:pt x="111" y="152"/>
                  <a:pt x="111" y="152"/>
                </a:cubicBezTo>
                <a:cubicBezTo>
                  <a:pt x="111" y="152"/>
                  <a:pt x="111" y="152"/>
                  <a:pt x="111" y="152"/>
                </a:cubicBezTo>
                <a:cubicBezTo>
                  <a:pt x="113" y="153"/>
                  <a:pt x="115" y="154"/>
                  <a:pt x="116" y="154"/>
                </a:cubicBezTo>
                <a:cubicBezTo>
                  <a:pt x="119" y="154"/>
                  <a:pt x="121" y="152"/>
                  <a:pt x="123" y="150"/>
                </a:cubicBezTo>
                <a:cubicBezTo>
                  <a:pt x="125" y="147"/>
                  <a:pt x="127" y="144"/>
                  <a:pt x="124" y="140"/>
                </a:cubicBezTo>
                <a:cubicBezTo>
                  <a:pt x="123" y="140"/>
                  <a:pt x="123" y="140"/>
                  <a:pt x="123" y="140"/>
                </a:cubicBezTo>
                <a:cubicBezTo>
                  <a:pt x="103" y="123"/>
                  <a:pt x="103" y="123"/>
                  <a:pt x="103" y="123"/>
                </a:cubicBezTo>
                <a:cubicBezTo>
                  <a:pt x="102" y="122"/>
                  <a:pt x="102" y="121"/>
                  <a:pt x="101" y="120"/>
                </a:cubicBezTo>
                <a:cubicBezTo>
                  <a:pt x="101" y="119"/>
                  <a:pt x="102" y="119"/>
                  <a:pt x="102" y="118"/>
                </a:cubicBezTo>
                <a:cubicBezTo>
                  <a:pt x="103" y="117"/>
                  <a:pt x="106" y="116"/>
                  <a:pt x="107" y="117"/>
                </a:cubicBezTo>
                <a:cubicBezTo>
                  <a:pt x="134" y="141"/>
                  <a:pt x="134" y="141"/>
                  <a:pt x="134" y="141"/>
                </a:cubicBezTo>
                <a:cubicBezTo>
                  <a:pt x="135" y="141"/>
                  <a:pt x="137" y="142"/>
                  <a:pt x="139" y="142"/>
                </a:cubicBezTo>
                <a:cubicBezTo>
                  <a:pt x="141" y="142"/>
                  <a:pt x="144" y="140"/>
                  <a:pt x="146" y="138"/>
                </a:cubicBezTo>
                <a:cubicBezTo>
                  <a:pt x="148" y="136"/>
                  <a:pt x="149" y="134"/>
                  <a:pt x="148" y="131"/>
                </a:cubicBezTo>
                <a:cubicBezTo>
                  <a:pt x="148" y="129"/>
                  <a:pt x="147" y="127"/>
                  <a:pt x="144" y="125"/>
                </a:cubicBezTo>
                <a:cubicBezTo>
                  <a:pt x="141" y="122"/>
                  <a:pt x="141" y="122"/>
                  <a:pt x="141" y="122"/>
                </a:cubicBezTo>
                <a:cubicBezTo>
                  <a:pt x="141" y="122"/>
                  <a:pt x="141" y="122"/>
                  <a:pt x="141" y="122"/>
                </a:cubicBezTo>
                <a:cubicBezTo>
                  <a:pt x="126" y="110"/>
                  <a:pt x="126" y="110"/>
                  <a:pt x="126" y="110"/>
                </a:cubicBezTo>
                <a:cubicBezTo>
                  <a:pt x="125" y="109"/>
                  <a:pt x="125" y="108"/>
                  <a:pt x="125" y="108"/>
                </a:cubicBezTo>
                <a:cubicBezTo>
                  <a:pt x="125" y="107"/>
                  <a:pt x="125" y="106"/>
                  <a:pt x="126" y="105"/>
                </a:cubicBezTo>
                <a:cubicBezTo>
                  <a:pt x="127" y="104"/>
                  <a:pt x="129" y="104"/>
                  <a:pt x="130" y="105"/>
                </a:cubicBezTo>
                <a:cubicBezTo>
                  <a:pt x="155" y="125"/>
                  <a:pt x="155" y="125"/>
                  <a:pt x="155" y="125"/>
                </a:cubicBezTo>
                <a:cubicBezTo>
                  <a:pt x="157" y="126"/>
                  <a:pt x="159" y="127"/>
                  <a:pt x="161" y="127"/>
                </a:cubicBezTo>
                <a:cubicBezTo>
                  <a:pt x="164" y="127"/>
                  <a:pt x="167" y="125"/>
                  <a:pt x="169" y="123"/>
                </a:cubicBezTo>
                <a:cubicBezTo>
                  <a:pt x="171" y="120"/>
                  <a:pt x="172" y="118"/>
                  <a:pt x="172" y="116"/>
                </a:cubicBezTo>
                <a:cubicBezTo>
                  <a:pt x="171" y="114"/>
                  <a:pt x="170" y="111"/>
                  <a:pt x="168" y="109"/>
                </a:cubicBezTo>
                <a:cubicBezTo>
                  <a:pt x="160" y="103"/>
                  <a:pt x="160" y="103"/>
                  <a:pt x="160" y="103"/>
                </a:cubicBezTo>
                <a:cubicBezTo>
                  <a:pt x="160" y="103"/>
                  <a:pt x="160" y="103"/>
                  <a:pt x="160" y="103"/>
                </a:cubicBezTo>
                <a:cubicBezTo>
                  <a:pt x="147" y="93"/>
                  <a:pt x="147" y="93"/>
                  <a:pt x="147" y="93"/>
                </a:cubicBezTo>
                <a:cubicBezTo>
                  <a:pt x="146" y="92"/>
                  <a:pt x="146" y="90"/>
                  <a:pt x="147" y="88"/>
                </a:cubicBezTo>
                <a:cubicBezTo>
                  <a:pt x="148" y="87"/>
                  <a:pt x="150" y="87"/>
                  <a:pt x="152" y="88"/>
                </a:cubicBezTo>
                <a:cubicBezTo>
                  <a:pt x="173" y="105"/>
                  <a:pt x="173" y="105"/>
                  <a:pt x="173" y="105"/>
                </a:cubicBezTo>
                <a:cubicBezTo>
                  <a:pt x="177" y="109"/>
                  <a:pt x="182" y="107"/>
                  <a:pt x="187" y="103"/>
                </a:cubicBezTo>
                <a:close/>
              </a:path>
            </a:pathLst>
          </a:custGeom>
          <a:solidFill>
            <a:srgbClr val="383838"/>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51" name="Google Shape;1051;p41"/>
          <p:cNvSpPr/>
          <p:nvPr/>
        </p:nvSpPr>
        <p:spPr>
          <a:xfrm>
            <a:off x="10491787" y="5202237"/>
            <a:ext cx="833437" cy="693737"/>
          </a:xfrm>
          <a:custGeom>
            <a:avLst/>
            <a:gdLst/>
            <a:ahLst/>
            <a:cxnLst/>
            <a:rect l="l" t="t" r="r" b="b"/>
            <a:pathLst>
              <a:path w="213" h="177" extrusionOk="0">
                <a:moveTo>
                  <a:pt x="29" y="145"/>
                </a:moveTo>
                <a:cubicBezTo>
                  <a:pt x="29" y="97"/>
                  <a:pt x="29" y="97"/>
                  <a:pt x="29" y="97"/>
                </a:cubicBezTo>
                <a:cubicBezTo>
                  <a:pt x="29" y="93"/>
                  <a:pt x="32" y="90"/>
                  <a:pt x="36" y="90"/>
                </a:cubicBezTo>
                <a:cubicBezTo>
                  <a:pt x="47" y="90"/>
                  <a:pt x="47" y="90"/>
                  <a:pt x="47" y="90"/>
                </a:cubicBezTo>
                <a:cubicBezTo>
                  <a:pt x="51" y="90"/>
                  <a:pt x="54" y="93"/>
                  <a:pt x="54" y="97"/>
                </a:cubicBezTo>
                <a:cubicBezTo>
                  <a:pt x="54" y="145"/>
                  <a:pt x="54" y="145"/>
                  <a:pt x="54" y="145"/>
                </a:cubicBezTo>
                <a:cubicBezTo>
                  <a:pt x="54" y="148"/>
                  <a:pt x="51" y="152"/>
                  <a:pt x="47" y="152"/>
                </a:cubicBezTo>
                <a:cubicBezTo>
                  <a:pt x="36" y="152"/>
                  <a:pt x="36" y="152"/>
                  <a:pt x="36" y="152"/>
                </a:cubicBezTo>
                <a:cubicBezTo>
                  <a:pt x="32" y="152"/>
                  <a:pt x="29" y="148"/>
                  <a:pt x="29" y="145"/>
                </a:cubicBezTo>
                <a:close/>
                <a:moveTo>
                  <a:pt x="78" y="73"/>
                </a:moveTo>
                <a:cubicBezTo>
                  <a:pt x="74" y="73"/>
                  <a:pt x="71" y="76"/>
                  <a:pt x="71" y="80"/>
                </a:cubicBezTo>
                <a:cubicBezTo>
                  <a:pt x="71" y="145"/>
                  <a:pt x="71" y="145"/>
                  <a:pt x="71" y="145"/>
                </a:cubicBezTo>
                <a:cubicBezTo>
                  <a:pt x="71" y="148"/>
                  <a:pt x="74" y="152"/>
                  <a:pt x="78" y="152"/>
                </a:cubicBezTo>
                <a:cubicBezTo>
                  <a:pt x="90" y="152"/>
                  <a:pt x="90" y="152"/>
                  <a:pt x="90" y="152"/>
                </a:cubicBezTo>
                <a:cubicBezTo>
                  <a:pt x="94" y="152"/>
                  <a:pt x="97" y="148"/>
                  <a:pt x="97" y="145"/>
                </a:cubicBezTo>
                <a:cubicBezTo>
                  <a:pt x="97" y="80"/>
                  <a:pt x="97" y="80"/>
                  <a:pt x="97" y="80"/>
                </a:cubicBezTo>
                <a:cubicBezTo>
                  <a:pt x="97" y="76"/>
                  <a:pt x="94" y="73"/>
                  <a:pt x="90" y="73"/>
                </a:cubicBezTo>
                <a:lnTo>
                  <a:pt x="78" y="73"/>
                </a:lnTo>
                <a:close/>
                <a:moveTo>
                  <a:pt x="121" y="58"/>
                </a:moveTo>
                <a:cubicBezTo>
                  <a:pt x="117" y="58"/>
                  <a:pt x="114" y="61"/>
                  <a:pt x="114" y="65"/>
                </a:cubicBezTo>
                <a:cubicBezTo>
                  <a:pt x="114" y="145"/>
                  <a:pt x="114" y="145"/>
                  <a:pt x="114" y="145"/>
                </a:cubicBezTo>
                <a:cubicBezTo>
                  <a:pt x="114" y="148"/>
                  <a:pt x="117" y="152"/>
                  <a:pt x="121" y="152"/>
                </a:cubicBezTo>
                <a:cubicBezTo>
                  <a:pt x="132" y="152"/>
                  <a:pt x="132" y="152"/>
                  <a:pt x="132" y="152"/>
                </a:cubicBezTo>
                <a:cubicBezTo>
                  <a:pt x="136" y="152"/>
                  <a:pt x="139" y="148"/>
                  <a:pt x="139" y="145"/>
                </a:cubicBezTo>
                <a:cubicBezTo>
                  <a:pt x="139" y="65"/>
                  <a:pt x="139" y="65"/>
                  <a:pt x="139" y="65"/>
                </a:cubicBezTo>
                <a:cubicBezTo>
                  <a:pt x="139" y="61"/>
                  <a:pt x="136" y="58"/>
                  <a:pt x="132" y="58"/>
                </a:cubicBezTo>
                <a:lnTo>
                  <a:pt x="121" y="58"/>
                </a:lnTo>
                <a:close/>
                <a:moveTo>
                  <a:pt x="163" y="43"/>
                </a:moveTo>
                <a:cubicBezTo>
                  <a:pt x="159" y="43"/>
                  <a:pt x="156" y="46"/>
                  <a:pt x="156" y="50"/>
                </a:cubicBezTo>
                <a:cubicBezTo>
                  <a:pt x="156" y="145"/>
                  <a:pt x="156" y="145"/>
                  <a:pt x="156" y="145"/>
                </a:cubicBezTo>
                <a:cubicBezTo>
                  <a:pt x="156" y="148"/>
                  <a:pt x="159" y="152"/>
                  <a:pt x="163" y="152"/>
                </a:cubicBezTo>
                <a:cubicBezTo>
                  <a:pt x="175" y="152"/>
                  <a:pt x="175" y="152"/>
                  <a:pt x="175" y="152"/>
                </a:cubicBezTo>
                <a:cubicBezTo>
                  <a:pt x="179" y="152"/>
                  <a:pt x="182" y="148"/>
                  <a:pt x="182" y="145"/>
                </a:cubicBezTo>
                <a:cubicBezTo>
                  <a:pt x="182" y="50"/>
                  <a:pt x="182" y="50"/>
                  <a:pt x="182" y="50"/>
                </a:cubicBezTo>
                <a:cubicBezTo>
                  <a:pt x="182" y="46"/>
                  <a:pt x="179" y="43"/>
                  <a:pt x="175" y="43"/>
                </a:cubicBezTo>
                <a:lnTo>
                  <a:pt x="163" y="43"/>
                </a:lnTo>
                <a:close/>
                <a:moveTo>
                  <a:pt x="32" y="71"/>
                </a:moveTo>
                <a:cubicBezTo>
                  <a:pt x="77" y="63"/>
                  <a:pt x="120" y="46"/>
                  <a:pt x="158" y="24"/>
                </a:cubicBezTo>
                <a:cubicBezTo>
                  <a:pt x="162" y="30"/>
                  <a:pt x="162" y="30"/>
                  <a:pt x="162" y="30"/>
                </a:cubicBezTo>
                <a:cubicBezTo>
                  <a:pt x="175" y="9"/>
                  <a:pt x="175" y="9"/>
                  <a:pt x="175" y="9"/>
                </a:cubicBezTo>
                <a:cubicBezTo>
                  <a:pt x="150" y="8"/>
                  <a:pt x="150" y="8"/>
                  <a:pt x="150" y="8"/>
                </a:cubicBezTo>
                <a:cubicBezTo>
                  <a:pt x="154" y="15"/>
                  <a:pt x="154" y="15"/>
                  <a:pt x="154" y="15"/>
                </a:cubicBezTo>
                <a:cubicBezTo>
                  <a:pt x="116" y="38"/>
                  <a:pt x="75" y="54"/>
                  <a:pt x="30" y="62"/>
                </a:cubicBezTo>
                <a:lnTo>
                  <a:pt x="32" y="71"/>
                </a:lnTo>
                <a:close/>
                <a:moveTo>
                  <a:pt x="213" y="165"/>
                </a:moveTo>
                <a:cubicBezTo>
                  <a:pt x="191" y="153"/>
                  <a:pt x="191" y="153"/>
                  <a:pt x="191" y="153"/>
                </a:cubicBezTo>
                <a:cubicBezTo>
                  <a:pt x="191" y="160"/>
                  <a:pt x="191" y="160"/>
                  <a:pt x="191" y="160"/>
                </a:cubicBezTo>
                <a:cubicBezTo>
                  <a:pt x="18" y="160"/>
                  <a:pt x="18" y="160"/>
                  <a:pt x="18" y="160"/>
                </a:cubicBezTo>
                <a:cubicBezTo>
                  <a:pt x="18" y="22"/>
                  <a:pt x="18" y="22"/>
                  <a:pt x="18" y="22"/>
                </a:cubicBezTo>
                <a:cubicBezTo>
                  <a:pt x="25" y="22"/>
                  <a:pt x="25" y="22"/>
                  <a:pt x="25" y="22"/>
                </a:cubicBezTo>
                <a:cubicBezTo>
                  <a:pt x="13" y="0"/>
                  <a:pt x="13" y="0"/>
                  <a:pt x="13" y="0"/>
                </a:cubicBezTo>
                <a:cubicBezTo>
                  <a:pt x="0" y="22"/>
                  <a:pt x="0" y="22"/>
                  <a:pt x="0" y="22"/>
                </a:cubicBezTo>
                <a:cubicBezTo>
                  <a:pt x="8" y="22"/>
                  <a:pt x="8" y="22"/>
                  <a:pt x="8" y="22"/>
                </a:cubicBezTo>
                <a:cubicBezTo>
                  <a:pt x="8" y="160"/>
                  <a:pt x="8" y="160"/>
                  <a:pt x="8" y="160"/>
                </a:cubicBezTo>
                <a:cubicBezTo>
                  <a:pt x="8" y="165"/>
                  <a:pt x="8" y="165"/>
                  <a:pt x="8" y="165"/>
                </a:cubicBezTo>
                <a:cubicBezTo>
                  <a:pt x="8" y="170"/>
                  <a:pt x="8" y="170"/>
                  <a:pt x="8" y="170"/>
                </a:cubicBezTo>
                <a:cubicBezTo>
                  <a:pt x="191" y="170"/>
                  <a:pt x="191" y="170"/>
                  <a:pt x="191" y="170"/>
                </a:cubicBezTo>
                <a:cubicBezTo>
                  <a:pt x="191" y="177"/>
                  <a:pt x="191" y="177"/>
                  <a:pt x="191" y="177"/>
                </a:cubicBezTo>
                <a:lnTo>
                  <a:pt x="213" y="165"/>
                </a:lnTo>
                <a:close/>
              </a:path>
            </a:pathLst>
          </a:custGeom>
          <a:solidFill>
            <a:srgbClr val="383838"/>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52" name="Google Shape;1052;p41"/>
          <p:cNvSpPr/>
          <p:nvPr/>
        </p:nvSpPr>
        <p:spPr>
          <a:xfrm>
            <a:off x="4518025" y="1066800"/>
            <a:ext cx="1219200" cy="633412"/>
          </a:xfrm>
          <a:custGeom>
            <a:avLst/>
            <a:gdLst/>
            <a:ahLst/>
            <a:cxnLst/>
            <a:rect l="l" t="t" r="r" b="b"/>
            <a:pathLst>
              <a:path w="312" h="162" extrusionOk="0">
                <a:moveTo>
                  <a:pt x="225" y="153"/>
                </a:moveTo>
                <a:cubicBezTo>
                  <a:pt x="221" y="155"/>
                  <a:pt x="216" y="157"/>
                  <a:pt x="211" y="158"/>
                </a:cubicBezTo>
                <a:cubicBezTo>
                  <a:pt x="196" y="161"/>
                  <a:pt x="180" y="162"/>
                  <a:pt x="160" y="162"/>
                </a:cubicBezTo>
                <a:cubicBezTo>
                  <a:pt x="140" y="162"/>
                  <a:pt x="124" y="161"/>
                  <a:pt x="109" y="158"/>
                </a:cubicBezTo>
                <a:cubicBezTo>
                  <a:pt x="104" y="157"/>
                  <a:pt x="99" y="155"/>
                  <a:pt x="95" y="153"/>
                </a:cubicBezTo>
                <a:cubicBezTo>
                  <a:pt x="81" y="147"/>
                  <a:pt x="81" y="136"/>
                  <a:pt x="89" y="128"/>
                </a:cubicBezTo>
                <a:cubicBezTo>
                  <a:pt x="97" y="120"/>
                  <a:pt x="107" y="114"/>
                  <a:pt x="118" y="109"/>
                </a:cubicBezTo>
                <a:cubicBezTo>
                  <a:pt x="122" y="107"/>
                  <a:pt x="127" y="105"/>
                  <a:pt x="132" y="103"/>
                </a:cubicBezTo>
                <a:cubicBezTo>
                  <a:pt x="141" y="100"/>
                  <a:pt x="144" y="91"/>
                  <a:pt x="137" y="84"/>
                </a:cubicBezTo>
                <a:cubicBezTo>
                  <a:pt x="123" y="70"/>
                  <a:pt x="118" y="54"/>
                  <a:pt x="119" y="35"/>
                </a:cubicBezTo>
                <a:cubicBezTo>
                  <a:pt x="120" y="16"/>
                  <a:pt x="131" y="6"/>
                  <a:pt x="149" y="1"/>
                </a:cubicBezTo>
                <a:cubicBezTo>
                  <a:pt x="153" y="1"/>
                  <a:pt x="156" y="0"/>
                  <a:pt x="160" y="0"/>
                </a:cubicBezTo>
                <a:cubicBezTo>
                  <a:pt x="164" y="0"/>
                  <a:pt x="168" y="1"/>
                  <a:pt x="171" y="1"/>
                </a:cubicBezTo>
                <a:cubicBezTo>
                  <a:pt x="189" y="6"/>
                  <a:pt x="200" y="16"/>
                  <a:pt x="201" y="35"/>
                </a:cubicBezTo>
                <a:cubicBezTo>
                  <a:pt x="202" y="54"/>
                  <a:pt x="197" y="70"/>
                  <a:pt x="183" y="84"/>
                </a:cubicBezTo>
                <a:cubicBezTo>
                  <a:pt x="176" y="91"/>
                  <a:pt x="179" y="100"/>
                  <a:pt x="188" y="103"/>
                </a:cubicBezTo>
                <a:cubicBezTo>
                  <a:pt x="193" y="105"/>
                  <a:pt x="198" y="107"/>
                  <a:pt x="202" y="109"/>
                </a:cubicBezTo>
                <a:cubicBezTo>
                  <a:pt x="213" y="114"/>
                  <a:pt x="223" y="120"/>
                  <a:pt x="231" y="128"/>
                </a:cubicBezTo>
                <a:cubicBezTo>
                  <a:pt x="237" y="133"/>
                  <a:pt x="239" y="147"/>
                  <a:pt x="225" y="153"/>
                </a:cubicBezTo>
                <a:close/>
                <a:moveTo>
                  <a:pt x="307" y="139"/>
                </a:moveTo>
                <a:cubicBezTo>
                  <a:pt x="301" y="133"/>
                  <a:pt x="294" y="129"/>
                  <a:pt x="287" y="125"/>
                </a:cubicBezTo>
                <a:cubicBezTo>
                  <a:pt x="284" y="124"/>
                  <a:pt x="280" y="123"/>
                  <a:pt x="277" y="121"/>
                </a:cubicBezTo>
                <a:cubicBezTo>
                  <a:pt x="271" y="119"/>
                  <a:pt x="269" y="112"/>
                  <a:pt x="274" y="108"/>
                </a:cubicBezTo>
                <a:cubicBezTo>
                  <a:pt x="283" y="98"/>
                  <a:pt x="287" y="87"/>
                  <a:pt x="286" y="74"/>
                </a:cubicBezTo>
                <a:cubicBezTo>
                  <a:pt x="286" y="61"/>
                  <a:pt x="278" y="54"/>
                  <a:pt x="265" y="50"/>
                </a:cubicBezTo>
                <a:cubicBezTo>
                  <a:pt x="263" y="50"/>
                  <a:pt x="260" y="49"/>
                  <a:pt x="258" y="49"/>
                </a:cubicBezTo>
                <a:cubicBezTo>
                  <a:pt x="255" y="49"/>
                  <a:pt x="252" y="50"/>
                  <a:pt x="250" y="50"/>
                </a:cubicBezTo>
                <a:cubicBezTo>
                  <a:pt x="237" y="54"/>
                  <a:pt x="229" y="61"/>
                  <a:pt x="229" y="74"/>
                </a:cubicBezTo>
                <a:cubicBezTo>
                  <a:pt x="228" y="87"/>
                  <a:pt x="232" y="98"/>
                  <a:pt x="241" y="108"/>
                </a:cubicBezTo>
                <a:cubicBezTo>
                  <a:pt x="246" y="112"/>
                  <a:pt x="244" y="119"/>
                  <a:pt x="238" y="121"/>
                </a:cubicBezTo>
                <a:cubicBezTo>
                  <a:pt x="237" y="122"/>
                  <a:pt x="237" y="122"/>
                  <a:pt x="237" y="122"/>
                </a:cubicBezTo>
                <a:cubicBezTo>
                  <a:pt x="238" y="122"/>
                  <a:pt x="239" y="123"/>
                  <a:pt x="240" y="124"/>
                </a:cubicBezTo>
                <a:cubicBezTo>
                  <a:pt x="244" y="129"/>
                  <a:pt x="247" y="136"/>
                  <a:pt x="245" y="142"/>
                </a:cubicBezTo>
                <a:cubicBezTo>
                  <a:pt x="244" y="149"/>
                  <a:pt x="240" y="155"/>
                  <a:pt x="233" y="158"/>
                </a:cubicBezTo>
                <a:cubicBezTo>
                  <a:pt x="231" y="159"/>
                  <a:pt x="229" y="159"/>
                  <a:pt x="227" y="160"/>
                </a:cubicBezTo>
                <a:cubicBezTo>
                  <a:pt x="236" y="162"/>
                  <a:pt x="246" y="162"/>
                  <a:pt x="258" y="162"/>
                </a:cubicBezTo>
                <a:cubicBezTo>
                  <a:pt x="271" y="162"/>
                  <a:pt x="282" y="162"/>
                  <a:pt x="293" y="159"/>
                </a:cubicBezTo>
                <a:cubicBezTo>
                  <a:pt x="297" y="158"/>
                  <a:pt x="300" y="157"/>
                  <a:pt x="303" y="156"/>
                </a:cubicBezTo>
                <a:cubicBezTo>
                  <a:pt x="312" y="151"/>
                  <a:pt x="311" y="142"/>
                  <a:pt x="307" y="139"/>
                </a:cubicBezTo>
                <a:close/>
                <a:moveTo>
                  <a:pt x="74" y="142"/>
                </a:moveTo>
                <a:cubicBezTo>
                  <a:pt x="73" y="136"/>
                  <a:pt x="75" y="129"/>
                  <a:pt x="80" y="124"/>
                </a:cubicBezTo>
                <a:cubicBezTo>
                  <a:pt x="82" y="122"/>
                  <a:pt x="84" y="120"/>
                  <a:pt x="87" y="118"/>
                </a:cubicBezTo>
                <a:cubicBezTo>
                  <a:pt x="85" y="118"/>
                  <a:pt x="84" y="117"/>
                  <a:pt x="82" y="117"/>
                </a:cubicBezTo>
                <a:cubicBezTo>
                  <a:pt x="76" y="114"/>
                  <a:pt x="74" y="107"/>
                  <a:pt x="79" y="102"/>
                </a:cubicBezTo>
                <a:cubicBezTo>
                  <a:pt x="89" y="92"/>
                  <a:pt x="93" y="79"/>
                  <a:pt x="93" y="65"/>
                </a:cubicBezTo>
                <a:cubicBezTo>
                  <a:pt x="92" y="50"/>
                  <a:pt x="83" y="42"/>
                  <a:pt x="70" y="38"/>
                </a:cubicBezTo>
                <a:cubicBezTo>
                  <a:pt x="67" y="38"/>
                  <a:pt x="64" y="37"/>
                  <a:pt x="61" y="37"/>
                </a:cubicBezTo>
                <a:cubicBezTo>
                  <a:pt x="58" y="37"/>
                  <a:pt x="55" y="38"/>
                  <a:pt x="52" y="38"/>
                </a:cubicBezTo>
                <a:cubicBezTo>
                  <a:pt x="39" y="42"/>
                  <a:pt x="30" y="50"/>
                  <a:pt x="29" y="65"/>
                </a:cubicBezTo>
                <a:cubicBezTo>
                  <a:pt x="29" y="79"/>
                  <a:pt x="33" y="91"/>
                  <a:pt x="43" y="102"/>
                </a:cubicBezTo>
                <a:cubicBezTo>
                  <a:pt x="48" y="107"/>
                  <a:pt x="46" y="114"/>
                  <a:pt x="39" y="117"/>
                </a:cubicBezTo>
                <a:cubicBezTo>
                  <a:pt x="36" y="118"/>
                  <a:pt x="32" y="120"/>
                  <a:pt x="28" y="121"/>
                </a:cubicBezTo>
                <a:cubicBezTo>
                  <a:pt x="20" y="125"/>
                  <a:pt x="12" y="130"/>
                  <a:pt x="6" y="136"/>
                </a:cubicBezTo>
                <a:cubicBezTo>
                  <a:pt x="0" y="142"/>
                  <a:pt x="0" y="150"/>
                  <a:pt x="11" y="155"/>
                </a:cubicBezTo>
                <a:cubicBezTo>
                  <a:pt x="14" y="157"/>
                  <a:pt x="18" y="158"/>
                  <a:pt x="21" y="159"/>
                </a:cubicBezTo>
                <a:cubicBezTo>
                  <a:pt x="33" y="162"/>
                  <a:pt x="46" y="162"/>
                  <a:pt x="61" y="162"/>
                </a:cubicBezTo>
                <a:cubicBezTo>
                  <a:pt x="73" y="162"/>
                  <a:pt x="83" y="162"/>
                  <a:pt x="93" y="160"/>
                </a:cubicBezTo>
                <a:cubicBezTo>
                  <a:pt x="91" y="159"/>
                  <a:pt x="89" y="159"/>
                  <a:pt x="88" y="158"/>
                </a:cubicBezTo>
                <a:cubicBezTo>
                  <a:pt x="80" y="154"/>
                  <a:pt x="75" y="149"/>
                  <a:pt x="74" y="142"/>
                </a:cubicBezTo>
                <a:close/>
              </a:path>
            </a:pathLst>
          </a:custGeom>
          <a:solidFill>
            <a:srgbClr val="383838"/>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53" name="Google Shape;1053;p41"/>
          <p:cNvSpPr/>
          <p:nvPr/>
        </p:nvSpPr>
        <p:spPr>
          <a:xfrm>
            <a:off x="8721725" y="1008062"/>
            <a:ext cx="511175" cy="750887"/>
          </a:xfrm>
          <a:custGeom>
            <a:avLst/>
            <a:gdLst/>
            <a:ahLst/>
            <a:cxnLst/>
            <a:rect l="l" t="t" r="r" b="b"/>
            <a:pathLst>
              <a:path w="131" h="192" extrusionOk="0">
                <a:moveTo>
                  <a:pt x="131" y="128"/>
                </a:moveTo>
                <a:cubicBezTo>
                  <a:pt x="131" y="108"/>
                  <a:pt x="116" y="92"/>
                  <a:pt x="85" y="85"/>
                </a:cubicBezTo>
                <a:cubicBezTo>
                  <a:pt x="82" y="84"/>
                  <a:pt x="65" y="80"/>
                  <a:pt x="62" y="79"/>
                </a:cubicBezTo>
                <a:cubicBezTo>
                  <a:pt x="38" y="73"/>
                  <a:pt x="31" y="69"/>
                  <a:pt x="31" y="63"/>
                </a:cubicBezTo>
                <a:cubicBezTo>
                  <a:pt x="31" y="56"/>
                  <a:pt x="40" y="48"/>
                  <a:pt x="64" y="48"/>
                </a:cubicBezTo>
                <a:cubicBezTo>
                  <a:pt x="81" y="48"/>
                  <a:pt x="98" y="61"/>
                  <a:pt x="98" y="61"/>
                </a:cubicBezTo>
                <a:cubicBezTo>
                  <a:pt x="104" y="66"/>
                  <a:pt x="109" y="65"/>
                  <a:pt x="114" y="60"/>
                </a:cubicBezTo>
                <a:cubicBezTo>
                  <a:pt x="114" y="60"/>
                  <a:pt x="121" y="54"/>
                  <a:pt x="121" y="48"/>
                </a:cubicBezTo>
                <a:cubicBezTo>
                  <a:pt x="121" y="39"/>
                  <a:pt x="101" y="27"/>
                  <a:pt x="79" y="23"/>
                </a:cubicBezTo>
                <a:cubicBezTo>
                  <a:pt x="79" y="7"/>
                  <a:pt x="79" y="7"/>
                  <a:pt x="79" y="7"/>
                </a:cubicBezTo>
                <a:cubicBezTo>
                  <a:pt x="79" y="4"/>
                  <a:pt x="75" y="0"/>
                  <a:pt x="70" y="0"/>
                </a:cubicBezTo>
                <a:cubicBezTo>
                  <a:pt x="60" y="0"/>
                  <a:pt x="60" y="0"/>
                  <a:pt x="60" y="0"/>
                </a:cubicBezTo>
                <a:cubicBezTo>
                  <a:pt x="56" y="0"/>
                  <a:pt x="52" y="4"/>
                  <a:pt x="52" y="7"/>
                </a:cubicBezTo>
                <a:cubicBezTo>
                  <a:pt x="52" y="22"/>
                  <a:pt x="52" y="22"/>
                  <a:pt x="52" y="22"/>
                </a:cubicBezTo>
                <a:cubicBezTo>
                  <a:pt x="18" y="25"/>
                  <a:pt x="0" y="43"/>
                  <a:pt x="0" y="64"/>
                </a:cubicBezTo>
                <a:cubicBezTo>
                  <a:pt x="0" y="88"/>
                  <a:pt x="23" y="98"/>
                  <a:pt x="49" y="105"/>
                </a:cubicBezTo>
                <a:cubicBezTo>
                  <a:pt x="53" y="106"/>
                  <a:pt x="73" y="111"/>
                  <a:pt x="76" y="112"/>
                </a:cubicBezTo>
                <a:cubicBezTo>
                  <a:pt x="96" y="116"/>
                  <a:pt x="100" y="124"/>
                  <a:pt x="100" y="128"/>
                </a:cubicBezTo>
                <a:cubicBezTo>
                  <a:pt x="100" y="136"/>
                  <a:pt x="91" y="144"/>
                  <a:pt x="67" y="144"/>
                </a:cubicBezTo>
                <a:cubicBezTo>
                  <a:pt x="50" y="144"/>
                  <a:pt x="27" y="130"/>
                  <a:pt x="27" y="130"/>
                </a:cubicBezTo>
                <a:cubicBezTo>
                  <a:pt x="20" y="126"/>
                  <a:pt x="14" y="127"/>
                  <a:pt x="9" y="133"/>
                </a:cubicBezTo>
                <a:cubicBezTo>
                  <a:pt x="9" y="133"/>
                  <a:pt x="5" y="138"/>
                  <a:pt x="5" y="144"/>
                </a:cubicBezTo>
                <a:cubicBezTo>
                  <a:pt x="5" y="153"/>
                  <a:pt x="29" y="165"/>
                  <a:pt x="52" y="170"/>
                </a:cubicBezTo>
                <a:cubicBezTo>
                  <a:pt x="52" y="185"/>
                  <a:pt x="52" y="185"/>
                  <a:pt x="52" y="185"/>
                </a:cubicBezTo>
                <a:cubicBezTo>
                  <a:pt x="52" y="189"/>
                  <a:pt x="56" y="192"/>
                  <a:pt x="60" y="192"/>
                </a:cubicBezTo>
                <a:cubicBezTo>
                  <a:pt x="70" y="192"/>
                  <a:pt x="70" y="192"/>
                  <a:pt x="70" y="192"/>
                </a:cubicBezTo>
                <a:cubicBezTo>
                  <a:pt x="75" y="192"/>
                  <a:pt x="79" y="189"/>
                  <a:pt x="79" y="185"/>
                </a:cubicBezTo>
                <a:cubicBezTo>
                  <a:pt x="79" y="171"/>
                  <a:pt x="79" y="171"/>
                  <a:pt x="79" y="171"/>
                </a:cubicBezTo>
                <a:cubicBezTo>
                  <a:pt x="115" y="167"/>
                  <a:pt x="131" y="148"/>
                  <a:pt x="131" y="128"/>
                </a:cubicBezTo>
                <a:close/>
              </a:path>
            </a:pathLst>
          </a:custGeom>
          <a:solidFill>
            <a:srgbClr val="383838"/>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54" name="Google Shape;1054;p41"/>
          <p:cNvSpPr/>
          <p:nvPr/>
        </p:nvSpPr>
        <p:spPr>
          <a:xfrm>
            <a:off x="6659562" y="5148262"/>
            <a:ext cx="779462" cy="700087"/>
          </a:xfrm>
          <a:custGeom>
            <a:avLst/>
            <a:gdLst/>
            <a:ahLst/>
            <a:cxnLst/>
            <a:rect l="l" t="t" r="r" b="b"/>
            <a:pathLst>
              <a:path w="199" h="179" extrusionOk="0">
                <a:moveTo>
                  <a:pt x="135" y="24"/>
                </a:moveTo>
                <a:cubicBezTo>
                  <a:pt x="123" y="24"/>
                  <a:pt x="123" y="24"/>
                  <a:pt x="123" y="24"/>
                </a:cubicBezTo>
                <a:cubicBezTo>
                  <a:pt x="122" y="16"/>
                  <a:pt x="117" y="11"/>
                  <a:pt x="110" y="11"/>
                </a:cubicBezTo>
                <a:cubicBezTo>
                  <a:pt x="88" y="11"/>
                  <a:pt x="88" y="11"/>
                  <a:pt x="88" y="11"/>
                </a:cubicBezTo>
                <a:cubicBezTo>
                  <a:pt x="81" y="11"/>
                  <a:pt x="76" y="16"/>
                  <a:pt x="75" y="24"/>
                </a:cubicBezTo>
                <a:cubicBezTo>
                  <a:pt x="63" y="24"/>
                  <a:pt x="63" y="24"/>
                  <a:pt x="63" y="24"/>
                </a:cubicBezTo>
                <a:cubicBezTo>
                  <a:pt x="64" y="10"/>
                  <a:pt x="73" y="0"/>
                  <a:pt x="85" y="0"/>
                </a:cubicBezTo>
                <a:cubicBezTo>
                  <a:pt x="113" y="0"/>
                  <a:pt x="113" y="0"/>
                  <a:pt x="113" y="0"/>
                </a:cubicBezTo>
                <a:cubicBezTo>
                  <a:pt x="125" y="0"/>
                  <a:pt x="135" y="10"/>
                  <a:pt x="135" y="24"/>
                </a:cubicBezTo>
                <a:close/>
                <a:moveTo>
                  <a:pt x="30" y="99"/>
                </a:moveTo>
                <a:cubicBezTo>
                  <a:pt x="80" y="99"/>
                  <a:pt x="80" y="99"/>
                  <a:pt x="80" y="99"/>
                </a:cubicBezTo>
                <a:cubicBezTo>
                  <a:pt x="80" y="92"/>
                  <a:pt x="80" y="92"/>
                  <a:pt x="80" y="92"/>
                </a:cubicBezTo>
                <a:cubicBezTo>
                  <a:pt x="80" y="87"/>
                  <a:pt x="84" y="82"/>
                  <a:pt x="89" y="82"/>
                </a:cubicBezTo>
                <a:cubicBezTo>
                  <a:pt x="109" y="82"/>
                  <a:pt x="109" y="82"/>
                  <a:pt x="109" y="82"/>
                </a:cubicBezTo>
                <a:cubicBezTo>
                  <a:pt x="114" y="82"/>
                  <a:pt x="118" y="87"/>
                  <a:pt x="118" y="92"/>
                </a:cubicBezTo>
                <a:cubicBezTo>
                  <a:pt x="118" y="99"/>
                  <a:pt x="118" y="99"/>
                  <a:pt x="118" y="99"/>
                </a:cubicBezTo>
                <a:cubicBezTo>
                  <a:pt x="169" y="99"/>
                  <a:pt x="169" y="99"/>
                  <a:pt x="169" y="99"/>
                </a:cubicBezTo>
                <a:cubicBezTo>
                  <a:pt x="184" y="99"/>
                  <a:pt x="196" y="87"/>
                  <a:pt x="199" y="71"/>
                </a:cubicBezTo>
                <a:cubicBezTo>
                  <a:pt x="199" y="55"/>
                  <a:pt x="199" y="55"/>
                  <a:pt x="199" y="55"/>
                </a:cubicBezTo>
                <a:cubicBezTo>
                  <a:pt x="199" y="41"/>
                  <a:pt x="189" y="29"/>
                  <a:pt x="176" y="29"/>
                </a:cubicBezTo>
                <a:cubicBezTo>
                  <a:pt x="164" y="29"/>
                  <a:pt x="164" y="29"/>
                  <a:pt x="164" y="29"/>
                </a:cubicBezTo>
                <a:cubicBezTo>
                  <a:pt x="159" y="29"/>
                  <a:pt x="159" y="29"/>
                  <a:pt x="159" y="29"/>
                </a:cubicBezTo>
                <a:cubicBezTo>
                  <a:pt x="151" y="29"/>
                  <a:pt x="151" y="29"/>
                  <a:pt x="151" y="29"/>
                </a:cubicBezTo>
                <a:cubicBezTo>
                  <a:pt x="142" y="29"/>
                  <a:pt x="142" y="29"/>
                  <a:pt x="142" y="29"/>
                </a:cubicBezTo>
                <a:cubicBezTo>
                  <a:pt x="136" y="29"/>
                  <a:pt x="136" y="29"/>
                  <a:pt x="136" y="29"/>
                </a:cubicBezTo>
                <a:cubicBezTo>
                  <a:pt x="122" y="29"/>
                  <a:pt x="122" y="29"/>
                  <a:pt x="122" y="29"/>
                </a:cubicBezTo>
                <a:cubicBezTo>
                  <a:pt x="76" y="29"/>
                  <a:pt x="76" y="29"/>
                  <a:pt x="76" y="29"/>
                </a:cubicBezTo>
                <a:cubicBezTo>
                  <a:pt x="62" y="29"/>
                  <a:pt x="62" y="29"/>
                  <a:pt x="62" y="29"/>
                </a:cubicBezTo>
                <a:cubicBezTo>
                  <a:pt x="46" y="29"/>
                  <a:pt x="46" y="29"/>
                  <a:pt x="46" y="29"/>
                </a:cubicBezTo>
                <a:cubicBezTo>
                  <a:pt x="38" y="29"/>
                  <a:pt x="38" y="29"/>
                  <a:pt x="38" y="29"/>
                </a:cubicBezTo>
                <a:cubicBezTo>
                  <a:pt x="30" y="29"/>
                  <a:pt x="30" y="29"/>
                  <a:pt x="30" y="29"/>
                </a:cubicBezTo>
                <a:cubicBezTo>
                  <a:pt x="23" y="29"/>
                  <a:pt x="23" y="29"/>
                  <a:pt x="23" y="29"/>
                </a:cubicBezTo>
                <a:cubicBezTo>
                  <a:pt x="10" y="29"/>
                  <a:pt x="0" y="41"/>
                  <a:pt x="0" y="55"/>
                </a:cubicBezTo>
                <a:cubicBezTo>
                  <a:pt x="0" y="71"/>
                  <a:pt x="0" y="71"/>
                  <a:pt x="0" y="71"/>
                </a:cubicBezTo>
                <a:cubicBezTo>
                  <a:pt x="2" y="87"/>
                  <a:pt x="15" y="99"/>
                  <a:pt x="30" y="99"/>
                </a:cubicBezTo>
                <a:close/>
                <a:moveTo>
                  <a:pt x="169" y="108"/>
                </a:moveTo>
                <a:cubicBezTo>
                  <a:pt x="118" y="108"/>
                  <a:pt x="118" y="108"/>
                  <a:pt x="118" y="108"/>
                </a:cubicBezTo>
                <a:cubicBezTo>
                  <a:pt x="118" y="115"/>
                  <a:pt x="118" y="115"/>
                  <a:pt x="118" y="115"/>
                </a:cubicBezTo>
                <a:cubicBezTo>
                  <a:pt x="118" y="120"/>
                  <a:pt x="114" y="125"/>
                  <a:pt x="109" y="125"/>
                </a:cubicBezTo>
                <a:cubicBezTo>
                  <a:pt x="89" y="125"/>
                  <a:pt x="89" y="125"/>
                  <a:pt x="89" y="125"/>
                </a:cubicBezTo>
                <a:cubicBezTo>
                  <a:pt x="84" y="125"/>
                  <a:pt x="80" y="120"/>
                  <a:pt x="80" y="115"/>
                </a:cubicBezTo>
                <a:cubicBezTo>
                  <a:pt x="80" y="108"/>
                  <a:pt x="80" y="108"/>
                  <a:pt x="80" y="108"/>
                </a:cubicBezTo>
                <a:cubicBezTo>
                  <a:pt x="30" y="108"/>
                  <a:pt x="30" y="108"/>
                  <a:pt x="30" y="108"/>
                </a:cubicBezTo>
                <a:cubicBezTo>
                  <a:pt x="17" y="108"/>
                  <a:pt x="6" y="101"/>
                  <a:pt x="0" y="90"/>
                </a:cubicBezTo>
                <a:cubicBezTo>
                  <a:pt x="0" y="152"/>
                  <a:pt x="0" y="152"/>
                  <a:pt x="0" y="152"/>
                </a:cubicBezTo>
                <a:cubicBezTo>
                  <a:pt x="0" y="167"/>
                  <a:pt x="10" y="179"/>
                  <a:pt x="23" y="179"/>
                </a:cubicBezTo>
                <a:cubicBezTo>
                  <a:pt x="30" y="179"/>
                  <a:pt x="30" y="179"/>
                  <a:pt x="30" y="179"/>
                </a:cubicBezTo>
                <a:cubicBezTo>
                  <a:pt x="38" y="179"/>
                  <a:pt x="38" y="179"/>
                  <a:pt x="38" y="179"/>
                </a:cubicBezTo>
                <a:cubicBezTo>
                  <a:pt x="46" y="179"/>
                  <a:pt x="46" y="179"/>
                  <a:pt x="46" y="179"/>
                </a:cubicBezTo>
                <a:cubicBezTo>
                  <a:pt x="151" y="179"/>
                  <a:pt x="151" y="179"/>
                  <a:pt x="151" y="179"/>
                </a:cubicBezTo>
                <a:cubicBezTo>
                  <a:pt x="159" y="179"/>
                  <a:pt x="159" y="179"/>
                  <a:pt x="159" y="179"/>
                </a:cubicBezTo>
                <a:cubicBezTo>
                  <a:pt x="164" y="179"/>
                  <a:pt x="164" y="179"/>
                  <a:pt x="164" y="179"/>
                </a:cubicBezTo>
                <a:cubicBezTo>
                  <a:pt x="176" y="179"/>
                  <a:pt x="176" y="179"/>
                  <a:pt x="176" y="179"/>
                </a:cubicBezTo>
                <a:cubicBezTo>
                  <a:pt x="189" y="179"/>
                  <a:pt x="199" y="167"/>
                  <a:pt x="199" y="152"/>
                </a:cubicBezTo>
                <a:cubicBezTo>
                  <a:pt x="199" y="90"/>
                  <a:pt x="199" y="90"/>
                  <a:pt x="199" y="90"/>
                </a:cubicBezTo>
                <a:cubicBezTo>
                  <a:pt x="192" y="101"/>
                  <a:pt x="181" y="108"/>
                  <a:pt x="169" y="108"/>
                </a:cubicBezTo>
                <a:close/>
                <a:moveTo>
                  <a:pt x="109" y="90"/>
                </a:moveTo>
                <a:cubicBezTo>
                  <a:pt x="90" y="90"/>
                  <a:pt x="90" y="90"/>
                  <a:pt x="90" y="90"/>
                </a:cubicBezTo>
                <a:cubicBezTo>
                  <a:pt x="88" y="90"/>
                  <a:pt x="87" y="91"/>
                  <a:pt x="87" y="93"/>
                </a:cubicBezTo>
                <a:cubicBezTo>
                  <a:pt x="87" y="98"/>
                  <a:pt x="87" y="98"/>
                  <a:pt x="87" y="98"/>
                </a:cubicBezTo>
                <a:cubicBezTo>
                  <a:pt x="87" y="101"/>
                  <a:pt x="87" y="101"/>
                  <a:pt x="87" y="101"/>
                </a:cubicBezTo>
                <a:cubicBezTo>
                  <a:pt x="87" y="107"/>
                  <a:pt x="87" y="107"/>
                  <a:pt x="87" y="107"/>
                </a:cubicBezTo>
                <a:cubicBezTo>
                  <a:pt x="87" y="109"/>
                  <a:pt x="87" y="109"/>
                  <a:pt x="87" y="109"/>
                </a:cubicBezTo>
                <a:cubicBezTo>
                  <a:pt x="87" y="114"/>
                  <a:pt x="87" y="114"/>
                  <a:pt x="87" y="114"/>
                </a:cubicBezTo>
                <a:cubicBezTo>
                  <a:pt x="87" y="116"/>
                  <a:pt x="88" y="118"/>
                  <a:pt x="90" y="118"/>
                </a:cubicBezTo>
                <a:cubicBezTo>
                  <a:pt x="109" y="118"/>
                  <a:pt x="109" y="118"/>
                  <a:pt x="109" y="118"/>
                </a:cubicBezTo>
                <a:cubicBezTo>
                  <a:pt x="110" y="118"/>
                  <a:pt x="112" y="116"/>
                  <a:pt x="112" y="114"/>
                </a:cubicBezTo>
                <a:cubicBezTo>
                  <a:pt x="112" y="109"/>
                  <a:pt x="112" y="109"/>
                  <a:pt x="112" y="109"/>
                </a:cubicBezTo>
                <a:cubicBezTo>
                  <a:pt x="112" y="107"/>
                  <a:pt x="112" y="107"/>
                  <a:pt x="112" y="107"/>
                </a:cubicBezTo>
                <a:cubicBezTo>
                  <a:pt x="112" y="101"/>
                  <a:pt x="112" y="101"/>
                  <a:pt x="112" y="101"/>
                </a:cubicBezTo>
                <a:cubicBezTo>
                  <a:pt x="112" y="98"/>
                  <a:pt x="112" y="98"/>
                  <a:pt x="112" y="98"/>
                </a:cubicBezTo>
                <a:cubicBezTo>
                  <a:pt x="112" y="93"/>
                  <a:pt x="112" y="93"/>
                  <a:pt x="112" y="93"/>
                </a:cubicBezTo>
                <a:cubicBezTo>
                  <a:pt x="112" y="91"/>
                  <a:pt x="110" y="90"/>
                  <a:pt x="109" y="90"/>
                </a:cubicBezTo>
                <a:close/>
              </a:path>
            </a:pathLst>
          </a:custGeom>
          <a:solidFill>
            <a:srgbClr val="383838"/>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7" name="Группа 6">
            <a:extLst>
              <a:ext uri="{FF2B5EF4-FFF2-40B4-BE49-F238E27FC236}">
                <a16:creationId xmlns:a16="http://schemas.microsoft.com/office/drawing/2014/main" id="{61F799C8-621E-3F49-BDFE-0E3ADE1B8B31}"/>
              </a:ext>
            </a:extLst>
          </p:cNvPr>
          <p:cNvGrpSpPr/>
          <p:nvPr/>
        </p:nvGrpSpPr>
        <p:grpSpPr>
          <a:xfrm>
            <a:off x="525462" y="2654300"/>
            <a:ext cx="1547812" cy="1546225"/>
            <a:chOff x="525462" y="2654300"/>
            <a:chExt cx="1547812" cy="1546225"/>
          </a:xfrm>
        </p:grpSpPr>
        <p:sp>
          <p:nvSpPr>
            <p:cNvPr id="1055" name="Google Shape;1055;p41"/>
            <p:cNvSpPr/>
            <p:nvPr/>
          </p:nvSpPr>
          <p:spPr>
            <a:xfrm>
              <a:off x="1036637" y="3609975"/>
              <a:ext cx="954087" cy="590550"/>
            </a:xfrm>
            <a:custGeom>
              <a:avLst/>
              <a:gdLst/>
              <a:ahLst/>
              <a:cxnLst/>
              <a:rect l="l" t="t" r="r" b="b"/>
              <a:pathLst>
                <a:path w="244" h="151" extrusionOk="0">
                  <a:moveTo>
                    <a:pt x="244" y="0"/>
                  </a:moveTo>
                  <a:cubicBezTo>
                    <a:pt x="233" y="9"/>
                    <a:pt x="219" y="14"/>
                    <a:pt x="204" y="14"/>
                  </a:cubicBezTo>
                  <a:cubicBezTo>
                    <a:pt x="58" y="14"/>
                    <a:pt x="58" y="14"/>
                    <a:pt x="58" y="14"/>
                  </a:cubicBezTo>
                  <a:cubicBezTo>
                    <a:pt x="24" y="48"/>
                    <a:pt x="24" y="48"/>
                    <a:pt x="24" y="48"/>
                  </a:cubicBezTo>
                  <a:cubicBezTo>
                    <a:pt x="0" y="72"/>
                    <a:pt x="0" y="110"/>
                    <a:pt x="24" y="134"/>
                  </a:cubicBezTo>
                  <a:cubicBezTo>
                    <a:pt x="24" y="134"/>
                    <a:pt x="24" y="134"/>
                    <a:pt x="24" y="134"/>
                  </a:cubicBezTo>
                  <a:cubicBezTo>
                    <a:pt x="36" y="145"/>
                    <a:pt x="51" y="151"/>
                    <a:pt x="67" y="151"/>
                  </a:cubicBezTo>
                  <a:cubicBezTo>
                    <a:pt x="82" y="151"/>
                    <a:pt x="98" y="145"/>
                    <a:pt x="109" y="134"/>
                  </a:cubicBezTo>
                  <a:cubicBezTo>
                    <a:pt x="244" y="0"/>
                    <a:pt x="244" y="0"/>
                    <a:pt x="244" y="0"/>
                  </a:cubicBezTo>
                </a:path>
              </a:pathLst>
            </a:custGeom>
            <a:solidFill>
              <a:srgbClr val="B1B1B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56" name="Google Shape;1056;p41"/>
            <p:cNvSpPr/>
            <p:nvPr/>
          </p:nvSpPr>
          <p:spPr>
            <a:xfrm>
              <a:off x="525462" y="3190875"/>
              <a:ext cx="1547812" cy="473075"/>
            </a:xfrm>
            <a:custGeom>
              <a:avLst/>
              <a:gdLst/>
              <a:ahLst/>
              <a:cxnLst/>
              <a:rect l="l" t="t" r="r" b="b"/>
              <a:pathLst>
                <a:path w="396" h="121" extrusionOk="0">
                  <a:moveTo>
                    <a:pt x="378" y="18"/>
                  </a:moveTo>
                  <a:cubicBezTo>
                    <a:pt x="390" y="30"/>
                    <a:pt x="395" y="45"/>
                    <a:pt x="395" y="61"/>
                  </a:cubicBezTo>
                  <a:cubicBezTo>
                    <a:pt x="395" y="76"/>
                    <a:pt x="390" y="92"/>
                    <a:pt x="378" y="103"/>
                  </a:cubicBezTo>
                  <a:cubicBezTo>
                    <a:pt x="378" y="103"/>
                    <a:pt x="378" y="103"/>
                    <a:pt x="378" y="103"/>
                  </a:cubicBezTo>
                  <a:cubicBezTo>
                    <a:pt x="378" y="103"/>
                    <a:pt x="378" y="103"/>
                    <a:pt x="378" y="104"/>
                  </a:cubicBezTo>
                  <a:cubicBezTo>
                    <a:pt x="375" y="107"/>
                    <a:pt x="375" y="107"/>
                    <a:pt x="375" y="107"/>
                  </a:cubicBezTo>
                  <a:cubicBezTo>
                    <a:pt x="387" y="95"/>
                    <a:pt x="396" y="79"/>
                    <a:pt x="396" y="61"/>
                  </a:cubicBezTo>
                  <a:cubicBezTo>
                    <a:pt x="396" y="44"/>
                    <a:pt x="389" y="29"/>
                    <a:pt x="378" y="18"/>
                  </a:cubicBezTo>
                  <a:moveTo>
                    <a:pt x="189" y="0"/>
                  </a:moveTo>
                  <a:cubicBezTo>
                    <a:pt x="60" y="0"/>
                    <a:pt x="60" y="0"/>
                    <a:pt x="60" y="0"/>
                  </a:cubicBezTo>
                  <a:cubicBezTo>
                    <a:pt x="27" y="0"/>
                    <a:pt x="0" y="27"/>
                    <a:pt x="0" y="61"/>
                  </a:cubicBezTo>
                  <a:cubicBezTo>
                    <a:pt x="0" y="94"/>
                    <a:pt x="27" y="121"/>
                    <a:pt x="60" y="121"/>
                  </a:cubicBezTo>
                  <a:cubicBezTo>
                    <a:pt x="189" y="121"/>
                    <a:pt x="189" y="121"/>
                    <a:pt x="189" y="121"/>
                  </a:cubicBezTo>
                  <a:cubicBezTo>
                    <a:pt x="249" y="61"/>
                    <a:pt x="249" y="61"/>
                    <a:pt x="249" y="61"/>
                  </a:cubicBezTo>
                  <a:cubicBezTo>
                    <a:pt x="189" y="0"/>
                    <a:pt x="189" y="0"/>
                    <a:pt x="189" y="0"/>
                  </a:cubicBezTo>
                </a:path>
              </a:pathLst>
            </a:custGeom>
            <a:solidFill>
              <a:srgbClr val="B1B1B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57" name="Google Shape;1057;p41"/>
            <p:cNvSpPr/>
            <p:nvPr/>
          </p:nvSpPr>
          <p:spPr>
            <a:xfrm>
              <a:off x="1263650" y="3430587"/>
              <a:ext cx="739775" cy="233362"/>
            </a:xfrm>
            <a:custGeom>
              <a:avLst/>
              <a:gdLst/>
              <a:ahLst/>
              <a:cxnLst/>
              <a:rect l="l" t="t" r="r" b="b"/>
              <a:pathLst>
                <a:path w="189" h="60" extrusionOk="0">
                  <a:moveTo>
                    <a:pt x="60" y="0"/>
                  </a:moveTo>
                  <a:cubicBezTo>
                    <a:pt x="0" y="60"/>
                    <a:pt x="0" y="60"/>
                    <a:pt x="0" y="60"/>
                  </a:cubicBezTo>
                  <a:cubicBezTo>
                    <a:pt x="146" y="60"/>
                    <a:pt x="146" y="60"/>
                    <a:pt x="146" y="60"/>
                  </a:cubicBezTo>
                  <a:cubicBezTo>
                    <a:pt x="161" y="60"/>
                    <a:pt x="175" y="55"/>
                    <a:pt x="186" y="46"/>
                  </a:cubicBezTo>
                  <a:cubicBezTo>
                    <a:pt x="189" y="43"/>
                    <a:pt x="189" y="43"/>
                    <a:pt x="189" y="43"/>
                  </a:cubicBezTo>
                  <a:cubicBezTo>
                    <a:pt x="177" y="54"/>
                    <a:pt x="161" y="60"/>
                    <a:pt x="146" y="60"/>
                  </a:cubicBezTo>
                  <a:cubicBezTo>
                    <a:pt x="130" y="60"/>
                    <a:pt x="115" y="54"/>
                    <a:pt x="103" y="42"/>
                  </a:cubicBezTo>
                  <a:cubicBezTo>
                    <a:pt x="60" y="0"/>
                    <a:pt x="60" y="0"/>
                    <a:pt x="60" y="0"/>
                  </a:cubicBezTo>
                </a:path>
              </a:pathLst>
            </a:custGeom>
            <a:solidFill>
              <a:srgbClr val="7B7B7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58" name="Google Shape;1058;p41"/>
            <p:cNvSpPr/>
            <p:nvPr/>
          </p:nvSpPr>
          <p:spPr>
            <a:xfrm>
              <a:off x="1036637" y="2654300"/>
              <a:ext cx="966787" cy="608012"/>
            </a:xfrm>
            <a:custGeom>
              <a:avLst/>
              <a:gdLst/>
              <a:ahLst/>
              <a:cxnLst/>
              <a:rect l="l" t="t" r="r" b="b"/>
              <a:pathLst>
                <a:path w="247" h="155" extrusionOk="0">
                  <a:moveTo>
                    <a:pt x="67" y="0"/>
                  </a:moveTo>
                  <a:cubicBezTo>
                    <a:pt x="51" y="0"/>
                    <a:pt x="36" y="6"/>
                    <a:pt x="24" y="18"/>
                  </a:cubicBezTo>
                  <a:cubicBezTo>
                    <a:pt x="0" y="41"/>
                    <a:pt x="0" y="80"/>
                    <a:pt x="24" y="103"/>
                  </a:cubicBezTo>
                  <a:cubicBezTo>
                    <a:pt x="58" y="137"/>
                    <a:pt x="58" y="137"/>
                    <a:pt x="58" y="137"/>
                  </a:cubicBezTo>
                  <a:cubicBezTo>
                    <a:pt x="200" y="137"/>
                    <a:pt x="200" y="137"/>
                    <a:pt x="200" y="137"/>
                  </a:cubicBezTo>
                  <a:cubicBezTo>
                    <a:pt x="201" y="137"/>
                    <a:pt x="203" y="137"/>
                    <a:pt x="204" y="137"/>
                  </a:cubicBezTo>
                  <a:cubicBezTo>
                    <a:pt x="219" y="137"/>
                    <a:pt x="235" y="143"/>
                    <a:pt x="247" y="155"/>
                  </a:cubicBezTo>
                  <a:cubicBezTo>
                    <a:pt x="247" y="155"/>
                    <a:pt x="247" y="155"/>
                    <a:pt x="247" y="155"/>
                  </a:cubicBezTo>
                  <a:cubicBezTo>
                    <a:pt x="247" y="155"/>
                    <a:pt x="247" y="155"/>
                    <a:pt x="247" y="155"/>
                  </a:cubicBezTo>
                  <a:cubicBezTo>
                    <a:pt x="247" y="155"/>
                    <a:pt x="247" y="155"/>
                    <a:pt x="247" y="155"/>
                  </a:cubicBezTo>
                  <a:cubicBezTo>
                    <a:pt x="109" y="18"/>
                    <a:pt x="109" y="18"/>
                    <a:pt x="109" y="18"/>
                  </a:cubicBezTo>
                  <a:cubicBezTo>
                    <a:pt x="98" y="6"/>
                    <a:pt x="82" y="0"/>
                    <a:pt x="67" y="0"/>
                  </a:cubicBezTo>
                </a:path>
              </a:pathLst>
            </a:custGeom>
            <a:solidFill>
              <a:srgbClr val="B1B1B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59" name="Google Shape;1059;p41"/>
            <p:cNvSpPr/>
            <p:nvPr/>
          </p:nvSpPr>
          <p:spPr>
            <a:xfrm>
              <a:off x="1819275" y="3190875"/>
              <a:ext cx="184150" cy="71437"/>
            </a:xfrm>
            <a:custGeom>
              <a:avLst/>
              <a:gdLst/>
              <a:ahLst/>
              <a:cxnLst/>
              <a:rect l="l" t="t" r="r" b="b"/>
              <a:pathLst>
                <a:path w="47" h="18" extrusionOk="0">
                  <a:moveTo>
                    <a:pt x="4" y="0"/>
                  </a:moveTo>
                  <a:cubicBezTo>
                    <a:pt x="3" y="0"/>
                    <a:pt x="1" y="0"/>
                    <a:pt x="0" y="0"/>
                  </a:cubicBezTo>
                  <a:cubicBezTo>
                    <a:pt x="4" y="0"/>
                    <a:pt x="4" y="0"/>
                    <a:pt x="4" y="0"/>
                  </a:cubicBezTo>
                  <a:cubicBezTo>
                    <a:pt x="21" y="0"/>
                    <a:pt x="36" y="7"/>
                    <a:pt x="47" y="18"/>
                  </a:cubicBezTo>
                  <a:cubicBezTo>
                    <a:pt x="47" y="18"/>
                    <a:pt x="47" y="18"/>
                    <a:pt x="47" y="18"/>
                  </a:cubicBezTo>
                  <a:cubicBezTo>
                    <a:pt x="35" y="6"/>
                    <a:pt x="19" y="0"/>
                    <a:pt x="4" y="0"/>
                  </a:cubicBezTo>
                </a:path>
              </a:pathLst>
            </a:custGeom>
            <a:solidFill>
              <a:srgbClr val="7B7B7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60" name="Google Shape;1060;p41"/>
            <p:cNvSpPr/>
            <p:nvPr/>
          </p:nvSpPr>
          <p:spPr>
            <a:xfrm>
              <a:off x="1263650" y="3190875"/>
              <a:ext cx="739775" cy="407987"/>
            </a:xfrm>
            <a:custGeom>
              <a:avLst/>
              <a:gdLst/>
              <a:ahLst/>
              <a:cxnLst/>
              <a:rect l="l" t="t" r="r" b="b"/>
              <a:pathLst>
                <a:path w="189" h="104" extrusionOk="0">
                  <a:moveTo>
                    <a:pt x="189" y="103"/>
                  </a:moveTo>
                  <a:cubicBezTo>
                    <a:pt x="189" y="103"/>
                    <a:pt x="189" y="103"/>
                    <a:pt x="189" y="103"/>
                  </a:cubicBezTo>
                  <a:cubicBezTo>
                    <a:pt x="189" y="104"/>
                    <a:pt x="189" y="104"/>
                    <a:pt x="189" y="104"/>
                  </a:cubicBezTo>
                  <a:cubicBezTo>
                    <a:pt x="189" y="103"/>
                    <a:pt x="189" y="103"/>
                    <a:pt x="189" y="103"/>
                  </a:cubicBezTo>
                  <a:cubicBezTo>
                    <a:pt x="189" y="103"/>
                    <a:pt x="189" y="103"/>
                    <a:pt x="189" y="103"/>
                  </a:cubicBezTo>
                  <a:moveTo>
                    <a:pt x="142" y="0"/>
                  </a:moveTo>
                  <a:cubicBezTo>
                    <a:pt x="0" y="0"/>
                    <a:pt x="0" y="0"/>
                    <a:pt x="0" y="0"/>
                  </a:cubicBezTo>
                  <a:cubicBezTo>
                    <a:pt x="60" y="61"/>
                    <a:pt x="60" y="61"/>
                    <a:pt x="60" y="61"/>
                  </a:cubicBezTo>
                  <a:cubicBezTo>
                    <a:pt x="103" y="18"/>
                    <a:pt x="103" y="18"/>
                    <a:pt x="103" y="18"/>
                  </a:cubicBezTo>
                  <a:cubicBezTo>
                    <a:pt x="114" y="7"/>
                    <a:pt x="128" y="1"/>
                    <a:pt x="142" y="0"/>
                  </a:cubicBezTo>
                </a:path>
              </a:pathLst>
            </a:custGeom>
            <a:solidFill>
              <a:srgbClr val="7B7B7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61" name="Google Shape;1061;p41"/>
            <p:cNvSpPr/>
            <p:nvPr/>
          </p:nvSpPr>
          <p:spPr>
            <a:xfrm>
              <a:off x="1498600" y="3190875"/>
              <a:ext cx="571500" cy="473075"/>
            </a:xfrm>
            <a:custGeom>
              <a:avLst/>
              <a:gdLst/>
              <a:ahLst/>
              <a:cxnLst/>
              <a:rect l="l" t="t" r="r" b="b"/>
              <a:pathLst>
                <a:path w="146" h="121" extrusionOk="0">
                  <a:moveTo>
                    <a:pt x="86" y="0"/>
                  </a:moveTo>
                  <a:cubicBezTo>
                    <a:pt x="82" y="0"/>
                    <a:pt x="82" y="0"/>
                    <a:pt x="82" y="0"/>
                  </a:cubicBezTo>
                  <a:cubicBezTo>
                    <a:pt x="68" y="1"/>
                    <a:pt x="54" y="7"/>
                    <a:pt x="43" y="18"/>
                  </a:cubicBezTo>
                  <a:cubicBezTo>
                    <a:pt x="0" y="61"/>
                    <a:pt x="0" y="61"/>
                    <a:pt x="0" y="61"/>
                  </a:cubicBezTo>
                  <a:cubicBezTo>
                    <a:pt x="43" y="103"/>
                    <a:pt x="43" y="103"/>
                    <a:pt x="43" y="103"/>
                  </a:cubicBezTo>
                  <a:cubicBezTo>
                    <a:pt x="55" y="115"/>
                    <a:pt x="70" y="121"/>
                    <a:pt x="86" y="121"/>
                  </a:cubicBezTo>
                  <a:cubicBezTo>
                    <a:pt x="101" y="121"/>
                    <a:pt x="117" y="115"/>
                    <a:pt x="129" y="104"/>
                  </a:cubicBezTo>
                  <a:cubicBezTo>
                    <a:pt x="129" y="103"/>
                    <a:pt x="129" y="103"/>
                    <a:pt x="129" y="103"/>
                  </a:cubicBezTo>
                  <a:cubicBezTo>
                    <a:pt x="129" y="103"/>
                    <a:pt x="129" y="103"/>
                    <a:pt x="129" y="103"/>
                  </a:cubicBezTo>
                  <a:cubicBezTo>
                    <a:pt x="141" y="92"/>
                    <a:pt x="146" y="76"/>
                    <a:pt x="146" y="61"/>
                  </a:cubicBezTo>
                  <a:cubicBezTo>
                    <a:pt x="146" y="45"/>
                    <a:pt x="141" y="30"/>
                    <a:pt x="129" y="18"/>
                  </a:cubicBezTo>
                  <a:cubicBezTo>
                    <a:pt x="118" y="7"/>
                    <a:pt x="103" y="0"/>
                    <a:pt x="86" y="0"/>
                  </a:cubicBezTo>
                </a:path>
              </a:pathLst>
            </a:custGeom>
            <a:solidFill>
              <a:srgbClr val="555555"/>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6" name="Группа 5">
            <a:extLst>
              <a:ext uri="{FF2B5EF4-FFF2-40B4-BE49-F238E27FC236}">
                <a16:creationId xmlns:a16="http://schemas.microsoft.com/office/drawing/2014/main" id="{6917AA49-1079-B94F-A563-007B69AA8DEE}"/>
              </a:ext>
            </a:extLst>
          </p:cNvPr>
          <p:cNvGrpSpPr/>
          <p:nvPr/>
        </p:nvGrpSpPr>
        <p:grpSpPr>
          <a:xfrm>
            <a:off x="2441575" y="2654300"/>
            <a:ext cx="1552575" cy="1546225"/>
            <a:chOff x="2441575" y="2654300"/>
            <a:chExt cx="1552575" cy="1546225"/>
          </a:xfrm>
        </p:grpSpPr>
        <p:sp>
          <p:nvSpPr>
            <p:cNvPr id="1062" name="Google Shape;1062;p41"/>
            <p:cNvSpPr/>
            <p:nvPr/>
          </p:nvSpPr>
          <p:spPr>
            <a:xfrm>
              <a:off x="2957512" y="3609975"/>
              <a:ext cx="949325" cy="590550"/>
            </a:xfrm>
            <a:custGeom>
              <a:avLst/>
              <a:gdLst/>
              <a:ahLst/>
              <a:cxnLst/>
              <a:rect l="l" t="t" r="r" b="b"/>
              <a:pathLst>
                <a:path w="243" h="151" extrusionOk="0">
                  <a:moveTo>
                    <a:pt x="243" y="0"/>
                  </a:moveTo>
                  <a:cubicBezTo>
                    <a:pt x="233" y="9"/>
                    <a:pt x="219" y="14"/>
                    <a:pt x="204" y="14"/>
                  </a:cubicBezTo>
                  <a:cubicBezTo>
                    <a:pt x="58" y="14"/>
                    <a:pt x="58" y="14"/>
                    <a:pt x="58" y="14"/>
                  </a:cubicBezTo>
                  <a:cubicBezTo>
                    <a:pt x="24" y="48"/>
                    <a:pt x="24" y="48"/>
                    <a:pt x="24" y="48"/>
                  </a:cubicBezTo>
                  <a:cubicBezTo>
                    <a:pt x="0" y="72"/>
                    <a:pt x="0" y="110"/>
                    <a:pt x="24" y="134"/>
                  </a:cubicBezTo>
                  <a:cubicBezTo>
                    <a:pt x="24" y="134"/>
                    <a:pt x="24" y="134"/>
                    <a:pt x="24" y="134"/>
                  </a:cubicBezTo>
                  <a:cubicBezTo>
                    <a:pt x="36" y="145"/>
                    <a:pt x="51" y="151"/>
                    <a:pt x="67" y="151"/>
                  </a:cubicBezTo>
                  <a:cubicBezTo>
                    <a:pt x="82" y="151"/>
                    <a:pt x="98" y="145"/>
                    <a:pt x="109" y="134"/>
                  </a:cubicBezTo>
                  <a:cubicBezTo>
                    <a:pt x="243" y="0"/>
                    <a:pt x="243" y="0"/>
                    <a:pt x="243" y="0"/>
                  </a:cubicBezTo>
                </a:path>
              </a:pathLst>
            </a:custGeom>
            <a:solidFill>
              <a:srgbClr val="9AE4F2"/>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63" name="Google Shape;1063;p41"/>
            <p:cNvSpPr/>
            <p:nvPr/>
          </p:nvSpPr>
          <p:spPr>
            <a:xfrm>
              <a:off x="2441575" y="3190875"/>
              <a:ext cx="1552575" cy="473075"/>
            </a:xfrm>
            <a:custGeom>
              <a:avLst/>
              <a:gdLst/>
              <a:ahLst/>
              <a:cxnLst/>
              <a:rect l="l" t="t" r="r" b="b"/>
              <a:pathLst>
                <a:path w="397" h="121" extrusionOk="0">
                  <a:moveTo>
                    <a:pt x="379" y="18"/>
                  </a:moveTo>
                  <a:cubicBezTo>
                    <a:pt x="391" y="30"/>
                    <a:pt x="396" y="45"/>
                    <a:pt x="396" y="61"/>
                  </a:cubicBezTo>
                  <a:cubicBezTo>
                    <a:pt x="396" y="76"/>
                    <a:pt x="390" y="92"/>
                    <a:pt x="379" y="103"/>
                  </a:cubicBezTo>
                  <a:cubicBezTo>
                    <a:pt x="375" y="107"/>
                    <a:pt x="375" y="107"/>
                    <a:pt x="375" y="107"/>
                  </a:cubicBezTo>
                  <a:cubicBezTo>
                    <a:pt x="388" y="95"/>
                    <a:pt x="397" y="79"/>
                    <a:pt x="397" y="61"/>
                  </a:cubicBezTo>
                  <a:cubicBezTo>
                    <a:pt x="397" y="44"/>
                    <a:pt x="390" y="29"/>
                    <a:pt x="379" y="18"/>
                  </a:cubicBezTo>
                  <a:moveTo>
                    <a:pt x="190" y="0"/>
                  </a:moveTo>
                  <a:cubicBezTo>
                    <a:pt x="61" y="0"/>
                    <a:pt x="61" y="0"/>
                    <a:pt x="61" y="0"/>
                  </a:cubicBezTo>
                  <a:cubicBezTo>
                    <a:pt x="28" y="0"/>
                    <a:pt x="0" y="27"/>
                    <a:pt x="0" y="61"/>
                  </a:cubicBezTo>
                  <a:cubicBezTo>
                    <a:pt x="0" y="94"/>
                    <a:pt x="28" y="121"/>
                    <a:pt x="61" y="121"/>
                  </a:cubicBezTo>
                  <a:cubicBezTo>
                    <a:pt x="190" y="121"/>
                    <a:pt x="190" y="121"/>
                    <a:pt x="190" y="121"/>
                  </a:cubicBezTo>
                  <a:cubicBezTo>
                    <a:pt x="250" y="61"/>
                    <a:pt x="250" y="61"/>
                    <a:pt x="250" y="61"/>
                  </a:cubicBezTo>
                  <a:cubicBezTo>
                    <a:pt x="190" y="0"/>
                    <a:pt x="190" y="0"/>
                    <a:pt x="190" y="0"/>
                  </a:cubicBezTo>
                </a:path>
              </a:pathLst>
            </a:custGeom>
            <a:solidFill>
              <a:srgbClr val="9AE4F2"/>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64" name="Google Shape;1064;p41"/>
            <p:cNvSpPr/>
            <p:nvPr/>
          </p:nvSpPr>
          <p:spPr>
            <a:xfrm>
              <a:off x="3184525" y="3430587"/>
              <a:ext cx="804862" cy="233362"/>
            </a:xfrm>
            <a:custGeom>
              <a:avLst/>
              <a:gdLst/>
              <a:ahLst/>
              <a:cxnLst/>
              <a:rect l="l" t="t" r="r" b="b"/>
              <a:pathLst>
                <a:path w="206" h="60" extrusionOk="0">
                  <a:moveTo>
                    <a:pt x="206" y="0"/>
                  </a:moveTo>
                  <a:cubicBezTo>
                    <a:pt x="206" y="15"/>
                    <a:pt x="200" y="31"/>
                    <a:pt x="189" y="42"/>
                  </a:cubicBezTo>
                  <a:cubicBezTo>
                    <a:pt x="189" y="42"/>
                    <a:pt x="189" y="42"/>
                    <a:pt x="189" y="42"/>
                  </a:cubicBezTo>
                  <a:cubicBezTo>
                    <a:pt x="177" y="54"/>
                    <a:pt x="161" y="60"/>
                    <a:pt x="146" y="60"/>
                  </a:cubicBezTo>
                  <a:cubicBezTo>
                    <a:pt x="130" y="60"/>
                    <a:pt x="115" y="54"/>
                    <a:pt x="103" y="42"/>
                  </a:cubicBezTo>
                  <a:cubicBezTo>
                    <a:pt x="60" y="0"/>
                    <a:pt x="60" y="0"/>
                    <a:pt x="60" y="0"/>
                  </a:cubicBezTo>
                  <a:cubicBezTo>
                    <a:pt x="0" y="60"/>
                    <a:pt x="0" y="60"/>
                    <a:pt x="0" y="60"/>
                  </a:cubicBezTo>
                  <a:cubicBezTo>
                    <a:pt x="146" y="60"/>
                    <a:pt x="146" y="60"/>
                    <a:pt x="146" y="60"/>
                  </a:cubicBezTo>
                  <a:cubicBezTo>
                    <a:pt x="161" y="60"/>
                    <a:pt x="175" y="55"/>
                    <a:pt x="185" y="46"/>
                  </a:cubicBezTo>
                  <a:cubicBezTo>
                    <a:pt x="189" y="42"/>
                    <a:pt x="189" y="42"/>
                    <a:pt x="189" y="42"/>
                  </a:cubicBezTo>
                  <a:cubicBezTo>
                    <a:pt x="200" y="31"/>
                    <a:pt x="206" y="15"/>
                    <a:pt x="206" y="0"/>
                  </a:cubicBezTo>
                </a:path>
              </a:pathLst>
            </a:custGeom>
            <a:solidFill>
              <a:srgbClr val="5DCCE6"/>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65" name="Google Shape;1065;p41"/>
            <p:cNvSpPr/>
            <p:nvPr/>
          </p:nvSpPr>
          <p:spPr>
            <a:xfrm>
              <a:off x="2957512" y="2654300"/>
              <a:ext cx="965200" cy="608012"/>
            </a:xfrm>
            <a:custGeom>
              <a:avLst/>
              <a:gdLst/>
              <a:ahLst/>
              <a:cxnLst/>
              <a:rect l="l" t="t" r="r" b="b"/>
              <a:pathLst>
                <a:path w="247" h="155" extrusionOk="0">
                  <a:moveTo>
                    <a:pt x="67" y="0"/>
                  </a:moveTo>
                  <a:cubicBezTo>
                    <a:pt x="51" y="0"/>
                    <a:pt x="36" y="6"/>
                    <a:pt x="24" y="18"/>
                  </a:cubicBezTo>
                  <a:cubicBezTo>
                    <a:pt x="0" y="41"/>
                    <a:pt x="0" y="80"/>
                    <a:pt x="24" y="103"/>
                  </a:cubicBezTo>
                  <a:cubicBezTo>
                    <a:pt x="58" y="137"/>
                    <a:pt x="58" y="137"/>
                    <a:pt x="58" y="137"/>
                  </a:cubicBezTo>
                  <a:cubicBezTo>
                    <a:pt x="200" y="137"/>
                    <a:pt x="200" y="137"/>
                    <a:pt x="200" y="137"/>
                  </a:cubicBezTo>
                  <a:cubicBezTo>
                    <a:pt x="201" y="137"/>
                    <a:pt x="203" y="137"/>
                    <a:pt x="204" y="137"/>
                  </a:cubicBezTo>
                  <a:cubicBezTo>
                    <a:pt x="219" y="137"/>
                    <a:pt x="235" y="143"/>
                    <a:pt x="247" y="155"/>
                  </a:cubicBezTo>
                  <a:cubicBezTo>
                    <a:pt x="247" y="155"/>
                    <a:pt x="247" y="155"/>
                    <a:pt x="247" y="155"/>
                  </a:cubicBezTo>
                  <a:cubicBezTo>
                    <a:pt x="247" y="155"/>
                    <a:pt x="247" y="155"/>
                    <a:pt x="247" y="155"/>
                  </a:cubicBezTo>
                  <a:cubicBezTo>
                    <a:pt x="247" y="155"/>
                    <a:pt x="247" y="155"/>
                    <a:pt x="247" y="155"/>
                  </a:cubicBezTo>
                  <a:cubicBezTo>
                    <a:pt x="247" y="155"/>
                    <a:pt x="247" y="155"/>
                    <a:pt x="247" y="155"/>
                  </a:cubicBezTo>
                  <a:cubicBezTo>
                    <a:pt x="247" y="155"/>
                    <a:pt x="247" y="155"/>
                    <a:pt x="247" y="155"/>
                  </a:cubicBezTo>
                  <a:cubicBezTo>
                    <a:pt x="109" y="18"/>
                    <a:pt x="109" y="18"/>
                    <a:pt x="109" y="18"/>
                  </a:cubicBezTo>
                  <a:cubicBezTo>
                    <a:pt x="98" y="6"/>
                    <a:pt x="82" y="0"/>
                    <a:pt x="67" y="0"/>
                  </a:cubicBezTo>
                </a:path>
              </a:pathLst>
            </a:custGeom>
            <a:solidFill>
              <a:srgbClr val="9AE4F2"/>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66" name="Google Shape;1066;p41"/>
            <p:cNvSpPr/>
            <p:nvPr/>
          </p:nvSpPr>
          <p:spPr>
            <a:xfrm>
              <a:off x="3738562" y="3190875"/>
              <a:ext cx="184150" cy="71437"/>
            </a:xfrm>
            <a:custGeom>
              <a:avLst/>
              <a:gdLst/>
              <a:ahLst/>
              <a:cxnLst/>
              <a:rect l="l" t="t" r="r" b="b"/>
              <a:pathLst>
                <a:path w="47" h="18" extrusionOk="0">
                  <a:moveTo>
                    <a:pt x="47" y="18"/>
                  </a:moveTo>
                  <a:cubicBezTo>
                    <a:pt x="47" y="18"/>
                    <a:pt x="47" y="18"/>
                    <a:pt x="47" y="18"/>
                  </a:cubicBezTo>
                  <a:cubicBezTo>
                    <a:pt x="47" y="18"/>
                    <a:pt x="47" y="18"/>
                    <a:pt x="47" y="18"/>
                  </a:cubicBezTo>
                  <a:cubicBezTo>
                    <a:pt x="47" y="18"/>
                    <a:pt x="47" y="18"/>
                    <a:pt x="47" y="18"/>
                  </a:cubicBezTo>
                  <a:moveTo>
                    <a:pt x="4" y="0"/>
                  </a:moveTo>
                  <a:cubicBezTo>
                    <a:pt x="3" y="0"/>
                    <a:pt x="1" y="0"/>
                    <a:pt x="0" y="0"/>
                  </a:cubicBezTo>
                  <a:cubicBezTo>
                    <a:pt x="4" y="0"/>
                    <a:pt x="4" y="0"/>
                    <a:pt x="4" y="0"/>
                  </a:cubicBezTo>
                  <a:cubicBezTo>
                    <a:pt x="21" y="0"/>
                    <a:pt x="36" y="7"/>
                    <a:pt x="47" y="18"/>
                  </a:cubicBezTo>
                  <a:cubicBezTo>
                    <a:pt x="35" y="6"/>
                    <a:pt x="19" y="0"/>
                    <a:pt x="4" y="0"/>
                  </a:cubicBezTo>
                </a:path>
              </a:pathLst>
            </a:custGeom>
            <a:solidFill>
              <a:srgbClr val="5DCCE6"/>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67" name="Google Shape;1067;p41"/>
            <p:cNvSpPr/>
            <p:nvPr/>
          </p:nvSpPr>
          <p:spPr>
            <a:xfrm>
              <a:off x="3184525" y="3190875"/>
              <a:ext cx="738187" cy="239712"/>
            </a:xfrm>
            <a:custGeom>
              <a:avLst/>
              <a:gdLst/>
              <a:ahLst/>
              <a:cxnLst/>
              <a:rect l="l" t="t" r="r" b="b"/>
              <a:pathLst>
                <a:path w="189" h="61" extrusionOk="0">
                  <a:moveTo>
                    <a:pt x="189" y="18"/>
                  </a:moveTo>
                  <a:cubicBezTo>
                    <a:pt x="189" y="18"/>
                    <a:pt x="189" y="18"/>
                    <a:pt x="189" y="18"/>
                  </a:cubicBezTo>
                  <a:cubicBezTo>
                    <a:pt x="189" y="18"/>
                    <a:pt x="189" y="18"/>
                    <a:pt x="189" y="18"/>
                  </a:cubicBezTo>
                  <a:cubicBezTo>
                    <a:pt x="189" y="18"/>
                    <a:pt x="189" y="18"/>
                    <a:pt x="189" y="18"/>
                  </a:cubicBezTo>
                  <a:moveTo>
                    <a:pt x="142" y="0"/>
                  </a:moveTo>
                  <a:cubicBezTo>
                    <a:pt x="0" y="0"/>
                    <a:pt x="0" y="0"/>
                    <a:pt x="0" y="0"/>
                  </a:cubicBezTo>
                  <a:cubicBezTo>
                    <a:pt x="60" y="61"/>
                    <a:pt x="60" y="61"/>
                    <a:pt x="60" y="61"/>
                  </a:cubicBezTo>
                  <a:cubicBezTo>
                    <a:pt x="103" y="18"/>
                    <a:pt x="103" y="18"/>
                    <a:pt x="103" y="18"/>
                  </a:cubicBezTo>
                  <a:cubicBezTo>
                    <a:pt x="114" y="7"/>
                    <a:pt x="128" y="1"/>
                    <a:pt x="142" y="0"/>
                  </a:cubicBezTo>
                </a:path>
              </a:pathLst>
            </a:custGeom>
            <a:solidFill>
              <a:srgbClr val="5DCCE6"/>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68" name="Google Shape;1068;p41"/>
            <p:cNvSpPr/>
            <p:nvPr/>
          </p:nvSpPr>
          <p:spPr>
            <a:xfrm>
              <a:off x="3417887" y="3190875"/>
              <a:ext cx="571500" cy="473075"/>
            </a:xfrm>
            <a:custGeom>
              <a:avLst/>
              <a:gdLst/>
              <a:ahLst/>
              <a:cxnLst/>
              <a:rect l="l" t="t" r="r" b="b"/>
              <a:pathLst>
                <a:path w="146" h="121" extrusionOk="0">
                  <a:moveTo>
                    <a:pt x="86" y="0"/>
                  </a:moveTo>
                  <a:cubicBezTo>
                    <a:pt x="82" y="0"/>
                    <a:pt x="82" y="0"/>
                    <a:pt x="82" y="0"/>
                  </a:cubicBezTo>
                  <a:cubicBezTo>
                    <a:pt x="68" y="1"/>
                    <a:pt x="54" y="7"/>
                    <a:pt x="43" y="18"/>
                  </a:cubicBezTo>
                  <a:cubicBezTo>
                    <a:pt x="0" y="61"/>
                    <a:pt x="0" y="61"/>
                    <a:pt x="0" y="61"/>
                  </a:cubicBezTo>
                  <a:cubicBezTo>
                    <a:pt x="43" y="103"/>
                    <a:pt x="43" y="103"/>
                    <a:pt x="43" y="103"/>
                  </a:cubicBezTo>
                  <a:cubicBezTo>
                    <a:pt x="55" y="115"/>
                    <a:pt x="70" y="121"/>
                    <a:pt x="86" y="121"/>
                  </a:cubicBezTo>
                  <a:cubicBezTo>
                    <a:pt x="101" y="121"/>
                    <a:pt x="117" y="115"/>
                    <a:pt x="129" y="103"/>
                  </a:cubicBezTo>
                  <a:cubicBezTo>
                    <a:pt x="129" y="103"/>
                    <a:pt x="129" y="103"/>
                    <a:pt x="129" y="103"/>
                  </a:cubicBezTo>
                  <a:cubicBezTo>
                    <a:pt x="140" y="92"/>
                    <a:pt x="146" y="76"/>
                    <a:pt x="146" y="61"/>
                  </a:cubicBezTo>
                  <a:cubicBezTo>
                    <a:pt x="146" y="45"/>
                    <a:pt x="141" y="30"/>
                    <a:pt x="129" y="18"/>
                  </a:cubicBezTo>
                  <a:cubicBezTo>
                    <a:pt x="129" y="18"/>
                    <a:pt x="129" y="18"/>
                    <a:pt x="129" y="18"/>
                  </a:cubicBezTo>
                  <a:cubicBezTo>
                    <a:pt x="129" y="18"/>
                    <a:pt x="129" y="18"/>
                    <a:pt x="129" y="18"/>
                  </a:cubicBezTo>
                  <a:cubicBezTo>
                    <a:pt x="129" y="18"/>
                    <a:pt x="129" y="18"/>
                    <a:pt x="129" y="18"/>
                  </a:cubicBezTo>
                  <a:cubicBezTo>
                    <a:pt x="118" y="7"/>
                    <a:pt x="103" y="0"/>
                    <a:pt x="86" y="0"/>
                  </a:cubicBezTo>
                </a:path>
              </a:pathLst>
            </a:custGeom>
            <a:solidFill>
              <a:srgbClr val="38B7D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5" name="Группа 4">
            <a:extLst>
              <a:ext uri="{FF2B5EF4-FFF2-40B4-BE49-F238E27FC236}">
                <a16:creationId xmlns:a16="http://schemas.microsoft.com/office/drawing/2014/main" id="{CE1C5507-F6CE-C44B-89C2-8F0C66DD2726}"/>
              </a:ext>
            </a:extLst>
          </p:cNvPr>
          <p:cNvGrpSpPr/>
          <p:nvPr/>
        </p:nvGrpSpPr>
        <p:grpSpPr>
          <a:xfrm>
            <a:off x="4360862" y="2654300"/>
            <a:ext cx="1549400" cy="1546225"/>
            <a:chOff x="4360862" y="2654300"/>
            <a:chExt cx="1549400" cy="1546225"/>
          </a:xfrm>
        </p:grpSpPr>
        <p:sp>
          <p:nvSpPr>
            <p:cNvPr id="1069" name="Google Shape;1069;p41"/>
            <p:cNvSpPr/>
            <p:nvPr/>
          </p:nvSpPr>
          <p:spPr>
            <a:xfrm>
              <a:off x="4876800" y="3609975"/>
              <a:ext cx="950912" cy="590550"/>
            </a:xfrm>
            <a:custGeom>
              <a:avLst/>
              <a:gdLst/>
              <a:ahLst/>
              <a:cxnLst/>
              <a:rect l="l" t="t" r="r" b="b"/>
              <a:pathLst>
                <a:path w="243" h="151" extrusionOk="0">
                  <a:moveTo>
                    <a:pt x="243" y="0"/>
                  </a:moveTo>
                  <a:cubicBezTo>
                    <a:pt x="233" y="9"/>
                    <a:pt x="219" y="14"/>
                    <a:pt x="204" y="14"/>
                  </a:cubicBezTo>
                  <a:cubicBezTo>
                    <a:pt x="58" y="14"/>
                    <a:pt x="58" y="14"/>
                    <a:pt x="58" y="14"/>
                  </a:cubicBezTo>
                  <a:cubicBezTo>
                    <a:pt x="24" y="48"/>
                    <a:pt x="24" y="48"/>
                    <a:pt x="24" y="48"/>
                  </a:cubicBezTo>
                  <a:cubicBezTo>
                    <a:pt x="0" y="72"/>
                    <a:pt x="0" y="110"/>
                    <a:pt x="24" y="134"/>
                  </a:cubicBezTo>
                  <a:cubicBezTo>
                    <a:pt x="24" y="134"/>
                    <a:pt x="24" y="134"/>
                    <a:pt x="24" y="134"/>
                  </a:cubicBezTo>
                  <a:cubicBezTo>
                    <a:pt x="36" y="145"/>
                    <a:pt x="51" y="151"/>
                    <a:pt x="67" y="151"/>
                  </a:cubicBezTo>
                  <a:cubicBezTo>
                    <a:pt x="82" y="151"/>
                    <a:pt x="98" y="145"/>
                    <a:pt x="109" y="134"/>
                  </a:cubicBezTo>
                  <a:cubicBezTo>
                    <a:pt x="243" y="0"/>
                    <a:pt x="243" y="0"/>
                    <a:pt x="243" y="0"/>
                  </a:cubicBezTo>
                </a:path>
              </a:pathLst>
            </a:custGeom>
            <a:solidFill>
              <a:srgbClr val="BEB3B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70" name="Google Shape;1070;p41"/>
            <p:cNvSpPr/>
            <p:nvPr/>
          </p:nvSpPr>
          <p:spPr>
            <a:xfrm>
              <a:off x="4360862" y="3190875"/>
              <a:ext cx="1549400" cy="473075"/>
            </a:xfrm>
            <a:custGeom>
              <a:avLst/>
              <a:gdLst/>
              <a:ahLst/>
              <a:cxnLst/>
              <a:rect l="l" t="t" r="r" b="b"/>
              <a:pathLst>
                <a:path w="396" h="121" extrusionOk="0">
                  <a:moveTo>
                    <a:pt x="379" y="18"/>
                  </a:moveTo>
                  <a:cubicBezTo>
                    <a:pt x="379" y="18"/>
                    <a:pt x="379" y="18"/>
                    <a:pt x="379" y="18"/>
                  </a:cubicBezTo>
                  <a:cubicBezTo>
                    <a:pt x="390" y="30"/>
                    <a:pt x="396" y="45"/>
                    <a:pt x="396" y="61"/>
                  </a:cubicBezTo>
                  <a:cubicBezTo>
                    <a:pt x="396" y="76"/>
                    <a:pt x="390" y="92"/>
                    <a:pt x="379" y="103"/>
                  </a:cubicBezTo>
                  <a:cubicBezTo>
                    <a:pt x="379" y="103"/>
                    <a:pt x="379" y="103"/>
                    <a:pt x="379" y="103"/>
                  </a:cubicBezTo>
                  <a:cubicBezTo>
                    <a:pt x="379" y="103"/>
                    <a:pt x="379" y="103"/>
                    <a:pt x="378" y="104"/>
                  </a:cubicBezTo>
                  <a:cubicBezTo>
                    <a:pt x="375" y="107"/>
                    <a:pt x="375" y="107"/>
                    <a:pt x="375" y="107"/>
                  </a:cubicBezTo>
                  <a:cubicBezTo>
                    <a:pt x="388" y="95"/>
                    <a:pt x="396" y="79"/>
                    <a:pt x="396" y="61"/>
                  </a:cubicBezTo>
                  <a:cubicBezTo>
                    <a:pt x="396" y="44"/>
                    <a:pt x="390" y="29"/>
                    <a:pt x="379" y="18"/>
                  </a:cubicBezTo>
                  <a:moveTo>
                    <a:pt x="190" y="0"/>
                  </a:moveTo>
                  <a:cubicBezTo>
                    <a:pt x="61" y="0"/>
                    <a:pt x="61" y="0"/>
                    <a:pt x="61" y="0"/>
                  </a:cubicBezTo>
                  <a:cubicBezTo>
                    <a:pt x="28" y="0"/>
                    <a:pt x="0" y="27"/>
                    <a:pt x="0" y="61"/>
                  </a:cubicBezTo>
                  <a:cubicBezTo>
                    <a:pt x="0" y="94"/>
                    <a:pt x="28" y="121"/>
                    <a:pt x="61" y="121"/>
                  </a:cubicBezTo>
                  <a:cubicBezTo>
                    <a:pt x="190" y="121"/>
                    <a:pt x="190" y="121"/>
                    <a:pt x="190" y="121"/>
                  </a:cubicBezTo>
                  <a:cubicBezTo>
                    <a:pt x="250" y="61"/>
                    <a:pt x="250" y="61"/>
                    <a:pt x="250" y="61"/>
                  </a:cubicBezTo>
                  <a:cubicBezTo>
                    <a:pt x="190" y="0"/>
                    <a:pt x="190" y="0"/>
                    <a:pt x="190" y="0"/>
                  </a:cubicBezTo>
                </a:path>
              </a:pathLst>
            </a:custGeom>
            <a:solidFill>
              <a:srgbClr val="BEB3B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71" name="Google Shape;1071;p41"/>
            <p:cNvSpPr/>
            <p:nvPr/>
          </p:nvSpPr>
          <p:spPr>
            <a:xfrm>
              <a:off x="5103812" y="3430587"/>
              <a:ext cx="735012" cy="233362"/>
            </a:xfrm>
            <a:custGeom>
              <a:avLst/>
              <a:gdLst/>
              <a:ahLst/>
              <a:cxnLst/>
              <a:rect l="l" t="t" r="r" b="b"/>
              <a:pathLst>
                <a:path w="188" h="60" extrusionOk="0">
                  <a:moveTo>
                    <a:pt x="60" y="0"/>
                  </a:moveTo>
                  <a:cubicBezTo>
                    <a:pt x="0" y="60"/>
                    <a:pt x="0" y="60"/>
                    <a:pt x="0" y="60"/>
                  </a:cubicBezTo>
                  <a:cubicBezTo>
                    <a:pt x="146" y="60"/>
                    <a:pt x="146" y="60"/>
                    <a:pt x="146" y="60"/>
                  </a:cubicBezTo>
                  <a:cubicBezTo>
                    <a:pt x="161" y="60"/>
                    <a:pt x="175" y="55"/>
                    <a:pt x="185" y="46"/>
                  </a:cubicBezTo>
                  <a:cubicBezTo>
                    <a:pt x="188" y="43"/>
                    <a:pt x="188" y="43"/>
                    <a:pt x="188" y="43"/>
                  </a:cubicBezTo>
                  <a:cubicBezTo>
                    <a:pt x="177" y="54"/>
                    <a:pt x="161" y="60"/>
                    <a:pt x="146" y="60"/>
                  </a:cubicBezTo>
                  <a:cubicBezTo>
                    <a:pt x="130" y="60"/>
                    <a:pt x="115" y="54"/>
                    <a:pt x="103" y="42"/>
                  </a:cubicBezTo>
                  <a:cubicBezTo>
                    <a:pt x="60" y="0"/>
                    <a:pt x="60" y="0"/>
                    <a:pt x="60" y="0"/>
                  </a:cubicBezTo>
                </a:path>
              </a:pathLst>
            </a:custGeom>
            <a:solidFill>
              <a:srgbClr val="8E7D7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72" name="Google Shape;1072;p41"/>
            <p:cNvSpPr/>
            <p:nvPr/>
          </p:nvSpPr>
          <p:spPr>
            <a:xfrm>
              <a:off x="4876800" y="2654300"/>
              <a:ext cx="966787" cy="608012"/>
            </a:xfrm>
            <a:custGeom>
              <a:avLst/>
              <a:gdLst/>
              <a:ahLst/>
              <a:cxnLst/>
              <a:rect l="l" t="t" r="r" b="b"/>
              <a:pathLst>
                <a:path w="247" h="155" extrusionOk="0">
                  <a:moveTo>
                    <a:pt x="67" y="0"/>
                  </a:moveTo>
                  <a:cubicBezTo>
                    <a:pt x="51" y="0"/>
                    <a:pt x="36" y="6"/>
                    <a:pt x="24" y="18"/>
                  </a:cubicBezTo>
                  <a:cubicBezTo>
                    <a:pt x="24" y="18"/>
                    <a:pt x="24" y="18"/>
                    <a:pt x="24" y="18"/>
                  </a:cubicBezTo>
                  <a:cubicBezTo>
                    <a:pt x="0" y="41"/>
                    <a:pt x="0" y="80"/>
                    <a:pt x="24" y="103"/>
                  </a:cubicBezTo>
                  <a:cubicBezTo>
                    <a:pt x="58" y="137"/>
                    <a:pt x="58" y="137"/>
                    <a:pt x="58" y="137"/>
                  </a:cubicBezTo>
                  <a:cubicBezTo>
                    <a:pt x="200" y="137"/>
                    <a:pt x="200" y="137"/>
                    <a:pt x="200" y="137"/>
                  </a:cubicBezTo>
                  <a:cubicBezTo>
                    <a:pt x="201" y="137"/>
                    <a:pt x="203" y="137"/>
                    <a:pt x="204" y="137"/>
                  </a:cubicBezTo>
                  <a:cubicBezTo>
                    <a:pt x="219" y="137"/>
                    <a:pt x="235" y="143"/>
                    <a:pt x="247" y="155"/>
                  </a:cubicBezTo>
                  <a:cubicBezTo>
                    <a:pt x="247" y="155"/>
                    <a:pt x="247" y="155"/>
                    <a:pt x="247" y="155"/>
                  </a:cubicBezTo>
                  <a:cubicBezTo>
                    <a:pt x="109" y="18"/>
                    <a:pt x="109" y="18"/>
                    <a:pt x="109" y="18"/>
                  </a:cubicBezTo>
                  <a:cubicBezTo>
                    <a:pt x="98" y="6"/>
                    <a:pt x="82" y="0"/>
                    <a:pt x="67" y="0"/>
                  </a:cubicBezTo>
                </a:path>
              </a:pathLst>
            </a:custGeom>
            <a:solidFill>
              <a:srgbClr val="BEB3B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73" name="Google Shape;1073;p41"/>
            <p:cNvSpPr/>
            <p:nvPr/>
          </p:nvSpPr>
          <p:spPr>
            <a:xfrm>
              <a:off x="5659437" y="3190875"/>
              <a:ext cx="184150" cy="71437"/>
            </a:xfrm>
            <a:custGeom>
              <a:avLst/>
              <a:gdLst/>
              <a:ahLst/>
              <a:cxnLst/>
              <a:rect l="l" t="t" r="r" b="b"/>
              <a:pathLst>
                <a:path w="47" h="18" extrusionOk="0">
                  <a:moveTo>
                    <a:pt x="4" y="0"/>
                  </a:moveTo>
                  <a:cubicBezTo>
                    <a:pt x="3" y="0"/>
                    <a:pt x="1" y="0"/>
                    <a:pt x="0" y="0"/>
                  </a:cubicBezTo>
                  <a:cubicBezTo>
                    <a:pt x="4" y="0"/>
                    <a:pt x="4" y="0"/>
                    <a:pt x="4" y="0"/>
                  </a:cubicBezTo>
                  <a:cubicBezTo>
                    <a:pt x="21" y="0"/>
                    <a:pt x="36" y="7"/>
                    <a:pt x="47" y="18"/>
                  </a:cubicBezTo>
                  <a:cubicBezTo>
                    <a:pt x="35" y="6"/>
                    <a:pt x="19" y="0"/>
                    <a:pt x="4" y="0"/>
                  </a:cubicBezTo>
                </a:path>
              </a:pathLst>
            </a:custGeom>
            <a:solidFill>
              <a:srgbClr val="8E7D7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74" name="Google Shape;1074;p41"/>
            <p:cNvSpPr/>
            <p:nvPr/>
          </p:nvSpPr>
          <p:spPr>
            <a:xfrm>
              <a:off x="5103812" y="3190875"/>
              <a:ext cx="806450" cy="407987"/>
            </a:xfrm>
            <a:custGeom>
              <a:avLst/>
              <a:gdLst/>
              <a:ahLst/>
              <a:cxnLst/>
              <a:rect l="l" t="t" r="r" b="b"/>
              <a:pathLst>
                <a:path w="206" h="104" extrusionOk="0">
                  <a:moveTo>
                    <a:pt x="189" y="103"/>
                  </a:moveTo>
                  <a:cubicBezTo>
                    <a:pt x="189" y="103"/>
                    <a:pt x="189" y="103"/>
                    <a:pt x="189" y="103"/>
                  </a:cubicBezTo>
                  <a:cubicBezTo>
                    <a:pt x="188" y="104"/>
                    <a:pt x="188" y="104"/>
                    <a:pt x="188" y="104"/>
                  </a:cubicBezTo>
                  <a:cubicBezTo>
                    <a:pt x="189" y="103"/>
                    <a:pt x="189" y="103"/>
                    <a:pt x="189" y="103"/>
                  </a:cubicBezTo>
                  <a:cubicBezTo>
                    <a:pt x="189" y="103"/>
                    <a:pt x="189" y="103"/>
                    <a:pt x="189" y="103"/>
                  </a:cubicBezTo>
                  <a:moveTo>
                    <a:pt x="189" y="18"/>
                  </a:moveTo>
                  <a:cubicBezTo>
                    <a:pt x="189" y="18"/>
                    <a:pt x="189" y="18"/>
                    <a:pt x="189" y="18"/>
                  </a:cubicBezTo>
                  <a:cubicBezTo>
                    <a:pt x="200" y="30"/>
                    <a:pt x="206" y="45"/>
                    <a:pt x="206" y="61"/>
                  </a:cubicBezTo>
                  <a:cubicBezTo>
                    <a:pt x="206" y="45"/>
                    <a:pt x="200" y="30"/>
                    <a:pt x="189" y="18"/>
                  </a:cubicBezTo>
                  <a:cubicBezTo>
                    <a:pt x="189" y="18"/>
                    <a:pt x="189" y="18"/>
                    <a:pt x="189" y="18"/>
                  </a:cubicBezTo>
                  <a:cubicBezTo>
                    <a:pt x="189" y="18"/>
                    <a:pt x="189" y="18"/>
                    <a:pt x="189" y="18"/>
                  </a:cubicBezTo>
                  <a:moveTo>
                    <a:pt x="142" y="0"/>
                  </a:moveTo>
                  <a:cubicBezTo>
                    <a:pt x="0" y="0"/>
                    <a:pt x="0" y="0"/>
                    <a:pt x="0" y="0"/>
                  </a:cubicBezTo>
                  <a:cubicBezTo>
                    <a:pt x="60" y="61"/>
                    <a:pt x="60" y="61"/>
                    <a:pt x="60" y="61"/>
                  </a:cubicBezTo>
                  <a:cubicBezTo>
                    <a:pt x="103" y="18"/>
                    <a:pt x="103" y="18"/>
                    <a:pt x="103" y="18"/>
                  </a:cubicBezTo>
                  <a:cubicBezTo>
                    <a:pt x="114" y="7"/>
                    <a:pt x="128" y="1"/>
                    <a:pt x="142" y="0"/>
                  </a:cubicBezTo>
                </a:path>
              </a:pathLst>
            </a:custGeom>
            <a:solidFill>
              <a:srgbClr val="8E7D7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75" name="Google Shape;1075;p41"/>
            <p:cNvSpPr/>
            <p:nvPr/>
          </p:nvSpPr>
          <p:spPr>
            <a:xfrm>
              <a:off x="5338762" y="3190875"/>
              <a:ext cx="571500" cy="473075"/>
            </a:xfrm>
            <a:custGeom>
              <a:avLst/>
              <a:gdLst/>
              <a:ahLst/>
              <a:cxnLst/>
              <a:rect l="l" t="t" r="r" b="b"/>
              <a:pathLst>
                <a:path w="146" h="121" extrusionOk="0">
                  <a:moveTo>
                    <a:pt x="86" y="0"/>
                  </a:moveTo>
                  <a:cubicBezTo>
                    <a:pt x="82" y="0"/>
                    <a:pt x="82" y="0"/>
                    <a:pt x="82" y="0"/>
                  </a:cubicBezTo>
                  <a:cubicBezTo>
                    <a:pt x="68" y="1"/>
                    <a:pt x="54" y="7"/>
                    <a:pt x="43" y="18"/>
                  </a:cubicBezTo>
                  <a:cubicBezTo>
                    <a:pt x="0" y="61"/>
                    <a:pt x="0" y="61"/>
                    <a:pt x="0" y="61"/>
                  </a:cubicBezTo>
                  <a:cubicBezTo>
                    <a:pt x="43" y="103"/>
                    <a:pt x="43" y="103"/>
                    <a:pt x="43" y="103"/>
                  </a:cubicBezTo>
                  <a:cubicBezTo>
                    <a:pt x="55" y="115"/>
                    <a:pt x="70" y="121"/>
                    <a:pt x="86" y="121"/>
                  </a:cubicBezTo>
                  <a:cubicBezTo>
                    <a:pt x="101" y="121"/>
                    <a:pt x="117" y="115"/>
                    <a:pt x="128" y="104"/>
                  </a:cubicBezTo>
                  <a:cubicBezTo>
                    <a:pt x="129" y="103"/>
                    <a:pt x="129" y="103"/>
                    <a:pt x="129" y="103"/>
                  </a:cubicBezTo>
                  <a:cubicBezTo>
                    <a:pt x="129" y="103"/>
                    <a:pt x="129" y="103"/>
                    <a:pt x="129" y="103"/>
                  </a:cubicBezTo>
                  <a:cubicBezTo>
                    <a:pt x="140" y="92"/>
                    <a:pt x="146" y="76"/>
                    <a:pt x="146" y="61"/>
                  </a:cubicBezTo>
                  <a:cubicBezTo>
                    <a:pt x="146" y="45"/>
                    <a:pt x="140" y="30"/>
                    <a:pt x="129" y="18"/>
                  </a:cubicBezTo>
                  <a:cubicBezTo>
                    <a:pt x="129" y="18"/>
                    <a:pt x="129" y="18"/>
                    <a:pt x="129" y="18"/>
                  </a:cubicBezTo>
                  <a:cubicBezTo>
                    <a:pt x="118" y="7"/>
                    <a:pt x="103" y="0"/>
                    <a:pt x="86" y="0"/>
                  </a:cubicBezTo>
                </a:path>
              </a:pathLst>
            </a:custGeom>
            <a:solidFill>
              <a:srgbClr val="6A5754"/>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4" name="Группа 3">
            <a:extLst>
              <a:ext uri="{FF2B5EF4-FFF2-40B4-BE49-F238E27FC236}">
                <a16:creationId xmlns:a16="http://schemas.microsoft.com/office/drawing/2014/main" id="{AAB98863-5A62-404B-AC31-A43C98653ED4}"/>
              </a:ext>
            </a:extLst>
          </p:cNvPr>
          <p:cNvGrpSpPr/>
          <p:nvPr/>
        </p:nvGrpSpPr>
        <p:grpSpPr>
          <a:xfrm>
            <a:off x="6281737" y="2654300"/>
            <a:ext cx="1547813" cy="1546225"/>
            <a:chOff x="6281737" y="2654300"/>
            <a:chExt cx="1547813" cy="1546225"/>
          </a:xfrm>
        </p:grpSpPr>
        <p:sp>
          <p:nvSpPr>
            <p:cNvPr id="1076" name="Google Shape;1076;p41"/>
            <p:cNvSpPr/>
            <p:nvPr/>
          </p:nvSpPr>
          <p:spPr>
            <a:xfrm>
              <a:off x="6797675" y="3609975"/>
              <a:ext cx="949325" cy="590550"/>
            </a:xfrm>
            <a:custGeom>
              <a:avLst/>
              <a:gdLst/>
              <a:ahLst/>
              <a:cxnLst/>
              <a:rect l="l" t="t" r="r" b="b"/>
              <a:pathLst>
                <a:path w="243" h="151" extrusionOk="0">
                  <a:moveTo>
                    <a:pt x="243" y="0"/>
                  </a:moveTo>
                  <a:cubicBezTo>
                    <a:pt x="233" y="9"/>
                    <a:pt x="219" y="14"/>
                    <a:pt x="204" y="14"/>
                  </a:cubicBezTo>
                  <a:cubicBezTo>
                    <a:pt x="57" y="14"/>
                    <a:pt x="57" y="14"/>
                    <a:pt x="57" y="14"/>
                  </a:cubicBezTo>
                  <a:cubicBezTo>
                    <a:pt x="24" y="48"/>
                    <a:pt x="24" y="48"/>
                    <a:pt x="24" y="48"/>
                  </a:cubicBezTo>
                  <a:cubicBezTo>
                    <a:pt x="0" y="72"/>
                    <a:pt x="0" y="110"/>
                    <a:pt x="24" y="134"/>
                  </a:cubicBezTo>
                  <a:cubicBezTo>
                    <a:pt x="24" y="134"/>
                    <a:pt x="24" y="134"/>
                    <a:pt x="24" y="134"/>
                  </a:cubicBezTo>
                  <a:cubicBezTo>
                    <a:pt x="36" y="145"/>
                    <a:pt x="51" y="151"/>
                    <a:pt x="67" y="151"/>
                  </a:cubicBezTo>
                  <a:cubicBezTo>
                    <a:pt x="82" y="151"/>
                    <a:pt x="98" y="145"/>
                    <a:pt x="109" y="134"/>
                  </a:cubicBezTo>
                  <a:cubicBezTo>
                    <a:pt x="243" y="0"/>
                    <a:pt x="243" y="0"/>
                    <a:pt x="243" y="0"/>
                  </a:cubicBezTo>
                </a:path>
              </a:pathLst>
            </a:custGeom>
            <a:solidFill>
              <a:srgbClr val="B1B1B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77" name="Google Shape;1077;p41"/>
            <p:cNvSpPr/>
            <p:nvPr/>
          </p:nvSpPr>
          <p:spPr>
            <a:xfrm>
              <a:off x="6281737" y="3190875"/>
              <a:ext cx="1547812" cy="473075"/>
            </a:xfrm>
            <a:custGeom>
              <a:avLst/>
              <a:gdLst/>
              <a:ahLst/>
              <a:cxnLst/>
              <a:rect l="l" t="t" r="r" b="b"/>
              <a:pathLst>
                <a:path w="396" h="121" extrusionOk="0">
                  <a:moveTo>
                    <a:pt x="379" y="18"/>
                  </a:moveTo>
                  <a:cubicBezTo>
                    <a:pt x="379" y="18"/>
                    <a:pt x="379" y="18"/>
                    <a:pt x="379" y="18"/>
                  </a:cubicBezTo>
                  <a:cubicBezTo>
                    <a:pt x="390" y="30"/>
                    <a:pt x="396" y="45"/>
                    <a:pt x="396" y="61"/>
                  </a:cubicBezTo>
                  <a:cubicBezTo>
                    <a:pt x="396" y="76"/>
                    <a:pt x="390" y="92"/>
                    <a:pt x="379" y="103"/>
                  </a:cubicBezTo>
                  <a:cubicBezTo>
                    <a:pt x="379" y="103"/>
                    <a:pt x="379" y="103"/>
                    <a:pt x="379" y="103"/>
                  </a:cubicBezTo>
                  <a:cubicBezTo>
                    <a:pt x="379" y="103"/>
                    <a:pt x="379" y="103"/>
                    <a:pt x="378" y="104"/>
                  </a:cubicBezTo>
                  <a:cubicBezTo>
                    <a:pt x="375" y="107"/>
                    <a:pt x="375" y="107"/>
                    <a:pt x="375" y="107"/>
                  </a:cubicBezTo>
                  <a:cubicBezTo>
                    <a:pt x="388" y="95"/>
                    <a:pt x="396" y="79"/>
                    <a:pt x="396" y="61"/>
                  </a:cubicBezTo>
                  <a:cubicBezTo>
                    <a:pt x="396" y="44"/>
                    <a:pt x="390" y="29"/>
                    <a:pt x="379" y="18"/>
                  </a:cubicBezTo>
                  <a:moveTo>
                    <a:pt x="190" y="0"/>
                  </a:moveTo>
                  <a:cubicBezTo>
                    <a:pt x="61" y="0"/>
                    <a:pt x="61" y="0"/>
                    <a:pt x="61" y="0"/>
                  </a:cubicBezTo>
                  <a:cubicBezTo>
                    <a:pt x="28" y="0"/>
                    <a:pt x="0" y="27"/>
                    <a:pt x="0" y="61"/>
                  </a:cubicBezTo>
                  <a:cubicBezTo>
                    <a:pt x="0" y="94"/>
                    <a:pt x="28" y="121"/>
                    <a:pt x="61" y="121"/>
                  </a:cubicBezTo>
                  <a:cubicBezTo>
                    <a:pt x="189" y="121"/>
                    <a:pt x="189" y="121"/>
                    <a:pt x="189" y="121"/>
                  </a:cubicBezTo>
                  <a:cubicBezTo>
                    <a:pt x="250" y="61"/>
                    <a:pt x="250" y="61"/>
                    <a:pt x="250" y="61"/>
                  </a:cubicBezTo>
                  <a:cubicBezTo>
                    <a:pt x="190" y="0"/>
                    <a:pt x="190" y="0"/>
                    <a:pt x="190" y="0"/>
                  </a:cubicBezTo>
                </a:path>
              </a:pathLst>
            </a:custGeom>
            <a:solidFill>
              <a:srgbClr val="B1B1B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78" name="Google Shape;1078;p41"/>
            <p:cNvSpPr/>
            <p:nvPr/>
          </p:nvSpPr>
          <p:spPr>
            <a:xfrm>
              <a:off x="7019925" y="3430587"/>
              <a:ext cx="739775" cy="233362"/>
            </a:xfrm>
            <a:custGeom>
              <a:avLst/>
              <a:gdLst/>
              <a:ahLst/>
              <a:cxnLst/>
              <a:rect l="l" t="t" r="r" b="b"/>
              <a:pathLst>
                <a:path w="189" h="60" extrusionOk="0">
                  <a:moveTo>
                    <a:pt x="61" y="0"/>
                  </a:moveTo>
                  <a:cubicBezTo>
                    <a:pt x="0" y="60"/>
                    <a:pt x="0" y="60"/>
                    <a:pt x="0" y="60"/>
                  </a:cubicBezTo>
                  <a:cubicBezTo>
                    <a:pt x="147" y="60"/>
                    <a:pt x="147" y="60"/>
                    <a:pt x="147" y="60"/>
                  </a:cubicBezTo>
                  <a:cubicBezTo>
                    <a:pt x="162" y="60"/>
                    <a:pt x="176" y="55"/>
                    <a:pt x="186" y="46"/>
                  </a:cubicBezTo>
                  <a:cubicBezTo>
                    <a:pt x="189" y="43"/>
                    <a:pt x="189" y="43"/>
                    <a:pt x="189" y="43"/>
                  </a:cubicBezTo>
                  <a:cubicBezTo>
                    <a:pt x="178" y="54"/>
                    <a:pt x="162" y="60"/>
                    <a:pt x="147" y="60"/>
                  </a:cubicBezTo>
                  <a:cubicBezTo>
                    <a:pt x="131" y="60"/>
                    <a:pt x="116" y="54"/>
                    <a:pt x="104" y="42"/>
                  </a:cubicBezTo>
                  <a:cubicBezTo>
                    <a:pt x="61" y="0"/>
                    <a:pt x="61" y="0"/>
                    <a:pt x="61" y="0"/>
                  </a:cubicBezTo>
                </a:path>
              </a:pathLst>
            </a:custGeom>
            <a:solidFill>
              <a:srgbClr val="7B7B7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79" name="Google Shape;1079;p41"/>
            <p:cNvSpPr/>
            <p:nvPr/>
          </p:nvSpPr>
          <p:spPr>
            <a:xfrm>
              <a:off x="6797675" y="2654300"/>
              <a:ext cx="965200" cy="608012"/>
            </a:xfrm>
            <a:custGeom>
              <a:avLst/>
              <a:gdLst/>
              <a:ahLst/>
              <a:cxnLst/>
              <a:rect l="l" t="t" r="r" b="b"/>
              <a:pathLst>
                <a:path w="247" h="155" extrusionOk="0">
                  <a:moveTo>
                    <a:pt x="67" y="0"/>
                  </a:moveTo>
                  <a:cubicBezTo>
                    <a:pt x="51" y="0"/>
                    <a:pt x="36" y="6"/>
                    <a:pt x="24" y="18"/>
                  </a:cubicBezTo>
                  <a:cubicBezTo>
                    <a:pt x="0" y="41"/>
                    <a:pt x="0" y="80"/>
                    <a:pt x="24" y="103"/>
                  </a:cubicBezTo>
                  <a:cubicBezTo>
                    <a:pt x="58" y="137"/>
                    <a:pt x="58" y="137"/>
                    <a:pt x="58" y="137"/>
                  </a:cubicBezTo>
                  <a:cubicBezTo>
                    <a:pt x="200" y="137"/>
                    <a:pt x="200" y="137"/>
                    <a:pt x="200" y="137"/>
                  </a:cubicBezTo>
                  <a:cubicBezTo>
                    <a:pt x="201" y="137"/>
                    <a:pt x="203" y="137"/>
                    <a:pt x="204" y="137"/>
                  </a:cubicBezTo>
                  <a:cubicBezTo>
                    <a:pt x="219" y="137"/>
                    <a:pt x="235" y="143"/>
                    <a:pt x="247" y="155"/>
                  </a:cubicBezTo>
                  <a:cubicBezTo>
                    <a:pt x="247" y="155"/>
                    <a:pt x="247" y="155"/>
                    <a:pt x="247" y="155"/>
                  </a:cubicBezTo>
                  <a:cubicBezTo>
                    <a:pt x="109" y="18"/>
                    <a:pt x="109" y="18"/>
                    <a:pt x="109" y="18"/>
                  </a:cubicBezTo>
                  <a:cubicBezTo>
                    <a:pt x="98" y="6"/>
                    <a:pt x="82" y="0"/>
                    <a:pt x="67" y="0"/>
                  </a:cubicBezTo>
                </a:path>
              </a:pathLst>
            </a:custGeom>
            <a:solidFill>
              <a:srgbClr val="B1B1B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80" name="Google Shape;1080;p41"/>
            <p:cNvSpPr/>
            <p:nvPr/>
          </p:nvSpPr>
          <p:spPr>
            <a:xfrm>
              <a:off x="7578725" y="3190875"/>
              <a:ext cx="184150" cy="71437"/>
            </a:xfrm>
            <a:custGeom>
              <a:avLst/>
              <a:gdLst/>
              <a:ahLst/>
              <a:cxnLst/>
              <a:rect l="l" t="t" r="r" b="b"/>
              <a:pathLst>
                <a:path w="47" h="18" extrusionOk="0">
                  <a:moveTo>
                    <a:pt x="4" y="0"/>
                  </a:moveTo>
                  <a:cubicBezTo>
                    <a:pt x="3" y="0"/>
                    <a:pt x="1" y="0"/>
                    <a:pt x="0" y="0"/>
                  </a:cubicBezTo>
                  <a:cubicBezTo>
                    <a:pt x="4" y="0"/>
                    <a:pt x="4" y="0"/>
                    <a:pt x="4" y="0"/>
                  </a:cubicBezTo>
                  <a:cubicBezTo>
                    <a:pt x="21" y="0"/>
                    <a:pt x="36" y="7"/>
                    <a:pt x="47" y="18"/>
                  </a:cubicBezTo>
                  <a:cubicBezTo>
                    <a:pt x="35" y="6"/>
                    <a:pt x="19" y="0"/>
                    <a:pt x="4" y="0"/>
                  </a:cubicBezTo>
                </a:path>
              </a:pathLst>
            </a:custGeom>
            <a:solidFill>
              <a:srgbClr val="7B7B7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81" name="Google Shape;1081;p41"/>
            <p:cNvSpPr/>
            <p:nvPr/>
          </p:nvSpPr>
          <p:spPr>
            <a:xfrm>
              <a:off x="7024687" y="3190875"/>
              <a:ext cx="804862" cy="407987"/>
            </a:xfrm>
            <a:custGeom>
              <a:avLst/>
              <a:gdLst/>
              <a:ahLst/>
              <a:cxnLst/>
              <a:rect l="l" t="t" r="r" b="b"/>
              <a:pathLst>
                <a:path w="206" h="104" extrusionOk="0">
                  <a:moveTo>
                    <a:pt x="189" y="103"/>
                  </a:moveTo>
                  <a:cubicBezTo>
                    <a:pt x="189" y="103"/>
                    <a:pt x="189" y="103"/>
                    <a:pt x="189" y="103"/>
                  </a:cubicBezTo>
                  <a:cubicBezTo>
                    <a:pt x="188" y="104"/>
                    <a:pt x="188" y="104"/>
                    <a:pt x="188" y="104"/>
                  </a:cubicBezTo>
                  <a:cubicBezTo>
                    <a:pt x="189" y="103"/>
                    <a:pt x="189" y="103"/>
                    <a:pt x="189" y="103"/>
                  </a:cubicBezTo>
                  <a:cubicBezTo>
                    <a:pt x="189" y="103"/>
                    <a:pt x="189" y="103"/>
                    <a:pt x="189" y="103"/>
                  </a:cubicBezTo>
                  <a:moveTo>
                    <a:pt x="189" y="18"/>
                  </a:moveTo>
                  <a:cubicBezTo>
                    <a:pt x="189" y="18"/>
                    <a:pt x="189" y="18"/>
                    <a:pt x="189" y="18"/>
                  </a:cubicBezTo>
                  <a:cubicBezTo>
                    <a:pt x="200" y="30"/>
                    <a:pt x="206" y="45"/>
                    <a:pt x="206" y="61"/>
                  </a:cubicBezTo>
                  <a:cubicBezTo>
                    <a:pt x="206" y="45"/>
                    <a:pt x="200" y="30"/>
                    <a:pt x="189" y="18"/>
                  </a:cubicBezTo>
                  <a:cubicBezTo>
                    <a:pt x="189" y="18"/>
                    <a:pt x="189" y="18"/>
                    <a:pt x="189" y="18"/>
                  </a:cubicBezTo>
                  <a:cubicBezTo>
                    <a:pt x="189" y="18"/>
                    <a:pt x="189" y="18"/>
                    <a:pt x="189" y="18"/>
                  </a:cubicBezTo>
                  <a:moveTo>
                    <a:pt x="142" y="0"/>
                  </a:moveTo>
                  <a:cubicBezTo>
                    <a:pt x="0" y="0"/>
                    <a:pt x="0" y="0"/>
                    <a:pt x="0" y="0"/>
                  </a:cubicBezTo>
                  <a:cubicBezTo>
                    <a:pt x="60" y="61"/>
                    <a:pt x="60" y="61"/>
                    <a:pt x="60" y="61"/>
                  </a:cubicBezTo>
                  <a:cubicBezTo>
                    <a:pt x="103" y="18"/>
                    <a:pt x="103" y="18"/>
                    <a:pt x="103" y="18"/>
                  </a:cubicBezTo>
                  <a:cubicBezTo>
                    <a:pt x="114" y="7"/>
                    <a:pt x="128" y="1"/>
                    <a:pt x="142" y="0"/>
                  </a:cubicBezTo>
                </a:path>
              </a:pathLst>
            </a:custGeom>
            <a:solidFill>
              <a:srgbClr val="7B7B7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82" name="Google Shape;1082;p41"/>
            <p:cNvSpPr/>
            <p:nvPr/>
          </p:nvSpPr>
          <p:spPr>
            <a:xfrm>
              <a:off x="7258050" y="3190875"/>
              <a:ext cx="571500" cy="473075"/>
            </a:xfrm>
            <a:custGeom>
              <a:avLst/>
              <a:gdLst/>
              <a:ahLst/>
              <a:cxnLst/>
              <a:rect l="l" t="t" r="r" b="b"/>
              <a:pathLst>
                <a:path w="146" h="121" extrusionOk="0">
                  <a:moveTo>
                    <a:pt x="86" y="0"/>
                  </a:moveTo>
                  <a:cubicBezTo>
                    <a:pt x="82" y="0"/>
                    <a:pt x="82" y="0"/>
                    <a:pt x="82" y="0"/>
                  </a:cubicBezTo>
                  <a:cubicBezTo>
                    <a:pt x="68" y="1"/>
                    <a:pt x="54" y="7"/>
                    <a:pt x="43" y="18"/>
                  </a:cubicBezTo>
                  <a:cubicBezTo>
                    <a:pt x="0" y="61"/>
                    <a:pt x="0" y="61"/>
                    <a:pt x="0" y="61"/>
                  </a:cubicBezTo>
                  <a:cubicBezTo>
                    <a:pt x="43" y="103"/>
                    <a:pt x="43" y="103"/>
                    <a:pt x="43" y="103"/>
                  </a:cubicBezTo>
                  <a:cubicBezTo>
                    <a:pt x="55" y="115"/>
                    <a:pt x="70" y="121"/>
                    <a:pt x="86" y="121"/>
                  </a:cubicBezTo>
                  <a:cubicBezTo>
                    <a:pt x="101" y="121"/>
                    <a:pt x="117" y="115"/>
                    <a:pt x="128" y="104"/>
                  </a:cubicBezTo>
                  <a:cubicBezTo>
                    <a:pt x="129" y="103"/>
                    <a:pt x="129" y="103"/>
                    <a:pt x="129" y="103"/>
                  </a:cubicBezTo>
                  <a:cubicBezTo>
                    <a:pt x="129" y="103"/>
                    <a:pt x="129" y="103"/>
                    <a:pt x="129" y="103"/>
                  </a:cubicBezTo>
                  <a:cubicBezTo>
                    <a:pt x="140" y="92"/>
                    <a:pt x="146" y="76"/>
                    <a:pt x="146" y="61"/>
                  </a:cubicBezTo>
                  <a:cubicBezTo>
                    <a:pt x="146" y="45"/>
                    <a:pt x="140" y="30"/>
                    <a:pt x="129" y="18"/>
                  </a:cubicBezTo>
                  <a:cubicBezTo>
                    <a:pt x="129" y="18"/>
                    <a:pt x="129" y="18"/>
                    <a:pt x="129" y="18"/>
                  </a:cubicBezTo>
                  <a:cubicBezTo>
                    <a:pt x="118" y="7"/>
                    <a:pt x="103" y="0"/>
                    <a:pt x="86" y="0"/>
                  </a:cubicBezTo>
                </a:path>
              </a:pathLst>
            </a:custGeom>
            <a:solidFill>
              <a:srgbClr val="555555"/>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3" name="Группа 2">
            <a:extLst>
              <a:ext uri="{FF2B5EF4-FFF2-40B4-BE49-F238E27FC236}">
                <a16:creationId xmlns:a16="http://schemas.microsoft.com/office/drawing/2014/main" id="{069641DB-66BD-8849-B0B7-5B9D182FA343}"/>
              </a:ext>
            </a:extLst>
          </p:cNvPr>
          <p:cNvGrpSpPr/>
          <p:nvPr/>
        </p:nvGrpSpPr>
        <p:grpSpPr>
          <a:xfrm>
            <a:off x="8201025" y="2654300"/>
            <a:ext cx="1547812" cy="1546225"/>
            <a:chOff x="8201025" y="2654300"/>
            <a:chExt cx="1547812" cy="1546225"/>
          </a:xfrm>
        </p:grpSpPr>
        <p:sp>
          <p:nvSpPr>
            <p:cNvPr id="1083" name="Google Shape;1083;p41"/>
            <p:cNvSpPr/>
            <p:nvPr/>
          </p:nvSpPr>
          <p:spPr>
            <a:xfrm>
              <a:off x="8716962" y="3609975"/>
              <a:ext cx="950912" cy="590550"/>
            </a:xfrm>
            <a:custGeom>
              <a:avLst/>
              <a:gdLst/>
              <a:ahLst/>
              <a:cxnLst/>
              <a:rect l="l" t="t" r="r" b="b"/>
              <a:pathLst>
                <a:path w="243" h="151" extrusionOk="0">
                  <a:moveTo>
                    <a:pt x="243" y="0"/>
                  </a:moveTo>
                  <a:cubicBezTo>
                    <a:pt x="233" y="9"/>
                    <a:pt x="219" y="14"/>
                    <a:pt x="204" y="14"/>
                  </a:cubicBezTo>
                  <a:cubicBezTo>
                    <a:pt x="57" y="14"/>
                    <a:pt x="57" y="14"/>
                    <a:pt x="57" y="14"/>
                  </a:cubicBezTo>
                  <a:cubicBezTo>
                    <a:pt x="24" y="48"/>
                    <a:pt x="24" y="48"/>
                    <a:pt x="24" y="48"/>
                  </a:cubicBezTo>
                  <a:cubicBezTo>
                    <a:pt x="0" y="72"/>
                    <a:pt x="0" y="110"/>
                    <a:pt x="24" y="134"/>
                  </a:cubicBezTo>
                  <a:cubicBezTo>
                    <a:pt x="24" y="134"/>
                    <a:pt x="24" y="134"/>
                    <a:pt x="24" y="134"/>
                  </a:cubicBezTo>
                  <a:cubicBezTo>
                    <a:pt x="36" y="145"/>
                    <a:pt x="51" y="151"/>
                    <a:pt x="67" y="151"/>
                  </a:cubicBezTo>
                  <a:cubicBezTo>
                    <a:pt x="82" y="151"/>
                    <a:pt x="98" y="145"/>
                    <a:pt x="109" y="134"/>
                  </a:cubicBezTo>
                  <a:cubicBezTo>
                    <a:pt x="243" y="0"/>
                    <a:pt x="243" y="0"/>
                    <a:pt x="243" y="0"/>
                  </a:cubicBezTo>
                </a:path>
              </a:pathLst>
            </a:custGeom>
            <a:solidFill>
              <a:srgbClr val="F8AF8E"/>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84" name="Google Shape;1084;p41"/>
            <p:cNvSpPr/>
            <p:nvPr/>
          </p:nvSpPr>
          <p:spPr>
            <a:xfrm>
              <a:off x="8201025" y="3190875"/>
              <a:ext cx="1547812" cy="473075"/>
            </a:xfrm>
            <a:custGeom>
              <a:avLst/>
              <a:gdLst/>
              <a:ahLst/>
              <a:cxnLst/>
              <a:rect l="l" t="t" r="r" b="b"/>
              <a:pathLst>
                <a:path w="396" h="121" extrusionOk="0">
                  <a:moveTo>
                    <a:pt x="379" y="18"/>
                  </a:moveTo>
                  <a:cubicBezTo>
                    <a:pt x="390" y="30"/>
                    <a:pt x="396" y="45"/>
                    <a:pt x="396" y="61"/>
                  </a:cubicBezTo>
                  <a:cubicBezTo>
                    <a:pt x="396" y="76"/>
                    <a:pt x="390" y="92"/>
                    <a:pt x="379" y="103"/>
                  </a:cubicBezTo>
                  <a:cubicBezTo>
                    <a:pt x="379" y="103"/>
                    <a:pt x="379" y="103"/>
                    <a:pt x="379" y="103"/>
                  </a:cubicBezTo>
                  <a:cubicBezTo>
                    <a:pt x="379" y="103"/>
                    <a:pt x="378" y="103"/>
                    <a:pt x="378" y="104"/>
                  </a:cubicBezTo>
                  <a:cubicBezTo>
                    <a:pt x="375" y="107"/>
                    <a:pt x="375" y="107"/>
                    <a:pt x="375" y="107"/>
                  </a:cubicBezTo>
                  <a:cubicBezTo>
                    <a:pt x="388" y="95"/>
                    <a:pt x="396" y="79"/>
                    <a:pt x="396" y="61"/>
                  </a:cubicBezTo>
                  <a:cubicBezTo>
                    <a:pt x="396" y="44"/>
                    <a:pt x="390" y="29"/>
                    <a:pt x="379" y="18"/>
                  </a:cubicBezTo>
                  <a:moveTo>
                    <a:pt x="190" y="0"/>
                  </a:moveTo>
                  <a:cubicBezTo>
                    <a:pt x="61" y="0"/>
                    <a:pt x="61" y="0"/>
                    <a:pt x="61" y="0"/>
                  </a:cubicBezTo>
                  <a:cubicBezTo>
                    <a:pt x="28" y="0"/>
                    <a:pt x="0" y="27"/>
                    <a:pt x="0" y="61"/>
                  </a:cubicBezTo>
                  <a:cubicBezTo>
                    <a:pt x="0" y="94"/>
                    <a:pt x="28" y="121"/>
                    <a:pt x="61" y="121"/>
                  </a:cubicBezTo>
                  <a:cubicBezTo>
                    <a:pt x="189" y="121"/>
                    <a:pt x="189" y="121"/>
                    <a:pt x="189" y="121"/>
                  </a:cubicBezTo>
                  <a:cubicBezTo>
                    <a:pt x="250" y="61"/>
                    <a:pt x="250" y="61"/>
                    <a:pt x="250" y="61"/>
                  </a:cubicBezTo>
                  <a:cubicBezTo>
                    <a:pt x="190" y="0"/>
                    <a:pt x="190" y="0"/>
                    <a:pt x="190" y="0"/>
                  </a:cubicBezTo>
                </a:path>
              </a:pathLst>
            </a:custGeom>
            <a:solidFill>
              <a:srgbClr val="F8AF8E"/>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85" name="Google Shape;1085;p41"/>
            <p:cNvSpPr/>
            <p:nvPr/>
          </p:nvSpPr>
          <p:spPr>
            <a:xfrm>
              <a:off x="8940800" y="3430587"/>
              <a:ext cx="738187" cy="233362"/>
            </a:xfrm>
            <a:custGeom>
              <a:avLst/>
              <a:gdLst/>
              <a:ahLst/>
              <a:cxnLst/>
              <a:rect l="l" t="t" r="r" b="b"/>
              <a:pathLst>
                <a:path w="189" h="60" extrusionOk="0">
                  <a:moveTo>
                    <a:pt x="61" y="0"/>
                  </a:moveTo>
                  <a:cubicBezTo>
                    <a:pt x="0" y="60"/>
                    <a:pt x="0" y="60"/>
                    <a:pt x="0" y="60"/>
                  </a:cubicBezTo>
                  <a:cubicBezTo>
                    <a:pt x="147" y="60"/>
                    <a:pt x="147" y="60"/>
                    <a:pt x="147" y="60"/>
                  </a:cubicBezTo>
                  <a:cubicBezTo>
                    <a:pt x="162" y="60"/>
                    <a:pt x="176" y="55"/>
                    <a:pt x="186" y="46"/>
                  </a:cubicBezTo>
                  <a:cubicBezTo>
                    <a:pt x="189" y="43"/>
                    <a:pt x="189" y="43"/>
                    <a:pt x="189" y="43"/>
                  </a:cubicBezTo>
                  <a:cubicBezTo>
                    <a:pt x="178" y="54"/>
                    <a:pt x="162" y="60"/>
                    <a:pt x="147" y="60"/>
                  </a:cubicBezTo>
                  <a:cubicBezTo>
                    <a:pt x="131" y="60"/>
                    <a:pt x="116" y="54"/>
                    <a:pt x="104" y="42"/>
                  </a:cubicBezTo>
                  <a:cubicBezTo>
                    <a:pt x="61" y="0"/>
                    <a:pt x="61" y="0"/>
                    <a:pt x="61" y="0"/>
                  </a:cubicBezTo>
                </a:path>
              </a:pathLst>
            </a:custGeom>
            <a:solidFill>
              <a:srgbClr val="F1784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86" name="Google Shape;1086;p41"/>
            <p:cNvSpPr/>
            <p:nvPr/>
          </p:nvSpPr>
          <p:spPr>
            <a:xfrm>
              <a:off x="8716962" y="2654300"/>
              <a:ext cx="966787" cy="608012"/>
            </a:xfrm>
            <a:custGeom>
              <a:avLst/>
              <a:gdLst/>
              <a:ahLst/>
              <a:cxnLst/>
              <a:rect l="l" t="t" r="r" b="b"/>
              <a:pathLst>
                <a:path w="247" h="155" extrusionOk="0">
                  <a:moveTo>
                    <a:pt x="67" y="0"/>
                  </a:moveTo>
                  <a:cubicBezTo>
                    <a:pt x="51" y="0"/>
                    <a:pt x="36" y="6"/>
                    <a:pt x="24" y="18"/>
                  </a:cubicBezTo>
                  <a:cubicBezTo>
                    <a:pt x="0" y="41"/>
                    <a:pt x="0" y="80"/>
                    <a:pt x="24" y="103"/>
                  </a:cubicBezTo>
                  <a:cubicBezTo>
                    <a:pt x="58" y="137"/>
                    <a:pt x="58" y="137"/>
                    <a:pt x="58" y="137"/>
                  </a:cubicBezTo>
                  <a:cubicBezTo>
                    <a:pt x="200" y="137"/>
                    <a:pt x="200" y="137"/>
                    <a:pt x="200" y="137"/>
                  </a:cubicBezTo>
                  <a:cubicBezTo>
                    <a:pt x="201" y="137"/>
                    <a:pt x="203" y="137"/>
                    <a:pt x="204" y="137"/>
                  </a:cubicBezTo>
                  <a:cubicBezTo>
                    <a:pt x="219" y="137"/>
                    <a:pt x="235" y="143"/>
                    <a:pt x="247" y="155"/>
                  </a:cubicBezTo>
                  <a:cubicBezTo>
                    <a:pt x="247" y="155"/>
                    <a:pt x="247" y="155"/>
                    <a:pt x="247" y="155"/>
                  </a:cubicBezTo>
                  <a:cubicBezTo>
                    <a:pt x="247" y="155"/>
                    <a:pt x="247" y="155"/>
                    <a:pt x="247" y="155"/>
                  </a:cubicBezTo>
                  <a:cubicBezTo>
                    <a:pt x="247" y="155"/>
                    <a:pt x="247" y="155"/>
                    <a:pt x="247" y="155"/>
                  </a:cubicBezTo>
                  <a:cubicBezTo>
                    <a:pt x="109" y="18"/>
                    <a:pt x="109" y="18"/>
                    <a:pt x="109" y="18"/>
                  </a:cubicBezTo>
                  <a:cubicBezTo>
                    <a:pt x="98" y="6"/>
                    <a:pt x="82" y="0"/>
                    <a:pt x="67" y="0"/>
                  </a:cubicBezTo>
                </a:path>
              </a:pathLst>
            </a:custGeom>
            <a:solidFill>
              <a:srgbClr val="F8AF8E"/>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87" name="Google Shape;1087;p41"/>
            <p:cNvSpPr/>
            <p:nvPr/>
          </p:nvSpPr>
          <p:spPr>
            <a:xfrm>
              <a:off x="9499600" y="3190875"/>
              <a:ext cx="184150" cy="71437"/>
            </a:xfrm>
            <a:custGeom>
              <a:avLst/>
              <a:gdLst/>
              <a:ahLst/>
              <a:cxnLst/>
              <a:rect l="l" t="t" r="r" b="b"/>
              <a:pathLst>
                <a:path w="47" h="18" extrusionOk="0">
                  <a:moveTo>
                    <a:pt x="4" y="0"/>
                  </a:moveTo>
                  <a:cubicBezTo>
                    <a:pt x="3" y="0"/>
                    <a:pt x="1" y="0"/>
                    <a:pt x="0" y="0"/>
                  </a:cubicBezTo>
                  <a:cubicBezTo>
                    <a:pt x="4" y="0"/>
                    <a:pt x="4" y="0"/>
                    <a:pt x="4" y="0"/>
                  </a:cubicBezTo>
                  <a:cubicBezTo>
                    <a:pt x="21" y="0"/>
                    <a:pt x="36" y="7"/>
                    <a:pt x="47" y="18"/>
                  </a:cubicBezTo>
                  <a:cubicBezTo>
                    <a:pt x="47" y="18"/>
                    <a:pt x="47" y="18"/>
                    <a:pt x="47" y="18"/>
                  </a:cubicBezTo>
                  <a:cubicBezTo>
                    <a:pt x="35" y="6"/>
                    <a:pt x="19" y="0"/>
                    <a:pt x="4" y="0"/>
                  </a:cubicBezTo>
                </a:path>
              </a:pathLst>
            </a:custGeom>
            <a:solidFill>
              <a:srgbClr val="F1784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88" name="Google Shape;1088;p41"/>
            <p:cNvSpPr/>
            <p:nvPr/>
          </p:nvSpPr>
          <p:spPr>
            <a:xfrm>
              <a:off x="8943975" y="3190875"/>
              <a:ext cx="739775" cy="407987"/>
            </a:xfrm>
            <a:custGeom>
              <a:avLst/>
              <a:gdLst/>
              <a:ahLst/>
              <a:cxnLst/>
              <a:rect l="l" t="t" r="r" b="b"/>
              <a:pathLst>
                <a:path w="189" h="104" extrusionOk="0">
                  <a:moveTo>
                    <a:pt x="189" y="103"/>
                  </a:moveTo>
                  <a:cubicBezTo>
                    <a:pt x="189" y="103"/>
                    <a:pt x="189" y="103"/>
                    <a:pt x="189" y="103"/>
                  </a:cubicBezTo>
                  <a:cubicBezTo>
                    <a:pt x="188" y="104"/>
                    <a:pt x="188" y="104"/>
                    <a:pt x="188" y="104"/>
                  </a:cubicBezTo>
                  <a:cubicBezTo>
                    <a:pt x="188" y="103"/>
                    <a:pt x="189" y="103"/>
                    <a:pt x="189" y="103"/>
                  </a:cubicBezTo>
                  <a:cubicBezTo>
                    <a:pt x="189" y="103"/>
                    <a:pt x="189" y="103"/>
                    <a:pt x="189" y="103"/>
                  </a:cubicBezTo>
                  <a:moveTo>
                    <a:pt x="142" y="0"/>
                  </a:moveTo>
                  <a:cubicBezTo>
                    <a:pt x="0" y="0"/>
                    <a:pt x="0" y="0"/>
                    <a:pt x="0" y="0"/>
                  </a:cubicBezTo>
                  <a:cubicBezTo>
                    <a:pt x="60" y="61"/>
                    <a:pt x="60" y="61"/>
                    <a:pt x="60" y="61"/>
                  </a:cubicBezTo>
                  <a:cubicBezTo>
                    <a:pt x="103" y="18"/>
                    <a:pt x="103" y="18"/>
                    <a:pt x="103" y="18"/>
                  </a:cubicBezTo>
                  <a:cubicBezTo>
                    <a:pt x="114" y="7"/>
                    <a:pt x="128" y="1"/>
                    <a:pt x="142" y="0"/>
                  </a:cubicBezTo>
                </a:path>
              </a:pathLst>
            </a:custGeom>
            <a:solidFill>
              <a:srgbClr val="F1784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89" name="Google Shape;1089;p41"/>
            <p:cNvSpPr/>
            <p:nvPr/>
          </p:nvSpPr>
          <p:spPr>
            <a:xfrm>
              <a:off x="9178925" y="3190875"/>
              <a:ext cx="569912" cy="473075"/>
            </a:xfrm>
            <a:custGeom>
              <a:avLst/>
              <a:gdLst/>
              <a:ahLst/>
              <a:cxnLst/>
              <a:rect l="l" t="t" r="r" b="b"/>
              <a:pathLst>
                <a:path w="146" h="121" extrusionOk="0">
                  <a:moveTo>
                    <a:pt x="86" y="0"/>
                  </a:moveTo>
                  <a:cubicBezTo>
                    <a:pt x="82" y="0"/>
                    <a:pt x="82" y="0"/>
                    <a:pt x="82" y="0"/>
                  </a:cubicBezTo>
                  <a:cubicBezTo>
                    <a:pt x="68" y="1"/>
                    <a:pt x="54" y="7"/>
                    <a:pt x="43" y="18"/>
                  </a:cubicBezTo>
                  <a:cubicBezTo>
                    <a:pt x="0" y="61"/>
                    <a:pt x="0" y="61"/>
                    <a:pt x="0" y="61"/>
                  </a:cubicBezTo>
                  <a:cubicBezTo>
                    <a:pt x="43" y="103"/>
                    <a:pt x="43" y="103"/>
                    <a:pt x="43" y="103"/>
                  </a:cubicBezTo>
                  <a:cubicBezTo>
                    <a:pt x="55" y="115"/>
                    <a:pt x="70" y="121"/>
                    <a:pt x="86" y="121"/>
                  </a:cubicBezTo>
                  <a:cubicBezTo>
                    <a:pt x="101" y="121"/>
                    <a:pt x="117" y="115"/>
                    <a:pt x="128" y="104"/>
                  </a:cubicBezTo>
                  <a:cubicBezTo>
                    <a:pt x="129" y="103"/>
                    <a:pt x="129" y="103"/>
                    <a:pt x="129" y="103"/>
                  </a:cubicBezTo>
                  <a:cubicBezTo>
                    <a:pt x="129" y="103"/>
                    <a:pt x="129" y="103"/>
                    <a:pt x="129" y="103"/>
                  </a:cubicBezTo>
                  <a:cubicBezTo>
                    <a:pt x="140" y="92"/>
                    <a:pt x="146" y="76"/>
                    <a:pt x="146" y="61"/>
                  </a:cubicBezTo>
                  <a:cubicBezTo>
                    <a:pt x="146" y="45"/>
                    <a:pt x="140" y="30"/>
                    <a:pt x="129" y="18"/>
                  </a:cubicBezTo>
                  <a:cubicBezTo>
                    <a:pt x="118" y="7"/>
                    <a:pt x="103" y="0"/>
                    <a:pt x="86" y="0"/>
                  </a:cubicBezTo>
                </a:path>
              </a:pathLst>
            </a:custGeom>
            <a:solidFill>
              <a:srgbClr val="EB522C"/>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2" name="Группа 1">
            <a:extLst>
              <a:ext uri="{FF2B5EF4-FFF2-40B4-BE49-F238E27FC236}">
                <a16:creationId xmlns:a16="http://schemas.microsoft.com/office/drawing/2014/main" id="{A27498CA-62D6-1445-8721-D4FD586C1E32}"/>
              </a:ext>
            </a:extLst>
          </p:cNvPr>
          <p:cNvGrpSpPr/>
          <p:nvPr/>
        </p:nvGrpSpPr>
        <p:grpSpPr>
          <a:xfrm>
            <a:off x="10120312" y="2654300"/>
            <a:ext cx="1549400" cy="1546225"/>
            <a:chOff x="10120312" y="2654300"/>
            <a:chExt cx="1549400" cy="1546225"/>
          </a:xfrm>
        </p:grpSpPr>
        <p:sp>
          <p:nvSpPr>
            <p:cNvPr id="1090" name="Google Shape;1090;p41"/>
            <p:cNvSpPr/>
            <p:nvPr/>
          </p:nvSpPr>
          <p:spPr>
            <a:xfrm>
              <a:off x="10637837" y="3609975"/>
              <a:ext cx="949325" cy="590550"/>
            </a:xfrm>
            <a:custGeom>
              <a:avLst/>
              <a:gdLst/>
              <a:ahLst/>
              <a:cxnLst/>
              <a:rect l="l" t="t" r="r" b="b"/>
              <a:pathLst>
                <a:path w="243" h="151" extrusionOk="0">
                  <a:moveTo>
                    <a:pt x="243" y="0"/>
                  </a:moveTo>
                  <a:cubicBezTo>
                    <a:pt x="233" y="9"/>
                    <a:pt x="219" y="14"/>
                    <a:pt x="204" y="14"/>
                  </a:cubicBezTo>
                  <a:cubicBezTo>
                    <a:pt x="57" y="14"/>
                    <a:pt x="57" y="14"/>
                    <a:pt x="57" y="14"/>
                  </a:cubicBezTo>
                  <a:cubicBezTo>
                    <a:pt x="24" y="48"/>
                    <a:pt x="24" y="48"/>
                    <a:pt x="24" y="48"/>
                  </a:cubicBezTo>
                  <a:cubicBezTo>
                    <a:pt x="0" y="72"/>
                    <a:pt x="0" y="110"/>
                    <a:pt x="24" y="134"/>
                  </a:cubicBezTo>
                  <a:cubicBezTo>
                    <a:pt x="24" y="134"/>
                    <a:pt x="24" y="134"/>
                    <a:pt x="24" y="134"/>
                  </a:cubicBezTo>
                  <a:cubicBezTo>
                    <a:pt x="36" y="145"/>
                    <a:pt x="51" y="151"/>
                    <a:pt x="67" y="151"/>
                  </a:cubicBezTo>
                  <a:cubicBezTo>
                    <a:pt x="82" y="151"/>
                    <a:pt x="98" y="145"/>
                    <a:pt x="109" y="134"/>
                  </a:cubicBezTo>
                  <a:cubicBezTo>
                    <a:pt x="243" y="0"/>
                    <a:pt x="243" y="0"/>
                    <a:pt x="243" y="0"/>
                  </a:cubicBezTo>
                </a:path>
              </a:pathLst>
            </a:custGeom>
            <a:solidFill>
              <a:srgbClr val="BEB3B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91" name="Google Shape;1091;p41"/>
            <p:cNvSpPr/>
            <p:nvPr/>
          </p:nvSpPr>
          <p:spPr>
            <a:xfrm>
              <a:off x="10120312" y="3190875"/>
              <a:ext cx="1549400" cy="473075"/>
            </a:xfrm>
            <a:custGeom>
              <a:avLst/>
              <a:gdLst/>
              <a:ahLst/>
              <a:cxnLst/>
              <a:rect l="l" t="t" r="r" b="b"/>
              <a:pathLst>
                <a:path w="396" h="121" extrusionOk="0">
                  <a:moveTo>
                    <a:pt x="379" y="18"/>
                  </a:moveTo>
                  <a:cubicBezTo>
                    <a:pt x="390" y="30"/>
                    <a:pt x="396" y="45"/>
                    <a:pt x="396" y="61"/>
                  </a:cubicBezTo>
                  <a:cubicBezTo>
                    <a:pt x="396" y="76"/>
                    <a:pt x="390" y="92"/>
                    <a:pt x="379" y="103"/>
                  </a:cubicBezTo>
                  <a:cubicBezTo>
                    <a:pt x="375" y="107"/>
                    <a:pt x="375" y="107"/>
                    <a:pt x="375" y="107"/>
                  </a:cubicBezTo>
                  <a:cubicBezTo>
                    <a:pt x="388" y="95"/>
                    <a:pt x="396" y="79"/>
                    <a:pt x="396" y="61"/>
                  </a:cubicBezTo>
                  <a:cubicBezTo>
                    <a:pt x="396" y="44"/>
                    <a:pt x="390" y="29"/>
                    <a:pt x="379" y="18"/>
                  </a:cubicBezTo>
                  <a:moveTo>
                    <a:pt x="190" y="0"/>
                  </a:moveTo>
                  <a:cubicBezTo>
                    <a:pt x="61" y="0"/>
                    <a:pt x="61" y="0"/>
                    <a:pt x="61" y="0"/>
                  </a:cubicBezTo>
                  <a:cubicBezTo>
                    <a:pt x="28" y="0"/>
                    <a:pt x="0" y="27"/>
                    <a:pt x="0" y="61"/>
                  </a:cubicBezTo>
                  <a:cubicBezTo>
                    <a:pt x="0" y="94"/>
                    <a:pt x="28" y="121"/>
                    <a:pt x="61" y="121"/>
                  </a:cubicBezTo>
                  <a:cubicBezTo>
                    <a:pt x="189" y="121"/>
                    <a:pt x="189" y="121"/>
                    <a:pt x="189" y="121"/>
                  </a:cubicBezTo>
                  <a:cubicBezTo>
                    <a:pt x="250" y="61"/>
                    <a:pt x="250" y="61"/>
                    <a:pt x="250" y="61"/>
                  </a:cubicBezTo>
                  <a:cubicBezTo>
                    <a:pt x="190" y="0"/>
                    <a:pt x="190" y="0"/>
                    <a:pt x="190" y="0"/>
                  </a:cubicBezTo>
                </a:path>
              </a:pathLst>
            </a:custGeom>
            <a:solidFill>
              <a:srgbClr val="BEB3B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92" name="Google Shape;1092;p41"/>
            <p:cNvSpPr/>
            <p:nvPr/>
          </p:nvSpPr>
          <p:spPr>
            <a:xfrm>
              <a:off x="10860087" y="3430587"/>
              <a:ext cx="809625" cy="233362"/>
            </a:xfrm>
            <a:custGeom>
              <a:avLst/>
              <a:gdLst/>
              <a:ahLst/>
              <a:cxnLst/>
              <a:rect l="l" t="t" r="r" b="b"/>
              <a:pathLst>
                <a:path w="207" h="60" extrusionOk="0">
                  <a:moveTo>
                    <a:pt x="207" y="0"/>
                  </a:moveTo>
                  <a:cubicBezTo>
                    <a:pt x="207" y="15"/>
                    <a:pt x="201" y="31"/>
                    <a:pt x="190" y="42"/>
                  </a:cubicBezTo>
                  <a:cubicBezTo>
                    <a:pt x="190" y="42"/>
                    <a:pt x="190" y="42"/>
                    <a:pt x="190" y="42"/>
                  </a:cubicBezTo>
                  <a:cubicBezTo>
                    <a:pt x="178" y="54"/>
                    <a:pt x="162" y="60"/>
                    <a:pt x="147" y="60"/>
                  </a:cubicBezTo>
                  <a:cubicBezTo>
                    <a:pt x="131" y="60"/>
                    <a:pt x="116" y="54"/>
                    <a:pt x="104" y="42"/>
                  </a:cubicBezTo>
                  <a:cubicBezTo>
                    <a:pt x="61" y="0"/>
                    <a:pt x="61" y="0"/>
                    <a:pt x="61" y="0"/>
                  </a:cubicBezTo>
                  <a:cubicBezTo>
                    <a:pt x="0" y="60"/>
                    <a:pt x="0" y="60"/>
                    <a:pt x="0" y="60"/>
                  </a:cubicBezTo>
                  <a:cubicBezTo>
                    <a:pt x="147" y="60"/>
                    <a:pt x="147" y="60"/>
                    <a:pt x="147" y="60"/>
                  </a:cubicBezTo>
                  <a:cubicBezTo>
                    <a:pt x="162" y="60"/>
                    <a:pt x="176" y="55"/>
                    <a:pt x="186" y="46"/>
                  </a:cubicBezTo>
                  <a:cubicBezTo>
                    <a:pt x="190" y="42"/>
                    <a:pt x="190" y="42"/>
                    <a:pt x="190" y="42"/>
                  </a:cubicBezTo>
                  <a:cubicBezTo>
                    <a:pt x="201" y="31"/>
                    <a:pt x="207" y="15"/>
                    <a:pt x="207" y="0"/>
                  </a:cubicBezTo>
                </a:path>
              </a:pathLst>
            </a:custGeom>
            <a:solidFill>
              <a:srgbClr val="8E7D7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93" name="Google Shape;1093;p41"/>
            <p:cNvSpPr/>
            <p:nvPr/>
          </p:nvSpPr>
          <p:spPr>
            <a:xfrm>
              <a:off x="10637837" y="2654300"/>
              <a:ext cx="965200" cy="608012"/>
            </a:xfrm>
            <a:custGeom>
              <a:avLst/>
              <a:gdLst/>
              <a:ahLst/>
              <a:cxnLst/>
              <a:rect l="l" t="t" r="r" b="b"/>
              <a:pathLst>
                <a:path w="247" h="155" extrusionOk="0">
                  <a:moveTo>
                    <a:pt x="67" y="0"/>
                  </a:moveTo>
                  <a:cubicBezTo>
                    <a:pt x="51" y="0"/>
                    <a:pt x="36" y="6"/>
                    <a:pt x="24" y="18"/>
                  </a:cubicBezTo>
                  <a:cubicBezTo>
                    <a:pt x="0" y="41"/>
                    <a:pt x="0" y="80"/>
                    <a:pt x="24" y="103"/>
                  </a:cubicBezTo>
                  <a:cubicBezTo>
                    <a:pt x="58" y="137"/>
                    <a:pt x="58" y="137"/>
                    <a:pt x="58" y="137"/>
                  </a:cubicBezTo>
                  <a:cubicBezTo>
                    <a:pt x="200" y="137"/>
                    <a:pt x="200" y="137"/>
                    <a:pt x="200" y="137"/>
                  </a:cubicBezTo>
                  <a:cubicBezTo>
                    <a:pt x="201" y="137"/>
                    <a:pt x="202" y="137"/>
                    <a:pt x="204" y="137"/>
                  </a:cubicBezTo>
                  <a:cubicBezTo>
                    <a:pt x="219" y="137"/>
                    <a:pt x="235" y="143"/>
                    <a:pt x="247" y="155"/>
                  </a:cubicBezTo>
                  <a:cubicBezTo>
                    <a:pt x="247" y="155"/>
                    <a:pt x="247" y="155"/>
                    <a:pt x="247" y="155"/>
                  </a:cubicBezTo>
                  <a:cubicBezTo>
                    <a:pt x="247" y="155"/>
                    <a:pt x="247" y="155"/>
                    <a:pt x="247" y="155"/>
                  </a:cubicBezTo>
                  <a:cubicBezTo>
                    <a:pt x="247" y="155"/>
                    <a:pt x="247" y="155"/>
                    <a:pt x="247" y="155"/>
                  </a:cubicBezTo>
                  <a:cubicBezTo>
                    <a:pt x="247" y="155"/>
                    <a:pt x="247" y="155"/>
                    <a:pt x="247" y="155"/>
                  </a:cubicBezTo>
                  <a:cubicBezTo>
                    <a:pt x="247" y="155"/>
                    <a:pt x="247" y="155"/>
                    <a:pt x="247" y="155"/>
                  </a:cubicBezTo>
                  <a:cubicBezTo>
                    <a:pt x="109" y="18"/>
                    <a:pt x="109" y="18"/>
                    <a:pt x="109" y="18"/>
                  </a:cubicBezTo>
                  <a:cubicBezTo>
                    <a:pt x="98" y="6"/>
                    <a:pt x="82" y="0"/>
                    <a:pt x="67" y="0"/>
                  </a:cubicBezTo>
                </a:path>
              </a:pathLst>
            </a:custGeom>
            <a:solidFill>
              <a:srgbClr val="BEB3B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94" name="Google Shape;1094;p41"/>
            <p:cNvSpPr/>
            <p:nvPr/>
          </p:nvSpPr>
          <p:spPr>
            <a:xfrm>
              <a:off x="11418887" y="3190875"/>
              <a:ext cx="184150" cy="71437"/>
            </a:xfrm>
            <a:custGeom>
              <a:avLst/>
              <a:gdLst/>
              <a:ahLst/>
              <a:cxnLst/>
              <a:rect l="l" t="t" r="r" b="b"/>
              <a:pathLst>
                <a:path w="47" h="18" extrusionOk="0">
                  <a:moveTo>
                    <a:pt x="47" y="18"/>
                  </a:moveTo>
                  <a:cubicBezTo>
                    <a:pt x="47" y="18"/>
                    <a:pt x="47" y="18"/>
                    <a:pt x="47" y="18"/>
                  </a:cubicBezTo>
                  <a:cubicBezTo>
                    <a:pt x="47" y="18"/>
                    <a:pt x="47" y="18"/>
                    <a:pt x="47" y="18"/>
                  </a:cubicBezTo>
                  <a:cubicBezTo>
                    <a:pt x="47" y="18"/>
                    <a:pt x="47" y="18"/>
                    <a:pt x="47" y="18"/>
                  </a:cubicBezTo>
                  <a:moveTo>
                    <a:pt x="4" y="0"/>
                  </a:moveTo>
                  <a:cubicBezTo>
                    <a:pt x="2" y="0"/>
                    <a:pt x="1" y="0"/>
                    <a:pt x="0" y="0"/>
                  </a:cubicBezTo>
                  <a:cubicBezTo>
                    <a:pt x="4" y="0"/>
                    <a:pt x="4" y="0"/>
                    <a:pt x="4" y="0"/>
                  </a:cubicBezTo>
                  <a:cubicBezTo>
                    <a:pt x="21" y="0"/>
                    <a:pt x="36" y="7"/>
                    <a:pt x="47" y="18"/>
                  </a:cubicBezTo>
                  <a:cubicBezTo>
                    <a:pt x="35" y="6"/>
                    <a:pt x="19" y="0"/>
                    <a:pt x="4" y="0"/>
                  </a:cubicBezTo>
                </a:path>
              </a:pathLst>
            </a:custGeom>
            <a:solidFill>
              <a:srgbClr val="8E7D7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95" name="Google Shape;1095;p41"/>
            <p:cNvSpPr/>
            <p:nvPr/>
          </p:nvSpPr>
          <p:spPr>
            <a:xfrm>
              <a:off x="10863262" y="3190875"/>
              <a:ext cx="739775" cy="239712"/>
            </a:xfrm>
            <a:custGeom>
              <a:avLst/>
              <a:gdLst/>
              <a:ahLst/>
              <a:cxnLst/>
              <a:rect l="l" t="t" r="r" b="b"/>
              <a:pathLst>
                <a:path w="189" h="61" extrusionOk="0">
                  <a:moveTo>
                    <a:pt x="189" y="18"/>
                  </a:moveTo>
                  <a:cubicBezTo>
                    <a:pt x="189" y="18"/>
                    <a:pt x="189" y="18"/>
                    <a:pt x="189" y="18"/>
                  </a:cubicBezTo>
                  <a:cubicBezTo>
                    <a:pt x="189" y="18"/>
                    <a:pt x="189" y="18"/>
                    <a:pt x="189" y="18"/>
                  </a:cubicBezTo>
                  <a:cubicBezTo>
                    <a:pt x="189" y="18"/>
                    <a:pt x="189" y="18"/>
                    <a:pt x="189" y="18"/>
                  </a:cubicBezTo>
                  <a:moveTo>
                    <a:pt x="142" y="0"/>
                  </a:moveTo>
                  <a:cubicBezTo>
                    <a:pt x="0" y="0"/>
                    <a:pt x="0" y="0"/>
                    <a:pt x="0" y="0"/>
                  </a:cubicBezTo>
                  <a:cubicBezTo>
                    <a:pt x="60" y="61"/>
                    <a:pt x="60" y="61"/>
                    <a:pt x="60" y="61"/>
                  </a:cubicBezTo>
                  <a:cubicBezTo>
                    <a:pt x="103" y="18"/>
                    <a:pt x="103" y="18"/>
                    <a:pt x="103" y="18"/>
                  </a:cubicBezTo>
                  <a:cubicBezTo>
                    <a:pt x="114" y="7"/>
                    <a:pt x="128" y="1"/>
                    <a:pt x="142" y="0"/>
                  </a:cubicBezTo>
                </a:path>
              </a:pathLst>
            </a:custGeom>
            <a:solidFill>
              <a:srgbClr val="8E7D7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96" name="Google Shape;1096;p41"/>
            <p:cNvSpPr/>
            <p:nvPr/>
          </p:nvSpPr>
          <p:spPr>
            <a:xfrm>
              <a:off x="11098212" y="3190875"/>
              <a:ext cx="571500" cy="473075"/>
            </a:xfrm>
            <a:custGeom>
              <a:avLst/>
              <a:gdLst/>
              <a:ahLst/>
              <a:cxnLst/>
              <a:rect l="l" t="t" r="r" b="b"/>
              <a:pathLst>
                <a:path w="146" h="121" extrusionOk="0">
                  <a:moveTo>
                    <a:pt x="86" y="0"/>
                  </a:moveTo>
                  <a:cubicBezTo>
                    <a:pt x="82" y="0"/>
                    <a:pt x="82" y="0"/>
                    <a:pt x="82" y="0"/>
                  </a:cubicBezTo>
                  <a:cubicBezTo>
                    <a:pt x="68" y="1"/>
                    <a:pt x="54" y="7"/>
                    <a:pt x="43" y="18"/>
                  </a:cubicBezTo>
                  <a:cubicBezTo>
                    <a:pt x="0" y="61"/>
                    <a:pt x="0" y="61"/>
                    <a:pt x="0" y="61"/>
                  </a:cubicBezTo>
                  <a:cubicBezTo>
                    <a:pt x="43" y="103"/>
                    <a:pt x="43" y="103"/>
                    <a:pt x="43" y="103"/>
                  </a:cubicBezTo>
                  <a:cubicBezTo>
                    <a:pt x="55" y="115"/>
                    <a:pt x="70" y="121"/>
                    <a:pt x="86" y="121"/>
                  </a:cubicBezTo>
                  <a:cubicBezTo>
                    <a:pt x="101" y="121"/>
                    <a:pt x="117" y="115"/>
                    <a:pt x="129" y="103"/>
                  </a:cubicBezTo>
                  <a:cubicBezTo>
                    <a:pt x="129" y="103"/>
                    <a:pt x="129" y="103"/>
                    <a:pt x="129" y="103"/>
                  </a:cubicBezTo>
                  <a:cubicBezTo>
                    <a:pt x="140" y="92"/>
                    <a:pt x="146" y="76"/>
                    <a:pt x="146" y="61"/>
                  </a:cubicBezTo>
                  <a:cubicBezTo>
                    <a:pt x="146" y="45"/>
                    <a:pt x="140" y="30"/>
                    <a:pt x="129" y="18"/>
                  </a:cubicBezTo>
                  <a:cubicBezTo>
                    <a:pt x="129" y="18"/>
                    <a:pt x="129" y="18"/>
                    <a:pt x="129" y="18"/>
                  </a:cubicBezTo>
                  <a:cubicBezTo>
                    <a:pt x="129" y="18"/>
                    <a:pt x="129" y="18"/>
                    <a:pt x="129" y="18"/>
                  </a:cubicBezTo>
                  <a:cubicBezTo>
                    <a:pt x="129" y="18"/>
                    <a:pt x="129" y="18"/>
                    <a:pt x="129" y="18"/>
                  </a:cubicBezTo>
                  <a:cubicBezTo>
                    <a:pt x="118" y="7"/>
                    <a:pt x="103" y="0"/>
                    <a:pt x="86" y="0"/>
                  </a:cubicBezTo>
                </a:path>
              </a:pathLst>
            </a:custGeom>
            <a:solidFill>
              <a:srgbClr val="6A5754"/>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1097" name="Google Shape;1097;p41"/>
          <p:cNvSpPr txBox="1"/>
          <p:nvPr/>
        </p:nvSpPr>
        <p:spPr>
          <a:xfrm>
            <a:off x="638175" y="3241675"/>
            <a:ext cx="863600" cy="45085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2300"/>
              <a:buFont typeface="Montserrat"/>
              <a:buNone/>
              <a:tabLst/>
              <a:defRPr/>
            </a:pPr>
            <a:r>
              <a:rPr kumimoji="0" lang="en-US" sz="2300" b="1" i="0" u="none" strike="noStrike" kern="0" cap="none" spc="0" normalizeH="0" baseline="0" noProof="0">
                <a:ln>
                  <a:noFill/>
                </a:ln>
                <a:solidFill>
                  <a:srgbClr val="FFFFFF"/>
                </a:solidFill>
                <a:effectLst/>
                <a:uLnTx/>
                <a:uFillTx/>
                <a:latin typeface="Montserrat"/>
                <a:ea typeface="Montserrat"/>
                <a:cs typeface="Montserrat"/>
                <a:sym typeface="Montserrat"/>
              </a:rPr>
              <a:t>1976</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8" name="Google Shape;1098;p41"/>
          <p:cNvSpPr txBox="1"/>
          <p:nvPr/>
        </p:nvSpPr>
        <p:spPr>
          <a:xfrm>
            <a:off x="2546350" y="3241675"/>
            <a:ext cx="879475" cy="45085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2300"/>
              <a:buFont typeface="Montserrat"/>
              <a:buNone/>
              <a:tabLst/>
              <a:defRPr/>
            </a:pPr>
            <a:r>
              <a:rPr kumimoji="0" lang="en-US" sz="2300" b="1" i="0" u="none" strike="noStrike" kern="0" cap="none" spc="0" normalizeH="0" baseline="0" noProof="0">
                <a:ln>
                  <a:noFill/>
                </a:ln>
                <a:solidFill>
                  <a:srgbClr val="FFFFFF"/>
                </a:solidFill>
                <a:effectLst/>
                <a:uLnTx/>
                <a:uFillTx/>
                <a:latin typeface="Montserrat"/>
                <a:ea typeface="Montserrat"/>
                <a:cs typeface="Montserrat"/>
                <a:sym typeface="Montserrat"/>
              </a:rPr>
              <a:t>1998</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9" name="Google Shape;1099;p41"/>
          <p:cNvSpPr txBox="1"/>
          <p:nvPr/>
        </p:nvSpPr>
        <p:spPr>
          <a:xfrm>
            <a:off x="4422775" y="3241675"/>
            <a:ext cx="968375" cy="45085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2300"/>
              <a:buFont typeface="Montserrat"/>
              <a:buNone/>
              <a:tabLst/>
              <a:defRPr/>
            </a:pPr>
            <a:r>
              <a:rPr kumimoji="0" lang="en-US" sz="2300" b="1" i="0" u="none" strike="noStrike" kern="0" cap="none" spc="0" normalizeH="0" baseline="0" noProof="0">
                <a:ln>
                  <a:noFill/>
                </a:ln>
                <a:solidFill>
                  <a:srgbClr val="FFFFFF"/>
                </a:solidFill>
                <a:effectLst/>
                <a:uLnTx/>
                <a:uFillTx/>
                <a:latin typeface="Montserrat"/>
                <a:ea typeface="Montserrat"/>
                <a:cs typeface="Montserrat"/>
                <a:sym typeface="Montserrat"/>
              </a:rPr>
              <a:t>2002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0" name="Google Shape;1100;p41"/>
          <p:cNvSpPr txBox="1"/>
          <p:nvPr/>
        </p:nvSpPr>
        <p:spPr>
          <a:xfrm>
            <a:off x="6375400" y="3241675"/>
            <a:ext cx="906462" cy="45085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2300"/>
              <a:buFont typeface="Montserrat"/>
              <a:buNone/>
              <a:tabLst/>
              <a:defRPr/>
            </a:pPr>
            <a:r>
              <a:rPr kumimoji="0" lang="en-US" sz="2300" b="1" i="0" u="none" strike="noStrike" kern="0" cap="none" spc="0" normalizeH="0" baseline="0" noProof="0">
                <a:ln>
                  <a:noFill/>
                </a:ln>
                <a:solidFill>
                  <a:srgbClr val="FFFFFF"/>
                </a:solidFill>
                <a:effectLst/>
                <a:uLnTx/>
                <a:uFillTx/>
                <a:latin typeface="Montserrat"/>
                <a:ea typeface="Montserrat"/>
                <a:cs typeface="Montserrat"/>
                <a:sym typeface="Montserrat"/>
              </a:rPr>
              <a:t>2010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1" name="Google Shape;1101;p41"/>
          <p:cNvSpPr txBox="1"/>
          <p:nvPr/>
        </p:nvSpPr>
        <p:spPr>
          <a:xfrm>
            <a:off x="8267700" y="3241675"/>
            <a:ext cx="954087" cy="45085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2300"/>
              <a:buFont typeface="Montserrat"/>
              <a:buNone/>
              <a:tabLst/>
              <a:defRPr/>
            </a:pPr>
            <a:r>
              <a:rPr kumimoji="0" lang="en-US" sz="2300" b="1" i="0" u="none" strike="noStrike" kern="0" cap="none" spc="0" normalizeH="0" baseline="0" noProof="0">
                <a:ln>
                  <a:noFill/>
                </a:ln>
                <a:solidFill>
                  <a:srgbClr val="FFFFFF"/>
                </a:solidFill>
                <a:effectLst/>
                <a:uLnTx/>
                <a:uFillTx/>
                <a:latin typeface="Montserrat"/>
                <a:ea typeface="Montserrat"/>
                <a:cs typeface="Montserrat"/>
                <a:sym typeface="Montserrat"/>
              </a:rPr>
              <a:t>2028</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2" name="Google Shape;1102;p41"/>
          <p:cNvSpPr txBox="1"/>
          <p:nvPr/>
        </p:nvSpPr>
        <p:spPr>
          <a:xfrm>
            <a:off x="10199687" y="3241675"/>
            <a:ext cx="949325" cy="45085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2300"/>
              <a:buFont typeface="Montserrat"/>
              <a:buNone/>
              <a:tabLst/>
              <a:defRPr/>
            </a:pPr>
            <a:r>
              <a:rPr kumimoji="0" lang="en-US" sz="2300" b="1" i="0" u="none" strike="noStrike" kern="0" cap="none" spc="0" normalizeH="0" baseline="0" noProof="0">
                <a:ln>
                  <a:noFill/>
                </a:ln>
                <a:solidFill>
                  <a:srgbClr val="FFFFFF"/>
                </a:solidFill>
                <a:effectLst/>
                <a:uLnTx/>
                <a:uFillTx/>
                <a:latin typeface="Montserrat"/>
                <a:ea typeface="Montserrat"/>
                <a:cs typeface="Montserrat"/>
                <a:sym typeface="Montserrat"/>
              </a:rPr>
              <a:t>2029</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3" name="Google Shape;1103;p41"/>
          <p:cNvSpPr txBox="1"/>
          <p:nvPr/>
        </p:nvSpPr>
        <p:spPr>
          <a:xfrm>
            <a:off x="6197600" y="952500"/>
            <a:ext cx="1716087" cy="877887"/>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700"/>
              <a:buFont typeface="Open Sans"/>
              <a:buNone/>
              <a:tabLst/>
              <a:defRPr/>
            </a:pPr>
            <a:r>
              <a:rPr kumimoji="0" lang="en-US" sz="17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4" name="Google Shape;1104;p41"/>
          <p:cNvSpPr txBox="1"/>
          <p:nvPr/>
        </p:nvSpPr>
        <p:spPr>
          <a:xfrm>
            <a:off x="10036175" y="958850"/>
            <a:ext cx="1717675" cy="877887"/>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700"/>
              <a:buFont typeface="Open Sans"/>
              <a:buNone/>
              <a:tabLst/>
              <a:defRPr/>
            </a:pPr>
            <a:r>
              <a:rPr kumimoji="0" lang="en-US" sz="17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5" name="Google Shape;1105;p41"/>
          <p:cNvSpPr txBox="1"/>
          <p:nvPr/>
        </p:nvSpPr>
        <p:spPr>
          <a:xfrm>
            <a:off x="525462" y="5087937"/>
            <a:ext cx="1716087" cy="8763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700"/>
              <a:buFont typeface="Open Sans"/>
              <a:buNone/>
              <a:tabLst/>
              <a:defRPr/>
            </a:pPr>
            <a:r>
              <a:rPr kumimoji="0" lang="en-US" sz="17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6" name="Google Shape;1106;p41"/>
          <p:cNvSpPr txBox="1"/>
          <p:nvPr/>
        </p:nvSpPr>
        <p:spPr>
          <a:xfrm>
            <a:off x="4364037" y="5087937"/>
            <a:ext cx="1716087" cy="8763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700"/>
              <a:buFont typeface="Open Sans"/>
              <a:buNone/>
              <a:tabLst/>
              <a:defRPr/>
            </a:pPr>
            <a:r>
              <a:rPr kumimoji="0" lang="en-US" sz="17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7" name="Google Shape;1107;p41"/>
          <p:cNvSpPr txBox="1"/>
          <p:nvPr/>
        </p:nvSpPr>
        <p:spPr>
          <a:xfrm>
            <a:off x="8202612" y="5094287"/>
            <a:ext cx="1716087" cy="8763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700"/>
              <a:buFont typeface="Open Sans"/>
              <a:buNone/>
              <a:tabLst/>
              <a:defRPr/>
            </a:pPr>
            <a:r>
              <a:rPr kumimoji="0" lang="en-US" sz="17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14:presetBounceEnd="5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000">
                                          <p:cBhvr additive="base">
                                            <p:cTn id="7" dur="750" fill="hold"/>
                                            <p:tgtEl>
                                              <p:spTgt spid="2"/>
                                            </p:tgtEl>
                                            <p:attrNameLst>
                                              <p:attrName>ppt_x</p:attrName>
                                            </p:attrNameLst>
                                          </p:cBhvr>
                                          <p:tavLst>
                                            <p:tav tm="0">
                                              <p:val>
                                                <p:strVal val="0-#ppt_w/2"/>
                                              </p:val>
                                            </p:tav>
                                            <p:tav tm="100000">
                                              <p:val>
                                                <p:strVal val="#ppt_x"/>
                                              </p:val>
                                            </p:tav>
                                          </p:tavLst>
                                        </p:anim>
                                        <p:anim calcmode="lin" valueType="num" p14:bounceEnd="50000">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50000">
                                      <p:stCondLst>
                                        <p:cond delay="100"/>
                                      </p:stCondLst>
                                      <p:childTnLst>
                                        <p:set>
                                          <p:cBhvr>
                                            <p:cTn id="10" dur="1" fill="hold">
                                              <p:stCondLst>
                                                <p:cond delay="0"/>
                                              </p:stCondLst>
                                            </p:cTn>
                                            <p:tgtEl>
                                              <p:spTgt spid="3"/>
                                            </p:tgtEl>
                                            <p:attrNameLst>
                                              <p:attrName>style.visibility</p:attrName>
                                            </p:attrNameLst>
                                          </p:cBhvr>
                                          <p:to>
                                            <p:strVal val="visible"/>
                                          </p:to>
                                        </p:set>
                                        <p:anim calcmode="lin" valueType="num" p14:bounceEnd="50000">
                                          <p:cBhvr additive="base">
                                            <p:cTn id="11" dur="750" fill="hold"/>
                                            <p:tgtEl>
                                              <p:spTgt spid="3"/>
                                            </p:tgtEl>
                                            <p:attrNameLst>
                                              <p:attrName>ppt_x</p:attrName>
                                            </p:attrNameLst>
                                          </p:cBhvr>
                                          <p:tavLst>
                                            <p:tav tm="0">
                                              <p:val>
                                                <p:strVal val="0-#ppt_w/2"/>
                                              </p:val>
                                            </p:tav>
                                            <p:tav tm="100000">
                                              <p:val>
                                                <p:strVal val="#ppt_x"/>
                                              </p:val>
                                            </p:tav>
                                          </p:tavLst>
                                        </p:anim>
                                        <p:anim calcmode="lin" valueType="num" p14:bounceEnd="50000">
                                          <p:cBhvr additive="base">
                                            <p:cTn id="12" dur="75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50000">
                                      <p:stCondLst>
                                        <p:cond delay="200"/>
                                      </p:stCondLst>
                                      <p:childTnLst>
                                        <p:set>
                                          <p:cBhvr>
                                            <p:cTn id="14" dur="1" fill="hold">
                                              <p:stCondLst>
                                                <p:cond delay="0"/>
                                              </p:stCondLst>
                                            </p:cTn>
                                            <p:tgtEl>
                                              <p:spTgt spid="4"/>
                                            </p:tgtEl>
                                            <p:attrNameLst>
                                              <p:attrName>style.visibility</p:attrName>
                                            </p:attrNameLst>
                                          </p:cBhvr>
                                          <p:to>
                                            <p:strVal val="visible"/>
                                          </p:to>
                                        </p:set>
                                        <p:anim calcmode="lin" valueType="num" p14:bounceEnd="50000">
                                          <p:cBhvr additive="base">
                                            <p:cTn id="15" dur="750" fill="hold"/>
                                            <p:tgtEl>
                                              <p:spTgt spid="4"/>
                                            </p:tgtEl>
                                            <p:attrNameLst>
                                              <p:attrName>ppt_x</p:attrName>
                                            </p:attrNameLst>
                                          </p:cBhvr>
                                          <p:tavLst>
                                            <p:tav tm="0">
                                              <p:val>
                                                <p:strVal val="0-#ppt_w/2"/>
                                              </p:val>
                                            </p:tav>
                                            <p:tav tm="100000">
                                              <p:val>
                                                <p:strVal val="#ppt_x"/>
                                              </p:val>
                                            </p:tav>
                                          </p:tavLst>
                                        </p:anim>
                                        <p:anim calcmode="lin" valueType="num" p14:bounceEnd="50000">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50000">
                                      <p:stCondLst>
                                        <p:cond delay="300"/>
                                      </p:stCondLst>
                                      <p:childTnLst>
                                        <p:set>
                                          <p:cBhvr>
                                            <p:cTn id="18" dur="1" fill="hold">
                                              <p:stCondLst>
                                                <p:cond delay="0"/>
                                              </p:stCondLst>
                                            </p:cTn>
                                            <p:tgtEl>
                                              <p:spTgt spid="5"/>
                                            </p:tgtEl>
                                            <p:attrNameLst>
                                              <p:attrName>style.visibility</p:attrName>
                                            </p:attrNameLst>
                                          </p:cBhvr>
                                          <p:to>
                                            <p:strVal val="visible"/>
                                          </p:to>
                                        </p:set>
                                        <p:anim calcmode="lin" valueType="num" p14:bounceEnd="50000">
                                          <p:cBhvr additive="base">
                                            <p:cTn id="19" dur="75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14:presetBounceEnd="50000">
                                      <p:stCondLst>
                                        <p:cond delay="400"/>
                                      </p:stCondLst>
                                      <p:childTnLst>
                                        <p:set>
                                          <p:cBhvr>
                                            <p:cTn id="22" dur="1" fill="hold">
                                              <p:stCondLst>
                                                <p:cond delay="0"/>
                                              </p:stCondLst>
                                            </p:cTn>
                                            <p:tgtEl>
                                              <p:spTgt spid="6"/>
                                            </p:tgtEl>
                                            <p:attrNameLst>
                                              <p:attrName>style.visibility</p:attrName>
                                            </p:attrNameLst>
                                          </p:cBhvr>
                                          <p:to>
                                            <p:strVal val="visible"/>
                                          </p:to>
                                        </p:set>
                                        <p:anim calcmode="lin" valueType="num" p14:bounceEnd="50000">
                                          <p:cBhvr additive="base">
                                            <p:cTn id="23" dur="75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24" dur="750" fill="hold"/>
                                            <p:tgtEl>
                                              <p:spTgt spid="6"/>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14:presetBounceEnd="50000">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14:bounceEnd="50000">
                                          <p:cBhvr additive="base">
                                            <p:cTn id="27" dur="750" fill="hold"/>
                                            <p:tgtEl>
                                              <p:spTgt spid="7"/>
                                            </p:tgtEl>
                                            <p:attrNameLst>
                                              <p:attrName>ppt_x</p:attrName>
                                            </p:attrNameLst>
                                          </p:cBhvr>
                                          <p:tavLst>
                                            <p:tav tm="0">
                                              <p:val>
                                                <p:strVal val="0-#ppt_w/2"/>
                                              </p:val>
                                            </p:tav>
                                            <p:tav tm="100000">
                                              <p:val>
                                                <p:strVal val="#ppt_x"/>
                                              </p:val>
                                            </p:tav>
                                          </p:tavLst>
                                        </p:anim>
                                        <p:anim calcmode="lin" valueType="num" p14:bounceEnd="50000">
                                          <p:cBhvr additive="base">
                                            <p:cTn id="28" dur="750" fill="hold"/>
                                            <p:tgtEl>
                                              <p:spTgt spid="7"/>
                                            </p:tgtEl>
                                            <p:attrNameLst>
                                              <p:attrName>ppt_y</p:attrName>
                                            </p:attrNameLst>
                                          </p:cBhvr>
                                          <p:tavLst>
                                            <p:tav tm="0">
                                              <p:val>
                                                <p:strVal val="#ppt_y"/>
                                              </p:val>
                                            </p:tav>
                                            <p:tav tm="100000">
                                              <p:val>
                                                <p:strVal val="#ppt_y"/>
                                              </p:val>
                                            </p:tav>
                                          </p:tavLst>
                                        </p:anim>
                                      </p:childTnLst>
                                    </p:cTn>
                                  </p:par>
                                </p:childTnLst>
                              </p:cTn>
                            </p:par>
                            <p:par>
                              <p:cTn id="29" fill="hold">
                                <p:stCondLst>
                                  <p:cond delay="1250"/>
                                </p:stCondLst>
                                <p:childTnLst>
                                  <p:par>
                                    <p:cTn id="30" presetID="53" presetClass="entr" presetSubtype="16" fill="hold" grpId="0" nodeType="afterEffect">
                                      <p:stCondLst>
                                        <p:cond delay="0"/>
                                      </p:stCondLst>
                                      <p:childTnLst>
                                        <p:set>
                                          <p:cBhvr>
                                            <p:cTn id="31" dur="1" fill="hold">
                                              <p:stCondLst>
                                                <p:cond delay="0"/>
                                              </p:stCondLst>
                                            </p:cTn>
                                            <p:tgtEl>
                                              <p:spTgt spid="1097"/>
                                            </p:tgtEl>
                                            <p:attrNameLst>
                                              <p:attrName>style.visibility</p:attrName>
                                            </p:attrNameLst>
                                          </p:cBhvr>
                                          <p:to>
                                            <p:strVal val="visible"/>
                                          </p:to>
                                        </p:set>
                                        <p:anim calcmode="lin" valueType="num">
                                          <p:cBhvr>
                                            <p:cTn id="32" dur="750" fill="hold"/>
                                            <p:tgtEl>
                                              <p:spTgt spid="1097"/>
                                            </p:tgtEl>
                                            <p:attrNameLst>
                                              <p:attrName>ppt_w</p:attrName>
                                            </p:attrNameLst>
                                          </p:cBhvr>
                                          <p:tavLst>
                                            <p:tav tm="0">
                                              <p:val>
                                                <p:fltVal val="0"/>
                                              </p:val>
                                            </p:tav>
                                            <p:tav tm="100000">
                                              <p:val>
                                                <p:strVal val="#ppt_w"/>
                                              </p:val>
                                            </p:tav>
                                          </p:tavLst>
                                        </p:anim>
                                        <p:anim calcmode="lin" valueType="num">
                                          <p:cBhvr>
                                            <p:cTn id="33" dur="750" fill="hold"/>
                                            <p:tgtEl>
                                              <p:spTgt spid="1097"/>
                                            </p:tgtEl>
                                            <p:attrNameLst>
                                              <p:attrName>ppt_h</p:attrName>
                                            </p:attrNameLst>
                                          </p:cBhvr>
                                          <p:tavLst>
                                            <p:tav tm="0">
                                              <p:val>
                                                <p:fltVal val="0"/>
                                              </p:val>
                                            </p:tav>
                                            <p:tav tm="100000">
                                              <p:val>
                                                <p:strVal val="#ppt_h"/>
                                              </p:val>
                                            </p:tav>
                                          </p:tavLst>
                                        </p:anim>
                                        <p:animEffect transition="in" filter="fade">
                                          <p:cBhvr>
                                            <p:cTn id="34" dur="750"/>
                                            <p:tgtEl>
                                              <p:spTgt spid="1097"/>
                                            </p:tgtEl>
                                          </p:cBhvr>
                                        </p:animEffect>
                                      </p:childTnLst>
                                    </p:cTn>
                                  </p:par>
                                  <p:par>
                                    <p:cTn id="35" presetID="2" presetClass="entr" presetSubtype="1" fill="hold" grpId="0" nodeType="withEffect" p14:presetBounceEnd="50000">
                                      <p:stCondLst>
                                        <p:cond delay="0"/>
                                      </p:stCondLst>
                                      <p:childTnLst>
                                        <p:set>
                                          <p:cBhvr>
                                            <p:cTn id="36" dur="1" fill="hold">
                                              <p:stCondLst>
                                                <p:cond delay="0"/>
                                              </p:stCondLst>
                                            </p:cTn>
                                            <p:tgtEl>
                                              <p:spTgt spid="1049"/>
                                            </p:tgtEl>
                                            <p:attrNameLst>
                                              <p:attrName>style.visibility</p:attrName>
                                            </p:attrNameLst>
                                          </p:cBhvr>
                                          <p:to>
                                            <p:strVal val="visible"/>
                                          </p:to>
                                        </p:set>
                                        <p:anim calcmode="lin" valueType="num" p14:bounceEnd="50000">
                                          <p:cBhvr additive="base">
                                            <p:cTn id="37" dur="750" fill="hold"/>
                                            <p:tgtEl>
                                              <p:spTgt spid="1049"/>
                                            </p:tgtEl>
                                            <p:attrNameLst>
                                              <p:attrName>ppt_x</p:attrName>
                                            </p:attrNameLst>
                                          </p:cBhvr>
                                          <p:tavLst>
                                            <p:tav tm="0">
                                              <p:val>
                                                <p:strVal val="#ppt_x"/>
                                              </p:val>
                                            </p:tav>
                                            <p:tav tm="100000">
                                              <p:val>
                                                <p:strVal val="#ppt_x"/>
                                              </p:val>
                                            </p:tav>
                                          </p:tavLst>
                                        </p:anim>
                                        <p:anim calcmode="lin" valueType="num" p14:bounceEnd="50000">
                                          <p:cBhvr additive="base">
                                            <p:cTn id="38" dur="750" fill="hold"/>
                                            <p:tgtEl>
                                              <p:spTgt spid="1049"/>
                                            </p:tgtEl>
                                            <p:attrNameLst>
                                              <p:attrName>ppt_y</p:attrName>
                                            </p:attrNameLst>
                                          </p:cBhvr>
                                          <p:tavLst>
                                            <p:tav tm="0">
                                              <p:val>
                                                <p:strVal val="0-#ppt_h/2"/>
                                              </p:val>
                                            </p:tav>
                                            <p:tav tm="100000">
                                              <p:val>
                                                <p:strVal val="#ppt_y"/>
                                              </p:val>
                                            </p:tav>
                                          </p:tavLst>
                                        </p:anim>
                                      </p:childTnLst>
                                    </p:cTn>
                                  </p:par>
                                  <p:par>
                                    <p:cTn id="39" presetID="2" presetClass="entr" presetSubtype="4" fill="hold" grpId="0" nodeType="withEffect" p14:presetBounceEnd="50000">
                                      <p:stCondLst>
                                        <p:cond delay="0"/>
                                      </p:stCondLst>
                                      <p:childTnLst>
                                        <p:set>
                                          <p:cBhvr>
                                            <p:cTn id="40" dur="1" fill="hold">
                                              <p:stCondLst>
                                                <p:cond delay="0"/>
                                              </p:stCondLst>
                                            </p:cTn>
                                            <p:tgtEl>
                                              <p:spTgt spid="1105"/>
                                            </p:tgtEl>
                                            <p:attrNameLst>
                                              <p:attrName>style.visibility</p:attrName>
                                            </p:attrNameLst>
                                          </p:cBhvr>
                                          <p:to>
                                            <p:strVal val="visible"/>
                                          </p:to>
                                        </p:set>
                                        <p:anim calcmode="lin" valueType="num" p14:bounceEnd="50000">
                                          <p:cBhvr additive="base">
                                            <p:cTn id="41" dur="750" fill="hold"/>
                                            <p:tgtEl>
                                              <p:spTgt spid="1105"/>
                                            </p:tgtEl>
                                            <p:attrNameLst>
                                              <p:attrName>ppt_x</p:attrName>
                                            </p:attrNameLst>
                                          </p:cBhvr>
                                          <p:tavLst>
                                            <p:tav tm="0">
                                              <p:val>
                                                <p:strVal val="#ppt_x"/>
                                              </p:val>
                                            </p:tav>
                                            <p:tav tm="100000">
                                              <p:val>
                                                <p:strVal val="#ppt_x"/>
                                              </p:val>
                                            </p:tav>
                                          </p:tavLst>
                                        </p:anim>
                                        <p:anim calcmode="lin" valueType="num" p14:bounceEnd="50000">
                                          <p:cBhvr additive="base">
                                            <p:cTn id="42" dur="750" fill="hold"/>
                                            <p:tgtEl>
                                              <p:spTgt spid="1105"/>
                                            </p:tgtEl>
                                            <p:attrNameLst>
                                              <p:attrName>ppt_y</p:attrName>
                                            </p:attrNameLst>
                                          </p:cBhvr>
                                          <p:tavLst>
                                            <p:tav tm="0">
                                              <p:val>
                                                <p:strVal val="1+#ppt_h/2"/>
                                              </p:val>
                                            </p:tav>
                                            <p:tav tm="100000">
                                              <p:val>
                                                <p:strVal val="#ppt_y"/>
                                              </p:val>
                                            </p:tav>
                                          </p:tavLst>
                                        </p:anim>
                                      </p:childTnLst>
                                    </p:cTn>
                                  </p:par>
                                </p:childTnLst>
                              </p:cTn>
                            </p:par>
                            <p:par>
                              <p:cTn id="43" fill="hold">
                                <p:stCondLst>
                                  <p:cond delay="2000"/>
                                </p:stCondLst>
                                <p:childTnLst>
                                  <p:par>
                                    <p:cTn id="44" presetID="53" presetClass="entr" presetSubtype="16" fill="hold" grpId="0" nodeType="afterEffect">
                                      <p:stCondLst>
                                        <p:cond delay="0"/>
                                      </p:stCondLst>
                                      <p:childTnLst>
                                        <p:set>
                                          <p:cBhvr>
                                            <p:cTn id="45" dur="1" fill="hold">
                                              <p:stCondLst>
                                                <p:cond delay="0"/>
                                              </p:stCondLst>
                                            </p:cTn>
                                            <p:tgtEl>
                                              <p:spTgt spid="1098"/>
                                            </p:tgtEl>
                                            <p:attrNameLst>
                                              <p:attrName>style.visibility</p:attrName>
                                            </p:attrNameLst>
                                          </p:cBhvr>
                                          <p:to>
                                            <p:strVal val="visible"/>
                                          </p:to>
                                        </p:set>
                                        <p:anim calcmode="lin" valueType="num">
                                          <p:cBhvr>
                                            <p:cTn id="46" dur="750" fill="hold"/>
                                            <p:tgtEl>
                                              <p:spTgt spid="1098"/>
                                            </p:tgtEl>
                                            <p:attrNameLst>
                                              <p:attrName>ppt_w</p:attrName>
                                            </p:attrNameLst>
                                          </p:cBhvr>
                                          <p:tavLst>
                                            <p:tav tm="0">
                                              <p:val>
                                                <p:fltVal val="0"/>
                                              </p:val>
                                            </p:tav>
                                            <p:tav tm="100000">
                                              <p:val>
                                                <p:strVal val="#ppt_w"/>
                                              </p:val>
                                            </p:tav>
                                          </p:tavLst>
                                        </p:anim>
                                        <p:anim calcmode="lin" valueType="num">
                                          <p:cBhvr>
                                            <p:cTn id="47" dur="750" fill="hold"/>
                                            <p:tgtEl>
                                              <p:spTgt spid="1098"/>
                                            </p:tgtEl>
                                            <p:attrNameLst>
                                              <p:attrName>ppt_h</p:attrName>
                                            </p:attrNameLst>
                                          </p:cBhvr>
                                          <p:tavLst>
                                            <p:tav tm="0">
                                              <p:val>
                                                <p:fltVal val="0"/>
                                              </p:val>
                                            </p:tav>
                                            <p:tav tm="100000">
                                              <p:val>
                                                <p:strVal val="#ppt_h"/>
                                              </p:val>
                                            </p:tav>
                                          </p:tavLst>
                                        </p:anim>
                                        <p:animEffect transition="in" filter="fade">
                                          <p:cBhvr>
                                            <p:cTn id="48" dur="750"/>
                                            <p:tgtEl>
                                              <p:spTgt spid="1098"/>
                                            </p:tgtEl>
                                          </p:cBhvr>
                                        </p:animEffect>
                                      </p:childTnLst>
                                    </p:cTn>
                                  </p:par>
                                  <p:par>
                                    <p:cTn id="49" presetID="2" presetClass="entr" presetSubtype="4" fill="hold" grpId="0" nodeType="withEffect" p14:presetBounceEnd="50000">
                                      <p:stCondLst>
                                        <p:cond delay="0"/>
                                      </p:stCondLst>
                                      <p:childTnLst>
                                        <p:set>
                                          <p:cBhvr>
                                            <p:cTn id="50" dur="1" fill="hold">
                                              <p:stCondLst>
                                                <p:cond delay="0"/>
                                              </p:stCondLst>
                                            </p:cTn>
                                            <p:tgtEl>
                                              <p:spTgt spid="1050"/>
                                            </p:tgtEl>
                                            <p:attrNameLst>
                                              <p:attrName>style.visibility</p:attrName>
                                            </p:attrNameLst>
                                          </p:cBhvr>
                                          <p:to>
                                            <p:strVal val="visible"/>
                                          </p:to>
                                        </p:set>
                                        <p:anim calcmode="lin" valueType="num" p14:bounceEnd="50000">
                                          <p:cBhvr additive="base">
                                            <p:cTn id="51" dur="750" fill="hold"/>
                                            <p:tgtEl>
                                              <p:spTgt spid="1050"/>
                                            </p:tgtEl>
                                            <p:attrNameLst>
                                              <p:attrName>ppt_x</p:attrName>
                                            </p:attrNameLst>
                                          </p:cBhvr>
                                          <p:tavLst>
                                            <p:tav tm="0">
                                              <p:val>
                                                <p:strVal val="#ppt_x"/>
                                              </p:val>
                                            </p:tav>
                                            <p:tav tm="100000">
                                              <p:val>
                                                <p:strVal val="#ppt_x"/>
                                              </p:val>
                                            </p:tav>
                                          </p:tavLst>
                                        </p:anim>
                                        <p:anim calcmode="lin" valueType="num" p14:bounceEnd="50000">
                                          <p:cBhvr additive="base">
                                            <p:cTn id="52" dur="750" fill="hold"/>
                                            <p:tgtEl>
                                              <p:spTgt spid="1050"/>
                                            </p:tgtEl>
                                            <p:attrNameLst>
                                              <p:attrName>ppt_y</p:attrName>
                                            </p:attrNameLst>
                                          </p:cBhvr>
                                          <p:tavLst>
                                            <p:tav tm="0">
                                              <p:val>
                                                <p:strVal val="1+#ppt_h/2"/>
                                              </p:val>
                                            </p:tav>
                                            <p:tav tm="100000">
                                              <p:val>
                                                <p:strVal val="#ppt_y"/>
                                              </p:val>
                                            </p:tav>
                                          </p:tavLst>
                                        </p:anim>
                                      </p:childTnLst>
                                    </p:cTn>
                                  </p:par>
                                  <p:par>
                                    <p:cTn id="53" presetID="2" presetClass="entr" presetSubtype="1" fill="hold" grpId="0" nodeType="withEffect" p14:presetBounceEnd="50000">
                                      <p:stCondLst>
                                        <p:cond delay="0"/>
                                      </p:stCondLst>
                                      <p:childTnLst>
                                        <p:set>
                                          <p:cBhvr>
                                            <p:cTn id="54" dur="1" fill="hold">
                                              <p:stCondLst>
                                                <p:cond delay="0"/>
                                              </p:stCondLst>
                                            </p:cTn>
                                            <p:tgtEl>
                                              <p:spTgt spid="1047"/>
                                            </p:tgtEl>
                                            <p:attrNameLst>
                                              <p:attrName>style.visibility</p:attrName>
                                            </p:attrNameLst>
                                          </p:cBhvr>
                                          <p:to>
                                            <p:strVal val="visible"/>
                                          </p:to>
                                        </p:set>
                                        <p:anim calcmode="lin" valueType="num" p14:bounceEnd="50000">
                                          <p:cBhvr additive="base">
                                            <p:cTn id="55" dur="750" fill="hold"/>
                                            <p:tgtEl>
                                              <p:spTgt spid="1047"/>
                                            </p:tgtEl>
                                            <p:attrNameLst>
                                              <p:attrName>ppt_x</p:attrName>
                                            </p:attrNameLst>
                                          </p:cBhvr>
                                          <p:tavLst>
                                            <p:tav tm="0">
                                              <p:val>
                                                <p:strVal val="#ppt_x"/>
                                              </p:val>
                                            </p:tav>
                                            <p:tav tm="100000">
                                              <p:val>
                                                <p:strVal val="#ppt_x"/>
                                              </p:val>
                                            </p:tav>
                                          </p:tavLst>
                                        </p:anim>
                                        <p:anim calcmode="lin" valueType="num" p14:bounceEnd="50000">
                                          <p:cBhvr additive="base">
                                            <p:cTn id="56" dur="750" fill="hold"/>
                                            <p:tgtEl>
                                              <p:spTgt spid="1047"/>
                                            </p:tgtEl>
                                            <p:attrNameLst>
                                              <p:attrName>ppt_y</p:attrName>
                                            </p:attrNameLst>
                                          </p:cBhvr>
                                          <p:tavLst>
                                            <p:tav tm="0">
                                              <p:val>
                                                <p:strVal val="0-#ppt_h/2"/>
                                              </p:val>
                                            </p:tav>
                                            <p:tav tm="100000">
                                              <p:val>
                                                <p:strVal val="#ppt_y"/>
                                              </p:val>
                                            </p:tav>
                                          </p:tavLst>
                                        </p:anim>
                                      </p:childTnLst>
                                    </p:cTn>
                                  </p:par>
                                </p:childTnLst>
                              </p:cTn>
                            </p:par>
                            <p:par>
                              <p:cTn id="57" fill="hold">
                                <p:stCondLst>
                                  <p:cond delay="2750"/>
                                </p:stCondLst>
                                <p:childTnLst>
                                  <p:par>
                                    <p:cTn id="58" presetID="53" presetClass="entr" presetSubtype="16" fill="hold" grpId="0" nodeType="afterEffect">
                                      <p:stCondLst>
                                        <p:cond delay="0"/>
                                      </p:stCondLst>
                                      <p:childTnLst>
                                        <p:set>
                                          <p:cBhvr>
                                            <p:cTn id="59" dur="1" fill="hold">
                                              <p:stCondLst>
                                                <p:cond delay="0"/>
                                              </p:stCondLst>
                                            </p:cTn>
                                            <p:tgtEl>
                                              <p:spTgt spid="1099"/>
                                            </p:tgtEl>
                                            <p:attrNameLst>
                                              <p:attrName>style.visibility</p:attrName>
                                            </p:attrNameLst>
                                          </p:cBhvr>
                                          <p:to>
                                            <p:strVal val="visible"/>
                                          </p:to>
                                        </p:set>
                                        <p:anim calcmode="lin" valueType="num">
                                          <p:cBhvr>
                                            <p:cTn id="60" dur="750" fill="hold"/>
                                            <p:tgtEl>
                                              <p:spTgt spid="1099"/>
                                            </p:tgtEl>
                                            <p:attrNameLst>
                                              <p:attrName>ppt_w</p:attrName>
                                            </p:attrNameLst>
                                          </p:cBhvr>
                                          <p:tavLst>
                                            <p:tav tm="0">
                                              <p:val>
                                                <p:fltVal val="0"/>
                                              </p:val>
                                            </p:tav>
                                            <p:tav tm="100000">
                                              <p:val>
                                                <p:strVal val="#ppt_w"/>
                                              </p:val>
                                            </p:tav>
                                          </p:tavLst>
                                        </p:anim>
                                        <p:anim calcmode="lin" valueType="num">
                                          <p:cBhvr>
                                            <p:cTn id="61" dur="750" fill="hold"/>
                                            <p:tgtEl>
                                              <p:spTgt spid="1099"/>
                                            </p:tgtEl>
                                            <p:attrNameLst>
                                              <p:attrName>ppt_h</p:attrName>
                                            </p:attrNameLst>
                                          </p:cBhvr>
                                          <p:tavLst>
                                            <p:tav tm="0">
                                              <p:val>
                                                <p:fltVal val="0"/>
                                              </p:val>
                                            </p:tav>
                                            <p:tav tm="100000">
                                              <p:val>
                                                <p:strVal val="#ppt_h"/>
                                              </p:val>
                                            </p:tav>
                                          </p:tavLst>
                                        </p:anim>
                                        <p:animEffect transition="in" filter="fade">
                                          <p:cBhvr>
                                            <p:cTn id="62" dur="750"/>
                                            <p:tgtEl>
                                              <p:spTgt spid="1099"/>
                                            </p:tgtEl>
                                          </p:cBhvr>
                                        </p:animEffect>
                                      </p:childTnLst>
                                    </p:cTn>
                                  </p:par>
                                  <p:par>
                                    <p:cTn id="63" presetID="2" presetClass="entr" presetSubtype="1" fill="hold" grpId="0" nodeType="withEffect" p14:presetBounceEnd="50000">
                                      <p:stCondLst>
                                        <p:cond delay="0"/>
                                      </p:stCondLst>
                                      <p:childTnLst>
                                        <p:set>
                                          <p:cBhvr>
                                            <p:cTn id="64" dur="1" fill="hold">
                                              <p:stCondLst>
                                                <p:cond delay="0"/>
                                              </p:stCondLst>
                                            </p:cTn>
                                            <p:tgtEl>
                                              <p:spTgt spid="1052"/>
                                            </p:tgtEl>
                                            <p:attrNameLst>
                                              <p:attrName>style.visibility</p:attrName>
                                            </p:attrNameLst>
                                          </p:cBhvr>
                                          <p:to>
                                            <p:strVal val="visible"/>
                                          </p:to>
                                        </p:set>
                                        <p:anim calcmode="lin" valueType="num" p14:bounceEnd="50000">
                                          <p:cBhvr additive="base">
                                            <p:cTn id="65" dur="750" fill="hold"/>
                                            <p:tgtEl>
                                              <p:spTgt spid="1052"/>
                                            </p:tgtEl>
                                            <p:attrNameLst>
                                              <p:attrName>ppt_x</p:attrName>
                                            </p:attrNameLst>
                                          </p:cBhvr>
                                          <p:tavLst>
                                            <p:tav tm="0">
                                              <p:val>
                                                <p:strVal val="#ppt_x"/>
                                              </p:val>
                                            </p:tav>
                                            <p:tav tm="100000">
                                              <p:val>
                                                <p:strVal val="#ppt_x"/>
                                              </p:val>
                                            </p:tav>
                                          </p:tavLst>
                                        </p:anim>
                                        <p:anim calcmode="lin" valueType="num" p14:bounceEnd="50000">
                                          <p:cBhvr additive="base">
                                            <p:cTn id="66" dur="750" fill="hold"/>
                                            <p:tgtEl>
                                              <p:spTgt spid="1052"/>
                                            </p:tgtEl>
                                            <p:attrNameLst>
                                              <p:attrName>ppt_y</p:attrName>
                                            </p:attrNameLst>
                                          </p:cBhvr>
                                          <p:tavLst>
                                            <p:tav tm="0">
                                              <p:val>
                                                <p:strVal val="0-#ppt_h/2"/>
                                              </p:val>
                                            </p:tav>
                                            <p:tav tm="100000">
                                              <p:val>
                                                <p:strVal val="#ppt_y"/>
                                              </p:val>
                                            </p:tav>
                                          </p:tavLst>
                                        </p:anim>
                                      </p:childTnLst>
                                    </p:cTn>
                                  </p:par>
                                  <p:par>
                                    <p:cTn id="67" presetID="2" presetClass="entr" presetSubtype="4" fill="hold" grpId="0" nodeType="withEffect" p14:presetBounceEnd="50000">
                                      <p:stCondLst>
                                        <p:cond delay="0"/>
                                      </p:stCondLst>
                                      <p:childTnLst>
                                        <p:set>
                                          <p:cBhvr>
                                            <p:cTn id="68" dur="1" fill="hold">
                                              <p:stCondLst>
                                                <p:cond delay="0"/>
                                              </p:stCondLst>
                                            </p:cTn>
                                            <p:tgtEl>
                                              <p:spTgt spid="1106"/>
                                            </p:tgtEl>
                                            <p:attrNameLst>
                                              <p:attrName>style.visibility</p:attrName>
                                            </p:attrNameLst>
                                          </p:cBhvr>
                                          <p:to>
                                            <p:strVal val="visible"/>
                                          </p:to>
                                        </p:set>
                                        <p:anim calcmode="lin" valueType="num" p14:bounceEnd="50000">
                                          <p:cBhvr additive="base">
                                            <p:cTn id="69" dur="750" fill="hold"/>
                                            <p:tgtEl>
                                              <p:spTgt spid="1106"/>
                                            </p:tgtEl>
                                            <p:attrNameLst>
                                              <p:attrName>ppt_x</p:attrName>
                                            </p:attrNameLst>
                                          </p:cBhvr>
                                          <p:tavLst>
                                            <p:tav tm="0">
                                              <p:val>
                                                <p:strVal val="#ppt_x"/>
                                              </p:val>
                                            </p:tav>
                                            <p:tav tm="100000">
                                              <p:val>
                                                <p:strVal val="#ppt_x"/>
                                              </p:val>
                                            </p:tav>
                                          </p:tavLst>
                                        </p:anim>
                                        <p:anim calcmode="lin" valueType="num" p14:bounceEnd="50000">
                                          <p:cBhvr additive="base">
                                            <p:cTn id="70" dur="750" fill="hold"/>
                                            <p:tgtEl>
                                              <p:spTgt spid="1106"/>
                                            </p:tgtEl>
                                            <p:attrNameLst>
                                              <p:attrName>ppt_y</p:attrName>
                                            </p:attrNameLst>
                                          </p:cBhvr>
                                          <p:tavLst>
                                            <p:tav tm="0">
                                              <p:val>
                                                <p:strVal val="1+#ppt_h/2"/>
                                              </p:val>
                                            </p:tav>
                                            <p:tav tm="100000">
                                              <p:val>
                                                <p:strVal val="#ppt_y"/>
                                              </p:val>
                                            </p:tav>
                                          </p:tavLst>
                                        </p:anim>
                                      </p:childTnLst>
                                    </p:cTn>
                                  </p:par>
                                </p:childTnLst>
                              </p:cTn>
                            </p:par>
                            <p:par>
                              <p:cTn id="71" fill="hold">
                                <p:stCondLst>
                                  <p:cond delay="3500"/>
                                </p:stCondLst>
                                <p:childTnLst>
                                  <p:par>
                                    <p:cTn id="72" presetID="53" presetClass="entr" presetSubtype="16" fill="hold" grpId="0" nodeType="afterEffect">
                                      <p:stCondLst>
                                        <p:cond delay="0"/>
                                      </p:stCondLst>
                                      <p:childTnLst>
                                        <p:set>
                                          <p:cBhvr>
                                            <p:cTn id="73" dur="1" fill="hold">
                                              <p:stCondLst>
                                                <p:cond delay="0"/>
                                              </p:stCondLst>
                                            </p:cTn>
                                            <p:tgtEl>
                                              <p:spTgt spid="1100"/>
                                            </p:tgtEl>
                                            <p:attrNameLst>
                                              <p:attrName>style.visibility</p:attrName>
                                            </p:attrNameLst>
                                          </p:cBhvr>
                                          <p:to>
                                            <p:strVal val="visible"/>
                                          </p:to>
                                        </p:set>
                                        <p:anim calcmode="lin" valueType="num">
                                          <p:cBhvr>
                                            <p:cTn id="74" dur="750" fill="hold"/>
                                            <p:tgtEl>
                                              <p:spTgt spid="1100"/>
                                            </p:tgtEl>
                                            <p:attrNameLst>
                                              <p:attrName>ppt_w</p:attrName>
                                            </p:attrNameLst>
                                          </p:cBhvr>
                                          <p:tavLst>
                                            <p:tav tm="0">
                                              <p:val>
                                                <p:fltVal val="0"/>
                                              </p:val>
                                            </p:tav>
                                            <p:tav tm="100000">
                                              <p:val>
                                                <p:strVal val="#ppt_w"/>
                                              </p:val>
                                            </p:tav>
                                          </p:tavLst>
                                        </p:anim>
                                        <p:anim calcmode="lin" valueType="num">
                                          <p:cBhvr>
                                            <p:cTn id="75" dur="750" fill="hold"/>
                                            <p:tgtEl>
                                              <p:spTgt spid="1100"/>
                                            </p:tgtEl>
                                            <p:attrNameLst>
                                              <p:attrName>ppt_h</p:attrName>
                                            </p:attrNameLst>
                                          </p:cBhvr>
                                          <p:tavLst>
                                            <p:tav tm="0">
                                              <p:val>
                                                <p:fltVal val="0"/>
                                              </p:val>
                                            </p:tav>
                                            <p:tav tm="100000">
                                              <p:val>
                                                <p:strVal val="#ppt_h"/>
                                              </p:val>
                                            </p:tav>
                                          </p:tavLst>
                                        </p:anim>
                                        <p:animEffect transition="in" filter="fade">
                                          <p:cBhvr>
                                            <p:cTn id="76" dur="750"/>
                                            <p:tgtEl>
                                              <p:spTgt spid="1100"/>
                                            </p:tgtEl>
                                          </p:cBhvr>
                                        </p:animEffect>
                                      </p:childTnLst>
                                    </p:cTn>
                                  </p:par>
                                  <p:par>
                                    <p:cTn id="77" presetID="2" presetClass="entr" presetSubtype="4" fill="hold" grpId="0" nodeType="withEffect" p14:presetBounceEnd="50000">
                                      <p:stCondLst>
                                        <p:cond delay="0"/>
                                      </p:stCondLst>
                                      <p:childTnLst>
                                        <p:set>
                                          <p:cBhvr>
                                            <p:cTn id="78" dur="1" fill="hold">
                                              <p:stCondLst>
                                                <p:cond delay="0"/>
                                              </p:stCondLst>
                                            </p:cTn>
                                            <p:tgtEl>
                                              <p:spTgt spid="1054"/>
                                            </p:tgtEl>
                                            <p:attrNameLst>
                                              <p:attrName>style.visibility</p:attrName>
                                            </p:attrNameLst>
                                          </p:cBhvr>
                                          <p:to>
                                            <p:strVal val="visible"/>
                                          </p:to>
                                        </p:set>
                                        <p:anim calcmode="lin" valueType="num" p14:bounceEnd="50000">
                                          <p:cBhvr additive="base">
                                            <p:cTn id="79" dur="750" fill="hold"/>
                                            <p:tgtEl>
                                              <p:spTgt spid="1054"/>
                                            </p:tgtEl>
                                            <p:attrNameLst>
                                              <p:attrName>ppt_x</p:attrName>
                                            </p:attrNameLst>
                                          </p:cBhvr>
                                          <p:tavLst>
                                            <p:tav tm="0">
                                              <p:val>
                                                <p:strVal val="#ppt_x"/>
                                              </p:val>
                                            </p:tav>
                                            <p:tav tm="100000">
                                              <p:val>
                                                <p:strVal val="#ppt_x"/>
                                              </p:val>
                                            </p:tav>
                                          </p:tavLst>
                                        </p:anim>
                                        <p:anim calcmode="lin" valueType="num" p14:bounceEnd="50000">
                                          <p:cBhvr additive="base">
                                            <p:cTn id="80" dur="750" fill="hold"/>
                                            <p:tgtEl>
                                              <p:spTgt spid="1054"/>
                                            </p:tgtEl>
                                            <p:attrNameLst>
                                              <p:attrName>ppt_y</p:attrName>
                                            </p:attrNameLst>
                                          </p:cBhvr>
                                          <p:tavLst>
                                            <p:tav tm="0">
                                              <p:val>
                                                <p:strVal val="1+#ppt_h/2"/>
                                              </p:val>
                                            </p:tav>
                                            <p:tav tm="100000">
                                              <p:val>
                                                <p:strVal val="#ppt_y"/>
                                              </p:val>
                                            </p:tav>
                                          </p:tavLst>
                                        </p:anim>
                                      </p:childTnLst>
                                    </p:cTn>
                                  </p:par>
                                  <p:par>
                                    <p:cTn id="81" presetID="2" presetClass="entr" presetSubtype="1" fill="hold" grpId="0" nodeType="withEffect" p14:presetBounceEnd="50000">
                                      <p:stCondLst>
                                        <p:cond delay="0"/>
                                      </p:stCondLst>
                                      <p:childTnLst>
                                        <p:set>
                                          <p:cBhvr>
                                            <p:cTn id="82" dur="1" fill="hold">
                                              <p:stCondLst>
                                                <p:cond delay="0"/>
                                              </p:stCondLst>
                                            </p:cTn>
                                            <p:tgtEl>
                                              <p:spTgt spid="1103"/>
                                            </p:tgtEl>
                                            <p:attrNameLst>
                                              <p:attrName>style.visibility</p:attrName>
                                            </p:attrNameLst>
                                          </p:cBhvr>
                                          <p:to>
                                            <p:strVal val="visible"/>
                                          </p:to>
                                        </p:set>
                                        <p:anim calcmode="lin" valueType="num" p14:bounceEnd="50000">
                                          <p:cBhvr additive="base">
                                            <p:cTn id="83" dur="750" fill="hold"/>
                                            <p:tgtEl>
                                              <p:spTgt spid="1103"/>
                                            </p:tgtEl>
                                            <p:attrNameLst>
                                              <p:attrName>ppt_x</p:attrName>
                                            </p:attrNameLst>
                                          </p:cBhvr>
                                          <p:tavLst>
                                            <p:tav tm="0">
                                              <p:val>
                                                <p:strVal val="#ppt_x"/>
                                              </p:val>
                                            </p:tav>
                                            <p:tav tm="100000">
                                              <p:val>
                                                <p:strVal val="#ppt_x"/>
                                              </p:val>
                                            </p:tav>
                                          </p:tavLst>
                                        </p:anim>
                                        <p:anim calcmode="lin" valueType="num" p14:bounceEnd="50000">
                                          <p:cBhvr additive="base">
                                            <p:cTn id="84" dur="750" fill="hold"/>
                                            <p:tgtEl>
                                              <p:spTgt spid="1103"/>
                                            </p:tgtEl>
                                            <p:attrNameLst>
                                              <p:attrName>ppt_y</p:attrName>
                                            </p:attrNameLst>
                                          </p:cBhvr>
                                          <p:tavLst>
                                            <p:tav tm="0">
                                              <p:val>
                                                <p:strVal val="0-#ppt_h/2"/>
                                              </p:val>
                                            </p:tav>
                                            <p:tav tm="100000">
                                              <p:val>
                                                <p:strVal val="#ppt_y"/>
                                              </p:val>
                                            </p:tav>
                                          </p:tavLst>
                                        </p:anim>
                                      </p:childTnLst>
                                    </p:cTn>
                                  </p:par>
                                </p:childTnLst>
                              </p:cTn>
                            </p:par>
                            <p:par>
                              <p:cTn id="85" fill="hold">
                                <p:stCondLst>
                                  <p:cond delay="4250"/>
                                </p:stCondLst>
                                <p:childTnLst>
                                  <p:par>
                                    <p:cTn id="86" presetID="53" presetClass="entr" presetSubtype="16" fill="hold" grpId="0" nodeType="afterEffect">
                                      <p:stCondLst>
                                        <p:cond delay="0"/>
                                      </p:stCondLst>
                                      <p:childTnLst>
                                        <p:set>
                                          <p:cBhvr>
                                            <p:cTn id="87" dur="1" fill="hold">
                                              <p:stCondLst>
                                                <p:cond delay="0"/>
                                              </p:stCondLst>
                                            </p:cTn>
                                            <p:tgtEl>
                                              <p:spTgt spid="1101"/>
                                            </p:tgtEl>
                                            <p:attrNameLst>
                                              <p:attrName>style.visibility</p:attrName>
                                            </p:attrNameLst>
                                          </p:cBhvr>
                                          <p:to>
                                            <p:strVal val="visible"/>
                                          </p:to>
                                        </p:set>
                                        <p:anim calcmode="lin" valueType="num">
                                          <p:cBhvr>
                                            <p:cTn id="88" dur="750" fill="hold"/>
                                            <p:tgtEl>
                                              <p:spTgt spid="1101"/>
                                            </p:tgtEl>
                                            <p:attrNameLst>
                                              <p:attrName>ppt_w</p:attrName>
                                            </p:attrNameLst>
                                          </p:cBhvr>
                                          <p:tavLst>
                                            <p:tav tm="0">
                                              <p:val>
                                                <p:fltVal val="0"/>
                                              </p:val>
                                            </p:tav>
                                            <p:tav tm="100000">
                                              <p:val>
                                                <p:strVal val="#ppt_w"/>
                                              </p:val>
                                            </p:tav>
                                          </p:tavLst>
                                        </p:anim>
                                        <p:anim calcmode="lin" valueType="num">
                                          <p:cBhvr>
                                            <p:cTn id="89" dur="750" fill="hold"/>
                                            <p:tgtEl>
                                              <p:spTgt spid="1101"/>
                                            </p:tgtEl>
                                            <p:attrNameLst>
                                              <p:attrName>ppt_h</p:attrName>
                                            </p:attrNameLst>
                                          </p:cBhvr>
                                          <p:tavLst>
                                            <p:tav tm="0">
                                              <p:val>
                                                <p:fltVal val="0"/>
                                              </p:val>
                                            </p:tav>
                                            <p:tav tm="100000">
                                              <p:val>
                                                <p:strVal val="#ppt_h"/>
                                              </p:val>
                                            </p:tav>
                                          </p:tavLst>
                                        </p:anim>
                                        <p:animEffect transition="in" filter="fade">
                                          <p:cBhvr>
                                            <p:cTn id="90" dur="750"/>
                                            <p:tgtEl>
                                              <p:spTgt spid="1101"/>
                                            </p:tgtEl>
                                          </p:cBhvr>
                                        </p:animEffect>
                                      </p:childTnLst>
                                    </p:cTn>
                                  </p:par>
                                  <p:par>
                                    <p:cTn id="91" presetID="2" presetClass="entr" presetSubtype="1" fill="hold" grpId="0" nodeType="withEffect" p14:presetBounceEnd="50000">
                                      <p:stCondLst>
                                        <p:cond delay="0"/>
                                      </p:stCondLst>
                                      <p:childTnLst>
                                        <p:set>
                                          <p:cBhvr>
                                            <p:cTn id="92" dur="1" fill="hold">
                                              <p:stCondLst>
                                                <p:cond delay="0"/>
                                              </p:stCondLst>
                                            </p:cTn>
                                            <p:tgtEl>
                                              <p:spTgt spid="1053"/>
                                            </p:tgtEl>
                                            <p:attrNameLst>
                                              <p:attrName>style.visibility</p:attrName>
                                            </p:attrNameLst>
                                          </p:cBhvr>
                                          <p:to>
                                            <p:strVal val="visible"/>
                                          </p:to>
                                        </p:set>
                                        <p:anim calcmode="lin" valueType="num" p14:bounceEnd="50000">
                                          <p:cBhvr additive="base">
                                            <p:cTn id="93" dur="750" fill="hold"/>
                                            <p:tgtEl>
                                              <p:spTgt spid="1053"/>
                                            </p:tgtEl>
                                            <p:attrNameLst>
                                              <p:attrName>ppt_x</p:attrName>
                                            </p:attrNameLst>
                                          </p:cBhvr>
                                          <p:tavLst>
                                            <p:tav tm="0">
                                              <p:val>
                                                <p:strVal val="#ppt_x"/>
                                              </p:val>
                                            </p:tav>
                                            <p:tav tm="100000">
                                              <p:val>
                                                <p:strVal val="#ppt_x"/>
                                              </p:val>
                                            </p:tav>
                                          </p:tavLst>
                                        </p:anim>
                                        <p:anim calcmode="lin" valueType="num" p14:bounceEnd="50000">
                                          <p:cBhvr additive="base">
                                            <p:cTn id="94" dur="750" fill="hold"/>
                                            <p:tgtEl>
                                              <p:spTgt spid="1053"/>
                                            </p:tgtEl>
                                            <p:attrNameLst>
                                              <p:attrName>ppt_y</p:attrName>
                                            </p:attrNameLst>
                                          </p:cBhvr>
                                          <p:tavLst>
                                            <p:tav tm="0">
                                              <p:val>
                                                <p:strVal val="0-#ppt_h/2"/>
                                              </p:val>
                                            </p:tav>
                                            <p:tav tm="100000">
                                              <p:val>
                                                <p:strVal val="#ppt_y"/>
                                              </p:val>
                                            </p:tav>
                                          </p:tavLst>
                                        </p:anim>
                                      </p:childTnLst>
                                    </p:cTn>
                                  </p:par>
                                  <p:par>
                                    <p:cTn id="95" presetID="2" presetClass="entr" presetSubtype="4" fill="hold" grpId="0" nodeType="withEffect" p14:presetBounceEnd="50000">
                                      <p:stCondLst>
                                        <p:cond delay="0"/>
                                      </p:stCondLst>
                                      <p:childTnLst>
                                        <p:set>
                                          <p:cBhvr>
                                            <p:cTn id="96" dur="1" fill="hold">
                                              <p:stCondLst>
                                                <p:cond delay="0"/>
                                              </p:stCondLst>
                                            </p:cTn>
                                            <p:tgtEl>
                                              <p:spTgt spid="1107"/>
                                            </p:tgtEl>
                                            <p:attrNameLst>
                                              <p:attrName>style.visibility</p:attrName>
                                            </p:attrNameLst>
                                          </p:cBhvr>
                                          <p:to>
                                            <p:strVal val="visible"/>
                                          </p:to>
                                        </p:set>
                                        <p:anim calcmode="lin" valueType="num" p14:bounceEnd="50000">
                                          <p:cBhvr additive="base">
                                            <p:cTn id="97" dur="750" fill="hold"/>
                                            <p:tgtEl>
                                              <p:spTgt spid="1107"/>
                                            </p:tgtEl>
                                            <p:attrNameLst>
                                              <p:attrName>ppt_x</p:attrName>
                                            </p:attrNameLst>
                                          </p:cBhvr>
                                          <p:tavLst>
                                            <p:tav tm="0">
                                              <p:val>
                                                <p:strVal val="#ppt_x"/>
                                              </p:val>
                                            </p:tav>
                                            <p:tav tm="100000">
                                              <p:val>
                                                <p:strVal val="#ppt_x"/>
                                              </p:val>
                                            </p:tav>
                                          </p:tavLst>
                                        </p:anim>
                                        <p:anim calcmode="lin" valueType="num" p14:bounceEnd="50000">
                                          <p:cBhvr additive="base">
                                            <p:cTn id="98" dur="750" fill="hold"/>
                                            <p:tgtEl>
                                              <p:spTgt spid="1107"/>
                                            </p:tgtEl>
                                            <p:attrNameLst>
                                              <p:attrName>ppt_y</p:attrName>
                                            </p:attrNameLst>
                                          </p:cBhvr>
                                          <p:tavLst>
                                            <p:tav tm="0">
                                              <p:val>
                                                <p:strVal val="1+#ppt_h/2"/>
                                              </p:val>
                                            </p:tav>
                                            <p:tav tm="100000">
                                              <p:val>
                                                <p:strVal val="#ppt_y"/>
                                              </p:val>
                                            </p:tav>
                                          </p:tavLst>
                                        </p:anim>
                                      </p:childTnLst>
                                    </p:cTn>
                                  </p:par>
                                </p:childTnLst>
                              </p:cTn>
                            </p:par>
                            <p:par>
                              <p:cTn id="99" fill="hold">
                                <p:stCondLst>
                                  <p:cond delay="5000"/>
                                </p:stCondLst>
                                <p:childTnLst>
                                  <p:par>
                                    <p:cTn id="100" presetID="53" presetClass="entr" presetSubtype="16" fill="hold" grpId="0" nodeType="afterEffect">
                                      <p:stCondLst>
                                        <p:cond delay="0"/>
                                      </p:stCondLst>
                                      <p:childTnLst>
                                        <p:set>
                                          <p:cBhvr>
                                            <p:cTn id="101" dur="1" fill="hold">
                                              <p:stCondLst>
                                                <p:cond delay="0"/>
                                              </p:stCondLst>
                                            </p:cTn>
                                            <p:tgtEl>
                                              <p:spTgt spid="1102"/>
                                            </p:tgtEl>
                                            <p:attrNameLst>
                                              <p:attrName>style.visibility</p:attrName>
                                            </p:attrNameLst>
                                          </p:cBhvr>
                                          <p:to>
                                            <p:strVal val="visible"/>
                                          </p:to>
                                        </p:set>
                                        <p:anim calcmode="lin" valueType="num">
                                          <p:cBhvr>
                                            <p:cTn id="102" dur="750" fill="hold"/>
                                            <p:tgtEl>
                                              <p:spTgt spid="1102"/>
                                            </p:tgtEl>
                                            <p:attrNameLst>
                                              <p:attrName>ppt_w</p:attrName>
                                            </p:attrNameLst>
                                          </p:cBhvr>
                                          <p:tavLst>
                                            <p:tav tm="0">
                                              <p:val>
                                                <p:fltVal val="0"/>
                                              </p:val>
                                            </p:tav>
                                            <p:tav tm="100000">
                                              <p:val>
                                                <p:strVal val="#ppt_w"/>
                                              </p:val>
                                            </p:tav>
                                          </p:tavLst>
                                        </p:anim>
                                        <p:anim calcmode="lin" valueType="num">
                                          <p:cBhvr>
                                            <p:cTn id="103" dur="750" fill="hold"/>
                                            <p:tgtEl>
                                              <p:spTgt spid="1102"/>
                                            </p:tgtEl>
                                            <p:attrNameLst>
                                              <p:attrName>ppt_h</p:attrName>
                                            </p:attrNameLst>
                                          </p:cBhvr>
                                          <p:tavLst>
                                            <p:tav tm="0">
                                              <p:val>
                                                <p:fltVal val="0"/>
                                              </p:val>
                                            </p:tav>
                                            <p:tav tm="100000">
                                              <p:val>
                                                <p:strVal val="#ppt_h"/>
                                              </p:val>
                                            </p:tav>
                                          </p:tavLst>
                                        </p:anim>
                                        <p:animEffect transition="in" filter="fade">
                                          <p:cBhvr>
                                            <p:cTn id="104" dur="750"/>
                                            <p:tgtEl>
                                              <p:spTgt spid="1102"/>
                                            </p:tgtEl>
                                          </p:cBhvr>
                                        </p:animEffect>
                                      </p:childTnLst>
                                    </p:cTn>
                                  </p:par>
                                  <p:par>
                                    <p:cTn id="105" presetID="2" presetClass="entr" presetSubtype="4" fill="hold" grpId="0" nodeType="withEffect" p14:presetBounceEnd="50000">
                                      <p:stCondLst>
                                        <p:cond delay="0"/>
                                      </p:stCondLst>
                                      <p:childTnLst>
                                        <p:set>
                                          <p:cBhvr>
                                            <p:cTn id="106" dur="1" fill="hold">
                                              <p:stCondLst>
                                                <p:cond delay="0"/>
                                              </p:stCondLst>
                                            </p:cTn>
                                            <p:tgtEl>
                                              <p:spTgt spid="1051"/>
                                            </p:tgtEl>
                                            <p:attrNameLst>
                                              <p:attrName>style.visibility</p:attrName>
                                            </p:attrNameLst>
                                          </p:cBhvr>
                                          <p:to>
                                            <p:strVal val="visible"/>
                                          </p:to>
                                        </p:set>
                                        <p:anim calcmode="lin" valueType="num" p14:bounceEnd="50000">
                                          <p:cBhvr additive="base">
                                            <p:cTn id="107" dur="750" fill="hold"/>
                                            <p:tgtEl>
                                              <p:spTgt spid="1051"/>
                                            </p:tgtEl>
                                            <p:attrNameLst>
                                              <p:attrName>ppt_x</p:attrName>
                                            </p:attrNameLst>
                                          </p:cBhvr>
                                          <p:tavLst>
                                            <p:tav tm="0">
                                              <p:val>
                                                <p:strVal val="#ppt_x"/>
                                              </p:val>
                                            </p:tav>
                                            <p:tav tm="100000">
                                              <p:val>
                                                <p:strVal val="#ppt_x"/>
                                              </p:val>
                                            </p:tav>
                                          </p:tavLst>
                                        </p:anim>
                                        <p:anim calcmode="lin" valueType="num" p14:bounceEnd="50000">
                                          <p:cBhvr additive="base">
                                            <p:cTn id="108" dur="750" fill="hold"/>
                                            <p:tgtEl>
                                              <p:spTgt spid="1051"/>
                                            </p:tgtEl>
                                            <p:attrNameLst>
                                              <p:attrName>ppt_y</p:attrName>
                                            </p:attrNameLst>
                                          </p:cBhvr>
                                          <p:tavLst>
                                            <p:tav tm="0">
                                              <p:val>
                                                <p:strVal val="1+#ppt_h/2"/>
                                              </p:val>
                                            </p:tav>
                                            <p:tav tm="100000">
                                              <p:val>
                                                <p:strVal val="#ppt_y"/>
                                              </p:val>
                                            </p:tav>
                                          </p:tavLst>
                                        </p:anim>
                                      </p:childTnLst>
                                    </p:cTn>
                                  </p:par>
                                  <p:par>
                                    <p:cTn id="109" presetID="2" presetClass="entr" presetSubtype="1" fill="hold" grpId="0" nodeType="withEffect" p14:presetBounceEnd="50000">
                                      <p:stCondLst>
                                        <p:cond delay="0"/>
                                      </p:stCondLst>
                                      <p:childTnLst>
                                        <p:set>
                                          <p:cBhvr>
                                            <p:cTn id="110" dur="1" fill="hold">
                                              <p:stCondLst>
                                                <p:cond delay="0"/>
                                              </p:stCondLst>
                                            </p:cTn>
                                            <p:tgtEl>
                                              <p:spTgt spid="1104"/>
                                            </p:tgtEl>
                                            <p:attrNameLst>
                                              <p:attrName>style.visibility</p:attrName>
                                            </p:attrNameLst>
                                          </p:cBhvr>
                                          <p:to>
                                            <p:strVal val="visible"/>
                                          </p:to>
                                        </p:set>
                                        <p:anim calcmode="lin" valueType="num" p14:bounceEnd="50000">
                                          <p:cBhvr additive="base">
                                            <p:cTn id="111" dur="750" fill="hold"/>
                                            <p:tgtEl>
                                              <p:spTgt spid="1104"/>
                                            </p:tgtEl>
                                            <p:attrNameLst>
                                              <p:attrName>ppt_x</p:attrName>
                                            </p:attrNameLst>
                                          </p:cBhvr>
                                          <p:tavLst>
                                            <p:tav tm="0">
                                              <p:val>
                                                <p:strVal val="#ppt_x"/>
                                              </p:val>
                                            </p:tav>
                                            <p:tav tm="100000">
                                              <p:val>
                                                <p:strVal val="#ppt_x"/>
                                              </p:val>
                                            </p:tav>
                                          </p:tavLst>
                                        </p:anim>
                                        <p:anim calcmode="lin" valueType="num" p14:bounceEnd="50000">
                                          <p:cBhvr additive="base">
                                            <p:cTn id="112" dur="750" fill="hold"/>
                                            <p:tgtEl>
                                              <p:spTgt spid="110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7" grpId="0"/>
          <p:bldP spid="1049" grpId="0" animBg="1"/>
          <p:bldP spid="1050" grpId="0" animBg="1"/>
          <p:bldP spid="1051" grpId="0" animBg="1"/>
          <p:bldP spid="1052" grpId="0" animBg="1"/>
          <p:bldP spid="1053" grpId="0" animBg="1"/>
          <p:bldP spid="1054" grpId="0" animBg="1"/>
          <p:bldP spid="1097" grpId="0"/>
          <p:bldP spid="1098" grpId="0"/>
          <p:bldP spid="1099" grpId="0"/>
          <p:bldP spid="1100" grpId="0"/>
          <p:bldP spid="1101" grpId="0"/>
          <p:bldP spid="1102" grpId="0"/>
          <p:bldP spid="1103" grpId="0"/>
          <p:bldP spid="1104" grpId="0"/>
          <p:bldP spid="1105" grpId="0"/>
          <p:bldP spid="1106" grpId="0"/>
          <p:bldP spid="1107"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0-#ppt_w/2"/>
                                              </p:val>
                                            </p:tav>
                                            <p:tav tm="100000">
                                              <p:val>
                                                <p:strVal val="#ppt_x"/>
                                              </p:val>
                                            </p:tav>
                                          </p:tavLst>
                                        </p:anim>
                                        <p:anim calcmode="lin" valueType="num">
                                          <p:cBhvr additive="base">
                                            <p:cTn id="12" dur="75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2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3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4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0-#ppt_w/2"/>
                                              </p:val>
                                            </p:tav>
                                            <p:tav tm="100000">
                                              <p:val>
                                                <p:strVal val="#ppt_x"/>
                                              </p:val>
                                            </p:tav>
                                          </p:tavLst>
                                        </p:anim>
                                        <p:anim calcmode="lin" valueType="num">
                                          <p:cBhvr additive="base">
                                            <p:cTn id="24" dur="750" fill="hold"/>
                                            <p:tgtEl>
                                              <p:spTgt spid="6"/>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750" fill="hold"/>
                                            <p:tgtEl>
                                              <p:spTgt spid="7"/>
                                            </p:tgtEl>
                                            <p:attrNameLst>
                                              <p:attrName>ppt_x</p:attrName>
                                            </p:attrNameLst>
                                          </p:cBhvr>
                                          <p:tavLst>
                                            <p:tav tm="0">
                                              <p:val>
                                                <p:strVal val="0-#ppt_w/2"/>
                                              </p:val>
                                            </p:tav>
                                            <p:tav tm="100000">
                                              <p:val>
                                                <p:strVal val="#ppt_x"/>
                                              </p:val>
                                            </p:tav>
                                          </p:tavLst>
                                        </p:anim>
                                        <p:anim calcmode="lin" valueType="num">
                                          <p:cBhvr additive="base">
                                            <p:cTn id="28" dur="750" fill="hold"/>
                                            <p:tgtEl>
                                              <p:spTgt spid="7"/>
                                            </p:tgtEl>
                                            <p:attrNameLst>
                                              <p:attrName>ppt_y</p:attrName>
                                            </p:attrNameLst>
                                          </p:cBhvr>
                                          <p:tavLst>
                                            <p:tav tm="0">
                                              <p:val>
                                                <p:strVal val="#ppt_y"/>
                                              </p:val>
                                            </p:tav>
                                            <p:tav tm="100000">
                                              <p:val>
                                                <p:strVal val="#ppt_y"/>
                                              </p:val>
                                            </p:tav>
                                          </p:tavLst>
                                        </p:anim>
                                      </p:childTnLst>
                                    </p:cTn>
                                  </p:par>
                                </p:childTnLst>
                              </p:cTn>
                            </p:par>
                            <p:par>
                              <p:cTn id="29" fill="hold">
                                <p:stCondLst>
                                  <p:cond delay="1250"/>
                                </p:stCondLst>
                                <p:childTnLst>
                                  <p:par>
                                    <p:cTn id="30" presetID="53" presetClass="entr" presetSubtype="16" fill="hold" grpId="0" nodeType="afterEffect">
                                      <p:stCondLst>
                                        <p:cond delay="0"/>
                                      </p:stCondLst>
                                      <p:childTnLst>
                                        <p:set>
                                          <p:cBhvr>
                                            <p:cTn id="31" dur="1" fill="hold">
                                              <p:stCondLst>
                                                <p:cond delay="0"/>
                                              </p:stCondLst>
                                            </p:cTn>
                                            <p:tgtEl>
                                              <p:spTgt spid="1097"/>
                                            </p:tgtEl>
                                            <p:attrNameLst>
                                              <p:attrName>style.visibility</p:attrName>
                                            </p:attrNameLst>
                                          </p:cBhvr>
                                          <p:to>
                                            <p:strVal val="visible"/>
                                          </p:to>
                                        </p:set>
                                        <p:anim calcmode="lin" valueType="num">
                                          <p:cBhvr>
                                            <p:cTn id="32" dur="750" fill="hold"/>
                                            <p:tgtEl>
                                              <p:spTgt spid="1097"/>
                                            </p:tgtEl>
                                            <p:attrNameLst>
                                              <p:attrName>ppt_w</p:attrName>
                                            </p:attrNameLst>
                                          </p:cBhvr>
                                          <p:tavLst>
                                            <p:tav tm="0">
                                              <p:val>
                                                <p:fltVal val="0"/>
                                              </p:val>
                                            </p:tav>
                                            <p:tav tm="100000">
                                              <p:val>
                                                <p:strVal val="#ppt_w"/>
                                              </p:val>
                                            </p:tav>
                                          </p:tavLst>
                                        </p:anim>
                                        <p:anim calcmode="lin" valueType="num">
                                          <p:cBhvr>
                                            <p:cTn id="33" dur="750" fill="hold"/>
                                            <p:tgtEl>
                                              <p:spTgt spid="1097"/>
                                            </p:tgtEl>
                                            <p:attrNameLst>
                                              <p:attrName>ppt_h</p:attrName>
                                            </p:attrNameLst>
                                          </p:cBhvr>
                                          <p:tavLst>
                                            <p:tav tm="0">
                                              <p:val>
                                                <p:fltVal val="0"/>
                                              </p:val>
                                            </p:tav>
                                            <p:tav tm="100000">
                                              <p:val>
                                                <p:strVal val="#ppt_h"/>
                                              </p:val>
                                            </p:tav>
                                          </p:tavLst>
                                        </p:anim>
                                        <p:animEffect transition="in" filter="fade">
                                          <p:cBhvr>
                                            <p:cTn id="34" dur="750"/>
                                            <p:tgtEl>
                                              <p:spTgt spid="1097"/>
                                            </p:tgtEl>
                                          </p:cBhvr>
                                        </p:animEffect>
                                      </p:childTnLst>
                                    </p:cTn>
                                  </p:par>
                                  <p:par>
                                    <p:cTn id="35" presetID="2" presetClass="entr" presetSubtype="1" fill="hold" grpId="0" nodeType="withEffect">
                                      <p:stCondLst>
                                        <p:cond delay="0"/>
                                      </p:stCondLst>
                                      <p:childTnLst>
                                        <p:set>
                                          <p:cBhvr>
                                            <p:cTn id="36" dur="1" fill="hold">
                                              <p:stCondLst>
                                                <p:cond delay="0"/>
                                              </p:stCondLst>
                                            </p:cTn>
                                            <p:tgtEl>
                                              <p:spTgt spid="1049"/>
                                            </p:tgtEl>
                                            <p:attrNameLst>
                                              <p:attrName>style.visibility</p:attrName>
                                            </p:attrNameLst>
                                          </p:cBhvr>
                                          <p:to>
                                            <p:strVal val="visible"/>
                                          </p:to>
                                        </p:set>
                                        <p:anim calcmode="lin" valueType="num">
                                          <p:cBhvr additive="base">
                                            <p:cTn id="37" dur="750" fill="hold"/>
                                            <p:tgtEl>
                                              <p:spTgt spid="1049"/>
                                            </p:tgtEl>
                                            <p:attrNameLst>
                                              <p:attrName>ppt_x</p:attrName>
                                            </p:attrNameLst>
                                          </p:cBhvr>
                                          <p:tavLst>
                                            <p:tav tm="0">
                                              <p:val>
                                                <p:strVal val="#ppt_x"/>
                                              </p:val>
                                            </p:tav>
                                            <p:tav tm="100000">
                                              <p:val>
                                                <p:strVal val="#ppt_x"/>
                                              </p:val>
                                            </p:tav>
                                          </p:tavLst>
                                        </p:anim>
                                        <p:anim calcmode="lin" valueType="num">
                                          <p:cBhvr additive="base">
                                            <p:cTn id="38" dur="750" fill="hold"/>
                                            <p:tgtEl>
                                              <p:spTgt spid="1049"/>
                                            </p:tgtEl>
                                            <p:attrNameLst>
                                              <p:attrName>ppt_y</p:attrName>
                                            </p:attrNameLst>
                                          </p:cBhvr>
                                          <p:tavLst>
                                            <p:tav tm="0">
                                              <p:val>
                                                <p:strVal val="0-#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05"/>
                                            </p:tgtEl>
                                            <p:attrNameLst>
                                              <p:attrName>style.visibility</p:attrName>
                                            </p:attrNameLst>
                                          </p:cBhvr>
                                          <p:to>
                                            <p:strVal val="visible"/>
                                          </p:to>
                                        </p:set>
                                        <p:anim calcmode="lin" valueType="num">
                                          <p:cBhvr additive="base">
                                            <p:cTn id="41" dur="750" fill="hold"/>
                                            <p:tgtEl>
                                              <p:spTgt spid="1105"/>
                                            </p:tgtEl>
                                            <p:attrNameLst>
                                              <p:attrName>ppt_x</p:attrName>
                                            </p:attrNameLst>
                                          </p:cBhvr>
                                          <p:tavLst>
                                            <p:tav tm="0">
                                              <p:val>
                                                <p:strVal val="#ppt_x"/>
                                              </p:val>
                                            </p:tav>
                                            <p:tav tm="100000">
                                              <p:val>
                                                <p:strVal val="#ppt_x"/>
                                              </p:val>
                                            </p:tav>
                                          </p:tavLst>
                                        </p:anim>
                                        <p:anim calcmode="lin" valueType="num">
                                          <p:cBhvr additive="base">
                                            <p:cTn id="42" dur="750" fill="hold"/>
                                            <p:tgtEl>
                                              <p:spTgt spid="1105"/>
                                            </p:tgtEl>
                                            <p:attrNameLst>
                                              <p:attrName>ppt_y</p:attrName>
                                            </p:attrNameLst>
                                          </p:cBhvr>
                                          <p:tavLst>
                                            <p:tav tm="0">
                                              <p:val>
                                                <p:strVal val="1+#ppt_h/2"/>
                                              </p:val>
                                            </p:tav>
                                            <p:tav tm="100000">
                                              <p:val>
                                                <p:strVal val="#ppt_y"/>
                                              </p:val>
                                            </p:tav>
                                          </p:tavLst>
                                        </p:anim>
                                      </p:childTnLst>
                                    </p:cTn>
                                  </p:par>
                                </p:childTnLst>
                              </p:cTn>
                            </p:par>
                            <p:par>
                              <p:cTn id="43" fill="hold">
                                <p:stCondLst>
                                  <p:cond delay="2000"/>
                                </p:stCondLst>
                                <p:childTnLst>
                                  <p:par>
                                    <p:cTn id="44" presetID="53" presetClass="entr" presetSubtype="16" fill="hold" grpId="0" nodeType="afterEffect">
                                      <p:stCondLst>
                                        <p:cond delay="0"/>
                                      </p:stCondLst>
                                      <p:childTnLst>
                                        <p:set>
                                          <p:cBhvr>
                                            <p:cTn id="45" dur="1" fill="hold">
                                              <p:stCondLst>
                                                <p:cond delay="0"/>
                                              </p:stCondLst>
                                            </p:cTn>
                                            <p:tgtEl>
                                              <p:spTgt spid="1098"/>
                                            </p:tgtEl>
                                            <p:attrNameLst>
                                              <p:attrName>style.visibility</p:attrName>
                                            </p:attrNameLst>
                                          </p:cBhvr>
                                          <p:to>
                                            <p:strVal val="visible"/>
                                          </p:to>
                                        </p:set>
                                        <p:anim calcmode="lin" valueType="num">
                                          <p:cBhvr>
                                            <p:cTn id="46" dur="750" fill="hold"/>
                                            <p:tgtEl>
                                              <p:spTgt spid="1098"/>
                                            </p:tgtEl>
                                            <p:attrNameLst>
                                              <p:attrName>ppt_w</p:attrName>
                                            </p:attrNameLst>
                                          </p:cBhvr>
                                          <p:tavLst>
                                            <p:tav tm="0">
                                              <p:val>
                                                <p:fltVal val="0"/>
                                              </p:val>
                                            </p:tav>
                                            <p:tav tm="100000">
                                              <p:val>
                                                <p:strVal val="#ppt_w"/>
                                              </p:val>
                                            </p:tav>
                                          </p:tavLst>
                                        </p:anim>
                                        <p:anim calcmode="lin" valueType="num">
                                          <p:cBhvr>
                                            <p:cTn id="47" dur="750" fill="hold"/>
                                            <p:tgtEl>
                                              <p:spTgt spid="1098"/>
                                            </p:tgtEl>
                                            <p:attrNameLst>
                                              <p:attrName>ppt_h</p:attrName>
                                            </p:attrNameLst>
                                          </p:cBhvr>
                                          <p:tavLst>
                                            <p:tav tm="0">
                                              <p:val>
                                                <p:fltVal val="0"/>
                                              </p:val>
                                            </p:tav>
                                            <p:tav tm="100000">
                                              <p:val>
                                                <p:strVal val="#ppt_h"/>
                                              </p:val>
                                            </p:tav>
                                          </p:tavLst>
                                        </p:anim>
                                        <p:animEffect transition="in" filter="fade">
                                          <p:cBhvr>
                                            <p:cTn id="48" dur="750"/>
                                            <p:tgtEl>
                                              <p:spTgt spid="1098"/>
                                            </p:tgtEl>
                                          </p:cBhvr>
                                        </p:animEffect>
                                      </p:childTnLst>
                                    </p:cTn>
                                  </p:par>
                                  <p:par>
                                    <p:cTn id="49" presetID="2" presetClass="entr" presetSubtype="4" fill="hold" grpId="0" nodeType="withEffect">
                                      <p:stCondLst>
                                        <p:cond delay="0"/>
                                      </p:stCondLst>
                                      <p:childTnLst>
                                        <p:set>
                                          <p:cBhvr>
                                            <p:cTn id="50" dur="1" fill="hold">
                                              <p:stCondLst>
                                                <p:cond delay="0"/>
                                              </p:stCondLst>
                                            </p:cTn>
                                            <p:tgtEl>
                                              <p:spTgt spid="1050"/>
                                            </p:tgtEl>
                                            <p:attrNameLst>
                                              <p:attrName>style.visibility</p:attrName>
                                            </p:attrNameLst>
                                          </p:cBhvr>
                                          <p:to>
                                            <p:strVal val="visible"/>
                                          </p:to>
                                        </p:set>
                                        <p:anim calcmode="lin" valueType="num">
                                          <p:cBhvr additive="base">
                                            <p:cTn id="51" dur="750" fill="hold"/>
                                            <p:tgtEl>
                                              <p:spTgt spid="1050"/>
                                            </p:tgtEl>
                                            <p:attrNameLst>
                                              <p:attrName>ppt_x</p:attrName>
                                            </p:attrNameLst>
                                          </p:cBhvr>
                                          <p:tavLst>
                                            <p:tav tm="0">
                                              <p:val>
                                                <p:strVal val="#ppt_x"/>
                                              </p:val>
                                            </p:tav>
                                            <p:tav tm="100000">
                                              <p:val>
                                                <p:strVal val="#ppt_x"/>
                                              </p:val>
                                            </p:tav>
                                          </p:tavLst>
                                        </p:anim>
                                        <p:anim calcmode="lin" valueType="num">
                                          <p:cBhvr additive="base">
                                            <p:cTn id="52" dur="750" fill="hold"/>
                                            <p:tgtEl>
                                              <p:spTgt spid="1050"/>
                                            </p:tgtEl>
                                            <p:attrNameLst>
                                              <p:attrName>ppt_y</p:attrName>
                                            </p:attrNameLst>
                                          </p:cBhvr>
                                          <p:tavLst>
                                            <p:tav tm="0">
                                              <p:val>
                                                <p:strVal val="1+#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1047"/>
                                            </p:tgtEl>
                                            <p:attrNameLst>
                                              <p:attrName>style.visibility</p:attrName>
                                            </p:attrNameLst>
                                          </p:cBhvr>
                                          <p:to>
                                            <p:strVal val="visible"/>
                                          </p:to>
                                        </p:set>
                                        <p:anim calcmode="lin" valueType="num">
                                          <p:cBhvr additive="base">
                                            <p:cTn id="55" dur="750" fill="hold"/>
                                            <p:tgtEl>
                                              <p:spTgt spid="1047"/>
                                            </p:tgtEl>
                                            <p:attrNameLst>
                                              <p:attrName>ppt_x</p:attrName>
                                            </p:attrNameLst>
                                          </p:cBhvr>
                                          <p:tavLst>
                                            <p:tav tm="0">
                                              <p:val>
                                                <p:strVal val="#ppt_x"/>
                                              </p:val>
                                            </p:tav>
                                            <p:tav tm="100000">
                                              <p:val>
                                                <p:strVal val="#ppt_x"/>
                                              </p:val>
                                            </p:tav>
                                          </p:tavLst>
                                        </p:anim>
                                        <p:anim calcmode="lin" valueType="num">
                                          <p:cBhvr additive="base">
                                            <p:cTn id="56" dur="750" fill="hold"/>
                                            <p:tgtEl>
                                              <p:spTgt spid="1047"/>
                                            </p:tgtEl>
                                            <p:attrNameLst>
                                              <p:attrName>ppt_y</p:attrName>
                                            </p:attrNameLst>
                                          </p:cBhvr>
                                          <p:tavLst>
                                            <p:tav tm="0">
                                              <p:val>
                                                <p:strVal val="0-#ppt_h/2"/>
                                              </p:val>
                                            </p:tav>
                                            <p:tav tm="100000">
                                              <p:val>
                                                <p:strVal val="#ppt_y"/>
                                              </p:val>
                                            </p:tav>
                                          </p:tavLst>
                                        </p:anim>
                                      </p:childTnLst>
                                    </p:cTn>
                                  </p:par>
                                </p:childTnLst>
                              </p:cTn>
                            </p:par>
                            <p:par>
                              <p:cTn id="57" fill="hold">
                                <p:stCondLst>
                                  <p:cond delay="2750"/>
                                </p:stCondLst>
                                <p:childTnLst>
                                  <p:par>
                                    <p:cTn id="58" presetID="53" presetClass="entr" presetSubtype="16" fill="hold" grpId="0" nodeType="afterEffect">
                                      <p:stCondLst>
                                        <p:cond delay="0"/>
                                      </p:stCondLst>
                                      <p:childTnLst>
                                        <p:set>
                                          <p:cBhvr>
                                            <p:cTn id="59" dur="1" fill="hold">
                                              <p:stCondLst>
                                                <p:cond delay="0"/>
                                              </p:stCondLst>
                                            </p:cTn>
                                            <p:tgtEl>
                                              <p:spTgt spid="1099"/>
                                            </p:tgtEl>
                                            <p:attrNameLst>
                                              <p:attrName>style.visibility</p:attrName>
                                            </p:attrNameLst>
                                          </p:cBhvr>
                                          <p:to>
                                            <p:strVal val="visible"/>
                                          </p:to>
                                        </p:set>
                                        <p:anim calcmode="lin" valueType="num">
                                          <p:cBhvr>
                                            <p:cTn id="60" dur="750" fill="hold"/>
                                            <p:tgtEl>
                                              <p:spTgt spid="1099"/>
                                            </p:tgtEl>
                                            <p:attrNameLst>
                                              <p:attrName>ppt_w</p:attrName>
                                            </p:attrNameLst>
                                          </p:cBhvr>
                                          <p:tavLst>
                                            <p:tav tm="0">
                                              <p:val>
                                                <p:fltVal val="0"/>
                                              </p:val>
                                            </p:tav>
                                            <p:tav tm="100000">
                                              <p:val>
                                                <p:strVal val="#ppt_w"/>
                                              </p:val>
                                            </p:tav>
                                          </p:tavLst>
                                        </p:anim>
                                        <p:anim calcmode="lin" valueType="num">
                                          <p:cBhvr>
                                            <p:cTn id="61" dur="750" fill="hold"/>
                                            <p:tgtEl>
                                              <p:spTgt spid="1099"/>
                                            </p:tgtEl>
                                            <p:attrNameLst>
                                              <p:attrName>ppt_h</p:attrName>
                                            </p:attrNameLst>
                                          </p:cBhvr>
                                          <p:tavLst>
                                            <p:tav tm="0">
                                              <p:val>
                                                <p:fltVal val="0"/>
                                              </p:val>
                                            </p:tav>
                                            <p:tav tm="100000">
                                              <p:val>
                                                <p:strVal val="#ppt_h"/>
                                              </p:val>
                                            </p:tav>
                                          </p:tavLst>
                                        </p:anim>
                                        <p:animEffect transition="in" filter="fade">
                                          <p:cBhvr>
                                            <p:cTn id="62" dur="750"/>
                                            <p:tgtEl>
                                              <p:spTgt spid="1099"/>
                                            </p:tgtEl>
                                          </p:cBhvr>
                                        </p:animEffect>
                                      </p:childTnLst>
                                    </p:cTn>
                                  </p:par>
                                  <p:par>
                                    <p:cTn id="63" presetID="2" presetClass="entr" presetSubtype="1" fill="hold" grpId="0" nodeType="withEffect">
                                      <p:stCondLst>
                                        <p:cond delay="0"/>
                                      </p:stCondLst>
                                      <p:childTnLst>
                                        <p:set>
                                          <p:cBhvr>
                                            <p:cTn id="64" dur="1" fill="hold">
                                              <p:stCondLst>
                                                <p:cond delay="0"/>
                                              </p:stCondLst>
                                            </p:cTn>
                                            <p:tgtEl>
                                              <p:spTgt spid="1052"/>
                                            </p:tgtEl>
                                            <p:attrNameLst>
                                              <p:attrName>style.visibility</p:attrName>
                                            </p:attrNameLst>
                                          </p:cBhvr>
                                          <p:to>
                                            <p:strVal val="visible"/>
                                          </p:to>
                                        </p:set>
                                        <p:anim calcmode="lin" valueType="num">
                                          <p:cBhvr additive="base">
                                            <p:cTn id="65" dur="750" fill="hold"/>
                                            <p:tgtEl>
                                              <p:spTgt spid="1052"/>
                                            </p:tgtEl>
                                            <p:attrNameLst>
                                              <p:attrName>ppt_x</p:attrName>
                                            </p:attrNameLst>
                                          </p:cBhvr>
                                          <p:tavLst>
                                            <p:tav tm="0">
                                              <p:val>
                                                <p:strVal val="#ppt_x"/>
                                              </p:val>
                                            </p:tav>
                                            <p:tav tm="100000">
                                              <p:val>
                                                <p:strVal val="#ppt_x"/>
                                              </p:val>
                                            </p:tav>
                                          </p:tavLst>
                                        </p:anim>
                                        <p:anim calcmode="lin" valueType="num">
                                          <p:cBhvr additive="base">
                                            <p:cTn id="66" dur="750" fill="hold"/>
                                            <p:tgtEl>
                                              <p:spTgt spid="1052"/>
                                            </p:tgtEl>
                                            <p:attrNameLst>
                                              <p:attrName>ppt_y</p:attrName>
                                            </p:attrNameLst>
                                          </p:cBhvr>
                                          <p:tavLst>
                                            <p:tav tm="0">
                                              <p:val>
                                                <p:strVal val="0-#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106"/>
                                            </p:tgtEl>
                                            <p:attrNameLst>
                                              <p:attrName>style.visibility</p:attrName>
                                            </p:attrNameLst>
                                          </p:cBhvr>
                                          <p:to>
                                            <p:strVal val="visible"/>
                                          </p:to>
                                        </p:set>
                                        <p:anim calcmode="lin" valueType="num">
                                          <p:cBhvr additive="base">
                                            <p:cTn id="69" dur="750" fill="hold"/>
                                            <p:tgtEl>
                                              <p:spTgt spid="1106"/>
                                            </p:tgtEl>
                                            <p:attrNameLst>
                                              <p:attrName>ppt_x</p:attrName>
                                            </p:attrNameLst>
                                          </p:cBhvr>
                                          <p:tavLst>
                                            <p:tav tm="0">
                                              <p:val>
                                                <p:strVal val="#ppt_x"/>
                                              </p:val>
                                            </p:tav>
                                            <p:tav tm="100000">
                                              <p:val>
                                                <p:strVal val="#ppt_x"/>
                                              </p:val>
                                            </p:tav>
                                          </p:tavLst>
                                        </p:anim>
                                        <p:anim calcmode="lin" valueType="num">
                                          <p:cBhvr additive="base">
                                            <p:cTn id="70" dur="750" fill="hold"/>
                                            <p:tgtEl>
                                              <p:spTgt spid="1106"/>
                                            </p:tgtEl>
                                            <p:attrNameLst>
                                              <p:attrName>ppt_y</p:attrName>
                                            </p:attrNameLst>
                                          </p:cBhvr>
                                          <p:tavLst>
                                            <p:tav tm="0">
                                              <p:val>
                                                <p:strVal val="1+#ppt_h/2"/>
                                              </p:val>
                                            </p:tav>
                                            <p:tav tm="100000">
                                              <p:val>
                                                <p:strVal val="#ppt_y"/>
                                              </p:val>
                                            </p:tav>
                                          </p:tavLst>
                                        </p:anim>
                                      </p:childTnLst>
                                    </p:cTn>
                                  </p:par>
                                </p:childTnLst>
                              </p:cTn>
                            </p:par>
                            <p:par>
                              <p:cTn id="71" fill="hold">
                                <p:stCondLst>
                                  <p:cond delay="3500"/>
                                </p:stCondLst>
                                <p:childTnLst>
                                  <p:par>
                                    <p:cTn id="72" presetID="53" presetClass="entr" presetSubtype="16" fill="hold" grpId="0" nodeType="afterEffect">
                                      <p:stCondLst>
                                        <p:cond delay="0"/>
                                      </p:stCondLst>
                                      <p:childTnLst>
                                        <p:set>
                                          <p:cBhvr>
                                            <p:cTn id="73" dur="1" fill="hold">
                                              <p:stCondLst>
                                                <p:cond delay="0"/>
                                              </p:stCondLst>
                                            </p:cTn>
                                            <p:tgtEl>
                                              <p:spTgt spid="1100"/>
                                            </p:tgtEl>
                                            <p:attrNameLst>
                                              <p:attrName>style.visibility</p:attrName>
                                            </p:attrNameLst>
                                          </p:cBhvr>
                                          <p:to>
                                            <p:strVal val="visible"/>
                                          </p:to>
                                        </p:set>
                                        <p:anim calcmode="lin" valueType="num">
                                          <p:cBhvr>
                                            <p:cTn id="74" dur="750" fill="hold"/>
                                            <p:tgtEl>
                                              <p:spTgt spid="1100"/>
                                            </p:tgtEl>
                                            <p:attrNameLst>
                                              <p:attrName>ppt_w</p:attrName>
                                            </p:attrNameLst>
                                          </p:cBhvr>
                                          <p:tavLst>
                                            <p:tav tm="0">
                                              <p:val>
                                                <p:fltVal val="0"/>
                                              </p:val>
                                            </p:tav>
                                            <p:tav tm="100000">
                                              <p:val>
                                                <p:strVal val="#ppt_w"/>
                                              </p:val>
                                            </p:tav>
                                          </p:tavLst>
                                        </p:anim>
                                        <p:anim calcmode="lin" valueType="num">
                                          <p:cBhvr>
                                            <p:cTn id="75" dur="750" fill="hold"/>
                                            <p:tgtEl>
                                              <p:spTgt spid="1100"/>
                                            </p:tgtEl>
                                            <p:attrNameLst>
                                              <p:attrName>ppt_h</p:attrName>
                                            </p:attrNameLst>
                                          </p:cBhvr>
                                          <p:tavLst>
                                            <p:tav tm="0">
                                              <p:val>
                                                <p:fltVal val="0"/>
                                              </p:val>
                                            </p:tav>
                                            <p:tav tm="100000">
                                              <p:val>
                                                <p:strVal val="#ppt_h"/>
                                              </p:val>
                                            </p:tav>
                                          </p:tavLst>
                                        </p:anim>
                                        <p:animEffect transition="in" filter="fade">
                                          <p:cBhvr>
                                            <p:cTn id="76" dur="750"/>
                                            <p:tgtEl>
                                              <p:spTgt spid="1100"/>
                                            </p:tgtEl>
                                          </p:cBhvr>
                                        </p:animEffect>
                                      </p:childTnLst>
                                    </p:cTn>
                                  </p:par>
                                  <p:par>
                                    <p:cTn id="77" presetID="2" presetClass="entr" presetSubtype="4" fill="hold" grpId="0" nodeType="withEffect">
                                      <p:stCondLst>
                                        <p:cond delay="0"/>
                                      </p:stCondLst>
                                      <p:childTnLst>
                                        <p:set>
                                          <p:cBhvr>
                                            <p:cTn id="78" dur="1" fill="hold">
                                              <p:stCondLst>
                                                <p:cond delay="0"/>
                                              </p:stCondLst>
                                            </p:cTn>
                                            <p:tgtEl>
                                              <p:spTgt spid="1054"/>
                                            </p:tgtEl>
                                            <p:attrNameLst>
                                              <p:attrName>style.visibility</p:attrName>
                                            </p:attrNameLst>
                                          </p:cBhvr>
                                          <p:to>
                                            <p:strVal val="visible"/>
                                          </p:to>
                                        </p:set>
                                        <p:anim calcmode="lin" valueType="num">
                                          <p:cBhvr additive="base">
                                            <p:cTn id="79" dur="750" fill="hold"/>
                                            <p:tgtEl>
                                              <p:spTgt spid="1054"/>
                                            </p:tgtEl>
                                            <p:attrNameLst>
                                              <p:attrName>ppt_x</p:attrName>
                                            </p:attrNameLst>
                                          </p:cBhvr>
                                          <p:tavLst>
                                            <p:tav tm="0">
                                              <p:val>
                                                <p:strVal val="#ppt_x"/>
                                              </p:val>
                                            </p:tav>
                                            <p:tav tm="100000">
                                              <p:val>
                                                <p:strVal val="#ppt_x"/>
                                              </p:val>
                                            </p:tav>
                                          </p:tavLst>
                                        </p:anim>
                                        <p:anim calcmode="lin" valueType="num">
                                          <p:cBhvr additive="base">
                                            <p:cTn id="80" dur="750" fill="hold"/>
                                            <p:tgtEl>
                                              <p:spTgt spid="1054"/>
                                            </p:tgtEl>
                                            <p:attrNameLst>
                                              <p:attrName>ppt_y</p:attrName>
                                            </p:attrNameLst>
                                          </p:cBhvr>
                                          <p:tavLst>
                                            <p:tav tm="0">
                                              <p:val>
                                                <p:strVal val="1+#ppt_h/2"/>
                                              </p:val>
                                            </p:tav>
                                            <p:tav tm="100000">
                                              <p:val>
                                                <p:strVal val="#ppt_y"/>
                                              </p:val>
                                            </p:tav>
                                          </p:tavLst>
                                        </p:anim>
                                      </p:childTnLst>
                                    </p:cTn>
                                  </p:par>
                                  <p:par>
                                    <p:cTn id="81" presetID="2" presetClass="entr" presetSubtype="1" fill="hold" grpId="0" nodeType="withEffect">
                                      <p:stCondLst>
                                        <p:cond delay="0"/>
                                      </p:stCondLst>
                                      <p:childTnLst>
                                        <p:set>
                                          <p:cBhvr>
                                            <p:cTn id="82" dur="1" fill="hold">
                                              <p:stCondLst>
                                                <p:cond delay="0"/>
                                              </p:stCondLst>
                                            </p:cTn>
                                            <p:tgtEl>
                                              <p:spTgt spid="1103"/>
                                            </p:tgtEl>
                                            <p:attrNameLst>
                                              <p:attrName>style.visibility</p:attrName>
                                            </p:attrNameLst>
                                          </p:cBhvr>
                                          <p:to>
                                            <p:strVal val="visible"/>
                                          </p:to>
                                        </p:set>
                                        <p:anim calcmode="lin" valueType="num">
                                          <p:cBhvr additive="base">
                                            <p:cTn id="83" dur="750" fill="hold"/>
                                            <p:tgtEl>
                                              <p:spTgt spid="1103"/>
                                            </p:tgtEl>
                                            <p:attrNameLst>
                                              <p:attrName>ppt_x</p:attrName>
                                            </p:attrNameLst>
                                          </p:cBhvr>
                                          <p:tavLst>
                                            <p:tav tm="0">
                                              <p:val>
                                                <p:strVal val="#ppt_x"/>
                                              </p:val>
                                            </p:tav>
                                            <p:tav tm="100000">
                                              <p:val>
                                                <p:strVal val="#ppt_x"/>
                                              </p:val>
                                            </p:tav>
                                          </p:tavLst>
                                        </p:anim>
                                        <p:anim calcmode="lin" valueType="num">
                                          <p:cBhvr additive="base">
                                            <p:cTn id="84" dur="750" fill="hold"/>
                                            <p:tgtEl>
                                              <p:spTgt spid="1103"/>
                                            </p:tgtEl>
                                            <p:attrNameLst>
                                              <p:attrName>ppt_y</p:attrName>
                                            </p:attrNameLst>
                                          </p:cBhvr>
                                          <p:tavLst>
                                            <p:tav tm="0">
                                              <p:val>
                                                <p:strVal val="0-#ppt_h/2"/>
                                              </p:val>
                                            </p:tav>
                                            <p:tav tm="100000">
                                              <p:val>
                                                <p:strVal val="#ppt_y"/>
                                              </p:val>
                                            </p:tav>
                                          </p:tavLst>
                                        </p:anim>
                                      </p:childTnLst>
                                    </p:cTn>
                                  </p:par>
                                </p:childTnLst>
                              </p:cTn>
                            </p:par>
                            <p:par>
                              <p:cTn id="85" fill="hold">
                                <p:stCondLst>
                                  <p:cond delay="4250"/>
                                </p:stCondLst>
                                <p:childTnLst>
                                  <p:par>
                                    <p:cTn id="86" presetID="53" presetClass="entr" presetSubtype="16" fill="hold" grpId="0" nodeType="afterEffect">
                                      <p:stCondLst>
                                        <p:cond delay="0"/>
                                      </p:stCondLst>
                                      <p:childTnLst>
                                        <p:set>
                                          <p:cBhvr>
                                            <p:cTn id="87" dur="1" fill="hold">
                                              <p:stCondLst>
                                                <p:cond delay="0"/>
                                              </p:stCondLst>
                                            </p:cTn>
                                            <p:tgtEl>
                                              <p:spTgt spid="1101"/>
                                            </p:tgtEl>
                                            <p:attrNameLst>
                                              <p:attrName>style.visibility</p:attrName>
                                            </p:attrNameLst>
                                          </p:cBhvr>
                                          <p:to>
                                            <p:strVal val="visible"/>
                                          </p:to>
                                        </p:set>
                                        <p:anim calcmode="lin" valueType="num">
                                          <p:cBhvr>
                                            <p:cTn id="88" dur="750" fill="hold"/>
                                            <p:tgtEl>
                                              <p:spTgt spid="1101"/>
                                            </p:tgtEl>
                                            <p:attrNameLst>
                                              <p:attrName>ppt_w</p:attrName>
                                            </p:attrNameLst>
                                          </p:cBhvr>
                                          <p:tavLst>
                                            <p:tav tm="0">
                                              <p:val>
                                                <p:fltVal val="0"/>
                                              </p:val>
                                            </p:tav>
                                            <p:tav tm="100000">
                                              <p:val>
                                                <p:strVal val="#ppt_w"/>
                                              </p:val>
                                            </p:tav>
                                          </p:tavLst>
                                        </p:anim>
                                        <p:anim calcmode="lin" valueType="num">
                                          <p:cBhvr>
                                            <p:cTn id="89" dur="750" fill="hold"/>
                                            <p:tgtEl>
                                              <p:spTgt spid="1101"/>
                                            </p:tgtEl>
                                            <p:attrNameLst>
                                              <p:attrName>ppt_h</p:attrName>
                                            </p:attrNameLst>
                                          </p:cBhvr>
                                          <p:tavLst>
                                            <p:tav tm="0">
                                              <p:val>
                                                <p:fltVal val="0"/>
                                              </p:val>
                                            </p:tav>
                                            <p:tav tm="100000">
                                              <p:val>
                                                <p:strVal val="#ppt_h"/>
                                              </p:val>
                                            </p:tav>
                                          </p:tavLst>
                                        </p:anim>
                                        <p:animEffect transition="in" filter="fade">
                                          <p:cBhvr>
                                            <p:cTn id="90" dur="750"/>
                                            <p:tgtEl>
                                              <p:spTgt spid="1101"/>
                                            </p:tgtEl>
                                          </p:cBhvr>
                                        </p:animEffect>
                                      </p:childTnLst>
                                    </p:cTn>
                                  </p:par>
                                  <p:par>
                                    <p:cTn id="91" presetID="2" presetClass="entr" presetSubtype="1" fill="hold" grpId="0" nodeType="withEffect">
                                      <p:stCondLst>
                                        <p:cond delay="0"/>
                                      </p:stCondLst>
                                      <p:childTnLst>
                                        <p:set>
                                          <p:cBhvr>
                                            <p:cTn id="92" dur="1" fill="hold">
                                              <p:stCondLst>
                                                <p:cond delay="0"/>
                                              </p:stCondLst>
                                            </p:cTn>
                                            <p:tgtEl>
                                              <p:spTgt spid="1053"/>
                                            </p:tgtEl>
                                            <p:attrNameLst>
                                              <p:attrName>style.visibility</p:attrName>
                                            </p:attrNameLst>
                                          </p:cBhvr>
                                          <p:to>
                                            <p:strVal val="visible"/>
                                          </p:to>
                                        </p:set>
                                        <p:anim calcmode="lin" valueType="num">
                                          <p:cBhvr additive="base">
                                            <p:cTn id="93" dur="750" fill="hold"/>
                                            <p:tgtEl>
                                              <p:spTgt spid="1053"/>
                                            </p:tgtEl>
                                            <p:attrNameLst>
                                              <p:attrName>ppt_x</p:attrName>
                                            </p:attrNameLst>
                                          </p:cBhvr>
                                          <p:tavLst>
                                            <p:tav tm="0">
                                              <p:val>
                                                <p:strVal val="#ppt_x"/>
                                              </p:val>
                                            </p:tav>
                                            <p:tav tm="100000">
                                              <p:val>
                                                <p:strVal val="#ppt_x"/>
                                              </p:val>
                                            </p:tav>
                                          </p:tavLst>
                                        </p:anim>
                                        <p:anim calcmode="lin" valueType="num">
                                          <p:cBhvr additive="base">
                                            <p:cTn id="94" dur="750" fill="hold"/>
                                            <p:tgtEl>
                                              <p:spTgt spid="1053"/>
                                            </p:tgtEl>
                                            <p:attrNameLst>
                                              <p:attrName>ppt_y</p:attrName>
                                            </p:attrNameLst>
                                          </p:cBhvr>
                                          <p:tavLst>
                                            <p:tav tm="0">
                                              <p:val>
                                                <p:strVal val="0-#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107"/>
                                            </p:tgtEl>
                                            <p:attrNameLst>
                                              <p:attrName>style.visibility</p:attrName>
                                            </p:attrNameLst>
                                          </p:cBhvr>
                                          <p:to>
                                            <p:strVal val="visible"/>
                                          </p:to>
                                        </p:set>
                                        <p:anim calcmode="lin" valueType="num">
                                          <p:cBhvr additive="base">
                                            <p:cTn id="97" dur="750" fill="hold"/>
                                            <p:tgtEl>
                                              <p:spTgt spid="1107"/>
                                            </p:tgtEl>
                                            <p:attrNameLst>
                                              <p:attrName>ppt_x</p:attrName>
                                            </p:attrNameLst>
                                          </p:cBhvr>
                                          <p:tavLst>
                                            <p:tav tm="0">
                                              <p:val>
                                                <p:strVal val="#ppt_x"/>
                                              </p:val>
                                            </p:tav>
                                            <p:tav tm="100000">
                                              <p:val>
                                                <p:strVal val="#ppt_x"/>
                                              </p:val>
                                            </p:tav>
                                          </p:tavLst>
                                        </p:anim>
                                        <p:anim calcmode="lin" valueType="num">
                                          <p:cBhvr additive="base">
                                            <p:cTn id="98" dur="750" fill="hold"/>
                                            <p:tgtEl>
                                              <p:spTgt spid="1107"/>
                                            </p:tgtEl>
                                            <p:attrNameLst>
                                              <p:attrName>ppt_y</p:attrName>
                                            </p:attrNameLst>
                                          </p:cBhvr>
                                          <p:tavLst>
                                            <p:tav tm="0">
                                              <p:val>
                                                <p:strVal val="1+#ppt_h/2"/>
                                              </p:val>
                                            </p:tav>
                                            <p:tav tm="100000">
                                              <p:val>
                                                <p:strVal val="#ppt_y"/>
                                              </p:val>
                                            </p:tav>
                                          </p:tavLst>
                                        </p:anim>
                                      </p:childTnLst>
                                    </p:cTn>
                                  </p:par>
                                </p:childTnLst>
                              </p:cTn>
                            </p:par>
                            <p:par>
                              <p:cTn id="99" fill="hold">
                                <p:stCondLst>
                                  <p:cond delay="5000"/>
                                </p:stCondLst>
                                <p:childTnLst>
                                  <p:par>
                                    <p:cTn id="100" presetID="53" presetClass="entr" presetSubtype="16" fill="hold" grpId="0" nodeType="afterEffect">
                                      <p:stCondLst>
                                        <p:cond delay="0"/>
                                      </p:stCondLst>
                                      <p:childTnLst>
                                        <p:set>
                                          <p:cBhvr>
                                            <p:cTn id="101" dur="1" fill="hold">
                                              <p:stCondLst>
                                                <p:cond delay="0"/>
                                              </p:stCondLst>
                                            </p:cTn>
                                            <p:tgtEl>
                                              <p:spTgt spid="1102"/>
                                            </p:tgtEl>
                                            <p:attrNameLst>
                                              <p:attrName>style.visibility</p:attrName>
                                            </p:attrNameLst>
                                          </p:cBhvr>
                                          <p:to>
                                            <p:strVal val="visible"/>
                                          </p:to>
                                        </p:set>
                                        <p:anim calcmode="lin" valueType="num">
                                          <p:cBhvr>
                                            <p:cTn id="102" dur="750" fill="hold"/>
                                            <p:tgtEl>
                                              <p:spTgt spid="1102"/>
                                            </p:tgtEl>
                                            <p:attrNameLst>
                                              <p:attrName>ppt_w</p:attrName>
                                            </p:attrNameLst>
                                          </p:cBhvr>
                                          <p:tavLst>
                                            <p:tav tm="0">
                                              <p:val>
                                                <p:fltVal val="0"/>
                                              </p:val>
                                            </p:tav>
                                            <p:tav tm="100000">
                                              <p:val>
                                                <p:strVal val="#ppt_w"/>
                                              </p:val>
                                            </p:tav>
                                          </p:tavLst>
                                        </p:anim>
                                        <p:anim calcmode="lin" valueType="num">
                                          <p:cBhvr>
                                            <p:cTn id="103" dur="750" fill="hold"/>
                                            <p:tgtEl>
                                              <p:spTgt spid="1102"/>
                                            </p:tgtEl>
                                            <p:attrNameLst>
                                              <p:attrName>ppt_h</p:attrName>
                                            </p:attrNameLst>
                                          </p:cBhvr>
                                          <p:tavLst>
                                            <p:tav tm="0">
                                              <p:val>
                                                <p:fltVal val="0"/>
                                              </p:val>
                                            </p:tav>
                                            <p:tav tm="100000">
                                              <p:val>
                                                <p:strVal val="#ppt_h"/>
                                              </p:val>
                                            </p:tav>
                                          </p:tavLst>
                                        </p:anim>
                                        <p:animEffect transition="in" filter="fade">
                                          <p:cBhvr>
                                            <p:cTn id="104" dur="750"/>
                                            <p:tgtEl>
                                              <p:spTgt spid="1102"/>
                                            </p:tgtEl>
                                          </p:cBhvr>
                                        </p:animEffect>
                                      </p:childTnLst>
                                    </p:cTn>
                                  </p:par>
                                  <p:par>
                                    <p:cTn id="105" presetID="2" presetClass="entr" presetSubtype="4" fill="hold" grpId="0" nodeType="withEffect">
                                      <p:stCondLst>
                                        <p:cond delay="0"/>
                                      </p:stCondLst>
                                      <p:childTnLst>
                                        <p:set>
                                          <p:cBhvr>
                                            <p:cTn id="106" dur="1" fill="hold">
                                              <p:stCondLst>
                                                <p:cond delay="0"/>
                                              </p:stCondLst>
                                            </p:cTn>
                                            <p:tgtEl>
                                              <p:spTgt spid="1051"/>
                                            </p:tgtEl>
                                            <p:attrNameLst>
                                              <p:attrName>style.visibility</p:attrName>
                                            </p:attrNameLst>
                                          </p:cBhvr>
                                          <p:to>
                                            <p:strVal val="visible"/>
                                          </p:to>
                                        </p:set>
                                        <p:anim calcmode="lin" valueType="num">
                                          <p:cBhvr additive="base">
                                            <p:cTn id="107" dur="750" fill="hold"/>
                                            <p:tgtEl>
                                              <p:spTgt spid="1051"/>
                                            </p:tgtEl>
                                            <p:attrNameLst>
                                              <p:attrName>ppt_x</p:attrName>
                                            </p:attrNameLst>
                                          </p:cBhvr>
                                          <p:tavLst>
                                            <p:tav tm="0">
                                              <p:val>
                                                <p:strVal val="#ppt_x"/>
                                              </p:val>
                                            </p:tav>
                                            <p:tav tm="100000">
                                              <p:val>
                                                <p:strVal val="#ppt_x"/>
                                              </p:val>
                                            </p:tav>
                                          </p:tavLst>
                                        </p:anim>
                                        <p:anim calcmode="lin" valueType="num">
                                          <p:cBhvr additive="base">
                                            <p:cTn id="108" dur="750" fill="hold"/>
                                            <p:tgtEl>
                                              <p:spTgt spid="1051"/>
                                            </p:tgtEl>
                                            <p:attrNameLst>
                                              <p:attrName>ppt_y</p:attrName>
                                            </p:attrNameLst>
                                          </p:cBhvr>
                                          <p:tavLst>
                                            <p:tav tm="0">
                                              <p:val>
                                                <p:strVal val="1+#ppt_h/2"/>
                                              </p:val>
                                            </p:tav>
                                            <p:tav tm="100000">
                                              <p:val>
                                                <p:strVal val="#ppt_y"/>
                                              </p:val>
                                            </p:tav>
                                          </p:tavLst>
                                        </p:anim>
                                      </p:childTnLst>
                                    </p:cTn>
                                  </p:par>
                                  <p:par>
                                    <p:cTn id="109" presetID="2" presetClass="entr" presetSubtype="1" fill="hold" grpId="0" nodeType="withEffect">
                                      <p:stCondLst>
                                        <p:cond delay="0"/>
                                      </p:stCondLst>
                                      <p:childTnLst>
                                        <p:set>
                                          <p:cBhvr>
                                            <p:cTn id="110" dur="1" fill="hold">
                                              <p:stCondLst>
                                                <p:cond delay="0"/>
                                              </p:stCondLst>
                                            </p:cTn>
                                            <p:tgtEl>
                                              <p:spTgt spid="1104"/>
                                            </p:tgtEl>
                                            <p:attrNameLst>
                                              <p:attrName>style.visibility</p:attrName>
                                            </p:attrNameLst>
                                          </p:cBhvr>
                                          <p:to>
                                            <p:strVal val="visible"/>
                                          </p:to>
                                        </p:set>
                                        <p:anim calcmode="lin" valueType="num">
                                          <p:cBhvr additive="base">
                                            <p:cTn id="111" dur="750" fill="hold"/>
                                            <p:tgtEl>
                                              <p:spTgt spid="1104"/>
                                            </p:tgtEl>
                                            <p:attrNameLst>
                                              <p:attrName>ppt_x</p:attrName>
                                            </p:attrNameLst>
                                          </p:cBhvr>
                                          <p:tavLst>
                                            <p:tav tm="0">
                                              <p:val>
                                                <p:strVal val="#ppt_x"/>
                                              </p:val>
                                            </p:tav>
                                            <p:tav tm="100000">
                                              <p:val>
                                                <p:strVal val="#ppt_x"/>
                                              </p:val>
                                            </p:tav>
                                          </p:tavLst>
                                        </p:anim>
                                        <p:anim calcmode="lin" valueType="num">
                                          <p:cBhvr additive="base">
                                            <p:cTn id="112" dur="750" fill="hold"/>
                                            <p:tgtEl>
                                              <p:spTgt spid="110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7" grpId="0"/>
          <p:bldP spid="1049" grpId="0" animBg="1"/>
          <p:bldP spid="1050" grpId="0" animBg="1"/>
          <p:bldP spid="1051" grpId="0" animBg="1"/>
          <p:bldP spid="1052" grpId="0" animBg="1"/>
          <p:bldP spid="1053" grpId="0" animBg="1"/>
          <p:bldP spid="1054" grpId="0" animBg="1"/>
          <p:bldP spid="1097" grpId="0"/>
          <p:bldP spid="1098" grpId="0"/>
          <p:bldP spid="1099" grpId="0"/>
          <p:bldP spid="1100" grpId="0"/>
          <p:bldP spid="1101" grpId="0"/>
          <p:bldP spid="1102" grpId="0"/>
          <p:bldP spid="1103" grpId="0"/>
          <p:bldP spid="1104" grpId="0"/>
          <p:bldP spid="1105" grpId="0"/>
          <p:bldP spid="1106" grpId="0"/>
          <p:bldP spid="1107" grpId="0"/>
        </p:bldLst>
      </p:timing>
    </mc:Fallback>
  </mc:AlternateContent>
</p:sld>
</file>

<file path=ppt/theme/theme1.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Sidekick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dekick theme" id="{C4D590CD-F909-F44B-8687-455883549C75}" vid="{C642DEA5-1A3B-7B4C-A4D7-225F00870E87}"/>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1665</Words>
  <Application>Microsoft Office PowerPoint</Application>
  <PresentationFormat>Widescreen</PresentationFormat>
  <Paragraphs>370</Paragraphs>
  <Slides>24</Slides>
  <Notes>10</Notes>
  <HiddenSlides>0</HiddenSlides>
  <MMClips>0</MMClips>
  <ScaleCrop>false</ScaleCrop>
  <HeadingPairs>
    <vt:vector size="6" baseType="variant">
      <vt:variant>
        <vt:lpstr>Fonts Used</vt:lpstr>
      </vt:variant>
      <vt:variant>
        <vt:i4>12</vt:i4>
      </vt:variant>
      <vt:variant>
        <vt:lpstr>Theme</vt:lpstr>
      </vt:variant>
      <vt:variant>
        <vt:i4>6</vt:i4>
      </vt:variant>
      <vt:variant>
        <vt:lpstr>Slide Titles</vt:lpstr>
      </vt:variant>
      <vt:variant>
        <vt:i4>24</vt:i4>
      </vt:variant>
    </vt:vector>
  </HeadingPairs>
  <TitlesOfParts>
    <vt:vector size="42" baseType="lpstr">
      <vt:lpstr>Arial</vt:lpstr>
      <vt:lpstr>Calibri</vt:lpstr>
      <vt:lpstr>Calibri Light</vt:lpstr>
      <vt:lpstr>Century Gothic</vt:lpstr>
      <vt:lpstr>Montserrat</vt:lpstr>
      <vt:lpstr>Open Sans</vt:lpstr>
      <vt:lpstr>Open Sans Light</vt:lpstr>
      <vt:lpstr>Open Sans SemiBold</vt:lpstr>
      <vt:lpstr>Open Sans SemiBold</vt:lpstr>
      <vt:lpstr>PT Sans</vt:lpstr>
      <vt:lpstr>Tw Cen MT</vt:lpstr>
      <vt:lpstr>Twentieth Century</vt:lpstr>
      <vt:lpstr>Тема Office</vt:lpstr>
      <vt:lpstr>1_Office Theme</vt:lpstr>
      <vt:lpstr>1_Тема Office</vt:lpstr>
      <vt:lpstr>2_Тема Office</vt:lpstr>
      <vt:lpstr>3_Тема Office</vt:lpstr>
      <vt:lpstr>Sidekick theme</vt:lpstr>
      <vt:lpstr>Here’s Your FREE Sample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FREE Sample</dc:title>
  <dc:creator>Joe</dc:creator>
  <cp:lastModifiedBy>Joe Smith</cp:lastModifiedBy>
  <cp:revision>6</cp:revision>
  <dcterms:created xsi:type="dcterms:W3CDTF">2020-11-03T17:09:32Z</dcterms:created>
  <dcterms:modified xsi:type="dcterms:W3CDTF">2021-01-14T16:43:37Z</dcterms:modified>
</cp:coreProperties>
</file>