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6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  <p:sldMasterId id="2147483699" r:id="rId4"/>
    <p:sldMasterId id="2147483711" r:id="rId5"/>
    <p:sldMasterId id="2147483723" r:id="rId6"/>
    <p:sldMasterId id="2147483729" r:id="rId7"/>
  </p:sldMasterIdLst>
  <p:notesMasterIdLst>
    <p:notesMasterId r:id="rId35"/>
  </p:notesMasterIdLst>
  <p:sldIdLst>
    <p:sldId id="331" r:id="rId8"/>
    <p:sldId id="263" r:id="rId9"/>
    <p:sldId id="265" r:id="rId10"/>
    <p:sldId id="261" r:id="rId11"/>
    <p:sldId id="268" r:id="rId12"/>
    <p:sldId id="271" r:id="rId13"/>
    <p:sldId id="284" r:id="rId14"/>
    <p:sldId id="257" r:id="rId15"/>
    <p:sldId id="270" r:id="rId16"/>
    <p:sldId id="332" r:id="rId17"/>
    <p:sldId id="287" r:id="rId18"/>
    <p:sldId id="333" r:id="rId19"/>
    <p:sldId id="303" r:id="rId20"/>
    <p:sldId id="474" r:id="rId21"/>
    <p:sldId id="264" r:id="rId22"/>
    <p:sldId id="334" r:id="rId23"/>
    <p:sldId id="335" r:id="rId24"/>
    <p:sldId id="279" r:id="rId25"/>
    <p:sldId id="266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25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21C65-0ED6-4D4F-8E58-3141B6BBC48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C4DDD-ED43-4AA9-9003-D40454A2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0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311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Google Shape;105;p2:notes">
            <a:extLst>
              <a:ext uri="{FF2B5EF4-FFF2-40B4-BE49-F238E27FC236}">
                <a16:creationId xmlns:a16="http://schemas.microsoft.com/office/drawing/2014/main" id="{F5397FA7-969E-8B4C-BE53-BE52CED30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6" name="Google Shape;106;p2:notes">
            <a:extLst>
              <a:ext uri="{FF2B5EF4-FFF2-40B4-BE49-F238E27FC236}">
                <a16:creationId xmlns:a16="http://schemas.microsoft.com/office/drawing/2014/main" id="{D1CFBF33-2CAD-4B4B-AA84-4453C3AF661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</p:spTree>
    <p:extLst>
      <p:ext uri="{BB962C8B-B14F-4D97-AF65-F5344CB8AC3E}">
        <p14:creationId xmlns:p14="http://schemas.microsoft.com/office/powerpoint/2010/main" val="1137217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361;p4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Google Shape;362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6498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631;p11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3" name="Google Shape;632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638" y="4343914"/>
            <a:ext cx="5486727" cy="4114361"/>
          </a:xfrm>
        </p:spPr>
        <p:txBody>
          <a:bodyPr/>
          <a:lstStyle/>
          <a:p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583361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638" y="4343914"/>
            <a:ext cx="5486727" cy="4114361"/>
          </a:xfrm>
        </p:spPr>
        <p:txBody>
          <a:bodyPr/>
          <a:lstStyle/>
          <a:p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4002217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638" y="4343914"/>
            <a:ext cx="5486727" cy="4114361"/>
          </a:xfrm>
        </p:spPr>
        <p:txBody>
          <a:bodyPr/>
          <a:lstStyle/>
          <a:p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857549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638" y="4343914"/>
            <a:ext cx="5486727" cy="4114361"/>
          </a:xfrm>
        </p:spPr>
        <p:txBody>
          <a:bodyPr/>
          <a:lstStyle/>
          <a:p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111129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638" y="4343914"/>
            <a:ext cx="5486727" cy="4114361"/>
          </a:xfrm>
        </p:spPr>
        <p:txBody>
          <a:bodyPr/>
          <a:lstStyle/>
          <a:p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275711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638" y="4343914"/>
            <a:ext cx="5486727" cy="4114361"/>
          </a:xfrm>
        </p:spPr>
        <p:txBody>
          <a:bodyPr/>
          <a:lstStyle/>
          <a:p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690747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638" y="4343914"/>
            <a:ext cx="5486727" cy="4114361"/>
          </a:xfrm>
        </p:spPr>
        <p:txBody>
          <a:bodyPr/>
          <a:lstStyle/>
          <a:p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982439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638" y="4343914"/>
            <a:ext cx="5486727" cy="4114361"/>
          </a:xfrm>
        </p:spPr>
        <p:txBody>
          <a:bodyPr/>
          <a:lstStyle/>
          <a:p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615947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3166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Титульный слайд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620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Заголовок раздела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202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Заголовок и объект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048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userDrawn="1">
  <p:cSld name="1_Титульный слайд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664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CB1C-0E10-43B8-9FAE-4DC654C65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6F04A-0711-4409-9DB4-4A9B935C8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EDC8-93FE-44EB-B684-EB47B4ED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6E97-A816-48FF-986F-8F2F5F1967D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CAE1-B010-41E8-9532-284DF3A7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AED2-13F4-4163-B873-169C97F1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120-CDA1-4A41-9720-DC3E89C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1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DD39-B7AA-4434-8311-A9316A66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9CEC8-7397-41FE-8168-66F6377B5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617BE-B173-467D-9EB4-BD25C0A8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6E97-A816-48FF-986F-8F2F5F1967D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123F0-D63E-4FBD-A66B-34CDBEFA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533FC-EAF5-439B-97E2-DD99EF9A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120-CDA1-4A41-9720-DC3E89C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49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FFED-562F-4797-9CDE-020BA1C4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69D2B-203A-4441-AB8E-3867BC850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D2A5-7EDC-46F1-9FF7-45DA81F1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6E97-A816-48FF-986F-8F2F5F1967D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21306-A29B-48C6-A7AD-85713CA0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3CC8-33DF-47BD-A8BC-A8561941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120-CDA1-4A41-9720-DC3E89C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83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CA1-3E68-4FDD-AD1A-8B6B13567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095F5-811E-4FE7-8943-721F54C42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2BE97-EDBA-4996-A993-443C83401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4F9C9-3AFC-4A56-8114-166F51CA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6E97-A816-48FF-986F-8F2F5F1967D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8BCF5-D1B2-41C4-9E22-78F1D556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06650-FF73-43D8-AC8C-2B0B50BE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120-CDA1-4A41-9720-DC3E89C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1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3B42-32DB-469D-9C1B-5C9C2C3D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3E2C4-5AF7-4381-9CB7-5BE31A231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C8C89-4A5B-47D1-9128-C73B7BCB4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AFDD2-23FD-42A1-A9D2-F70DC65F9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0DF136-AF4D-4C3E-B886-58936AF5B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3F29A-119F-4827-BD6C-CB0955EB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6E97-A816-48FF-986F-8F2F5F1967D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BC877-1B7C-4BB4-BEDA-DB0BCD4A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47624-D53C-4193-AFB1-18B95BE2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120-CDA1-4A41-9720-DC3E89C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01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029D-347E-44C0-A805-62B3C401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52607-B04A-4738-996C-267E1E9B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6E97-A816-48FF-986F-8F2F5F1967D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C3B23-4C30-457B-9358-F0451278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41243-E26A-4B7C-8066-9F991C12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120-CDA1-4A41-9720-DC3E89C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69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4A6C7-6554-4338-90D9-DC9AB4C8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6E97-A816-48FF-986F-8F2F5F1967D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611F4-4876-48C1-B7D9-407416B3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BE59D-9B58-47F7-AFDB-1FA528A8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120-CDA1-4A41-9720-DC3E89C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2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Вертикальный заголовок и текст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4412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39F2-9068-4C11-8665-008604D9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61070-25C4-43B3-9A6B-E090F2852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9E76F-64DB-459A-A332-1DEADE79A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78BF7-60A8-4A03-8080-7A9D95E6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6E97-A816-48FF-986F-8F2F5F1967D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5B2BD-40E7-429F-9EA3-A9A93F6F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C211A-1646-4EF7-9640-EF9A9740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120-CDA1-4A41-9720-DC3E89C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2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4C38-9D4C-4DB2-A442-05B97FE59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8C7E9-695F-41BA-BCDF-BD7869A0F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2FA6A-B093-4BB7-8AC3-F305B1437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41389-CB8A-451C-B224-70539F67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6E97-A816-48FF-986F-8F2F5F1967D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FB992-2062-4456-873C-5FD75121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F983E-A75D-4948-9383-CBFEAB1B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120-CDA1-4A41-9720-DC3E89C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67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156D-8D2B-42A1-87A3-7092001C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7D9FA-59EE-4E63-8C3B-A7D2741AD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2E50D-5D88-4B26-8ECA-F8B2A296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6E97-A816-48FF-986F-8F2F5F1967D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5BC60-9314-460A-8B83-139BD2B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0556F-EDF8-422D-BA3D-31D300F3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120-CDA1-4A41-9720-DC3E89C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416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14F5C-879F-40B8-98CA-1991E7390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659B2-AF4E-44AF-A6A9-5DE6DDD6D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FD16C-2612-49E5-87B4-B9AAC23F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6E97-A816-48FF-986F-8F2F5F1967D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CFB5E-4383-4D5F-8E48-781F9532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CC528-501D-4713-928D-0594E440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120-CDA1-4A41-9720-DC3E89C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151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6555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77642-152E-4BCE-A268-B2B1D6B6A883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ED87E-5626-49C9-83D0-F0D35CA6623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8367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7EE3E-A10A-4A72-93E4-7A2529187213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10861-70EA-484A-9999-E9A91B6F46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5386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29D1E-0925-4716-BDF4-4A9EF04C3D31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49BEA-7AAB-47B3-94F6-4214801C96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854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A4445-B46B-48F9-A7BE-D7FF1DB2BB30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9D9F2-3169-4AE4-9BEB-168C01DB37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857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F9566-06BB-4CA0-BB82-3DE018CB5C4E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9C8A4-89E2-43C6-B9D5-FE34AF1B51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6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Заголовок и вертикальный текст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22121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28B50-C2BD-47C0-B12E-DED754E2F18B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E57FF-3043-49C6-BACB-FF5AB844D9E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3598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46FB3-523A-40B5-8223-A7F9135C190E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0FA09-AD36-4DAE-8E12-0B60256C76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5967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D6590-9435-48BE-B686-F231E1DEE882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3CEE1-B883-4903-AA44-894FEC1F24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3452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09B8B-478D-47B7-B2D8-0814E87DF522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8EFA2-F877-47D5-A2DE-89F9E40E69B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8701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07018-5941-4870-BB9E-89B6C51D563E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FBD6F-079D-4487-9731-FD7C1158AB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3349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9929D-8965-4FDC-93B4-85B60A27968E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FA632-0329-49C6-9DD8-9DA49D8BF7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06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userDrawn="1">
  <p:cSld name="1_Титульный слайд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61031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BA28C-F100-427F-B360-D3030F299027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302BA-042E-4FDF-AFF7-595840B5BD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9727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E98B9-F26B-4C47-B691-385D439ED305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2CA00-A7E6-4AD9-9B8B-4FA011C910D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5855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35E5B-F4DC-46BA-BC59-1EA9C1D50249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3AB40-47EA-4516-94C5-C8FF3996B5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41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Рисунок с подписью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63129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8D3DC-B008-45BF-81F4-5A6BA6F7D2B1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29051-A5B5-43FF-A0DF-6F553E937CA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1629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0170F-79AF-49FB-91C5-A25C346F6DBD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51072-4AF2-4778-8858-77C5770D28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9674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84B87-19D1-48D0-B9F2-CCAC862CCA43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FC326-33CA-4707-A634-28DA06810C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4305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31F94-5142-4499-B6A7-D806500A896F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31998-8EEF-4FA2-8DDD-A8E89E9AF6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8756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923FC-738F-4FF5-8780-4594B248ED90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C23E2-1C38-4DAC-9785-62742C792A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6301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1811A-C6A1-422F-80D8-E02E74F2A97D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BFEB9-96B6-46F1-9B12-5702B0DFCC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0252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A3E4E-36BB-472B-A77F-8BFF312C9E3D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863B2-619C-46E5-AEA5-B5D99F3852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4647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B2808-B24F-46AA-AF80-6A41BE209655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9BA08-3138-46F8-BE33-1E733292F1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7236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Титульный слайд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" name="Google Shape;14;p2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Google Shape;15;p2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Google Shape;16;p2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D70051-9B8C-4B20-BB6E-47A368572C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9470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Вертикальный заголовок и текст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" name="Google Shape;20;p3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Google Shape;21;p3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Google Shape;22;p3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3670E8E-124D-4C18-9421-8E94089919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582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Объект с подписью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16896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Заголовок и вертикальный текст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" name="Google Shape;26;p4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Google Shape;27;p4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Google Shape;28;p4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5D46893-D742-4D8B-B23D-6108E70ED5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6715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Рисунок с подписью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endParaRPr noProof="0">
              <a:sym typeface="Calibri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" name="Google Shape;33;p5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Google Shape;34;p5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Google Shape;35;p5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C59E740-DD08-4A42-BE16-6427BCBDAE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49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Объект с подписью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" name="Google Shape;40;p6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Google Shape;41;p6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Google Shape;42;p6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040D768-8F18-45A0-828F-0E709F092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6095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Пустой слайд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;p7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Google Shape;45;p7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Google Shape;46;p7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BCED06E-F683-4447-B2CA-E07BD31039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8883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Только заголовок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Google Shape;49;p8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Google Shape;50;p8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Google Shape;51;p8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909D758-D863-431F-86E2-325D8909F2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2687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Сравнение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" name="Google Shape;58;p9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Google Shape;59;p9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Google Shape;60;p9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4EE90A9-F267-4571-9EED-D580F7A6DE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1454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Два объекта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" name="Google Shape;65;p10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Google Shape;66;p10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Google Shape;67;p10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CBA7C75-1588-4818-9AF6-D8C14C8050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85570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Заголовок раздела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" name="Google Shape;71;p11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Google Shape;72;p11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Google Shape;73;p11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CDB2AB0-7350-44F4-B3AB-01317DC350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98967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Заголовок и объект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" name="Google Shape;77;p12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Google Shape;78;p12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Google Shape;79;p12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568F119-4E70-4757-808C-20737A9F96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86266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userDrawn="1">
  <p:cSld name="Титульный слайд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72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Пустой слайд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843552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userDrawn="1">
  <p:cSld name="Заголовок и объект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9931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77642-152E-4BCE-A268-B2B1D6B6A883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ED87E-5626-49C9-83D0-F0D35CA6623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7608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095138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0975-8F86-B640-9A88-678FFC87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65" y="273844"/>
            <a:ext cx="10970948" cy="114432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00235-FC11-3043-BAD3-1BFDB895CC1D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9866" y="6248136"/>
            <a:ext cx="2838979" cy="470958"/>
          </a:xfrm>
        </p:spPr>
        <p:txBody>
          <a:bodyPr/>
          <a:lstStyle>
            <a:lvl1pPr>
              <a:defRPr/>
            </a:lvl1pPr>
          </a:lstStyle>
          <a:p>
            <a:endParaRPr lang="en-US" alt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DCD2A-CA85-AC49-BFD1-C2E0E4DA9B4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69833" y="6248136"/>
            <a:ext cx="3862917" cy="470958"/>
          </a:xfrm>
        </p:spPr>
        <p:txBody>
          <a:bodyPr/>
          <a:lstStyle>
            <a:lvl1pPr>
              <a:defRPr/>
            </a:lvl1pPr>
          </a:lstStyle>
          <a:p>
            <a:endParaRPr lang="en-US" alt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16A0B-5006-844A-875E-6A6DC6B857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41834" y="6248136"/>
            <a:ext cx="2838979" cy="470958"/>
          </a:xfrm>
        </p:spPr>
        <p:txBody>
          <a:bodyPr/>
          <a:lstStyle>
            <a:lvl1pPr>
              <a:defRPr/>
            </a:lvl1pPr>
          </a:lstStyle>
          <a:p>
            <a:fld id="{926A0DDF-D21C-B348-81D2-B2249C7E8E29}" type="slidenum">
              <a:rPr lang="en-US" altLang="en-UA"/>
              <a:pPr/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104145620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57D9-99ED-1A40-A7A3-40A5AA277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06F10-97F4-D540-B2EA-84F71398B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6AFB2-A930-7742-8436-6DCF71C6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FA8-569C-F642-A839-C6408FF5354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AFF11-4C2B-294C-802E-C0F447C9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15280-5BDB-A94A-9DF5-E19FA00D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F9C1-0071-4D4A-89AA-0CC05A80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80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CCA2-AD31-244C-9B54-57EE3E53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1446A-44EE-D742-B12E-FF5C2F6A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61EBF-A8F9-5048-8B59-00A16168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FA8-569C-F642-A839-C6408FF5354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C1A9F-8782-7542-BE0A-431D72EC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68DE6-A2CD-BB45-A2A2-8C6B4FE1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F9C1-0071-4D4A-89AA-0CC05A80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352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7C56-842A-D141-93C0-14575977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7B2F1-A101-4A4B-814F-2B2A006CA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0DE33-5248-B044-B8CD-C8A8BD25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FA8-569C-F642-A839-C6408FF5354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DC924-E96B-B949-A371-F442A15E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A7E24-A5C0-C84B-A770-BACC88C5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F9C1-0071-4D4A-89AA-0CC05A80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643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CCA2-D615-1944-90DD-2506E112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C41A-D70B-2745-9F90-5FFF51020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23CE2-E3C8-B744-9BAE-6FC87E55C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BA3AD-D18F-5945-9F21-7874E97B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FA8-569C-F642-A839-C6408FF5354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2924E-3633-E44E-A55A-8275A4CB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39D93-728D-8344-9456-FDD6684D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F9C1-0071-4D4A-89AA-0CC05A80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149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4788-C4AE-7B48-891E-F3FCF273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7718-4155-F640-AA21-F5A0026CB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DF77D-4101-2248-B8CF-7ED7BA5DF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5145D-3D1A-E245-ACB9-DC84D56C4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CCF87-929D-1D4F-A595-424DBECDC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E825A-A6A4-A542-8D57-6F540E77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FA8-569C-F642-A839-C6408FF5354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6062F-840A-1544-9F6E-31D35FD1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7834F-8B60-4A49-94C1-7F125C4E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F9C1-0071-4D4A-89AA-0CC05A80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429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B37F-6BE6-6044-BE57-5B7E6CA8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1A27C-64B1-944E-92CE-05720964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FA8-569C-F642-A839-C6408FF5354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C7AD3-4EF3-6545-85D1-C8073887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9C497-03F8-634D-8B41-09D7A130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F9C1-0071-4D4A-89AA-0CC05A80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5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Только заголовок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12112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DC836-6369-2448-9882-94E658B4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FA8-569C-F642-A839-C6408FF5354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2AF1A-B432-4F47-9449-315D3764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4A86B-12F9-DF44-B8C9-71BF989E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F9C1-0071-4D4A-89AA-0CC05A80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94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CA11-F5F2-7942-91FA-66526E94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7AFB6-0789-464D-8AF6-83A43497D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A69B5-246F-EC43-A546-7FD5A0119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8FCFF-EFF6-4741-813A-EAD0C0CF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FA8-569C-F642-A839-C6408FF5354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6CF35-1F43-F346-8F61-96AE46E3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436BE-B746-F849-8162-CC9077D6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F9C1-0071-4D4A-89AA-0CC05A80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0290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878F-FEC7-2A42-8A24-383458FE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A84D0-6791-5D46-84B6-8050018AB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2AF4E-780C-1042-BA6A-8FEE78EBD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9DDE4-64B8-E74E-AB82-4CA32911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FA8-569C-F642-A839-C6408FF5354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C4C5B-C060-8149-8D51-C8A2BFF2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3A8A3-A3A0-9041-A894-8CC99A88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F9C1-0071-4D4A-89AA-0CC05A80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4897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6CFA-A26F-AF40-BF69-162335AA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2461B-5602-5449-AE09-D5B7182A1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F0DBE-B642-E043-BD9B-3F21EE12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FA8-569C-F642-A839-C6408FF5354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531FB-7305-304D-AE14-8C2985B1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24DC4-60A6-4E49-862A-545DD4BB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F9C1-0071-4D4A-89AA-0CC05A80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4367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81915-E72F-7E49-B895-A1A7DB687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D89F0-29FD-174F-84B1-D02F6390C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2376B-4AC4-2A44-9594-8A5CE5CD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FA8-569C-F642-A839-C6408FF5354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E4BE4-84B8-7F4E-830F-ED5ADDFB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EEE5E-8BD7-0341-8DAF-016D674E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F9C1-0071-4D4A-89AA-0CC05A80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1112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54734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826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Сравнение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68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Два объекта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86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88733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29A0A-3242-4058-9919-121AD18B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83D12-15A7-49B6-96D9-DF8E7BF08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1D156-4CB9-44AD-B682-DDD321331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B6E97-A816-48FF-986F-8F2F5F1967D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085FC-656C-4747-855F-C774B8667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E74C9-F66E-47FD-8887-830C2C5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3A120-CDA1-4A41-9720-DC3E89C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BD95555-FDCD-4D00-B2F8-D66A976CBEC9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7541D93-D270-4D42-B5BC-06CFCEF565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08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58084FB-8AF3-4C3F-8E0C-10EA8E2837A1}" type="datetimeFigureOut">
              <a:rPr lang="ru-RU"/>
              <a:pPr>
                <a:defRPr/>
              </a:pPr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0A51389-88FD-4EA1-A4D4-6AB12CB9ED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38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Google Shape;9;p1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30" name="Google Shape;10;p1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898989"/>
              </a:buClr>
              <a:buSzPts val="1200"/>
              <a:buFont typeface="Calibri" panose="020F050202020403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599079CE-F572-4B6A-8284-A2BA78D01DFA}" type="slidenum">
              <a:rPr lang="en-US" altLang="en-US"/>
              <a:pPr/>
              <a:t>‹#›</a:t>
            </a:fld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69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0793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28769-45FB-E142-85BE-78A90F01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D6F86-3029-AC49-A73A-EBC46781F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826D6-59CC-2543-8830-109337724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F5FA8-569C-F642-A839-C6408FF5354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F3B64-875C-0547-AF55-2F0FBA9E6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F143E-F795-074D-9108-3025C3CDF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EF9C1-0071-4D4A-89AA-0CC05A80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0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impleslides.co/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1A90D2-6525-4638-BB0D-F4A179C6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248509"/>
            <a:ext cx="10512862" cy="1325218"/>
          </a:xfrm>
        </p:spPr>
        <p:txBody>
          <a:bodyPr/>
          <a:lstStyle/>
          <a:p>
            <a:pPr algn="ctr"/>
            <a:r>
              <a:rPr lang="en-US" b="1" dirty="0"/>
              <a:t>Here’s Your FREE Sample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DB9219-FA72-4E62-9106-F87897BDCE5F}"/>
              </a:ext>
            </a:extLst>
          </p:cNvPr>
          <p:cNvSpPr txBox="1">
            <a:spLocks/>
          </p:cNvSpPr>
          <p:nvPr/>
        </p:nvSpPr>
        <p:spPr>
          <a:xfrm>
            <a:off x="839569" y="2100878"/>
            <a:ext cx="5256431" cy="4119144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08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Helvetica"/>
                <a:sym typeface="Calibri"/>
              </a:rPr>
              <a:t>Unlock Full Access to Simple Slides: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rPr>
              <a:t>10,000+ Slides &amp; Infographics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rPr>
              <a:t>2,000+ Icons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rPr>
              <a:t>Easy to Edit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rPr>
              <a:t>Fully Customizable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entieth Century"/>
                <a:ea typeface="+mn-ea"/>
                <a:cs typeface="+mn-cs"/>
                <a:sym typeface="Twentieth Century"/>
              </a:rPr>
              <a:t>Premium Package Includes: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Char char="•"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Monthly Slide Updates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Char char="•"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PowerPoint, Excel &amp; Word 101 Courses</a:t>
            </a:r>
          </a:p>
          <a:p>
            <a:pPr marL="0" marR="0" lvl="0" indent="0" algn="l" defTabSz="45708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Helvetica"/>
              <a:sym typeface="Calibri"/>
            </a:endParaRPr>
          </a:p>
          <a:p>
            <a:pPr marL="0" marR="0" lvl="0" indent="0" algn="l" defTabSz="45708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Helvetica"/>
                <a:sym typeface="Calibri"/>
              </a:rPr>
              <a:t>Plus, Save 15% For Trying our Sample!</a:t>
            </a:r>
          </a:p>
          <a:p>
            <a:pPr marL="0" marR="0" lvl="0" indent="0" algn="l" defTabSz="45708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Helvetica"/>
                <a:sym typeface="Calibri"/>
              </a:rPr>
              <a:t>Use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Helvetica"/>
                <a:sym typeface="Calibri"/>
              </a:rPr>
              <a:t>Code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  <a:sym typeface="Calibri"/>
              </a:rPr>
              <a:t>“Sample15</a:t>
            </a:r>
            <a:r>
              <a:rPr lang="en-US" sz="1600">
                <a:solidFill>
                  <a:srgbClr val="000000"/>
                </a:solidFill>
                <a:latin typeface="Tw Cen MT" panose="020B0602020104020603" pitchFamily="34" charset="0"/>
                <a:sym typeface="Calibri"/>
              </a:rPr>
              <a:t>”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Helvetica"/>
              <a:sym typeface="Calibri"/>
            </a:endParaRPr>
          </a:p>
        </p:txBody>
      </p:sp>
      <p:sp>
        <p:nvSpPr>
          <p:cNvPr id="2" name="Rectangle: Rounded Corners 1">
            <a:hlinkClick r:id="rId2"/>
            <a:extLst>
              <a:ext uri="{FF2B5EF4-FFF2-40B4-BE49-F238E27FC236}">
                <a16:creationId xmlns:a16="http://schemas.microsoft.com/office/drawing/2014/main" id="{1A1DED2E-DA0D-4AE5-8A5A-AE5A1D56A17B}"/>
              </a:ext>
            </a:extLst>
          </p:cNvPr>
          <p:cNvSpPr/>
          <p:nvPr/>
        </p:nvSpPr>
        <p:spPr>
          <a:xfrm>
            <a:off x="839569" y="5876146"/>
            <a:ext cx="3740820" cy="465174"/>
          </a:xfrm>
          <a:prstGeom prst="roundRect">
            <a:avLst/>
          </a:prstGeom>
          <a:solidFill>
            <a:srgbClr val="ED1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Unlock Access</a:t>
            </a:r>
          </a:p>
        </p:txBody>
      </p:sp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52733048-6C44-4C65-9700-694676098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196" y="5717212"/>
            <a:ext cx="2211800" cy="502810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EA5DEFB4-0F4A-48DE-8F98-A6B362AEA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294" y="2146608"/>
            <a:ext cx="2351313" cy="1371600"/>
          </a:xfrm>
          <a:prstGeom prst="rect">
            <a:avLst/>
          </a:prstGeom>
        </p:spPr>
      </p:pic>
      <p:pic>
        <p:nvPicPr>
          <p:cNvPr id="14" name="Picture 13" descr="A picture containing refrigerator, room&#10;&#10;Description automatically generated">
            <a:extLst>
              <a:ext uri="{FF2B5EF4-FFF2-40B4-BE49-F238E27FC236}">
                <a16:creationId xmlns:a16="http://schemas.microsoft.com/office/drawing/2014/main" id="{4989B76B-C915-40B1-BB8A-0DBD51F4AE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232" y="2146608"/>
            <a:ext cx="2344616" cy="1371600"/>
          </a:xfrm>
          <a:prstGeom prst="rect">
            <a:avLst/>
          </a:prstGeom>
        </p:spPr>
      </p:pic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A89C554-7501-47FD-B4D7-3E21135F8A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682" y="3760958"/>
            <a:ext cx="236482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02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/>
          <p:nvPr/>
        </p:nvSpPr>
        <p:spPr>
          <a:xfrm>
            <a:off x="3495675" y="1254125"/>
            <a:ext cx="5183187" cy="776287"/>
          </a:xfrm>
          <a:prstGeom prst="ellipse">
            <a:avLst/>
          </a:prstGeom>
          <a:solidFill>
            <a:srgbClr val="F7EED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66993" y="0"/>
            <a:ext cx="12174537" cy="685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3D8B88B-AB5E-1048-AEFE-F1E88392C132}"/>
              </a:ext>
            </a:extLst>
          </p:cNvPr>
          <p:cNvGrpSpPr/>
          <p:nvPr/>
        </p:nvGrpSpPr>
        <p:grpSpPr>
          <a:xfrm>
            <a:off x="3554412" y="1801813"/>
            <a:ext cx="5083174" cy="1220787"/>
            <a:chOff x="3554412" y="1801813"/>
            <a:chExt cx="5083174" cy="1220787"/>
          </a:xfrm>
        </p:grpSpPr>
        <p:sp>
          <p:nvSpPr>
            <p:cNvPr id="121" name="Google Shape;121;p14"/>
            <p:cNvSpPr/>
            <p:nvPr/>
          </p:nvSpPr>
          <p:spPr>
            <a:xfrm>
              <a:off x="3554412" y="1801813"/>
              <a:ext cx="5083174" cy="1220787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rgbClr val="FFCA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4"/>
            <p:cNvSpPr txBox="1"/>
            <p:nvPr/>
          </p:nvSpPr>
          <p:spPr>
            <a:xfrm>
              <a:off x="4591050" y="2181225"/>
              <a:ext cx="3009900" cy="64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200"/>
                <a:buFont typeface="Open Sans"/>
                <a:buNone/>
                <a:tabLst/>
                <a:defRPr/>
              </a:pPr>
              <a:r>
                <a:rPr kumimoji="0" lang="en-US" sz="4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Awareness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9B6B319-D56D-894B-B050-D8CA47BDD23F}"/>
              </a:ext>
            </a:extLst>
          </p:cNvPr>
          <p:cNvGrpSpPr/>
          <p:nvPr/>
        </p:nvGrpSpPr>
        <p:grpSpPr>
          <a:xfrm>
            <a:off x="4052887" y="2830513"/>
            <a:ext cx="4086224" cy="1184275"/>
            <a:chOff x="4052887" y="2830513"/>
            <a:chExt cx="4086224" cy="1184275"/>
          </a:xfrm>
        </p:grpSpPr>
        <p:sp>
          <p:nvSpPr>
            <p:cNvPr id="122" name="Google Shape;122;p14"/>
            <p:cNvSpPr/>
            <p:nvPr/>
          </p:nvSpPr>
          <p:spPr>
            <a:xfrm>
              <a:off x="4052887" y="2830513"/>
              <a:ext cx="4086224" cy="1184275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rgbClr val="FE912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4"/>
            <p:cNvSpPr txBox="1"/>
            <p:nvPr/>
          </p:nvSpPr>
          <p:spPr>
            <a:xfrm>
              <a:off x="5130800" y="3217862"/>
              <a:ext cx="2006600" cy="5699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700"/>
                <a:buFont typeface="Open Sans"/>
                <a:buNone/>
                <a:tabLst/>
                <a:defRPr/>
              </a:pPr>
              <a:r>
                <a:rPr kumimoji="0" lang="en-US" sz="37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Interest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6B1869D-AB0D-7A4B-88DA-58AA44E06FE9}"/>
              </a:ext>
            </a:extLst>
          </p:cNvPr>
          <p:cNvGrpSpPr/>
          <p:nvPr/>
        </p:nvGrpSpPr>
        <p:grpSpPr>
          <a:xfrm>
            <a:off x="4540250" y="3841750"/>
            <a:ext cx="3109912" cy="1165225"/>
            <a:chOff x="4540250" y="3841750"/>
            <a:chExt cx="3109912" cy="1165225"/>
          </a:xfrm>
        </p:grpSpPr>
        <p:sp>
          <p:nvSpPr>
            <p:cNvPr id="120" name="Google Shape;120;p14"/>
            <p:cNvSpPr/>
            <p:nvPr/>
          </p:nvSpPr>
          <p:spPr>
            <a:xfrm>
              <a:off x="4540250" y="3841750"/>
              <a:ext cx="3109912" cy="1165225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rgbClr val="E3425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4"/>
            <p:cNvSpPr txBox="1"/>
            <p:nvPr/>
          </p:nvSpPr>
          <p:spPr>
            <a:xfrm>
              <a:off x="5253037" y="4256087"/>
              <a:ext cx="1771650" cy="492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Open Sans"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Decision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0A1A490-0220-D64C-A6A5-3D84B8A2C348}"/>
              </a:ext>
            </a:extLst>
          </p:cNvPr>
          <p:cNvGrpSpPr/>
          <p:nvPr/>
        </p:nvGrpSpPr>
        <p:grpSpPr>
          <a:xfrm>
            <a:off x="5043487" y="4873625"/>
            <a:ext cx="2109788" cy="1120775"/>
            <a:chOff x="5043487" y="4873625"/>
            <a:chExt cx="2109788" cy="1120775"/>
          </a:xfrm>
        </p:grpSpPr>
        <p:sp>
          <p:nvSpPr>
            <p:cNvPr id="119" name="Google Shape;119;p14"/>
            <p:cNvSpPr/>
            <p:nvPr/>
          </p:nvSpPr>
          <p:spPr>
            <a:xfrm>
              <a:off x="5043487" y="4873625"/>
              <a:ext cx="2109788" cy="1120775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rgbClr val="8B103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4"/>
            <p:cNvSpPr txBox="1"/>
            <p:nvPr/>
          </p:nvSpPr>
          <p:spPr>
            <a:xfrm>
              <a:off x="5591175" y="5248275"/>
              <a:ext cx="1160462" cy="492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Open Sans"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Sales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31" name="Google Shape;13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6875" y="6186487"/>
            <a:ext cx="3768725" cy="5349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89D67CF-5580-A144-ADE6-66661FD566AA}"/>
              </a:ext>
            </a:extLst>
          </p:cNvPr>
          <p:cNvGrpSpPr/>
          <p:nvPr/>
        </p:nvGrpSpPr>
        <p:grpSpPr>
          <a:xfrm>
            <a:off x="7158037" y="723900"/>
            <a:ext cx="757237" cy="1111250"/>
            <a:chOff x="7158037" y="723900"/>
            <a:chExt cx="757237" cy="1111250"/>
          </a:xfrm>
        </p:grpSpPr>
        <p:sp>
          <p:nvSpPr>
            <p:cNvPr id="123" name="Google Shape;123;p14"/>
            <p:cNvSpPr txBox="1"/>
            <p:nvPr/>
          </p:nvSpPr>
          <p:spPr>
            <a:xfrm>
              <a:off x="7394574" y="723900"/>
              <a:ext cx="284163" cy="919162"/>
            </a:xfrm>
            <a:prstGeom prst="rect">
              <a:avLst/>
            </a:prstGeom>
            <a:solidFill>
              <a:srgbClr val="C7BF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7158037" y="1514475"/>
              <a:ext cx="757237" cy="320675"/>
            </a:xfrm>
            <a:custGeom>
              <a:avLst/>
              <a:gdLst/>
              <a:ahLst/>
              <a:cxnLst/>
              <a:rect l="l" t="t" r="r" b="b"/>
              <a:pathLst>
                <a:path w="166" h="70" extrusionOk="0">
                  <a:moveTo>
                    <a:pt x="85" y="69"/>
                  </a:moveTo>
                  <a:cubicBezTo>
                    <a:pt x="84" y="70"/>
                    <a:pt x="82" y="70"/>
                    <a:pt x="81" y="69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4"/>
                    <a:pt x="1" y="0"/>
                    <a:pt x="4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5" y="0"/>
                    <a:pt x="166" y="4"/>
                    <a:pt x="164" y="6"/>
                  </a:cubicBezTo>
                  <a:cubicBezTo>
                    <a:pt x="127" y="35"/>
                    <a:pt x="127" y="35"/>
                    <a:pt x="127" y="35"/>
                  </a:cubicBezTo>
                  <a:lnTo>
                    <a:pt x="85" y="69"/>
                  </a:lnTo>
                  <a:close/>
                </a:path>
              </a:pathLst>
            </a:custGeom>
            <a:solidFill>
              <a:srgbClr val="C7BF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663A301E-A63F-704E-9EFA-0A6035ED943B}"/>
              </a:ext>
            </a:extLst>
          </p:cNvPr>
          <p:cNvGrpSpPr/>
          <p:nvPr/>
        </p:nvGrpSpPr>
        <p:grpSpPr>
          <a:xfrm>
            <a:off x="5710237" y="723900"/>
            <a:ext cx="757237" cy="1111250"/>
            <a:chOff x="5710237" y="723900"/>
            <a:chExt cx="757237" cy="1111250"/>
          </a:xfrm>
        </p:grpSpPr>
        <p:sp>
          <p:nvSpPr>
            <p:cNvPr id="124" name="Google Shape;124;p14"/>
            <p:cNvSpPr txBox="1"/>
            <p:nvPr/>
          </p:nvSpPr>
          <p:spPr>
            <a:xfrm>
              <a:off x="5946775" y="723900"/>
              <a:ext cx="284163" cy="919162"/>
            </a:xfrm>
            <a:prstGeom prst="rect">
              <a:avLst/>
            </a:prstGeom>
            <a:solidFill>
              <a:srgbClr val="C7BF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5710237" y="1514475"/>
              <a:ext cx="757237" cy="320675"/>
            </a:xfrm>
            <a:custGeom>
              <a:avLst/>
              <a:gdLst/>
              <a:ahLst/>
              <a:cxnLst/>
              <a:rect l="l" t="t" r="r" b="b"/>
              <a:pathLst>
                <a:path w="166" h="70" extrusionOk="0">
                  <a:moveTo>
                    <a:pt x="85" y="69"/>
                  </a:moveTo>
                  <a:cubicBezTo>
                    <a:pt x="84" y="70"/>
                    <a:pt x="82" y="70"/>
                    <a:pt x="81" y="69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4"/>
                    <a:pt x="1" y="0"/>
                    <a:pt x="4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5" y="0"/>
                    <a:pt x="166" y="4"/>
                    <a:pt x="164" y="6"/>
                  </a:cubicBezTo>
                  <a:cubicBezTo>
                    <a:pt x="127" y="35"/>
                    <a:pt x="127" y="35"/>
                    <a:pt x="127" y="35"/>
                  </a:cubicBezTo>
                  <a:lnTo>
                    <a:pt x="85" y="69"/>
                  </a:lnTo>
                  <a:close/>
                </a:path>
              </a:pathLst>
            </a:custGeom>
            <a:solidFill>
              <a:srgbClr val="C7BF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17D286ED-4006-1040-BA6E-464474ECBEF0}"/>
              </a:ext>
            </a:extLst>
          </p:cNvPr>
          <p:cNvGrpSpPr/>
          <p:nvPr/>
        </p:nvGrpSpPr>
        <p:grpSpPr>
          <a:xfrm>
            <a:off x="4257675" y="723900"/>
            <a:ext cx="763587" cy="1111250"/>
            <a:chOff x="4257675" y="723900"/>
            <a:chExt cx="763587" cy="1111250"/>
          </a:xfrm>
        </p:grpSpPr>
        <p:sp>
          <p:nvSpPr>
            <p:cNvPr id="125" name="Google Shape;125;p14"/>
            <p:cNvSpPr txBox="1"/>
            <p:nvPr/>
          </p:nvSpPr>
          <p:spPr>
            <a:xfrm>
              <a:off x="4500562" y="723900"/>
              <a:ext cx="282575" cy="919162"/>
            </a:xfrm>
            <a:prstGeom prst="rect">
              <a:avLst/>
            </a:prstGeom>
            <a:solidFill>
              <a:srgbClr val="C7BF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4257675" y="1514475"/>
              <a:ext cx="763587" cy="320675"/>
            </a:xfrm>
            <a:custGeom>
              <a:avLst/>
              <a:gdLst/>
              <a:ahLst/>
              <a:cxnLst/>
              <a:rect l="l" t="t" r="r" b="b"/>
              <a:pathLst>
                <a:path w="167" h="70" extrusionOk="0">
                  <a:moveTo>
                    <a:pt x="86" y="69"/>
                  </a:moveTo>
                  <a:cubicBezTo>
                    <a:pt x="85" y="70"/>
                    <a:pt x="83" y="70"/>
                    <a:pt x="82" y="69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0" y="4"/>
                    <a:pt x="2" y="0"/>
                    <a:pt x="5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6" y="0"/>
                    <a:pt x="167" y="4"/>
                    <a:pt x="165" y="6"/>
                  </a:cubicBezTo>
                  <a:cubicBezTo>
                    <a:pt x="128" y="35"/>
                    <a:pt x="128" y="35"/>
                    <a:pt x="128" y="35"/>
                  </a:cubicBezTo>
                  <a:lnTo>
                    <a:pt x="86" y="69"/>
                  </a:lnTo>
                  <a:close/>
                </a:path>
              </a:pathLst>
            </a:custGeom>
            <a:solidFill>
              <a:srgbClr val="C7BF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14"/>
          <p:cNvSpPr/>
          <p:nvPr/>
        </p:nvSpPr>
        <p:spPr>
          <a:xfrm>
            <a:off x="804862" y="2438399"/>
            <a:ext cx="2087562" cy="0"/>
          </a:xfrm>
          <a:custGeom>
            <a:avLst/>
            <a:gdLst/>
            <a:ahLst/>
            <a:cxnLst/>
            <a:rect l="l" t="t" r="r" b="b"/>
            <a:pathLst>
              <a:path w="1315" h="120000" extrusionOk="0">
                <a:moveTo>
                  <a:pt x="0" y="0"/>
                </a:moveTo>
                <a:lnTo>
                  <a:pt x="1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0D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14"/>
          <p:cNvCxnSpPr/>
          <p:nvPr/>
        </p:nvCxnSpPr>
        <p:spPr>
          <a:xfrm>
            <a:off x="804862" y="2438399"/>
            <a:ext cx="2087562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38" name="Google Shape;138;p14"/>
          <p:cNvSpPr/>
          <p:nvPr/>
        </p:nvSpPr>
        <p:spPr>
          <a:xfrm>
            <a:off x="750887" y="2382837"/>
            <a:ext cx="2197099" cy="114300"/>
          </a:xfrm>
          <a:custGeom>
            <a:avLst/>
            <a:gdLst/>
            <a:ahLst/>
            <a:cxnLst/>
            <a:rect l="l" t="t" r="r" b="b"/>
            <a:pathLst>
              <a:path w="481" h="25" extrusionOk="0">
                <a:moveTo>
                  <a:pt x="12" y="25"/>
                </a:moveTo>
                <a:cubicBezTo>
                  <a:pt x="469" y="25"/>
                  <a:pt x="469" y="25"/>
                  <a:pt x="469" y="25"/>
                </a:cubicBezTo>
                <a:cubicBezTo>
                  <a:pt x="476" y="25"/>
                  <a:pt x="481" y="19"/>
                  <a:pt x="481" y="12"/>
                </a:cubicBezTo>
                <a:cubicBezTo>
                  <a:pt x="481" y="5"/>
                  <a:pt x="476" y="0"/>
                  <a:pt x="46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9"/>
                  <a:pt x="5" y="25"/>
                  <a:pt x="12" y="25"/>
                </a:cubicBezTo>
              </a:path>
            </a:pathLst>
          </a:custGeom>
          <a:solidFill>
            <a:srgbClr val="FFF0D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804862" y="2438399"/>
            <a:ext cx="1549400" cy="0"/>
          </a:xfrm>
          <a:custGeom>
            <a:avLst/>
            <a:gdLst/>
            <a:ahLst/>
            <a:cxnLst/>
            <a:rect l="l" t="t" r="r" b="b"/>
            <a:pathLst>
              <a:path w="976" h="120000" extrusionOk="0">
                <a:moveTo>
                  <a:pt x="0" y="0"/>
                </a:moveTo>
                <a:lnTo>
                  <a:pt x="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A5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14"/>
          <p:cNvCxnSpPr/>
          <p:nvPr/>
        </p:nvCxnSpPr>
        <p:spPr>
          <a:xfrm>
            <a:off x="804862" y="2438399"/>
            <a:ext cx="15494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1" name="Google Shape;141;p14"/>
          <p:cNvSpPr/>
          <p:nvPr/>
        </p:nvSpPr>
        <p:spPr>
          <a:xfrm>
            <a:off x="750887" y="2382837"/>
            <a:ext cx="1657350" cy="114300"/>
          </a:xfrm>
          <a:custGeom>
            <a:avLst/>
            <a:gdLst/>
            <a:ahLst/>
            <a:cxnLst/>
            <a:rect l="l" t="t" r="r" b="b"/>
            <a:pathLst>
              <a:path w="363" h="25" extrusionOk="0">
                <a:moveTo>
                  <a:pt x="12" y="25"/>
                </a:moveTo>
                <a:cubicBezTo>
                  <a:pt x="351" y="25"/>
                  <a:pt x="351" y="25"/>
                  <a:pt x="351" y="25"/>
                </a:cubicBezTo>
                <a:cubicBezTo>
                  <a:pt x="358" y="25"/>
                  <a:pt x="363" y="19"/>
                  <a:pt x="363" y="12"/>
                </a:cubicBezTo>
                <a:cubicBezTo>
                  <a:pt x="363" y="5"/>
                  <a:pt x="358" y="0"/>
                  <a:pt x="351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9"/>
                  <a:pt x="5" y="25"/>
                  <a:pt x="12" y="25"/>
                </a:cubicBezTo>
              </a:path>
            </a:pathLst>
          </a:custGeom>
          <a:solidFill>
            <a:srgbClr val="FFCA5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1266825" y="3397249"/>
            <a:ext cx="2200274" cy="114300"/>
          </a:xfrm>
          <a:custGeom>
            <a:avLst/>
            <a:gdLst/>
            <a:ahLst/>
            <a:cxnLst/>
            <a:rect l="l" t="t" r="r" b="b"/>
            <a:pathLst>
              <a:path w="482" h="25" extrusionOk="0">
                <a:moveTo>
                  <a:pt x="13" y="25"/>
                </a:moveTo>
                <a:cubicBezTo>
                  <a:pt x="469" y="25"/>
                  <a:pt x="469" y="25"/>
                  <a:pt x="469" y="25"/>
                </a:cubicBezTo>
                <a:cubicBezTo>
                  <a:pt x="476" y="25"/>
                  <a:pt x="482" y="20"/>
                  <a:pt x="482" y="13"/>
                </a:cubicBezTo>
                <a:cubicBezTo>
                  <a:pt x="482" y="6"/>
                  <a:pt x="476" y="0"/>
                  <a:pt x="469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20"/>
                  <a:pt x="6" y="25"/>
                  <a:pt x="13" y="25"/>
                </a:cubicBezTo>
              </a:path>
            </a:pathLst>
          </a:custGeom>
          <a:solidFill>
            <a:srgbClr val="FFE0C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1266825" y="3397249"/>
            <a:ext cx="1287463" cy="114300"/>
          </a:xfrm>
          <a:custGeom>
            <a:avLst/>
            <a:gdLst/>
            <a:ahLst/>
            <a:cxnLst/>
            <a:rect l="l" t="t" r="r" b="b"/>
            <a:pathLst>
              <a:path w="282" h="25" extrusionOk="0">
                <a:moveTo>
                  <a:pt x="13" y="25"/>
                </a:moveTo>
                <a:cubicBezTo>
                  <a:pt x="269" y="25"/>
                  <a:pt x="269" y="25"/>
                  <a:pt x="269" y="25"/>
                </a:cubicBezTo>
                <a:cubicBezTo>
                  <a:pt x="276" y="25"/>
                  <a:pt x="282" y="20"/>
                  <a:pt x="282" y="13"/>
                </a:cubicBezTo>
                <a:cubicBezTo>
                  <a:pt x="282" y="6"/>
                  <a:pt x="276" y="0"/>
                  <a:pt x="269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20"/>
                  <a:pt x="6" y="25"/>
                  <a:pt x="13" y="25"/>
                </a:cubicBezTo>
              </a:path>
            </a:pathLst>
          </a:custGeom>
          <a:solidFill>
            <a:srgbClr val="FE912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1751012" y="4421187"/>
            <a:ext cx="2200274" cy="114300"/>
          </a:xfrm>
          <a:custGeom>
            <a:avLst/>
            <a:gdLst/>
            <a:ahLst/>
            <a:cxnLst/>
            <a:rect l="l" t="t" r="r" b="b"/>
            <a:pathLst>
              <a:path w="482" h="25" extrusionOk="0">
                <a:moveTo>
                  <a:pt x="12" y="25"/>
                </a:moveTo>
                <a:cubicBezTo>
                  <a:pt x="469" y="25"/>
                  <a:pt x="469" y="25"/>
                  <a:pt x="469" y="25"/>
                </a:cubicBezTo>
                <a:cubicBezTo>
                  <a:pt x="476" y="25"/>
                  <a:pt x="482" y="20"/>
                  <a:pt x="482" y="13"/>
                </a:cubicBezTo>
                <a:cubicBezTo>
                  <a:pt x="482" y="6"/>
                  <a:pt x="476" y="0"/>
                  <a:pt x="46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6"/>
                  <a:pt x="0" y="13"/>
                </a:cubicBezTo>
                <a:cubicBezTo>
                  <a:pt x="0" y="20"/>
                  <a:pt x="5" y="25"/>
                  <a:pt x="12" y="25"/>
                </a:cubicBezTo>
              </a:path>
            </a:pathLst>
          </a:custGeom>
          <a:solidFill>
            <a:srgbClr val="F7D2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1658937" y="4421187"/>
            <a:ext cx="858838" cy="114300"/>
          </a:xfrm>
          <a:custGeom>
            <a:avLst/>
            <a:gdLst/>
            <a:ahLst/>
            <a:cxnLst/>
            <a:rect l="l" t="t" r="r" b="b"/>
            <a:pathLst>
              <a:path w="188" h="25" extrusionOk="0">
                <a:moveTo>
                  <a:pt x="12" y="25"/>
                </a:moveTo>
                <a:cubicBezTo>
                  <a:pt x="175" y="25"/>
                  <a:pt x="175" y="25"/>
                  <a:pt x="175" y="25"/>
                </a:cubicBezTo>
                <a:cubicBezTo>
                  <a:pt x="182" y="25"/>
                  <a:pt x="188" y="20"/>
                  <a:pt x="188" y="13"/>
                </a:cubicBezTo>
                <a:cubicBezTo>
                  <a:pt x="188" y="6"/>
                  <a:pt x="182" y="0"/>
                  <a:pt x="17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6"/>
                  <a:pt x="0" y="13"/>
                </a:cubicBezTo>
                <a:cubicBezTo>
                  <a:pt x="0" y="20"/>
                  <a:pt x="5" y="25"/>
                  <a:pt x="12" y="25"/>
                </a:cubicBezTo>
              </a:path>
            </a:pathLst>
          </a:custGeom>
          <a:solidFill>
            <a:srgbClr val="E342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2320925" y="5554662"/>
            <a:ext cx="2087562" cy="0"/>
          </a:xfrm>
          <a:custGeom>
            <a:avLst/>
            <a:gdLst/>
            <a:ahLst/>
            <a:cxnLst/>
            <a:rect l="l" t="t" r="r" b="b"/>
            <a:pathLst>
              <a:path w="1315" h="120000" extrusionOk="0">
                <a:moveTo>
                  <a:pt x="0" y="0"/>
                </a:moveTo>
                <a:lnTo>
                  <a:pt x="1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C2E3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14"/>
          <p:cNvCxnSpPr/>
          <p:nvPr/>
        </p:nvCxnSpPr>
        <p:spPr>
          <a:xfrm>
            <a:off x="2320925" y="5554662"/>
            <a:ext cx="2087562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8" name="Google Shape;148;p14"/>
          <p:cNvSpPr/>
          <p:nvPr/>
        </p:nvSpPr>
        <p:spPr>
          <a:xfrm>
            <a:off x="2262187" y="5495924"/>
            <a:ext cx="2201862" cy="114300"/>
          </a:xfrm>
          <a:custGeom>
            <a:avLst/>
            <a:gdLst/>
            <a:ahLst/>
            <a:cxnLst/>
            <a:rect l="l" t="t" r="r" b="b"/>
            <a:pathLst>
              <a:path w="482" h="25" extrusionOk="0">
                <a:moveTo>
                  <a:pt x="13" y="25"/>
                </a:moveTo>
                <a:cubicBezTo>
                  <a:pt x="470" y="25"/>
                  <a:pt x="470" y="25"/>
                  <a:pt x="470" y="25"/>
                </a:cubicBezTo>
                <a:cubicBezTo>
                  <a:pt x="477" y="25"/>
                  <a:pt x="482" y="20"/>
                  <a:pt x="482" y="13"/>
                </a:cubicBezTo>
                <a:cubicBezTo>
                  <a:pt x="482" y="6"/>
                  <a:pt x="477" y="0"/>
                  <a:pt x="47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20"/>
                  <a:pt x="6" y="25"/>
                  <a:pt x="13" y="25"/>
                </a:cubicBezTo>
              </a:path>
            </a:pathLst>
          </a:custGeom>
          <a:solidFill>
            <a:srgbClr val="E0BCC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4"/>
          <p:cNvSpPr/>
          <p:nvPr/>
        </p:nvSpPr>
        <p:spPr>
          <a:xfrm>
            <a:off x="2320925" y="5554662"/>
            <a:ext cx="374650" cy="0"/>
          </a:xfrm>
          <a:custGeom>
            <a:avLst/>
            <a:gdLst/>
            <a:ahLst/>
            <a:cxnLst/>
            <a:rect l="l" t="t" r="r" b="b"/>
            <a:pathLst>
              <a:path w="236" h="120000" extrusionOk="0">
                <a:moveTo>
                  <a:pt x="0" y="0"/>
                </a:moveTo>
                <a:lnTo>
                  <a:pt x="236" y="0"/>
                </a:lnTo>
                <a:lnTo>
                  <a:pt x="0" y="0"/>
                </a:lnTo>
                <a:close/>
              </a:path>
            </a:pathLst>
          </a:custGeom>
          <a:solidFill>
            <a:srgbClr val="1CA3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4"/>
          <p:cNvCxnSpPr/>
          <p:nvPr/>
        </p:nvCxnSpPr>
        <p:spPr>
          <a:xfrm>
            <a:off x="2320925" y="5554662"/>
            <a:ext cx="37465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1" name="Google Shape;151;p14"/>
          <p:cNvSpPr/>
          <p:nvPr/>
        </p:nvSpPr>
        <p:spPr>
          <a:xfrm>
            <a:off x="2262187" y="5495924"/>
            <a:ext cx="493713" cy="114300"/>
          </a:xfrm>
          <a:custGeom>
            <a:avLst/>
            <a:gdLst/>
            <a:ahLst/>
            <a:cxnLst/>
            <a:rect l="l" t="t" r="r" b="b"/>
            <a:pathLst>
              <a:path w="108" h="25" extrusionOk="0">
                <a:moveTo>
                  <a:pt x="13" y="25"/>
                </a:moveTo>
                <a:cubicBezTo>
                  <a:pt x="95" y="25"/>
                  <a:pt x="95" y="25"/>
                  <a:pt x="95" y="25"/>
                </a:cubicBezTo>
                <a:cubicBezTo>
                  <a:pt x="102" y="25"/>
                  <a:pt x="108" y="20"/>
                  <a:pt x="108" y="13"/>
                </a:cubicBezTo>
                <a:cubicBezTo>
                  <a:pt x="108" y="6"/>
                  <a:pt x="102" y="0"/>
                  <a:pt x="9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20"/>
                  <a:pt x="6" y="25"/>
                  <a:pt x="13" y="25"/>
                </a:cubicBezTo>
              </a:path>
            </a:pathLst>
          </a:custGeom>
          <a:solidFill>
            <a:srgbClr val="8B103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4"/>
          <p:cNvSpPr txBox="1"/>
          <p:nvPr/>
        </p:nvSpPr>
        <p:spPr>
          <a:xfrm>
            <a:off x="1549400" y="1912937"/>
            <a:ext cx="8445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500"/>
              <a:buFont typeface="Open Sans"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>
                <a:ln>
                  <a:noFill/>
                </a:ln>
                <a:solidFill>
                  <a:srgbClr val="020202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71%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/>
          <p:nvPr/>
        </p:nvSpPr>
        <p:spPr>
          <a:xfrm>
            <a:off x="2065337" y="2932112"/>
            <a:ext cx="8445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500"/>
              <a:buFont typeface="Open Sans"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>
                <a:ln>
                  <a:noFill/>
                </a:ln>
                <a:solidFill>
                  <a:srgbClr val="020202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56%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2549525" y="3956050"/>
            <a:ext cx="8445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500"/>
              <a:buFont typeface="Open Sans"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>
                <a:ln>
                  <a:noFill/>
                </a:ln>
                <a:solidFill>
                  <a:srgbClr val="020202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35%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3057525" y="5029200"/>
            <a:ext cx="8445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500"/>
              <a:buFont typeface="Open Sans"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>
                <a:ln>
                  <a:noFill/>
                </a:ln>
                <a:solidFill>
                  <a:srgbClr val="020202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15%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9304337" y="1912937"/>
            <a:ext cx="2341562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adipiscing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elit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, sed do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7" name="Google Shape;157;p14"/>
          <p:cNvSpPr txBox="1"/>
          <p:nvPr/>
        </p:nvSpPr>
        <p:spPr>
          <a:xfrm>
            <a:off x="8818562" y="2925762"/>
            <a:ext cx="2341562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elit, sed do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8324850" y="3937000"/>
            <a:ext cx="2341562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elit, sed do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 txBox="1"/>
          <p:nvPr/>
        </p:nvSpPr>
        <p:spPr>
          <a:xfrm>
            <a:off x="7820025" y="5000625"/>
            <a:ext cx="234156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elit, sed do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nodeType="withEffect" p14:presetBounceEnd="5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42" presetID="2" presetClass="entr" presetSubtype="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4" dur="75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5" dur="75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8" dur="75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9" dur="75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51" presetID="2" presetClass="entr" presetSubtype="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75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75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" dur="75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" dur="75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60" presetID="2" presetClass="entr" presetSubtype="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2" dur="75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3" dur="75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6" dur="75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7" dur="75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4050"/>
                                </p:stCondLst>
                                <p:childTnLst>
                                  <p:par>
                                    <p:cTn id="69" presetID="2" presetClass="entr" presetSubtype="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" dur="75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" dur="75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5" dur="75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6" dur="75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7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75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75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75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75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7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75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75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75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8" grpId="0" animBg="1"/>
          <p:bldP spid="138" grpId="0" animBg="1"/>
          <p:bldP spid="141" grpId="0" animBg="1"/>
          <p:bldP spid="142" grpId="0" animBg="1"/>
          <p:bldP spid="143" grpId="0" animBg="1"/>
          <p:bldP spid="144" grpId="0" animBg="1"/>
          <p:bldP spid="145" grpId="0" animBg="1"/>
          <p:bldP spid="148" grpId="0" animBg="1"/>
          <p:bldP spid="151" grpId="0" animBg="1"/>
          <p:bldP spid="152" grpId="0"/>
          <p:bldP spid="153" grpId="0"/>
          <p:bldP spid="154" grpId="0"/>
          <p:bldP spid="155" grpId="0"/>
          <p:bldP spid="156" grpId="0"/>
          <p:bldP spid="157" grpId="0"/>
          <p:bldP spid="158" grpId="0"/>
          <p:bldP spid="15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4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5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6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75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75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4050"/>
                                </p:stCondLst>
                                <p:childTnLst>
                                  <p:par>
                                    <p:cTn id="6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7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75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75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75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75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7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75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75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75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8" grpId="0" animBg="1"/>
          <p:bldP spid="138" grpId="0" animBg="1"/>
          <p:bldP spid="141" grpId="0" animBg="1"/>
          <p:bldP spid="142" grpId="0" animBg="1"/>
          <p:bldP spid="143" grpId="0" animBg="1"/>
          <p:bldP spid="144" grpId="0" animBg="1"/>
          <p:bldP spid="145" grpId="0" animBg="1"/>
          <p:bldP spid="148" grpId="0" animBg="1"/>
          <p:bldP spid="151" grpId="0" animBg="1"/>
          <p:bldP spid="152" grpId="0"/>
          <p:bldP spid="153" grpId="0"/>
          <p:bldP spid="154" grpId="0"/>
          <p:bldP spid="155" grpId="0"/>
          <p:bldP spid="156" grpId="0"/>
          <p:bldP spid="157" grpId="0"/>
          <p:bldP spid="158" grpId="0"/>
          <p:bldP spid="159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9107488" y="603251"/>
            <a:ext cx="142716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38C4D1"/>
                </a:solidFill>
                <a:effectLst/>
                <a:uLnTx/>
                <a:uFillTx/>
                <a:latin typeface="Open Sans Semibold" panose="020B0706030804020204" pitchFamily="34" charset="0"/>
                <a:cs typeface="Arial"/>
                <a:sym typeface="Arial"/>
              </a:rPr>
              <a:t>PRODUCT A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1739900" y="590551"/>
            <a:ext cx="142716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FB8321"/>
                </a:solidFill>
                <a:effectLst/>
                <a:uLnTx/>
                <a:uFillTx/>
                <a:latin typeface="Open Sans Semibold" panose="020B0706030804020204" pitchFamily="34" charset="0"/>
                <a:cs typeface="Arial"/>
                <a:sym typeface="Arial"/>
              </a:rPr>
              <a:t>PRODUCT A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9107488" y="5359401"/>
            <a:ext cx="143986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38C4D1"/>
                </a:solidFill>
                <a:effectLst/>
                <a:uLnTx/>
                <a:uFillTx/>
                <a:latin typeface="Open Sans Semibold" panose="020B0706030804020204" pitchFamily="34" charset="0"/>
                <a:cs typeface="Arial"/>
                <a:sym typeface="Arial"/>
              </a:rPr>
              <a:t>PRODUCT D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9918700" y="2047876"/>
            <a:ext cx="143033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38C4D1"/>
                </a:solidFill>
                <a:effectLst/>
                <a:uLnTx/>
                <a:uFillTx/>
                <a:latin typeface="Open Sans Semibold" panose="020B0706030804020204" pitchFamily="34" charset="0"/>
                <a:cs typeface="Arial"/>
                <a:sym typeface="Arial"/>
              </a:rPr>
              <a:t>CRODUCT B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9918700" y="3905251"/>
            <a:ext cx="141763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38C4D1"/>
                </a:solidFill>
                <a:effectLst/>
                <a:uLnTx/>
                <a:uFillTx/>
                <a:latin typeface="Open Sans Semibold" panose="020B0706030804020204" pitchFamily="34" charset="0"/>
                <a:cs typeface="Arial"/>
                <a:sym typeface="Arial"/>
              </a:rPr>
              <a:t>PRODUCT C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1725613" y="5359401"/>
            <a:ext cx="143986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FB8321"/>
                </a:solidFill>
                <a:effectLst/>
                <a:uLnTx/>
                <a:uFillTx/>
                <a:latin typeface="Open Sans Semibold" panose="020B0706030804020204" pitchFamily="34" charset="0"/>
                <a:cs typeface="Arial"/>
                <a:sym typeface="Arial"/>
              </a:rPr>
              <a:t>PRODUCT D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944563" y="3902076"/>
            <a:ext cx="141763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FB8321"/>
                </a:solidFill>
                <a:effectLst/>
                <a:uLnTx/>
                <a:uFillTx/>
                <a:latin typeface="Open Sans Semibold" panose="020B0706030804020204" pitchFamily="34" charset="0"/>
                <a:cs typeface="Arial"/>
                <a:sym typeface="Arial"/>
              </a:rPr>
              <a:t>PRODUCT C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941388" y="2082801"/>
            <a:ext cx="142716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FB8321"/>
                </a:solidFill>
                <a:effectLst/>
                <a:uLnTx/>
                <a:uFillTx/>
                <a:latin typeface="Open Sans Semibold" panose="020B0706030804020204" pitchFamily="34" charset="0"/>
                <a:cs typeface="Arial"/>
                <a:sym typeface="Arial"/>
              </a:rPr>
              <a:t>PRODUCT B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A805A60-27CB-DF49-A784-F7E9D5C5E233}"/>
              </a:ext>
            </a:extLst>
          </p:cNvPr>
          <p:cNvGrpSpPr/>
          <p:nvPr/>
        </p:nvGrpSpPr>
        <p:grpSpPr>
          <a:xfrm>
            <a:off x="6408738" y="1420813"/>
            <a:ext cx="1614487" cy="4035426"/>
            <a:chOff x="6408738" y="1420813"/>
            <a:chExt cx="1614487" cy="4035426"/>
          </a:xfrm>
        </p:grpSpPr>
        <p:sp>
          <p:nvSpPr>
            <p:cNvPr id="29" name="Oval 14"/>
            <p:cNvSpPr>
              <a:spLocks noChangeArrowheads="1"/>
            </p:cNvSpPr>
            <p:nvPr/>
          </p:nvSpPr>
          <p:spPr bwMode="auto">
            <a:xfrm>
              <a:off x="6896100" y="1420813"/>
              <a:ext cx="679450" cy="684213"/>
            </a:xfrm>
            <a:prstGeom prst="ellipse">
              <a:avLst/>
            </a:prstGeom>
            <a:solidFill>
              <a:srgbClr val="38C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6408738" y="2184401"/>
              <a:ext cx="1614487" cy="3271838"/>
            </a:xfrm>
            <a:custGeom>
              <a:avLst/>
              <a:gdLst>
                <a:gd name="T0" fmla="*/ 305 w 368"/>
                <a:gd name="T1" fmla="*/ 0 h 745"/>
                <a:gd name="T2" fmla="*/ 300 w 368"/>
                <a:gd name="T3" fmla="*/ 0 h 745"/>
                <a:gd name="T4" fmla="*/ 284 w 368"/>
                <a:gd name="T5" fmla="*/ 0 h 745"/>
                <a:gd name="T6" fmla="*/ 195 w 368"/>
                <a:gd name="T7" fmla="*/ 0 h 745"/>
                <a:gd name="T8" fmla="*/ 191 w 368"/>
                <a:gd name="T9" fmla="*/ 0 h 745"/>
                <a:gd name="T10" fmla="*/ 186 w 368"/>
                <a:gd name="T11" fmla="*/ 0 h 745"/>
                <a:gd name="T12" fmla="*/ 174 w 368"/>
                <a:gd name="T13" fmla="*/ 0 h 745"/>
                <a:gd name="T14" fmla="*/ 84 w 368"/>
                <a:gd name="T15" fmla="*/ 0 h 745"/>
                <a:gd name="T16" fmla="*/ 68 w 368"/>
                <a:gd name="T17" fmla="*/ 0 h 745"/>
                <a:gd name="T18" fmla="*/ 63 w 368"/>
                <a:gd name="T19" fmla="*/ 0 h 745"/>
                <a:gd name="T20" fmla="*/ 0 w 368"/>
                <a:gd name="T21" fmla="*/ 62 h 745"/>
                <a:gd name="T22" fmla="*/ 0 w 368"/>
                <a:gd name="T23" fmla="*/ 336 h 745"/>
                <a:gd name="T24" fmla="*/ 35 w 368"/>
                <a:gd name="T25" fmla="*/ 372 h 745"/>
                <a:gd name="T26" fmla="*/ 70 w 368"/>
                <a:gd name="T27" fmla="*/ 337 h 745"/>
                <a:gd name="T28" fmla="*/ 70 w 368"/>
                <a:gd name="T29" fmla="*/ 131 h 745"/>
                <a:gd name="T30" fmla="*/ 77 w 368"/>
                <a:gd name="T31" fmla="*/ 124 h 745"/>
                <a:gd name="T32" fmla="*/ 77 w 368"/>
                <a:gd name="T33" fmla="*/ 124 h 745"/>
                <a:gd name="T34" fmla="*/ 84 w 368"/>
                <a:gd name="T35" fmla="*/ 131 h 745"/>
                <a:gd name="T36" fmla="*/ 84 w 368"/>
                <a:gd name="T37" fmla="*/ 698 h 745"/>
                <a:gd name="T38" fmla="*/ 127 w 368"/>
                <a:gd name="T39" fmla="*/ 744 h 745"/>
                <a:gd name="T40" fmla="*/ 174 w 368"/>
                <a:gd name="T41" fmla="*/ 700 h 745"/>
                <a:gd name="T42" fmla="*/ 174 w 368"/>
                <a:gd name="T43" fmla="*/ 418 h 745"/>
                <a:gd name="T44" fmla="*/ 186 w 368"/>
                <a:gd name="T45" fmla="*/ 418 h 745"/>
                <a:gd name="T46" fmla="*/ 191 w 368"/>
                <a:gd name="T47" fmla="*/ 418 h 745"/>
                <a:gd name="T48" fmla="*/ 195 w 368"/>
                <a:gd name="T49" fmla="*/ 418 h 745"/>
                <a:gd name="T50" fmla="*/ 195 w 368"/>
                <a:gd name="T51" fmla="*/ 698 h 745"/>
                <a:gd name="T52" fmla="*/ 237 w 368"/>
                <a:gd name="T53" fmla="*/ 744 h 745"/>
                <a:gd name="T54" fmla="*/ 284 w 368"/>
                <a:gd name="T55" fmla="*/ 700 h 745"/>
                <a:gd name="T56" fmla="*/ 284 w 368"/>
                <a:gd name="T57" fmla="*/ 131 h 745"/>
                <a:gd name="T58" fmla="*/ 291 w 368"/>
                <a:gd name="T59" fmla="*/ 124 h 745"/>
                <a:gd name="T60" fmla="*/ 291 w 368"/>
                <a:gd name="T61" fmla="*/ 124 h 745"/>
                <a:gd name="T62" fmla="*/ 298 w 368"/>
                <a:gd name="T63" fmla="*/ 131 h 745"/>
                <a:gd name="T64" fmla="*/ 298 w 368"/>
                <a:gd name="T65" fmla="*/ 336 h 745"/>
                <a:gd name="T66" fmla="*/ 332 w 368"/>
                <a:gd name="T67" fmla="*/ 372 h 745"/>
                <a:gd name="T68" fmla="*/ 368 w 368"/>
                <a:gd name="T69" fmla="*/ 337 h 745"/>
                <a:gd name="T70" fmla="*/ 368 w 368"/>
                <a:gd name="T71" fmla="*/ 62 h 745"/>
                <a:gd name="T72" fmla="*/ 305 w 368"/>
                <a:gd name="T73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8" h="745">
                  <a:moveTo>
                    <a:pt x="305" y="0"/>
                  </a:moveTo>
                  <a:cubicBezTo>
                    <a:pt x="300" y="0"/>
                    <a:pt x="300" y="0"/>
                    <a:pt x="300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0" y="355"/>
                    <a:pt x="15" y="372"/>
                    <a:pt x="35" y="372"/>
                  </a:cubicBezTo>
                  <a:cubicBezTo>
                    <a:pt x="54" y="372"/>
                    <a:pt x="70" y="356"/>
                    <a:pt x="70" y="337"/>
                  </a:cubicBezTo>
                  <a:cubicBezTo>
                    <a:pt x="70" y="131"/>
                    <a:pt x="70" y="131"/>
                    <a:pt x="70" y="131"/>
                  </a:cubicBezTo>
                  <a:cubicBezTo>
                    <a:pt x="70" y="127"/>
                    <a:pt x="73" y="124"/>
                    <a:pt x="77" y="124"/>
                  </a:cubicBezTo>
                  <a:cubicBezTo>
                    <a:pt x="77" y="124"/>
                    <a:pt x="77" y="124"/>
                    <a:pt x="77" y="124"/>
                  </a:cubicBezTo>
                  <a:cubicBezTo>
                    <a:pt x="81" y="124"/>
                    <a:pt x="84" y="127"/>
                    <a:pt x="84" y="131"/>
                  </a:cubicBezTo>
                  <a:cubicBezTo>
                    <a:pt x="84" y="698"/>
                    <a:pt x="84" y="698"/>
                    <a:pt x="84" y="698"/>
                  </a:cubicBezTo>
                  <a:cubicBezTo>
                    <a:pt x="84" y="722"/>
                    <a:pt x="103" y="743"/>
                    <a:pt x="127" y="744"/>
                  </a:cubicBezTo>
                  <a:cubicBezTo>
                    <a:pt x="152" y="745"/>
                    <a:pt x="174" y="725"/>
                    <a:pt x="174" y="700"/>
                  </a:cubicBezTo>
                  <a:cubicBezTo>
                    <a:pt x="174" y="418"/>
                    <a:pt x="174" y="418"/>
                    <a:pt x="174" y="418"/>
                  </a:cubicBezTo>
                  <a:cubicBezTo>
                    <a:pt x="186" y="418"/>
                    <a:pt x="186" y="418"/>
                    <a:pt x="186" y="418"/>
                  </a:cubicBezTo>
                  <a:cubicBezTo>
                    <a:pt x="191" y="418"/>
                    <a:pt x="191" y="418"/>
                    <a:pt x="191" y="418"/>
                  </a:cubicBezTo>
                  <a:cubicBezTo>
                    <a:pt x="195" y="418"/>
                    <a:pt x="195" y="418"/>
                    <a:pt x="195" y="418"/>
                  </a:cubicBezTo>
                  <a:cubicBezTo>
                    <a:pt x="195" y="698"/>
                    <a:pt x="195" y="698"/>
                    <a:pt x="195" y="698"/>
                  </a:cubicBezTo>
                  <a:cubicBezTo>
                    <a:pt x="195" y="722"/>
                    <a:pt x="213" y="743"/>
                    <a:pt x="237" y="744"/>
                  </a:cubicBezTo>
                  <a:cubicBezTo>
                    <a:pt x="263" y="745"/>
                    <a:pt x="284" y="725"/>
                    <a:pt x="284" y="700"/>
                  </a:cubicBezTo>
                  <a:cubicBezTo>
                    <a:pt x="284" y="131"/>
                    <a:pt x="284" y="131"/>
                    <a:pt x="284" y="131"/>
                  </a:cubicBezTo>
                  <a:cubicBezTo>
                    <a:pt x="284" y="127"/>
                    <a:pt x="287" y="124"/>
                    <a:pt x="291" y="124"/>
                  </a:cubicBezTo>
                  <a:cubicBezTo>
                    <a:pt x="291" y="124"/>
                    <a:pt x="291" y="124"/>
                    <a:pt x="291" y="124"/>
                  </a:cubicBezTo>
                  <a:cubicBezTo>
                    <a:pt x="295" y="124"/>
                    <a:pt x="298" y="127"/>
                    <a:pt x="298" y="131"/>
                  </a:cubicBezTo>
                  <a:cubicBezTo>
                    <a:pt x="298" y="336"/>
                    <a:pt x="298" y="336"/>
                    <a:pt x="298" y="336"/>
                  </a:cubicBezTo>
                  <a:cubicBezTo>
                    <a:pt x="298" y="355"/>
                    <a:pt x="313" y="372"/>
                    <a:pt x="332" y="372"/>
                  </a:cubicBezTo>
                  <a:cubicBezTo>
                    <a:pt x="352" y="372"/>
                    <a:pt x="368" y="356"/>
                    <a:pt x="368" y="337"/>
                  </a:cubicBezTo>
                  <a:cubicBezTo>
                    <a:pt x="368" y="62"/>
                    <a:pt x="368" y="62"/>
                    <a:pt x="368" y="62"/>
                  </a:cubicBezTo>
                  <a:cubicBezTo>
                    <a:pt x="368" y="28"/>
                    <a:pt x="340" y="0"/>
                    <a:pt x="305" y="0"/>
                  </a:cubicBezTo>
                  <a:close/>
                </a:path>
              </a:pathLst>
            </a:custGeom>
            <a:solidFill>
              <a:srgbClr val="38C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E48C848-104D-B44A-BB94-4CDE13A028D3}"/>
              </a:ext>
            </a:extLst>
          </p:cNvPr>
          <p:cNvGrpSpPr/>
          <p:nvPr/>
        </p:nvGrpSpPr>
        <p:grpSpPr>
          <a:xfrm>
            <a:off x="4140200" y="1420813"/>
            <a:ext cx="2162175" cy="4030663"/>
            <a:chOff x="4140200" y="1420813"/>
            <a:chExt cx="2162175" cy="4030663"/>
          </a:xfrm>
        </p:grpSpPr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4140200" y="2184401"/>
              <a:ext cx="2162175" cy="3267075"/>
            </a:xfrm>
            <a:custGeom>
              <a:avLst/>
              <a:gdLst>
                <a:gd name="T0" fmla="*/ 486 w 493"/>
                <a:gd name="T1" fmla="*/ 291 h 744"/>
                <a:gd name="T2" fmla="*/ 399 w 493"/>
                <a:gd name="T3" fmla="*/ 37 h 744"/>
                <a:gd name="T4" fmla="*/ 347 w 493"/>
                <a:gd name="T5" fmla="*/ 0 h 744"/>
                <a:gd name="T6" fmla="*/ 247 w 493"/>
                <a:gd name="T7" fmla="*/ 0 h 744"/>
                <a:gd name="T8" fmla="*/ 146 w 493"/>
                <a:gd name="T9" fmla="*/ 0 h 744"/>
                <a:gd name="T10" fmla="*/ 94 w 493"/>
                <a:gd name="T11" fmla="*/ 37 h 744"/>
                <a:gd name="T12" fmla="*/ 8 w 493"/>
                <a:gd name="T13" fmla="*/ 289 h 744"/>
                <a:gd name="T14" fmla="*/ 42 w 493"/>
                <a:gd name="T15" fmla="*/ 337 h 744"/>
                <a:gd name="T16" fmla="*/ 42 w 493"/>
                <a:gd name="T17" fmla="*/ 337 h 744"/>
                <a:gd name="T18" fmla="*/ 76 w 493"/>
                <a:gd name="T19" fmla="*/ 312 h 744"/>
                <a:gd name="T20" fmla="*/ 139 w 493"/>
                <a:gd name="T21" fmla="*/ 120 h 744"/>
                <a:gd name="T22" fmla="*/ 146 w 493"/>
                <a:gd name="T23" fmla="*/ 114 h 744"/>
                <a:gd name="T24" fmla="*/ 146 w 493"/>
                <a:gd name="T25" fmla="*/ 114 h 744"/>
                <a:gd name="T26" fmla="*/ 153 w 493"/>
                <a:gd name="T27" fmla="*/ 124 h 744"/>
                <a:gd name="T28" fmla="*/ 75 w 493"/>
                <a:gd name="T29" fmla="*/ 391 h 744"/>
                <a:gd name="T30" fmla="*/ 93 w 493"/>
                <a:gd name="T31" fmla="*/ 415 h 744"/>
                <a:gd name="T32" fmla="*/ 143 w 493"/>
                <a:gd name="T33" fmla="*/ 415 h 744"/>
                <a:gd name="T34" fmla="*/ 143 w 493"/>
                <a:gd name="T35" fmla="*/ 701 h 744"/>
                <a:gd name="T36" fmla="*/ 186 w 493"/>
                <a:gd name="T37" fmla="*/ 744 h 744"/>
                <a:gd name="T38" fmla="*/ 186 w 493"/>
                <a:gd name="T39" fmla="*/ 744 h 744"/>
                <a:gd name="T40" fmla="*/ 230 w 493"/>
                <a:gd name="T41" fmla="*/ 701 h 744"/>
                <a:gd name="T42" fmla="*/ 230 w 493"/>
                <a:gd name="T43" fmla="*/ 417 h 744"/>
                <a:gd name="T44" fmla="*/ 247 w 493"/>
                <a:gd name="T45" fmla="*/ 417 h 744"/>
                <a:gd name="T46" fmla="*/ 263 w 493"/>
                <a:gd name="T47" fmla="*/ 417 h 744"/>
                <a:gd name="T48" fmla="*/ 263 w 493"/>
                <a:gd name="T49" fmla="*/ 701 h 744"/>
                <a:gd name="T50" fmla="*/ 307 w 493"/>
                <a:gd name="T51" fmla="*/ 744 h 744"/>
                <a:gd name="T52" fmla="*/ 307 w 493"/>
                <a:gd name="T53" fmla="*/ 744 h 744"/>
                <a:gd name="T54" fmla="*/ 350 w 493"/>
                <a:gd name="T55" fmla="*/ 701 h 744"/>
                <a:gd name="T56" fmla="*/ 350 w 493"/>
                <a:gd name="T57" fmla="*/ 415 h 744"/>
                <a:gd name="T58" fmla="*/ 400 w 493"/>
                <a:gd name="T59" fmla="*/ 415 h 744"/>
                <a:gd name="T60" fmla="*/ 418 w 493"/>
                <a:gd name="T61" fmla="*/ 391 h 744"/>
                <a:gd name="T62" fmla="*/ 340 w 493"/>
                <a:gd name="T63" fmla="*/ 124 h 744"/>
                <a:gd name="T64" fmla="*/ 347 w 493"/>
                <a:gd name="T65" fmla="*/ 114 h 744"/>
                <a:gd name="T66" fmla="*/ 347 w 493"/>
                <a:gd name="T67" fmla="*/ 114 h 744"/>
                <a:gd name="T68" fmla="*/ 355 w 493"/>
                <a:gd name="T69" fmla="*/ 120 h 744"/>
                <a:gd name="T70" fmla="*/ 417 w 493"/>
                <a:gd name="T71" fmla="*/ 313 h 744"/>
                <a:gd name="T72" fmla="*/ 460 w 493"/>
                <a:gd name="T73" fmla="*/ 338 h 744"/>
                <a:gd name="T74" fmla="*/ 486 w 493"/>
                <a:gd name="T75" fmla="*/ 291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3" h="744">
                  <a:moveTo>
                    <a:pt x="486" y="291"/>
                  </a:moveTo>
                  <a:cubicBezTo>
                    <a:pt x="399" y="37"/>
                    <a:pt x="399" y="37"/>
                    <a:pt x="399" y="37"/>
                  </a:cubicBezTo>
                  <a:cubicBezTo>
                    <a:pt x="391" y="15"/>
                    <a:pt x="370" y="0"/>
                    <a:pt x="347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23" y="0"/>
                    <a:pt x="102" y="15"/>
                    <a:pt x="94" y="37"/>
                  </a:cubicBezTo>
                  <a:cubicBezTo>
                    <a:pt x="8" y="289"/>
                    <a:pt x="8" y="289"/>
                    <a:pt x="8" y="289"/>
                  </a:cubicBezTo>
                  <a:cubicBezTo>
                    <a:pt x="0" y="313"/>
                    <a:pt x="17" y="337"/>
                    <a:pt x="42" y="337"/>
                  </a:cubicBezTo>
                  <a:cubicBezTo>
                    <a:pt x="42" y="337"/>
                    <a:pt x="42" y="337"/>
                    <a:pt x="42" y="337"/>
                  </a:cubicBezTo>
                  <a:cubicBezTo>
                    <a:pt x="57" y="337"/>
                    <a:pt x="71" y="327"/>
                    <a:pt x="76" y="312"/>
                  </a:cubicBezTo>
                  <a:cubicBezTo>
                    <a:pt x="139" y="120"/>
                    <a:pt x="139" y="120"/>
                    <a:pt x="139" y="120"/>
                  </a:cubicBezTo>
                  <a:cubicBezTo>
                    <a:pt x="140" y="116"/>
                    <a:pt x="142" y="114"/>
                    <a:pt x="146" y="114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51" y="114"/>
                    <a:pt x="155" y="119"/>
                    <a:pt x="153" y="124"/>
                  </a:cubicBezTo>
                  <a:cubicBezTo>
                    <a:pt x="75" y="391"/>
                    <a:pt x="75" y="391"/>
                    <a:pt x="75" y="391"/>
                  </a:cubicBezTo>
                  <a:cubicBezTo>
                    <a:pt x="71" y="403"/>
                    <a:pt x="80" y="415"/>
                    <a:pt x="93" y="415"/>
                  </a:cubicBezTo>
                  <a:cubicBezTo>
                    <a:pt x="143" y="415"/>
                    <a:pt x="143" y="415"/>
                    <a:pt x="143" y="415"/>
                  </a:cubicBezTo>
                  <a:cubicBezTo>
                    <a:pt x="143" y="701"/>
                    <a:pt x="143" y="701"/>
                    <a:pt x="143" y="701"/>
                  </a:cubicBezTo>
                  <a:cubicBezTo>
                    <a:pt x="143" y="725"/>
                    <a:pt x="162" y="744"/>
                    <a:pt x="186" y="744"/>
                  </a:cubicBezTo>
                  <a:cubicBezTo>
                    <a:pt x="186" y="744"/>
                    <a:pt x="186" y="744"/>
                    <a:pt x="186" y="744"/>
                  </a:cubicBezTo>
                  <a:cubicBezTo>
                    <a:pt x="210" y="744"/>
                    <a:pt x="230" y="725"/>
                    <a:pt x="230" y="701"/>
                  </a:cubicBezTo>
                  <a:cubicBezTo>
                    <a:pt x="230" y="417"/>
                    <a:pt x="230" y="417"/>
                    <a:pt x="230" y="417"/>
                  </a:cubicBezTo>
                  <a:cubicBezTo>
                    <a:pt x="247" y="417"/>
                    <a:pt x="247" y="417"/>
                    <a:pt x="247" y="417"/>
                  </a:cubicBezTo>
                  <a:cubicBezTo>
                    <a:pt x="263" y="417"/>
                    <a:pt x="263" y="417"/>
                    <a:pt x="263" y="417"/>
                  </a:cubicBezTo>
                  <a:cubicBezTo>
                    <a:pt x="263" y="701"/>
                    <a:pt x="263" y="701"/>
                    <a:pt x="263" y="701"/>
                  </a:cubicBezTo>
                  <a:cubicBezTo>
                    <a:pt x="263" y="725"/>
                    <a:pt x="283" y="744"/>
                    <a:pt x="307" y="744"/>
                  </a:cubicBezTo>
                  <a:cubicBezTo>
                    <a:pt x="307" y="744"/>
                    <a:pt x="307" y="744"/>
                    <a:pt x="307" y="744"/>
                  </a:cubicBezTo>
                  <a:cubicBezTo>
                    <a:pt x="331" y="744"/>
                    <a:pt x="350" y="725"/>
                    <a:pt x="350" y="701"/>
                  </a:cubicBezTo>
                  <a:cubicBezTo>
                    <a:pt x="350" y="415"/>
                    <a:pt x="350" y="415"/>
                    <a:pt x="350" y="415"/>
                  </a:cubicBezTo>
                  <a:cubicBezTo>
                    <a:pt x="400" y="415"/>
                    <a:pt x="400" y="415"/>
                    <a:pt x="400" y="415"/>
                  </a:cubicBezTo>
                  <a:cubicBezTo>
                    <a:pt x="413" y="415"/>
                    <a:pt x="422" y="403"/>
                    <a:pt x="418" y="391"/>
                  </a:cubicBezTo>
                  <a:cubicBezTo>
                    <a:pt x="340" y="124"/>
                    <a:pt x="340" y="124"/>
                    <a:pt x="340" y="124"/>
                  </a:cubicBezTo>
                  <a:cubicBezTo>
                    <a:pt x="339" y="119"/>
                    <a:pt x="342" y="114"/>
                    <a:pt x="347" y="114"/>
                  </a:cubicBezTo>
                  <a:cubicBezTo>
                    <a:pt x="347" y="114"/>
                    <a:pt x="347" y="114"/>
                    <a:pt x="347" y="114"/>
                  </a:cubicBezTo>
                  <a:cubicBezTo>
                    <a:pt x="351" y="114"/>
                    <a:pt x="354" y="116"/>
                    <a:pt x="355" y="120"/>
                  </a:cubicBezTo>
                  <a:cubicBezTo>
                    <a:pt x="417" y="313"/>
                    <a:pt x="417" y="313"/>
                    <a:pt x="417" y="313"/>
                  </a:cubicBezTo>
                  <a:cubicBezTo>
                    <a:pt x="423" y="331"/>
                    <a:pt x="442" y="342"/>
                    <a:pt x="460" y="338"/>
                  </a:cubicBezTo>
                  <a:cubicBezTo>
                    <a:pt x="481" y="333"/>
                    <a:pt x="493" y="311"/>
                    <a:pt x="486" y="291"/>
                  </a:cubicBezTo>
                  <a:close/>
                </a:path>
              </a:pathLst>
            </a:custGeom>
            <a:solidFill>
              <a:srgbClr val="FB8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Oval 17"/>
            <p:cNvSpPr>
              <a:spLocks noChangeArrowheads="1"/>
            </p:cNvSpPr>
            <p:nvPr/>
          </p:nvSpPr>
          <p:spPr bwMode="auto">
            <a:xfrm>
              <a:off x="4881563" y="1420813"/>
              <a:ext cx="684212" cy="684213"/>
            </a:xfrm>
            <a:prstGeom prst="ellipse">
              <a:avLst/>
            </a:prstGeom>
            <a:solidFill>
              <a:srgbClr val="FB8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951163" y="287338"/>
            <a:ext cx="6288087" cy="6292851"/>
            <a:chOff x="2951163" y="287338"/>
            <a:chExt cx="6288087" cy="6292851"/>
          </a:xfrm>
        </p:grpSpPr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8918575" y="2495551"/>
              <a:ext cx="320675" cy="896938"/>
            </a:xfrm>
            <a:custGeom>
              <a:avLst/>
              <a:gdLst>
                <a:gd name="T0" fmla="*/ 72 w 73"/>
                <a:gd name="T1" fmla="*/ 171 h 204"/>
                <a:gd name="T2" fmla="*/ 67 w 73"/>
                <a:gd name="T3" fmla="*/ 171 h 204"/>
                <a:gd name="T4" fmla="*/ 44 w 73"/>
                <a:gd name="T5" fmla="*/ 193 h 204"/>
                <a:gd name="T6" fmla="*/ 34 w 73"/>
                <a:gd name="T7" fmla="*/ 98 h 204"/>
                <a:gd name="T8" fmla="*/ 11 w 73"/>
                <a:gd name="T9" fmla="*/ 3 h 204"/>
                <a:gd name="T10" fmla="*/ 6 w 73"/>
                <a:gd name="T11" fmla="*/ 1 h 204"/>
                <a:gd name="T12" fmla="*/ 6 w 73"/>
                <a:gd name="T13" fmla="*/ 1 h 204"/>
                <a:gd name="T14" fmla="*/ 3 w 73"/>
                <a:gd name="T15" fmla="*/ 5 h 204"/>
                <a:gd name="T16" fmla="*/ 27 w 73"/>
                <a:gd name="T17" fmla="*/ 100 h 204"/>
                <a:gd name="T18" fmla="*/ 37 w 73"/>
                <a:gd name="T19" fmla="*/ 194 h 204"/>
                <a:gd name="T20" fmla="*/ 6 w 73"/>
                <a:gd name="T21" fmla="*/ 174 h 204"/>
                <a:gd name="T22" fmla="*/ 1 w 73"/>
                <a:gd name="T23" fmla="*/ 175 h 204"/>
                <a:gd name="T24" fmla="*/ 2 w 73"/>
                <a:gd name="T25" fmla="*/ 180 h 204"/>
                <a:gd name="T26" fmla="*/ 39 w 73"/>
                <a:gd name="T27" fmla="*/ 203 h 204"/>
                <a:gd name="T28" fmla="*/ 40 w 73"/>
                <a:gd name="T29" fmla="*/ 203 h 204"/>
                <a:gd name="T30" fmla="*/ 43 w 73"/>
                <a:gd name="T31" fmla="*/ 203 h 204"/>
                <a:gd name="T32" fmla="*/ 72 w 73"/>
                <a:gd name="T33" fmla="*/ 176 h 204"/>
                <a:gd name="T34" fmla="*/ 72 w 73"/>
                <a:gd name="T35" fmla="*/ 17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204">
                  <a:moveTo>
                    <a:pt x="72" y="171"/>
                  </a:moveTo>
                  <a:cubicBezTo>
                    <a:pt x="71" y="170"/>
                    <a:pt x="69" y="170"/>
                    <a:pt x="67" y="171"/>
                  </a:cubicBezTo>
                  <a:cubicBezTo>
                    <a:pt x="44" y="193"/>
                    <a:pt x="44" y="193"/>
                    <a:pt x="44" y="193"/>
                  </a:cubicBezTo>
                  <a:cubicBezTo>
                    <a:pt x="43" y="161"/>
                    <a:pt x="40" y="130"/>
                    <a:pt x="34" y="98"/>
                  </a:cubicBezTo>
                  <a:cubicBezTo>
                    <a:pt x="29" y="66"/>
                    <a:pt x="21" y="34"/>
                    <a:pt x="11" y="3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3" y="3"/>
                    <a:pt x="3" y="5"/>
                  </a:cubicBezTo>
                  <a:cubicBezTo>
                    <a:pt x="13" y="36"/>
                    <a:pt x="21" y="68"/>
                    <a:pt x="27" y="100"/>
                  </a:cubicBezTo>
                  <a:cubicBezTo>
                    <a:pt x="32" y="131"/>
                    <a:pt x="35" y="163"/>
                    <a:pt x="37" y="194"/>
                  </a:cubicBezTo>
                  <a:cubicBezTo>
                    <a:pt x="6" y="174"/>
                    <a:pt x="6" y="174"/>
                    <a:pt x="6" y="174"/>
                  </a:cubicBezTo>
                  <a:cubicBezTo>
                    <a:pt x="4" y="173"/>
                    <a:pt x="2" y="174"/>
                    <a:pt x="1" y="175"/>
                  </a:cubicBezTo>
                  <a:cubicBezTo>
                    <a:pt x="0" y="177"/>
                    <a:pt x="1" y="179"/>
                    <a:pt x="2" y="180"/>
                  </a:cubicBezTo>
                  <a:cubicBezTo>
                    <a:pt x="39" y="203"/>
                    <a:pt x="39" y="203"/>
                    <a:pt x="39" y="203"/>
                  </a:cubicBezTo>
                  <a:cubicBezTo>
                    <a:pt x="39" y="203"/>
                    <a:pt x="39" y="203"/>
                    <a:pt x="40" y="203"/>
                  </a:cubicBezTo>
                  <a:cubicBezTo>
                    <a:pt x="41" y="204"/>
                    <a:pt x="42" y="204"/>
                    <a:pt x="43" y="203"/>
                  </a:cubicBezTo>
                  <a:cubicBezTo>
                    <a:pt x="72" y="176"/>
                    <a:pt x="72" y="176"/>
                    <a:pt x="72" y="176"/>
                  </a:cubicBezTo>
                  <a:cubicBezTo>
                    <a:pt x="73" y="175"/>
                    <a:pt x="73" y="173"/>
                    <a:pt x="72" y="17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8620125" y="4046538"/>
              <a:ext cx="425450" cy="852488"/>
            </a:xfrm>
            <a:custGeom>
              <a:avLst/>
              <a:gdLst>
                <a:gd name="T0" fmla="*/ 65 w 97"/>
                <a:gd name="T1" fmla="*/ 182 h 194"/>
                <a:gd name="T2" fmla="*/ 61 w 97"/>
                <a:gd name="T3" fmla="*/ 179 h 194"/>
                <a:gd name="T4" fmla="*/ 30 w 97"/>
                <a:gd name="T5" fmla="*/ 186 h 194"/>
                <a:gd name="T6" fmla="*/ 69 w 97"/>
                <a:gd name="T7" fmla="*/ 100 h 194"/>
                <a:gd name="T8" fmla="*/ 96 w 97"/>
                <a:gd name="T9" fmla="*/ 5 h 194"/>
                <a:gd name="T10" fmla="*/ 94 w 97"/>
                <a:gd name="T11" fmla="*/ 1 h 194"/>
                <a:gd name="T12" fmla="*/ 94 w 97"/>
                <a:gd name="T13" fmla="*/ 1 h 194"/>
                <a:gd name="T14" fmla="*/ 89 w 97"/>
                <a:gd name="T15" fmla="*/ 4 h 194"/>
                <a:gd name="T16" fmla="*/ 62 w 97"/>
                <a:gd name="T17" fmla="*/ 97 h 194"/>
                <a:gd name="T18" fmla="*/ 23 w 97"/>
                <a:gd name="T19" fmla="*/ 184 h 194"/>
                <a:gd name="T20" fmla="*/ 7 w 97"/>
                <a:gd name="T21" fmla="*/ 151 h 194"/>
                <a:gd name="T22" fmla="*/ 2 w 97"/>
                <a:gd name="T23" fmla="*/ 150 h 194"/>
                <a:gd name="T24" fmla="*/ 1 w 97"/>
                <a:gd name="T25" fmla="*/ 154 h 194"/>
                <a:gd name="T26" fmla="*/ 21 w 97"/>
                <a:gd name="T27" fmla="*/ 193 h 194"/>
                <a:gd name="T28" fmla="*/ 23 w 97"/>
                <a:gd name="T29" fmla="*/ 194 h 194"/>
                <a:gd name="T30" fmla="*/ 24 w 97"/>
                <a:gd name="T31" fmla="*/ 194 h 194"/>
                <a:gd name="T32" fmla="*/ 63 w 97"/>
                <a:gd name="T33" fmla="*/ 186 h 194"/>
                <a:gd name="T34" fmla="*/ 65 w 97"/>
                <a:gd name="T35" fmla="*/ 18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7" h="194">
                  <a:moveTo>
                    <a:pt x="65" y="182"/>
                  </a:moveTo>
                  <a:cubicBezTo>
                    <a:pt x="65" y="180"/>
                    <a:pt x="63" y="179"/>
                    <a:pt x="61" y="179"/>
                  </a:cubicBezTo>
                  <a:cubicBezTo>
                    <a:pt x="30" y="186"/>
                    <a:pt x="30" y="186"/>
                    <a:pt x="30" y="186"/>
                  </a:cubicBezTo>
                  <a:cubicBezTo>
                    <a:pt x="45" y="159"/>
                    <a:pt x="58" y="129"/>
                    <a:pt x="69" y="100"/>
                  </a:cubicBezTo>
                  <a:cubicBezTo>
                    <a:pt x="80" y="69"/>
                    <a:pt x="90" y="37"/>
                    <a:pt x="96" y="5"/>
                  </a:cubicBezTo>
                  <a:cubicBezTo>
                    <a:pt x="97" y="3"/>
                    <a:pt x="96" y="2"/>
                    <a:pt x="94" y="1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2" y="0"/>
                    <a:pt x="90" y="2"/>
                    <a:pt x="89" y="4"/>
                  </a:cubicBezTo>
                  <a:cubicBezTo>
                    <a:pt x="82" y="35"/>
                    <a:pt x="73" y="67"/>
                    <a:pt x="62" y="97"/>
                  </a:cubicBezTo>
                  <a:cubicBezTo>
                    <a:pt x="51" y="127"/>
                    <a:pt x="38" y="156"/>
                    <a:pt x="23" y="184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0"/>
                    <a:pt x="4" y="149"/>
                    <a:pt x="2" y="150"/>
                  </a:cubicBezTo>
                  <a:cubicBezTo>
                    <a:pt x="1" y="151"/>
                    <a:pt x="0" y="153"/>
                    <a:pt x="1" y="154"/>
                  </a:cubicBezTo>
                  <a:cubicBezTo>
                    <a:pt x="21" y="193"/>
                    <a:pt x="21" y="193"/>
                    <a:pt x="21" y="193"/>
                  </a:cubicBezTo>
                  <a:cubicBezTo>
                    <a:pt x="21" y="194"/>
                    <a:pt x="22" y="194"/>
                    <a:pt x="23" y="194"/>
                  </a:cubicBezTo>
                  <a:cubicBezTo>
                    <a:pt x="23" y="194"/>
                    <a:pt x="24" y="194"/>
                    <a:pt x="24" y="194"/>
                  </a:cubicBezTo>
                  <a:cubicBezTo>
                    <a:pt x="63" y="186"/>
                    <a:pt x="63" y="186"/>
                    <a:pt x="63" y="186"/>
                  </a:cubicBezTo>
                  <a:cubicBezTo>
                    <a:pt x="65" y="185"/>
                    <a:pt x="66" y="184"/>
                    <a:pt x="65" y="182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7632700" y="5429251"/>
              <a:ext cx="701675" cy="646113"/>
            </a:xfrm>
            <a:custGeom>
              <a:avLst/>
              <a:gdLst>
                <a:gd name="T0" fmla="*/ 159 w 160"/>
                <a:gd name="T1" fmla="*/ 2 h 147"/>
                <a:gd name="T2" fmla="*/ 159 w 160"/>
                <a:gd name="T3" fmla="*/ 2 h 147"/>
                <a:gd name="T4" fmla="*/ 154 w 160"/>
                <a:gd name="T5" fmla="*/ 2 h 147"/>
                <a:gd name="T6" fmla="*/ 84 w 160"/>
                <a:gd name="T7" fmla="*/ 69 h 147"/>
                <a:gd name="T8" fmla="*/ 7 w 160"/>
                <a:gd name="T9" fmla="*/ 125 h 147"/>
                <a:gd name="T10" fmla="*/ 9 w 160"/>
                <a:gd name="T11" fmla="*/ 88 h 147"/>
                <a:gd name="T12" fmla="*/ 5 w 160"/>
                <a:gd name="T13" fmla="*/ 85 h 147"/>
                <a:gd name="T14" fmla="*/ 2 w 160"/>
                <a:gd name="T15" fmla="*/ 88 h 147"/>
                <a:gd name="T16" fmla="*/ 0 w 160"/>
                <a:gd name="T17" fmla="*/ 131 h 147"/>
                <a:gd name="T18" fmla="*/ 2 w 160"/>
                <a:gd name="T19" fmla="*/ 135 h 147"/>
                <a:gd name="T20" fmla="*/ 40 w 160"/>
                <a:gd name="T21" fmla="*/ 146 h 147"/>
                <a:gd name="T22" fmla="*/ 40 w 160"/>
                <a:gd name="T23" fmla="*/ 146 h 147"/>
                <a:gd name="T24" fmla="*/ 44 w 160"/>
                <a:gd name="T25" fmla="*/ 144 h 147"/>
                <a:gd name="T26" fmla="*/ 42 w 160"/>
                <a:gd name="T27" fmla="*/ 140 h 147"/>
                <a:gd name="T28" fmla="*/ 12 w 160"/>
                <a:gd name="T29" fmla="*/ 131 h 147"/>
                <a:gd name="T30" fmla="*/ 88 w 160"/>
                <a:gd name="T31" fmla="*/ 75 h 147"/>
                <a:gd name="T32" fmla="*/ 159 w 160"/>
                <a:gd name="T33" fmla="*/ 7 h 147"/>
                <a:gd name="T34" fmla="*/ 159 w 160"/>
                <a:gd name="T35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0" h="147">
                  <a:moveTo>
                    <a:pt x="159" y="2"/>
                  </a:moveTo>
                  <a:cubicBezTo>
                    <a:pt x="159" y="2"/>
                    <a:pt x="159" y="2"/>
                    <a:pt x="159" y="2"/>
                  </a:cubicBezTo>
                  <a:cubicBezTo>
                    <a:pt x="157" y="0"/>
                    <a:pt x="155" y="0"/>
                    <a:pt x="154" y="2"/>
                  </a:cubicBezTo>
                  <a:cubicBezTo>
                    <a:pt x="132" y="26"/>
                    <a:pt x="108" y="49"/>
                    <a:pt x="84" y="69"/>
                  </a:cubicBezTo>
                  <a:cubicBezTo>
                    <a:pt x="59" y="90"/>
                    <a:pt x="33" y="108"/>
                    <a:pt x="7" y="125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9" y="87"/>
                    <a:pt x="7" y="85"/>
                    <a:pt x="5" y="85"/>
                  </a:cubicBezTo>
                  <a:cubicBezTo>
                    <a:pt x="4" y="85"/>
                    <a:pt x="2" y="86"/>
                    <a:pt x="2" y="8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3"/>
                    <a:pt x="1" y="134"/>
                    <a:pt x="2" y="135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42" y="147"/>
                    <a:pt x="44" y="146"/>
                    <a:pt x="44" y="144"/>
                  </a:cubicBezTo>
                  <a:cubicBezTo>
                    <a:pt x="45" y="143"/>
                    <a:pt x="44" y="141"/>
                    <a:pt x="42" y="140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38" y="114"/>
                    <a:pt x="64" y="95"/>
                    <a:pt x="88" y="75"/>
                  </a:cubicBezTo>
                  <a:cubicBezTo>
                    <a:pt x="114" y="54"/>
                    <a:pt x="137" y="31"/>
                    <a:pt x="159" y="7"/>
                  </a:cubicBezTo>
                  <a:cubicBezTo>
                    <a:pt x="160" y="6"/>
                    <a:pt x="160" y="3"/>
                    <a:pt x="159" y="2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6140450" y="6264276"/>
              <a:ext cx="890587" cy="315913"/>
            </a:xfrm>
            <a:custGeom>
              <a:avLst/>
              <a:gdLst>
                <a:gd name="T0" fmla="*/ 203 w 203"/>
                <a:gd name="T1" fmla="*/ 6 h 72"/>
                <a:gd name="T2" fmla="*/ 203 w 203"/>
                <a:gd name="T3" fmla="*/ 5 h 72"/>
                <a:gd name="T4" fmla="*/ 198 w 203"/>
                <a:gd name="T5" fmla="*/ 3 h 72"/>
                <a:gd name="T6" fmla="*/ 104 w 203"/>
                <a:gd name="T7" fmla="*/ 26 h 72"/>
                <a:gd name="T8" fmla="*/ 9 w 203"/>
                <a:gd name="T9" fmla="*/ 36 h 72"/>
                <a:gd name="T10" fmla="*/ 29 w 203"/>
                <a:gd name="T11" fmla="*/ 5 h 72"/>
                <a:gd name="T12" fmla="*/ 28 w 203"/>
                <a:gd name="T13" fmla="*/ 1 h 72"/>
                <a:gd name="T14" fmla="*/ 24 w 203"/>
                <a:gd name="T15" fmla="*/ 2 h 72"/>
                <a:gd name="T16" fmla="*/ 0 w 203"/>
                <a:gd name="T17" fmla="*/ 38 h 72"/>
                <a:gd name="T18" fmla="*/ 1 w 203"/>
                <a:gd name="T19" fmla="*/ 42 h 72"/>
                <a:gd name="T20" fmla="*/ 27 w 203"/>
                <a:gd name="T21" fmla="*/ 71 h 72"/>
                <a:gd name="T22" fmla="*/ 29 w 203"/>
                <a:gd name="T23" fmla="*/ 72 h 72"/>
                <a:gd name="T24" fmla="*/ 32 w 203"/>
                <a:gd name="T25" fmla="*/ 71 h 72"/>
                <a:gd name="T26" fmla="*/ 32 w 203"/>
                <a:gd name="T27" fmla="*/ 67 h 72"/>
                <a:gd name="T28" fmla="*/ 11 w 203"/>
                <a:gd name="T29" fmla="*/ 43 h 72"/>
                <a:gd name="T30" fmla="*/ 105 w 203"/>
                <a:gd name="T31" fmla="*/ 34 h 72"/>
                <a:gd name="T32" fmla="*/ 200 w 203"/>
                <a:gd name="T33" fmla="*/ 10 h 72"/>
                <a:gd name="T34" fmla="*/ 203 w 203"/>
                <a:gd name="T35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72">
                  <a:moveTo>
                    <a:pt x="203" y="6"/>
                  </a:moveTo>
                  <a:cubicBezTo>
                    <a:pt x="203" y="6"/>
                    <a:pt x="203" y="5"/>
                    <a:pt x="203" y="5"/>
                  </a:cubicBezTo>
                  <a:cubicBezTo>
                    <a:pt x="202" y="3"/>
                    <a:pt x="200" y="2"/>
                    <a:pt x="198" y="3"/>
                  </a:cubicBezTo>
                  <a:cubicBezTo>
                    <a:pt x="167" y="13"/>
                    <a:pt x="136" y="21"/>
                    <a:pt x="104" y="26"/>
                  </a:cubicBezTo>
                  <a:cubicBezTo>
                    <a:pt x="73" y="32"/>
                    <a:pt x="41" y="35"/>
                    <a:pt x="9" y="3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0" y="4"/>
                    <a:pt x="30" y="2"/>
                    <a:pt x="28" y="1"/>
                  </a:cubicBezTo>
                  <a:cubicBezTo>
                    <a:pt x="27" y="0"/>
                    <a:pt x="25" y="0"/>
                    <a:pt x="24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0" y="41"/>
                    <a:pt x="1" y="42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8" y="72"/>
                    <a:pt x="28" y="72"/>
                    <a:pt x="29" y="72"/>
                  </a:cubicBezTo>
                  <a:cubicBezTo>
                    <a:pt x="30" y="72"/>
                    <a:pt x="31" y="72"/>
                    <a:pt x="32" y="71"/>
                  </a:cubicBezTo>
                  <a:cubicBezTo>
                    <a:pt x="33" y="70"/>
                    <a:pt x="33" y="68"/>
                    <a:pt x="32" y="67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42" y="42"/>
                    <a:pt x="74" y="39"/>
                    <a:pt x="105" y="34"/>
                  </a:cubicBezTo>
                  <a:cubicBezTo>
                    <a:pt x="137" y="28"/>
                    <a:pt x="169" y="20"/>
                    <a:pt x="200" y="10"/>
                  </a:cubicBezTo>
                  <a:cubicBezTo>
                    <a:pt x="202" y="9"/>
                    <a:pt x="203" y="8"/>
                    <a:pt x="203" y="6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Freeform 22"/>
            <p:cNvSpPr>
              <a:spLocks/>
            </p:cNvSpPr>
            <p:nvPr/>
          </p:nvSpPr>
          <p:spPr bwMode="auto">
            <a:xfrm>
              <a:off x="4630738" y="5965826"/>
              <a:ext cx="852487" cy="420688"/>
            </a:xfrm>
            <a:custGeom>
              <a:avLst/>
              <a:gdLst>
                <a:gd name="T0" fmla="*/ 191 w 194"/>
                <a:gd name="T1" fmla="*/ 89 h 96"/>
                <a:gd name="T2" fmla="*/ 97 w 194"/>
                <a:gd name="T3" fmla="*/ 62 h 96"/>
                <a:gd name="T4" fmla="*/ 11 w 194"/>
                <a:gd name="T5" fmla="*/ 23 h 96"/>
                <a:gd name="T6" fmla="*/ 43 w 194"/>
                <a:gd name="T7" fmla="*/ 6 h 96"/>
                <a:gd name="T8" fmla="*/ 45 w 194"/>
                <a:gd name="T9" fmla="*/ 2 h 96"/>
                <a:gd name="T10" fmla="*/ 40 w 194"/>
                <a:gd name="T11" fmla="*/ 0 h 96"/>
                <a:gd name="T12" fmla="*/ 2 w 194"/>
                <a:gd name="T13" fmla="*/ 20 h 96"/>
                <a:gd name="T14" fmla="*/ 0 w 194"/>
                <a:gd name="T15" fmla="*/ 24 h 96"/>
                <a:gd name="T16" fmla="*/ 9 w 194"/>
                <a:gd name="T17" fmla="*/ 62 h 96"/>
                <a:gd name="T18" fmla="*/ 11 w 194"/>
                <a:gd name="T19" fmla="*/ 65 h 96"/>
                <a:gd name="T20" fmla="*/ 13 w 194"/>
                <a:gd name="T21" fmla="*/ 65 h 96"/>
                <a:gd name="T22" fmla="*/ 15 w 194"/>
                <a:gd name="T23" fmla="*/ 61 h 96"/>
                <a:gd name="T24" fmla="*/ 8 w 194"/>
                <a:gd name="T25" fmla="*/ 30 h 96"/>
                <a:gd name="T26" fmla="*/ 95 w 194"/>
                <a:gd name="T27" fmla="*/ 69 h 96"/>
                <a:gd name="T28" fmla="*/ 189 w 194"/>
                <a:gd name="T29" fmla="*/ 96 h 96"/>
                <a:gd name="T30" fmla="*/ 193 w 194"/>
                <a:gd name="T31" fmla="*/ 93 h 96"/>
                <a:gd name="T32" fmla="*/ 194 w 194"/>
                <a:gd name="T33" fmla="*/ 93 h 96"/>
                <a:gd name="T34" fmla="*/ 191 w 194"/>
                <a:gd name="T35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96">
                  <a:moveTo>
                    <a:pt x="191" y="89"/>
                  </a:moveTo>
                  <a:cubicBezTo>
                    <a:pt x="159" y="82"/>
                    <a:pt x="128" y="73"/>
                    <a:pt x="97" y="62"/>
                  </a:cubicBezTo>
                  <a:cubicBezTo>
                    <a:pt x="68" y="51"/>
                    <a:pt x="38" y="38"/>
                    <a:pt x="11" y="23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5" y="5"/>
                    <a:pt x="45" y="3"/>
                    <a:pt x="45" y="2"/>
                  </a:cubicBezTo>
                  <a:cubicBezTo>
                    <a:pt x="44" y="0"/>
                    <a:pt x="42" y="0"/>
                    <a:pt x="40" y="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1"/>
                    <a:pt x="0" y="22"/>
                    <a:pt x="0" y="24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4"/>
                    <a:pt x="10" y="64"/>
                    <a:pt x="11" y="65"/>
                  </a:cubicBezTo>
                  <a:cubicBezTo>
                    <a:pt x="12" y="65"/>
                    <a:pt x="12" y="65"/>
                    <a:pt x="13" y="65"/>
                  </a:cubicBezTo>
                  <a:cubicBezTo>
                    <a:pt x="14" y="64"/>
                    <a:pt x="15" y="63"/>
                    <a:pt x="15" y="61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36" y="45"/>
                    <a:pt x="65" y="58"/>
                    <a:pt x="95" y="69"/>
                  </a:cubicBezTo>
                  <a:cubicBezTo>
                    <a:pt x="125" y="80"/>
                    <a:pt x="157" y="89"/>
                    <a:pt x="189" y="96"/>
                  </a:cubicBezTo>
                  <a:cubicBezTo>
                    <a:pt x="191" y="96"/>
                    <a:pt x="193" y="95"/>
                    <a:pt x="193" y="93"/>
                  </a:cubicBezTo>
                  <a:cubicBezTo>
                    <a:pt x="193" y="93"/>
                    <a:pt x="193" y="93"/>
                    <a:pt x="194" y="93"/>
                  </a:cubicBezTo>
                  <a:cubicBezTo>
                    <a:pt x="194" y="91"/>
                    <a:pt x="193" y="89"/>
                    <a:pt x="191" y="89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Freeform 23"/>
            <p:cNvSpPr>
              <a:spLocks/>
            </p:cNvSpPr>
            <p:nvPr/>
          </p:nvSpPr>
          <p:spPr bwMode="auto">
            <a:xfrm>
              <a:off x="3454400" y="4973638"/>
              <a:ext cx="646112" cy="706438"/>
            </a:xfrm>
            <a:custGeom>
              <a:avLst/>
              <a:gdLst>
                <a:gd name="T0" fmla="*/ 145 w 147"/>
                <a:gd name="T1" fmla="*/ 154 h 161"/>
                <a:gd name="T2" fmla="*/ 78 w 147"/>
                <a:gd name="T3" fmla="*/ 84 h 161"/>
                <a:gd name="T4" fmla="*/ 23 w 147"/>
                <a:gd name="T5" fmla="*/ 7 h 161"/>
                <a:gd name="T6" fmla="*/ 59 w 147"/>
                <a:gd name="T7" fmla="*/ 9 h 161"/>
                <a:gd name="T8" fmla="*/ 62 w 147"/>
                <a:gd name="T9" fmla="*/ 6 h 161"/>
                <a:gd name="T10" fmla="*/ 59 w 147"/>
                <a:gd name="T11" fmla="*/ 2 h 161"/>
                <a:gd name="T12" fmla="*/ 16 w 147"/>
                <a:gd name="T13" fmla="*/ 0 h 161"/>
                <a:gd name="T14" fmla="*/ 13 w 147"/>
                <a:gd name="T15" fmla="*/ 3 h 161"/>
                <a:gd name="T16" fmla="*/ 1 w 147"/>
                <a:gd name="T17" fmla="*/ 40 h 161"/>
                <a:gd name="T18" fmla="*/ 3 w 147"/>
                <a:gd name="T19" fmla="*/ 44 h 161"/>
                <a:gd name="T20" fmla="*/ 3 w 147"/>
                <a:gd name="T21" fmla="*/ 45 h 161"/>
                <a:gd name="T22" fmla="*/ 7 w 147"/>
                <a:gd name="T23" fmla="*/ 42 h 161"/>
                <a:gd name="T24" fmla="*/ 17 w 147"/>
                <a:gd name="T25" fmla="*/ 12 h 161"/>
                <a:gd name="T26" fmla="*/ 72 w 147"/>
                <a:gd name="T27" fmla="*/ 89 h 161"/>
                <a:gd name="T28" fmla="*/ 141 w 147"/>
                <a:gd name="T29" fmla="*/ 160 h 161"/>
                <a:gd name="T30" fmla="*/ 145 w 147"/>
                <a:gd name="T31" fmla="*/ 160 h 161"/>
                <a:gd name="T32" fmla="*/ 146 w 147"/>
                <a:gd name="T33" fmla="*/ 159 h 161"/>
                <a:gd name="T34" fmla="*/ 145 w 147"/>
                <a:gd name="T35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7" h="161">
                  <a:moveTo>
                    <a:pt x="145" y="154"/>
                  </a:moveTo>
                  <a:cubicBezTo>
                    <a:pt x="122" y="132"/>
                    <a:pt x="99" y="109"/>
                    <a:pt x="78" y="84"/>
                  </a:cubicBezTo>
                  <a:cubicBezTo>
                    <a:pt x="58" y="60"/>
                    <a:pt x="39" y="34"/>
                    <a:pt x="23" y="7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1" y="9"/>
                    <a:pt x="62" y="8"/>
                    <a:pt x="62" y="6"/>
                  </a:cubicBezTo>
                  <a:cubicBezTo>
                    <a:pt x="62" y="4"/>
                    <a:pt x="61" y="3"/>
                    <a:pt x="59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3" y="1"/>
                    <a:pt x="13" y="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2"/>
                    <a:pt x="1" y="44"/>
                    <a:pt x="3" y="44"/>
                  </a:cubicBezTo>
                  <a:cubicBezTo>
                    <a:pt x="3" y="44"/>
                    <a:pt x="3" y="44"/>
                    <a:pt x="3" y="45"/>
                  </a:cubicBezTo>
                  <a:cubicBezTo>
                    <a:pt x="5" y="45"/>
                    <a:pt x="7" y="44"/>
                    <a:pt x="7" y="4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33" y="39"/>
                    <a:pt x="52" y="64"/>
                    <a:pt x="72" y="89"/>
                  </a:cubicBezTo>
                  <a:cubicBezTo>
                    <a:pt x="93" y="114"/>
                    <a:pt x="116" y="138"/>
                    <a:pt x="141" y="160"/>
                  </a:cubicBezTo>
                  <a:cubicBezTo>
                    <a:pt x="142" y="161"/>
                    <a:pt x="144" y="161"/>
                    <a:pt x="145" y="160"/>
                  </a:cubicBezTo>
                  <a:cubicBezTo>
                    <a:pt x="146" y="160"/>
                    <a:pt x="146" y="159"/>
                    <a:pt x="146" y="159"/>
                  </a:cubicBezTo>
                  <a:cubicBezTo>
                    <a:pt x="147" y="158"/>
                    <a:pt x="147" y="155"/>
                    <a:pt x="145" y="154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Freeform 24"/>
            <p:cNvSpPr>
              <a:spLocks/>
            </p:cNvSpPr>
            <p:nvPr/>
          </p:nvSpPr>
          <p:spPr bwMode="auto">
            <a:xfrm>
              <a:off x="2951163" y="3479801"/>
              <a:ext cx="319087" cy="895350"/>
            </a:xfrm>
            <a:custGeom>
              <a:avLst/>
              <a:gdLst>
                <a:gd name="T0" fmla="*/ 70 w 73"/>
                <a:gd name="T1" fmla="*/ 199 h 204"/>
                <a:gd name="T2" fmla="*/ 46 w 73"/>
                <a:gd name="T3" fmla="*/ 104 h 204"/>
                <a:gd name="T4" fmla="*/ 36 w 73"/>
                <a:gd name="T5" fmla="*/ 10 h 204"/>
                <a:gd name="T6" fmla="*/ 67 w 73"/>
                <a:gd name="T7" fmla="*/ 30 h 204"/>
                <a:gd name="T8" fmla="*/ 72 w 73"/>
                <a:gd name="T9" fmla="*/ 29 h 204"/>
                <a:gd name="T10" fmla="*/ 71 w 73"/>
                <a:gd name="T11" fmla="*/ 24 h 204"/>
                <a:gd name="T12" fmla="*/ 34 w 73"/>
                <a:gd name="T13" fmla="*/ 1 h 204"/>
                <a:gd name="T14" fmla="*/ 30 w 73"/>
                <a:gd name="T15" fmla="*/ 1 h 204"/>
                <a:gd name="T16" fmla="*/ 1 w 73"/>
                <a:gd name="T17" fmla="*/ 28 h 204"/>
                <a:gd name="T18" fmla="*/ 1 w 73"/>
                <a:gd name="T19" fmla="*/ 32 h 204"/>
                <a:gd name="T20" fmla="*/ 3 w 73"/>
                <a:gd name="T21" fmla="*/ 33 h 204"/>
                <a:gd name="T22" fmla="*/ 6 w 73"/>
                <a:gd name="T23" fmla="*/ 33 h 204"/>
                <a:gd name="T24" fmla="*/ 29 w 73"/>
                <a:gd name="T25" fmla="*/ 11 h 204"/>
                <a:gd name="T26" fmla="*/ 39 w 73"/>
                <a:gd name="T27" fmla="*/ 105 h 204"/>
                <a:gd name="T28" fmla="*/ 62 w 73"/>
                <a:gd name="T29" fmla="*/ 201 h 204"/>
                <a:gd name="T30" fmla="*/ 67 w 73"/>
                <a:gd name="T31" fmla="*/ 203 h 204"/>
                <a:gd name="T32" fmla="*/ 67 w 73"/>
                <a:gd name="T33" fmla="*/ 203 h 204"/>
                <a:gd name="T34" fmla="*/ 70 w 73"/>
                <a:gd name="T35" fmla="*/ 19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204">
                  <a:moveTo>
                    <a:pt x="70" y="199"/>
                  </a:moveTo>
                  <a:cubicBezTo>
                    <a:pt x="60" y="168"/>
                    <a:pt x="52" y="136"/>
                    <a:pt x="46" y="104"/>
                  </a:cubicBezTo>
                  <a:cubicBezTo>
                    <a:pt x="41" y="73"/>
                    <a:pt x="38" y="41"/>
                    <a:pt x="36" y="10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9" y="31"/>
                    <a:pt x="71" y="30"/>
                    <a:pt x="72" y="29"/>
                  </a:cubicBezTo>
                  <a:cubicBezTo>
                    <a:pt x="73" y="27"/>
                    <a:pt x="72" y="25"/>
                    <a:pt x="71" y="24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3" y="0"/>
                    <a:pt x="31" y="0"/>
                    <a:pt x="30" y="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9"/>
                    <a:pt x="0" y="31"/>
                    <a:pt x="1" y="32"/>
                  </a:cubicBezTo>
                  <a:cubicBezTo>
                    <a:pt x="1" y="33"/>
                    <a:pt x="2" y="33"/>
                    <a:pt x="3" y="33"/>
                  </a:cubicBezTo>
                  <a:cubicBezTo>
                    <a:pt x="4" y="34"/>
                    <a:pt x="5" y="33"/>
                    <a:pt x="6" y="33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42"/>
                    <a:pt x="33" y="74"/>
                    <a:pt x="39" y="105"/>
                  </a:cubicBezTo>
                  <a:cubicBezTo>
                    <a:pt x="44" y="138"/>
                    <a:pt x="52" y="170"/>
                    <a:pt x="62" y="201"/>
                  </a:cubicBezTo>
                  <a:cubicBezTo>
                    <a:pt x="63" y="203"/>
                    <a:pt x="65" y="204"/>
                    <a:pt x="67" y="203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69" y="203"/>
                    <a:pt x="70" y="200"/>
                    <a:pt x="70" y="199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Freeform 25"/>
            <p:cNvSpPr>
              <a:spLocks/>
            </p:cNvSpPr>
            <p:nvPr/>
          </p:nvSpPr>
          <p:spPr bwMode="auto">
            <a:xfrm>
              <a:off x="3143250" y="1968501"/>
              <a:ext cx="425450" cy="852488"/>
            </a:xfrm>
            <a:custGeom>
              <a:avLst/>
              <a:gdLst>
                <a:gd name="T0" fmla="*/ 96 w 97"/>
                <a:gd name="T1" fmla="*/ 41 h 194"/>
                <a:gd name="T2" fmla="*/ 76 w 97"/>
                <a:gd name="T3" fmla="*/ 2 h 194"/>
                <a:gd name="T4" fmla="*/ 73 w 97"/>
                <a:gd name="T5" fmla="*/ 1 h 194"/>
                <a:gd name="T6" fmla="*/ 34 w 97"/>
                <a:gd name="T7" fmla="*/ 9 h 194"/>
                <a:gd name="T8" fmla="*/ 32 w 97"/>
                <a:gd name="T9" fmla="*/ 13 h 194"/>
                <a:gd name="T10" fmla="*/ 35 w 97"/>
                <a:gd name="T11" fmla="*/ 15 h 194"/>
                <a:gd name="T12" fmla="*/ 67 w 97"/>
                <a:gd name="T13" fmla="*/ 9 h 194"/>
                <a:gd name="T14" fmla="*/ 28 w 97"/>
                <a:gd name="T15" fmla="*/ 95 h 194"/>
                <a:gd name="T16" fmla="*/ 1 w 97"/>
                <a:gd name="T17" fmla="*/ 190 h 194"/>
                <a:gd name="T18" fmla="*/ 3 w 97"/>
                <a:gd name="T19" fmla="*/ 194 h 194"/>
                <a:gd name="T20" fmla="*/ 3 w 97"/>
                <a:gd name="T21" fmla="*/ 194 h 194"/>
                <a:gd name="T22" fmla="*/ 8 w 97"/>
                <a:gd name="T23" fmla="*/ 191 h 194"/>
                <a:gd name="T24" fmla="*/ 35 w 97"/>
                <a:gd name="T25" fmla="*/ 98 h 194"/>
                <a:gd name="T26" fmla="*/ 74 w 97"/>
                <a:gd name="T27" fmla="*/ 11 h 194"/>
                <a:gd name="T28" fmla="*/ 90 w 97"/>
                <a:gd name="T29" fmla="*/ 44 h 194"/>
                <a:gd name="T30" fmla="*/ 92 w 97"/>
                <a:gd name="T31" fmla="*/ 45 h 194"/>
                <a:gd name="T32" fmla="*/ 95 w 97"/>
                <a:gd name="T33" fmla="*/ 45 h 194"/>
                <a:gd name="T34" fmla="*/ 96 w 97"/>
                <a:gd name="T35" fmla="*/ 4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7" h="194">
                  <a:moveTo>
                    <a:pt x="96" y="41"/>
                  </a:moveTo>
                  <a:cubicBezTo>
                    <a:pt x="76" y="2"/>
                    <a:pt x="76" y="2"/>
                    <a:pt x="76" y="2"/>
                  </a:cubicBezTo>
                  <a:cubicBezTo>
                    <a:pt x="76" y="1"/>
                    <a:pt x="74" y="0"/>
                    <a:pt x="73" y="1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9"/>
                    <a:pt x="31" y="11"/>
                    <a:pt x="32" y="13"/>
                  </a:cubicBezTo>
                  <a:cubicBezTo>
                    <a:pt x="32" y="15"/>
                    <a:pt x="34" y="16"/>
                    <a:pt x="35" y="15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52" y="36"/>
                    <a:pt x="39" y="65"/>
                    <a:pt x="28" y="95"/>
                  </a:cubicBezTo>
                  <a:cubicBezTo>
                    <a:pt x="17" y="126"/>
                    <a:pt x="7" y="158"/>
                    <a:pt x="1" y="190"/>
                  </a:cubicBezTo>
                  <a:cubicBezTo>
                    <a:pt x="0" y="191"/>
                    <a:pt x="1" y="193"/>
                    <a:pt x="3" y="194"/>
                  </a:cubicBezTo>
                  <a:cubicBezTo>
                    <a:pt x="3" y="194"/>
                    <a:pt x="3" y="194"/>
                    <a:pt x="3" y="194"/>
                  </a:cubicBezTo>
                  <a:cubicBezTo>
                    <a:pt x="5" y="194"/>
                    <a:pt x="7" y="193"/>
                    <a:pt x="8" y="191"/>
                  </a:cubicBezTo>
                  <a:cubicBezTo>
                    <a:pt x="15" y="160"/>
                    <a:pt x="24" y="128"/>
                    <a:pt x="35" y="98"/>
                  </a:cubicBezTo>
                  <a:cubicBezTo>
                    <a:pt x="46" y="68"/>
                    <a:pt x="59" y="39"/>
                    <a:pt x="74" y="11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91" y="44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4"/>
                    <a:pt x="97" y="42"/>
                    <a:pt x="96" y="4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Freeform 26"/>
            <p:cNvSpPr>
              <a:spLocks/>
            </p:cNvSpPr>
            <p:nvPr/>
          </p:nvSpPr>
          <p:spPr bwMode="auto">
            <a:xfrm>
              <a:off x="3854450" y="796926"/>
              <a:ext cx="701675" cy="644525"/>
            </a:xfrm>
            <a:custGeom>
              <a:avLst/>
              <a:gdLst>
                <a:gd name="T0" fmla="*/ 158 w 160"/>
                <a:gd name="T1" fmla="*/ 59 h 147"/>
                <a:gd name="T2" fmla="*/ 160 w 160"/>
                <a:gd name="T3" fmla="*/ 15 h 147"/>
                <a:gd name="T4" fmla="*/ 158 w 160"/>
                <a:gd name="T5" fmla="*/ 12 h 147"/>
                <a:gd name="T6" fmla="*/ 120 w 160"/>
                <a:gd name="T7" fmla="*/ 0 h 147"/>
                <a:gd name="T8" fmla="*/ 116 w 160"/>
                <a:gd name="T9" fmla="*/ 3 h 147"/>
                <a:gd name="T10" fmla="*/ 118 w 160"/>
                <a:gd name="T11" fmla="*/ 7 h 147"/>
                <a:gd name="T12" fmla="*/ 148 w 160"/>
                <a:gd name="T13" fmla="*/ 16 h 147"/>
                <a:gd name="T14" fmla="*/ 72 w 160"/>
                <a:gd name="T15" fmla="*/ 72 h 147"/>
                <a:gd name="T16" fmla="*/ 1 w 160"/>
                <a:gd name="T17" fmla="*/ 140 h 147"/>
                <a:gd name="T18" fmla="*/ 1 w 160"/>
                <a:gd name="T19" fmla="*/ 145 h 147"/>
                <a:gd name="T20" fmla="*/ 1 w 160"/>
                <a:gd name="T21" fmla="*/ 145 h 147"/>
                <a:gd name="T22" fmla="*/ 6 w 160"/>
                <a:gd name="T23" fmla="*/ 145 h 147"/>
                <a:gd name="T24" fmla="*/ 76 w 160"/>
                <a:gd name="T25" fmla="*/ 77 h 147"/>
                <a:gd name="T26" fmla="*/ 153 w 160"/>
                <a:gd name="T27" fmla="*/ 22 h 147"/>
                <a:gd name="T28" fmla="*/ 151 w 160"/>
                <a:gd name="T29" fmla="*/ 58 h 147"/>
                <a:gd name="T30" fmla="*/ 154 w 160"/>
                <a:gd name="T31" fmla="*/ 62 h 147"/>
                <a:gd name="T32" fmla="*/ 155 w 160"/>
                <a:gd name="T33" fmla="*/ 62 h 147"/>
                <a:gd name="T34" fmla="*/ 158 w 160"/>
                <a:gd name="T35" fmla="*/ 5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0" h="147">
                  <a:moveTo>
                    <a:pt x="158" y="59"/>
                  </a:moveTo>
                  <a:cubicBezTo>
                    <a:pt x="160" y="15"/>
                    <a:pt x="160" y="15"/>
                    <a:pt x="160" y="15"/>
                  </a:cubicBezTo>
                  <a:cubicBezTo>
                    <a:pt x="160" y="14"/>
                    <a:pt x="159" y="13"/>
                    <a:pt x="158" y="12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18" y="0"/>
                    <a:pt x="116" y="1"/>
                    <a:pt x="116" y="3"/>
                  </a:cubicBezTo>
                  <a:cubicBezTo>
                    <a:pt x="115" y="4"/>
                    <a:pt x="116" y="6"/>
                    <a:pt x="118" y="7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22" y="33"/>
                    <a:pt x="96" y="52"/>
                    <a:pt x="72" y="72"/>
                  </a:cubicBezTo>
                  <a:cubicBezTo>
                    <a:pt x="46" y="93"/>
                    <a:pt x="23" y="116"/>
                    <a:pt x="1" y="140"/>
                  </a:cubicBezTo>
                  <a:cubicBezTo>
                    <a:pt x="0" y="141"/>
                    <a:pt x="0" y="143"/>
                    <a:pt x="1" y="145"/>
                  </a:cubicBezTo>
                  <a:cubicBezTo>
                    <a:pt x="1" y="145"/>
                    <a:pt x="1" y="145"/>
                    <a:pt x="1" y="145"/>
                  </a:cubicBezTo>
                  <a:cubicBezTo>
                    <a:pt x="3" y="147"/>
                    <a:pt x="5" y="146"/>
                    <a:pt x="6" y="145"/>
                  </a:cubicBezTo>
                  <a:cubicBezTo>
                    <a:pt x="28" y="121"/>
                    <a:pt x="52" y="98"/>
                    <a:pt x="76" y="77"/>
                  </a:cubicBezTo>
                  <a:cubicBezTo>
                    <a:pt x="101" y="57"/>
                    <a:pt x="127" y="39"/>
                    <a:pt x="153" y="22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1" y="60"/>
                    <a:pt x="152" y="61"/>
                    <a:pt x="154" y="62"/>
                  </a:cubicBezTo>
                  <a:cubicBezTo>
                    <a:pt x="154" y="62"/>
                    <a:pt x="154" y="62"/>
                    <a:pt x="155" y="62"/>
                  </a:cubicBezTo>
                  <a:cubicBezTo>
                    <a:pt x="156" y="62"/>
                    <a:pt x="158" y="60"/>
                    <a:pt x="158" y="59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Freeform 27"/>
            <p:cNvSpPr>
              <a:spLocks/>
            </p:cNvSpPr>
            <p:nvPr/>
          </p:nvSpPr>
          <p:spPr bwMode="auto">
            <a:xfrm>
              <a:off x="5157788" y="287338"/>
              <a:ext cx="890587" cy="320675"/>
            </a:xfrm>
            <a:custGeom>
              <a:avLst/>
              <a:gdLst>
                <a:gd name="T0" fmla="*/ 202 w 203"/>
                <a:gd name="T1" fmla="*/ 31 h 73"/>
                <a:gd name="T2" fmla="*/ 176 w 203"/>
                <a:gd name="T3" fmla="*/ 2 h 73"/>
                <a:gd name="T4" fmla="*/ 171 w 203"/>
                <a:gd name="T5" fmla="*/ 1 h 73"/>
                <a:gd name="T6" fmla="*/ 171 w 203"/>
                <a:gd name="T7" fmla="*/ 6 h 73"/>
                <a:gd name="T8" fmla="*/ 192 w 203"/>
                <a:gd name="T9" fmla="*/ 29 h 73"/>
                <a:gd name="T10" fmla="*/ 98 w 203"/>
                <a:gd name="T11" fmla="*/ 39 h 73"/>
                <a:gd name="T12" fmla="*/ 3 w 203"/>
                <a:gd name="T13" fmla="*/ 63 h 73"/>
                <a:gd name="T14" fmla="*/ 0 w 203"/>
                <a:gd name="T15" fmla="*/ 67 h 73"/>
                <a:gd name="T16" fmla="*/ 0 w 203"/>
                <a:gd name="T17" fmla="*/ 68 h 73"/>
                <a:gd name="T18" fmla="*/ 5 w 203"/>
                <a:gd name="T19" fmla="*/ 70 h 73"/>
                <a:gd name="T20" fmla="*/ 99 w 203"/>
                <a:gd name="T21" fmla="*/ 47 h 73"/>
                <a:gd name="T22" fmla="*/ 194 w 203"/>
                <a:gd name="T23" fmla="*/ 37 h 73"/>
                <a:gd name="T24" fmla="*/ 174 w 203"/>
                <a:gd name="T25" fmla="*/ 68 h 73"/>
                <a:gd name="T26" fmla="*/ 175 w 203"/>
                <a:gd name="T27" fmla="*/ 72 h 73"/>
                <a:gd name="T28" fmla="*/ 176 w 203"/>
                <a:gd name="T29" fmla="*/ 72 h 73"/>
                <a:gd name="T30" fmla="*/ 179 w 203"/>
                <a:gd name="T31" fmla="*/ 71 h 73"/>
                <a:gd name="T32" fmla="*/ 203 w 203"/>
                <a:gd name="T33" fmla="*/ 35 h 73"/>
                <a:gd name="T34" fmla="*/ 202 w 203"/>
                <a:gd name="T35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73">
                  <a:moveTo>
                    <a:pt x="202" y="31"/>
                  </a:moveTo>
                  <a:cubicBezTo>
                    <a:pt x="176" y="2"/>
                    <a:pt x="176" y="2"/>
                    <a:pt x="176" y="2"/>
                  </a:cubicBezTo>
                  <a:cubicBezTo>
                    <a:pt x="174" y="0"/>
                    <a:pt x="172" y="0"/>
                    <a:pt x="171" y="1"/>
                  </a:cubicBezTo>
                  <a:cubicBezTo>
                    <a:pt x="170" y="3"/>
                    <a:pt x="170" y="5"/>
                    <a:pt x="171" y="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61" y="31"/>
                    <a:pt x="129" y="34"/>
                    <a:pt x="98" y="39"/>
                  </a:cubicBezTo>
                  <a:cubicBezTo>
                    <a:pt x="66" y="45"/>
                    <a:pt x="34" y="53"/>
                    <a:pt x="3" y="63"/>
                  </a:cubicBezTo>
                  <a:cubicBezTo>
                    <a:pt x="1" y="63"/>
                    <a:pt x="0" y="65"/>
                    <a:pt x="0" y="67"/>
                  </a:cubicBezTo>
                  <a:cubicBezTo>
                    <a:pt x="0" y="67"/>
                    <a:pt x="0" y="67"/>
                    <a:pt x="0" y="68"/>
                  </a:cubicBezTo>
                  <a:cubicBezTo>
                    <a:pt x="1" y="70"/>
                    <a:pt x="3" y="71"/>
                    <a:pt x="5" y="70"/>
                  </a:cubicBezTo>
                  <a:cubicBezTo>
                    <a:pt x="36" y="60"/>
                    <a:pt x="67" y="52"/>
                    <a:pt x="99" y="47"/>
                  </a:cubicBezTo>
                  <a:cubicBezTo>
                    <a:pt x="130" y="41"/>
                    <a:pt x="162" y="38"/>
                    <a:pt x="194" y="37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73" y="69"/>
                    <a:pt x="173" y="71"/>
                    <a:pt x="175" y="72"/>
                  </a:cubicBezTo>
                  <a:cubicBezTo>
                    <a:pt x="175" y="72"/>
                    <a:pt x="175" y="72"/>
                    <a:pt x="176" y="72"/>
                  </a:cubicBezTo>
                  <a:cubicBezTo>
                    <a:pt x="177" y="73"/>
                    <a:pt x="179" y="72"/>
                    <a:pt x="179" y="71"/>
                  </a:cubicBezTo>
                  <a:cubicBezTo>
                    <a:pt x="203" y="35"/>
                    <a:pt x="203" y="35"/>
                    <a:pt x="203" y="35"/>
                  </a:cubicBezTo>
                  <a:cubicBezTo>
                    <a:pt x="203" y="33"/>
                    <a:pt x="203" y="32"/>
                    <a:pt x="202" y="3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Freeform 28"/>
            <p:cNvSpPr>
              <a:spLocks/>
            </p:cNvSpPr>
            <p:nvPr/>
          </p:nvSpPr>
          <p:spPr bwMode="auto">
            <a:xfrm>
              <a:off x="6707188" y="484188"/>
              <a:ext cx="850900" cy="422275"/>
            </a:xfrm>
            <a:custGeom>
              <a:avLst/>
              <a:gdLst>
                <a:gd name="T0" fmla="*/ 194 w 194"/>
                <a:gd name="T1" fmla="*/ 72 h 96"/>
                <a:gd name="T2" fmla="*/ 185 w 194"/>
                <a:gd name="T3" fmla="*/ 34 h 96"/>
                <a:gd name="T4" fmla="*/ 181 w 194"/>
                <a:gd name="T5" fmla="*/ 31 h 96"/>
                <a:gd name="T6" fmla="*/ 179 w 194"/>
                <a:gd name="T7" fmla="*/ 35 h 96"/>
                <a:gd name="T8" fmla="*/ 186 w 194"/>
                <a:gd name="T9" fmla="*/ 66 h 96"/>
                <a:gd name="T10" fmla="*/ 99 w 194"/>
                <a:gd name="T11" fmla="*/ 27 h 96"/>
                <a:gd name="T12" fmla="*/ 5 w 194"/>
                <a:gd name="T13" fmla="*/ 0 h 96"/>
                <a:gd name="T14" fmla="*/ 1 w 194"/>
                <a:gd name="T15" fmla="*/ 2 h 96"/>
                <a:gd name="T16" fmla="*/ 0 w 194"/>
                <a:gd name="T17" fmla="*/ 3 h 96"/>
                <a:gd name="T18" fmla="*/ 3 w 194"/>
                <a:gd name="T19" fmla="*/ 7 h 96"/>
                <a:gd name="T20" fmla="*/ 97 w 194"/>
                <a:gd name="T21" fmla="*/ 34 h 96"/>
                <a:gd name="T22" fmla="*/ 183 w 194"/>
                <a:gd name="T23" fmla="*/ 73 h 96"/>
                <a:gd name="T24" fmla="*/ 151 w 194"/>
                <a:gd name="T25" fmla="*/ 90 h 96"/>
                <a:gd name="T26" fmla="*/ 149 w 194"/>
                <a:gd name="T27" fmla="*/ 94 h 96"/>
                <a:gd name="T28" fmla="*/ 152 w 194"/>
                <a:gd name="T29" fmla="*/ 96 h 96"/>
                <a:gd name="T30" fmla="*/ 154 w 194"/>
                <a:gd name="T31" fmla="*/ 96 h 96"/>
                <a:gd name="T32" fmla="*/ 192 w 194"/>
                <a:gd name="T33" fmla="*/ 76 h 96"/>
                <a:gd name="T34" fmla="*/ 194 w 194"/>
                <a:gd name="T35" fmla="*/ 7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96">
                  <a:moveTo>
                    <a:pt x="194" y="72"/>
                  </a:moveTo>
                  <a:cubicBezTo>
                    <a:pt x="185" y="34"/>
                    <a:pt x="185" y="34"/>
                    <a:pt x="185" y="34"/>
                  </a:cubicBezTo>
                  <a:cubicBezTo>
                    <a:pt x="185" y="32"/>
                    <a:pt x="183" y="31"/>
                    <a:pt x="181" y="31"/>
                  </a:cubicBezTo>
                  <a:cubicBezTo>
                    <a:pt x="180" y="31"/>
                    <a:pt x="179" y="33"/>
                    <a:pt x="179" y="35"/>
                  </a:cubicBezTo>
                  <a:cubicBezTo>
                    <a:pt x="186" y="66"/>
                    <a:pt x="186" y="66"/>
                    <a:pt x="186" y="66"/>
                  </a:cubicBezTo>
                  <a:cubicBezTo>
                    <a:pt x="158" y="51"/>
                    <a:pt x="129" y="38"/>
                    <a:pt x="99" y="27"/>
                  </a:cubicBezTo>
                  <a:cubicBezTo>
                    <a:pt x="69" y="16"/>
                    <a:pt x="37" y="7"/>
                    <a:pt x="5" y="0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35" y="14"/>
                    <a:pt x="66" y="23"/>
                    <a:pt x="97" y="34"/>
                  </a:cubicBezTo>
                  <a:cubicBezTo>
                    <a:pt x="126" y="45"/>
                    <a:pt x="156" y="58"/>
                    <a:pt x="183" y="73"/>
                  </a:cubicBezTo>
                  <a:cubicBezTo>
                    <a:pt x="151" y="90"/>
                    <a:pt x="151" y="90"/>
                    <a:pt x="151" y="90"/>
                  </a:cubicBezTo>
                  <a:cubicBezTo>
                    <a:pt x="149" y="91"/>
                    <a:pt x="149" y="93"/>
                    <a:pt x="149" y="94"/>
                  </a:cubicBezTo>
                  <a:cubicBezTo>
                    <a:pt x="150" y="95"/>
                    <a:pt x="151" y="96"/>
                    <a:pt x="152" y="96"/>
                  </a:cubicBezTo>
                  <a:cubicBezTo>
                    <a:pt x="152" y="96"/>
                    <a:pt x="153" y="96"/>
                    <a:pt x="154" y="96"/>
                  </a:cubicBezTo>
                  <a:cubicBezTo>
                    <a:pt x="192" y="76"/>
                    <a:pt x="192" y="76"/>
                    <a:pt x="192" y="76"/>
                  </a:cubicBezTo>
                  <a:cubicBezTo>
                    <a:pt x="194" y="75"/>
                    <a:pt x="194" y="73"/>
                    <a:pt x="194" y="72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Freeform 29"/>
            <p:cNvSpPr>
              <a:spLocks/>
            </p:cNvSpPr>
            <p:nvPr/>
          </p:nvSpPr>
          <p:spPr bwMode="auto">
            <a:xfrm>
              <a:off x="8088313" y="1192213"/>
              <a:ext cx="646112" cy="701675"/>
            </a:xfrm>
            <a:custGeom>
              <a:avLst/>
              <a:gdLst>
                <a:gd name="T0" fmla="*/ 144 w 147"/>
                <a:gd name="T1" fmla="*/ 116 h 160"/>
                <a:gd name="T2" fmla="*/ 140 w 147"/>
                <a:gd name="T3" fmla="*/ 119 h 160"/>
                <a:gd name="T4" fmla="*/ 130 w 147"/>
                <a:gd name="T5" fmla="*/ 149 h 160"/>
                <a:gd name="T6" fmla="*/ 75 w 147"/>
                <a:gd name="T7" fmla="*/ 72 h 160"/>
                <a:gd name="T8" fmla="*/ 6 w 147"/>
                <a:gd name="T9" fmla="*/ 1 h 160"/>
                <a:gd name="T10" fmla="*/ 2 w 147"/>
                <a:gd name="T11" fmla="*/ 1 h 160"/>
                <a:gd name="T12" fmla="*/ 1 w 147"/>
                <a:gd name="T13" fmla="*/ 2 h 160"/>
                <a:gd name="T14" fmla="*/ 1 w 147"/>
                <a:gd name="T15" fmla="*/ 7 h 160"/>
                <a:gd name="T16" fmla="*/ 69 w 147"/>
                <a:gd name="T17" fmla="*/ 77 h 160"/>
                <a:gd name="T18" fmla="*/ 124 w 147"/>
                <a:gd name="T19" fmla="*/ 154 h 160"/>
                <a:gd name="T20" fmla="*/ 88 w 147"/>
                <a:gd name="T21" fmla="*/ 152 h 160"/>
                <a:gd name="T22" fmla="*/ 85 w 147"/>
                <a:gd name="T23" fmla="*/ 155 h 160"/>
                <a:gd name="T24" fmla="*/ 87 w 147"/>
                <a:gd name="T25" fmla="*/ 158 h 160"/>
                <a:gd name="T26" fmla="*/ 88 w 147"/>
                <a:gd name="T27" fmla="*/ 158 h 160"/>
                <a:gd name="T28" fmla="*/ 131 w 147"/>
                <a:gd name="T29" fmla="*/ 160 h 160"/>
                <a:gd name="T30" fmla="*/ 134 w 147"/>
                <a:gd name="T31" fmla="*/ 158 h 160"/>
                <a:gd name="T32" fmla="*/ 146 w 147"/>
                <a:gd name="T33" fmla="*/ 120 h 160"/>
                <a:gd name="T34" fmla="*/ 144 w 147"/>
                <a:gd name="T35" fmla="*/ 1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7" h="160">
                  <a:moveTo>
                    <a:pt x="144" y="116"/>
                  </a:moveTo>
                  <a:cubicBezTo>
                    <a:pt x="142" y="116"/>
                    <a:pt x="140" y="117"/>
                    <a:pt x="140" y="119"/>
                  </a:cubicBezTo>
                  <a:cubicBezTo>
                    <a:pt x="130" y="149"/>
                    <a:pt x="130" y="149"/>
                    <a:pt x="130" y="149"/>
                  </a:cubicBezTo>
                  <a:cubicBezTo>
                    <a:pt x="114" y="122"/>
                    <a:pt x="95" y="96"/>
                    <a:pt x="75" y="72"/>
                  </a:cubicBezTo>
                  <a:cubicBezTo>
                    <a:pt x="54" y="47"/>
                    <a:pt x="31" y="23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0" y="5"/>
                    <a:pt x="1" y="7"/>
                  </a:cubicBezTo>
                  <a:cubicBezTo>
                    <a:pt x="25" y="28"/>
                    <a:pt x="48" y="52"/>
                    <a:pt x="69" y="77"/>
                  </a:cubicBezTo>
                  <a:cubicBezTo>
                    <a:pt x="89" y="101"/>
                    <a:pt x="108" y="127"/>
                    <a:pt x="124" y="154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6" y="152"/>
                    <a:pt x="85" y="153"/>
                    <a:pt x="85" y="155"/>
                  </a:cubicBezTo>
                  <a:cubicBezTo>
                    <a:pt x="85" y="157"/>
                    <a:pt x="86" y="158"/>
                    <a:pt x="87" y="158"/>
                  </a:cubicBezTo>
                  <a:cubicBezTo>
                    <a:pt x="87" y="158"/>
                    <a:pt x="88" y="158"/>
                    <a:pt x="88" y="158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2" y="160"/>
                    <a:pt x="134" y="160"/>
                    <a:pt x="134" y="158"/>
                  </a:cubicBezTo>
                  <a:cubicBezTo>
                    <a:pt x="146" y="120"/>
                    <a:pt x="146" y="120"/>
                    <a:pt x="146" y="120"/>
                  </a:cubicBezTo>
                  <a:cubicBezTo>
                    <a:pt x="147" y="119"/>
                    <a:pt x="146" y="117"/>
                    <a:pt x="144" y="116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9" name="TextBox 93"/>
          <p:cNvSpPr txBox="1">
            <a:spLocks noChangeArrowheads="1"/>
          </p:cNvSpPr>
          <p:nvPr/>
        </p:nvSpPr>
        <p:spPr bwMode="auto">
          <a:xfrm>
            <a:off x="1389634" y="850392"/>
            <a:ext cx="1695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Lorem ipsum dolor sit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amet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consectetur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adipiscing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elit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sed</a:t>
            </a:r>
            <a:endParaRPr kumimoji="0" lang="ru-RU" altLang="ru-RU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50" name="TextBox 93"/>
          <p:cNvSpPr txBox="1">
            <a:spLocks noChangeArrowheads="1"/>
          </p:cNvSpPr>
          <p:nvPr/>
        </p:nvSpPr>
        <p:spPr bwMode="auto">
          <a:xfrm>
            <a:off x="579501" y="2384108"/>
            <a:ext cx="16954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Lorem ipsum dolor sit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amet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consectetur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adipiscing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elit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sed</a:t>
            </a:r>
            <a:endParaRPr kumimoji="0" lang="ru-RU" altLang="ru-RU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51" name="TextBox 93"/>
          <p:cNvSpPr txBox="1">
            <a:spLocks noChangeArrowheads="1"/>
          </p:cNvSpPr>
          <p:nvPr/>
        </p:nvSpPr>
        <p:spPr bwMode="auto">
          <a:xfrm>
            <a:off x="588772" y="4205351"/>
            <a:ext cx="16970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Lorem ipsum dolor sit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amet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consectetur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adipiscing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elit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sed</a:t>
            </a:r>
            <a:endParaRPr kumimoji="0" lang="ru-RU" altLang="ru-RU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52" name="TextBox 93"/>
          <p:cNvSpPr txBox="1">
            <a:spLocks noChangeArrowheads="1"/>
          </p:cNvSpPr>
          <p:nvPr/>
        </p:nvSpPr>
        <p:spPr bwMode="auto">
          <a:xfrm>
            <a:off x="1417447" y="5678742"/>
            <a:ext cx="16954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Lorem ipsum dolor sit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amet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consectetur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adipiscing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elit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sed</a:t>
            </a:r>
            <a:endParaRPr kumimoji="0" lang="ru-RU" altLang="ru-RU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53" name="TextBox 93"/>
          <p:cNvSpPr txBox="1">
            <a:spLocks noChangeArrowheads="1"/>
          </p:cNvSpPr>
          <p:nvPr/>
        </p:nvSpPr>
        <p:spPr bwMode="auto">
          <a:xfrm>
            <a:off x="9045575" y="952184"/>
            <a:ext cx="16954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Lorem ipsum dolor sit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amet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consectetur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adipiscing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elit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sed</a:t>
            </a:r>
            <a:endParaRPr kumimoji="0" lang="ru-RU" altLang="ru-RU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54" name="TextBox 93"/>
          <p:cNvSpPr txBox="1">
            <a:spLocks noChangeArrowheads="1"/>
          </p:cNvSpPr>
          <p:nvPr/>
        </p:nvSpPr>
        <p:spPr bwMode="auto">
          <a:xfrm>
            <a:off x="9839357" y="2384108"/>
            <a:ext cx="16970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Lorem ipsum dolor sit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amet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consectetur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adipiscing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elit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sed</a:t>
            </a:r>
            <a:endParaRPr kumimoji="0" lang="ru-RU" altLang="ru-RU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55" name="TextBox 93"/>
          <p:cNvSpPr txBox="1">
            <a:spLocks noChangeArrowheads="1"/>
          </p:cNvSpPr>
          <p:nvPr/>
        </p:nvSpPr>
        <p:spPr bwMode="auto">
          <a:xfrm>
            <a:off x="9839357" y="4252724"/>
            <a:ext cx="16970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Lorem ipsum dolor sit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amet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consectetur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adipiscing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elit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sed</a:t>
            </a:r>
            <a:endParaRPr kumimoji="0" lang="ru-RU" altLang="ru-RU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56" name="TextBox 93"/>
          <p:cNvSpPr txBox="1">
            <a:spLocks noChangeArrowheads="1"/>
          </p:cNvSpPr>
          <p:nvPr/>
        </p:nvSpPr>
        <p:spPr bwMode="auto">
          <a:xfrm>
            <a:off x="9020239" y="5685094"/>
            <a:ext cx="16954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Lorem ipsum dolor sit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amet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consectetur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adipiscing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elit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sed</a:t>
            </a:r>
            <a:endParaRPr kumimoji="0" lang="ru-RU" altLang="ru-RU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274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4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5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37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54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6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0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1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4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5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8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9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4550"/>
                                </p:stCondLst>
                                <p:childTnLst>
                                  <p:par>
                                    <p:cTn id="71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3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4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7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8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1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2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5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6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49" grpId="0"/>
          <p:bldP spid="50" grpId="0"/>
          <p:bldP spid="51" grpId="0"/>
          <p:bldP spid="52" grpId="0"/>
          <p:bldP spid="53" grpId="0"/>
          <p:bldP spid="54" grpId="0"/>
          <p:bldP spid="55" grpId="0"/>
          <p:bldP spid="5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37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5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4550"/>
                                </p:stCondLst>
                                <p:childTnLst>
                                  <p:par>
                                    <p:cTn id="7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49" grpId="0"/>
          <p:bldP spid="50" grpId="0"/>
          <p:bldP spid="51" grpId="0"/>
          <p:bldP spid="52" grpId="0"/>
          <p:bldP spid="53" grpId="0"/>
          <p:bldP spid="54" grpId="0"/>
          <p:bldP spid="55" grpId="0"/>
          <p:bldP spid="56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54"/>
          <p:cNvSpPr>
            <a:spLocks noChangeAspect="1" noChangeArrowheads="1" noTextEdit="1"/>
          </p:cNvSpPr>
          <p:nvPr/>
        </p:nvSpPr>
        <p:spPr bwMode="auto">
          <a:xfrm>
            <a:off x="2794000" y="127000"/>
            <a:ext cx="6604000" cy="66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459" name="Freeform 64"/>
          <p:cNvSpPr>
            <a:spLocks noEditPoints="1"/>
          </p:cNvSpPr>
          <p:nvPr/>
        </p:nvSpPr>
        <p:spPr bwMode="auto">
          <a:xfrm>
            <a:off x="2794000" y="127000"/>
            <a:ext cx="3770313" cy="3300413"/>
          </a:xfrm>
          <a:custGeom>
            <a:avLst/>
            <a:gdLst>
              <a:gd name="T0" fmla="*/ 2147483646 w 889"/>
              <a:gd name="T1" fmla="*/ 2147483646 h 778"/>
              <a:gd name="T2" fmla="*/ 2147483646 w 889"/>
              <a:gd name="T3" fmla="*/ 2147483646 h 778"/>
              <a:gd name="T4" fmla="*/ 2147483646 w 889"/>
              <a:gd name="T5" fmla="*/ 2147483646 h 778"/>
              <a:gd name="T6" fmla="*/ 2147483646 w 889"/>
              <a:gd name="T7" fmla="*/ 2147483646 h 778"/>
              <a:gd name="T8" fmla="*/ 2147483646 w 889"/>
              <a:gd name="T9" fmla="*/ 0 h 778"/>
              <a:gd name="T10" fmla="*/ 0 w 889"/>
              <a:gd name="T11" fmla="*/ 2147483646 h 778"/>
              <a:gd name="T12" fmla="*/ 0 w 889"/>
              <a:gd name="T13" fmla="*/ 2147483646 h 778"/>
              <a:gd name="T14" fmla="*/ 2147483646 w 889"/>
              <a:gd name="T15" fmla="*/ 0 h 778"/>
              <a:gd name="T16" fmla="*/ 2147483646 w 889"/>
              <a:gd name="T17" fmla="*/ 0 h 77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89" h="778">
                <a:moveTo>
                  <a:pt x="889" y="219"/>
                </a:moveTo>
                <a:cubicBezTo>
                  <a:pt x="888" y="221"/>
                  <a:pt x="888" y="221"/>
                  <a:pt x="888" y="221"/>
                </a:cubicBezTo>
                <a:cubicBezTo>
                  <a:pt x="888" y="221"/>
                  <a:pt x="888" y="221"/>
                  <a:pt x="888" y="221"/>
                </a:cubicBezTo>
                <a:cubicBezTo>
                  <a:pt x="889" y="219"/>
                  <a:pt x="889" y="219"/>
                  <a:pt x="889" y="219"/>
                </a:cubicBezTo>
                <a:moveTo>
                  <a:pt x="764" y="0"/>
                </a:moveTo>
                <a:cubicBezTo>
                  <a:pt x="342" y="7"/>
                  <a:pt x="0" y="354"/>
                  <a:pt x="0" y="778"/>
                </a:cubicBezTo>
                <a:cubicBezTo>
                  <a:pt x="0" y="778"/>
                  <a:pt x="0" y="778"/>
                  <a:pt x="0" y="778"/>
                </a:cubicBezTo>
                <a:cubicBezTo>
                  <a:pt x="0" y="354"/>
                  <a:pt x="342" y="7"/>
                  <a:pt x="764" y="0"/>
                </a:cubicBezTo>
                <a:cubicBezTo>
                  <a:pt x="764" y="0"/>
                  <a:pt x="764" y="0"/>
                  <a:pt x="764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946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25" y="6057900"/>
            <a:ext cx="103425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1189038"/>
            <a:ext cx="6619875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B1678AC-2CDE-A547-84AD-3A9F424B4A74}"/>
              </a:ext>
            </a:extLst>
          </p:cNvPr>
          <p:cNvGrpSpPr/>
          <p:nvPr/>
        </p:nvGrpSpPr>
        <p:grpSpPr>
          <a:xfrm>
            <a:off x="4545013" y="1265238"/>
            <a:ext cx="4352925" cy="1392237"/>
            <a:chOff x="4545013" y="1265238"/>
            <a:chExt cx="4352925" cy="1392237"/>
          </a:xfrm>
        </p:grpSpPr>
        <p:sp>
          <p:nvSpPr>
            <p:cNvPr id="19466" name="Rectangle 15"/>
            <p:cNvSpPr>
              <a:spLocks noChangeArrowheads="1"/>
            </p:cNvSpPr>
            <p:nvPr/>
          </p:nvSpPr>
          <p:spPr bwMode="auto">
            <a:xfrm>
              <a:off x="4545013" y="1549400"/>
              <a:ext cx="1098550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7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T Sans" panose="020B0503020203020204" pitchFamily="34" charset="-52"/>
                  <a:ea typeface="+mn-ea"/>
                  <a:cs typeface="+mn-cs"/>
                </a:rPr>
                <a:t>03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9467" name="Rectangle 16"/>
            <p:cNvSpPr>
              <a:spLocks noChangeArrowheads="1"/>
            </p:cNvSpPr>
            <p:nvPr/>
          </p:nvSpPr>
          <p:spPr bwMode="auto">
            <a:xfrm>
              <a:off x="4591050" y="1265238"/>
              <a:ext cx="9556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T Sans" panose="020B0503020203020204" pitchFamily="34" charset="-52"/>
                  <a:ea typeface="+mn-ea"/>
                  <a:cs typeface="+mn-cs"/>
                </a:rPr>
                <a:t>STEP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9469" name="Freeform 19"/>
            <p:cNvSpPr>
              <a:spLocks noEditPoints="1"/>
            </p:cNvSpPr>
            <p:nvPr/>
          </p:nvSpPr>
          <p:spPr bwMode="auto">
            <a:xfrm>
              <a:off x="8078788" y="1598613"/>
              <a:ext cx="819150" cy="688975"/>
            </a:xfrm>
            <a:custGeom>
              <a:avLst/>
              <a:gdLst>
                <a:gd name="T0" fmla="*/ 2147483646 w 218"/>
                <a:gd name="T1" fmla="*/ 2147483646 h 183"/>
                <a:gd name="T2" fmla="*/ 2147483646 w 218"/>
                <a:gd name="T3" fmla="*/ 2147483646 h 183"/>
                <a:gd name="T4" fmla="*/ 2147483646 w 218"/>
                <a:gd name="T5" fmla="*/ 2147483646 h 183"/>
                <a:gd name="T6" fmla="*/ 2147483646 w 218"/>
                <a:gd name="T7" fmla="*/ 2147483646 h 183"/>
                <a:gd name="T8" fmla="*/ 2147483646 w 218"/>
                <a:gd name="T9" fmla="*/ 2147483646 h 183"/>
                <a:gd name="T10" fmla="*/ 2147483646 w 218"/>
                <a:gd name="T11" fmla="*/ 2147483646 h 183"/>
                <a:gd name="T12" fmla="*/ 2147483646 w 218"/>
                <a:gd name="T13" fmla="*/ 2147483646 h 183"/>
                <a:gd name="T14" fmla="*/ 2147483646 w 218"/>
                <a:gd name="T15" fmla="*/ 2147483646 h 183"/>
                <a:gd name="T16" fmla="*/ 2147483646 w 218"/>
                <a:gd name="T17" fmla="*/ 2147483646 h 183"/>
                <a:gd name="T18" fmla="*/ 2147483646 w 218"/>
                <a:gd name="T19" fmla="*/ 2147483646 h 183"/>
                <a:gd name="T20" fmla="*/ 2147483646 w 218"/>
                <a:gd name="T21" fmla="*/ 2147483646 h 183"/>
                <a:gd name="T22" fmla="*/ 2147483646 w 218"/>
                <a:gd name="T23" fmla="*/ 2147483646 h 183"/>
                <a:gd name="T24" fmla="*/ 2147483646 w 218"/>
                <a:gd name="T25" fmla="*/ 2147483646 h 183"/>
                <a:gd name="T26" fmla="*/ 2147483646 w 218"/>
                <a:gd name="T27" fmla="*/ 2147483646 h 183"/>
                <a:gd name="T28" fmla="*/ 2147483646 w 218"/>
                <a:gd name="T29" fmla="*/ 2147483646 h 183"/>
                <a:gd name="T30" fmla="*/ 2147483646 w 218"/>
                <a:gd name="T31" fmla="*/ 2147483646 h 183"/>
                <a:gd name="T32" fmla="*/ 2147483646 w 218"/>
                <a:gd name="T33" fmla="*/ 2147483646 h 183"/>
                <a:gd name="T34" fmla="*/ 2147483646 w 218"/>
                <a:gd name="T35" fmla="*/ 2147483646 h 183"/>
                <a:gd name="T36" fmla="*/ 2147483646 w 218"/>
                <a:gd name="T37" fmla="*/ 2147483646 h 183"/>
                <a:gd name="T38" fmla="*/ 2147483646 w 218"/>
                <a:gd name="T39" fmla="*/ 2147483646 h 183"/>
                <a:gd name="T40" fmla="*/ 2147483646 w 218"/>
                <a:gd name="T41" fmla="*/ 2147483646 h 183"/>
                <a:gd name="T42" fmla="*/ 2147483646 w 218"/>
                <a:gd name="T43" fmla="*/ 2147483646 h 183"/>
                <a:gd name="T44" fmla="*/ 2147483646 w 218"/>
                <a:gd name="T45" fmla="*/ 2147483646 h 183"/>
                <a:gd name="T46" fmla="*/ 2147483646 w 218"/>
                <a:gd name="T47" fmla="*/ 2147483646 h 183"/>
                <a:gd name="T48" fmla="*/ 2147483646 w 218"/>
                <a:gd name="T49" fmla="*/ 2147483646 h 183"/>
                <a:gd name="T50" fmla="*/ 2147483646 w 218"/>
                <a:gd name="T51" fmla="*/ 2147483646 h 183"/>
                <a:gd name="T52" fmla="*/ 2147483646 w 218"/>
                <a:gd name="T53" fmla="*/ 2147483646 h 183"/>
                <a:gd name="T54" fmla="*/ 2147483646 w 218"/>
                <a:gd name="T55" fmla="*/ 2147483646 h 183"/>
                <a:gd name="T56" fmla="*/ 2147483646 w 218"/>
                <a:gd name="T57" fmla="*/ 2147483646 h 183"/>
                <a:gd name="T58" fmla="*/ 2147483646 w 218"/>
                <a:gd name="T59" fmla="*/ 2147483646 h 183"/>
                <a:gd name="T60" fmla="*/ 2147483646 w 218"/>
                <a:gd name="T61" fmla="*/ 2147483646 h 183"/>
                <a:gd name="T62" fmla="*/ 2147483646 w 218"/>
                <a:gd name="T63" fmla="*/ 2147483646 h 183"/>
                <a:gd name="T64" fmla="*/ 2147483646 w 218"/>
                <a:gd name="T65" fmla="*/ 2147483646 h 183"/>
                <a:gd name="T66" fmla="*/ 2147483646 w 218"/>
                <a:gd name="T67" fmla="*/ 2147483646 h 183"/>
                <a:gd name="T68" fmla="*/ 2147483646 w 218"/>
                <a:gd name="T69" fmla="*/ 2147483646 h 183"/>
                <a:gd name="T70" fmla="*/ 2147483646 w 218"/>
                <a:gd name="T71" fmla="*/ 2147483646 h 183"/>
                <a:gd name="T72" fmla="*/ 2147483646 w 218"/>
                <a:gd name="T73" fmla="*/ 2147483646 h 183"/>
                <a:gd name="T74" fmla="*/ 2147483646 w 218"/>
                <a:gd name="T75" fmla="*/ 2147483646 h 183"/>
                <a:gd name="T76" fmla="*/ 2147483646 w 218"/>
                <a:gd name="T77" fmla="*/ 2147483646 h 183"/>
                <a:gd name="T78" fmla="*/ 2147483646 w 218"/>
                <a:gd name="T79" fmla="*/ 2147483646 h 183"/>
                <a:gd name="T80" fmla="*/ 2147483646 w 218"/>
                <a:gd name="T81" fmla="*/ 2147483646 h 183"/>
                <a:gd name="T82" fmla="*/ 2147483646 w 218"/>
                <a:gd name="T83" fmla="*/ 2147483646 h 183"/>
                <a:gd name="T84" fmla="*/ 2147483646 w 218"/>
                <a:gd name="T85" fmla="*/ 2147483646 h 183"/>
                <a:gd name="T86" fmla="*/ 2147483646 w 218"/>
                <a:gd name="T87" fmla="*/ 2147483646 h 183"/>
                <a:gd name="T88" fmla="*/ 2147483646 w 218"/>
                <a:gd name="T89" fmla="*/ 2147483646 h 183"/>
                <a:gd name="T90" fmla="*/ 2147483646 w 218"/>
                <a:gd name="T91" fmla="*/ 2147483646 h 183"/>
                <a:gd name="T92" fmla="*/ 2147483646 w 218"/>
                <a:gd name="T93" fmla="*/ 2147483646 h 183"/>
                <a:gd name="T94" fmla="*/ 2147483646 w 218"/>
                <a:gd name="T95" fmla="*/ 2147483646 h 183"/>
                <a:gd name="T96" fmla="*/ 2147483646 w 218"/>
                <a:gd name="T97" fmla="*/ 2147483646 h 183"/>
                <a:gd name="T98" fmla="*/ 2147483646 w 218"/>
                <a:gd name="T99" fmla="*/ 2147483646 h 183"/>
                <a:gd name="T100" fmla="*/ 2147483646 w 218"/>
                <a:gd name="T101" fmla="*/ 0 h 183"/>
                <a:gd name="T102" fmla="*/ 0 w 218"/>
                <a:gd name="T103" fmla="*/ 2147483646 h 183"/>
                <a:gd name="T104" fmla="*/ 2147483646 w 218"/>
                <a:gd name="T105" fmla="*/ 2147483646 h 183"/>
                <a:gd name="T106" fmla="*/ 2147483646 w 218"/>
                <a:gd name="T107" fmla="*/ 2147483646 h 183"/>
                <a:gd name="T108" fmla="*/ 2147483646 w 218"/>
                <a:gd name="T109" fmla="*/ 2147483646 h 183"/>
                <a:gd name="T110" fmla="*/ 2147483646 w 218"/>
                <a:gd name="T111" fmla="*/ 2147483646 h 183"/>
                <a:gd name="T112" fmla="*/ 2147483646 w 218"/>
                <a:gd name="T113" fmla="*/ 2147483646 h 183"/>
                <a:gd name="T114" fmla="*/ 2147483646 w 218"/>
                <a:gd name="T115" fmla="*/ 2147483646 h 183"/>
                <a:gd name="T116" fmla="*/ 2147483646 w 218"/>
                <a:gd name="T117" fmla="*/ 2147483646 h 1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18" h="183">
                  <a:moveTo>
                    <a:pt x="29" y="149"/>
                  </a:moveTo>
                  <a:cubicBezTo>
                    <a:pt x="29" y="100"/>
                    <a:pt x="29" y="100"/>
                    <a:pt x="29" y="100"/>
                  </a:cubicBezTo>
                  <a:cubicBezTo>
                    <a:pt x="29" y="96"/>
                    <a:pt x="32" y="93"/>
                    <a:pt x="36" y="93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52" y="93"/>
                    <a:pt x="55" y="96"/>
                    <a:pt x="55" y="100"/>
                  </a:cubicBezTo>
                  <a:cubicBezTo>
                    <a:pt x="55" y="149"/>
                    <a:pt x="55" y="149"/>
                    <a:pt x="55" y="149"/>
                  </a:cubicBezTo>
                  <a:cubicBezTo>
                    <a:pt x="55" y="153"/>
                    <a:pt x="52" y="157"/>
                    <a:pt x="48" y="157"/>
                  </a:cubicBezTo>
                  <a:cubicBezTo>
                    <a:pt x="36" y="157"/>
                    <a:pt x="36" y="157"/>
                    <a:pt x="36" y="157"/>
                  </a:cubicBezTo>
                  <a:cubicBezTo>
                    <a:pt x="32" y="157"/>
                    <a:pt x="29" y="153"/>
                    <a:pt x="29" y="149"/>
                  </a:cubicBezTo>
                  <a:close/>
                  <a:moveTo>
                    <a:pt x="80" y="75"/>
                  </a:moveTo>
                  <a:cubicBezTo>
                    <a:pt x="76" y="75"/>
                    <a:pt x="73" y="79"/>
                    <a:pt x="73" y="83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53"/>
                    <a:pt x="76" y="157"/>
                    <a:pt x="80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6" y="157"/>
                    <a:pt x="99" y="153"/>
                    <a:pt x="99" y="149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99" y="79"/>
                    <a:pt x="96" y="75"/>
                    <a:pt x="92" y="75"/>
                  </a:cubicBezTo>
                  <a:lnTo>
                    <a:pt x="80" y="75"/>
                  </a:lnTo>
                  <a:close/>
                  <a:moveTo>
                    <a:pt x="124" y="60"/>
                  </a:moveTo>
                  <a:cubicBezTo>
                    <a:pt x="120" y="60"/>
                    <a:pt x="116" y="64"/>
                    <a:pt x="116" y="68"/>
                  </a:cubicBezTo>
                  <a:cubicBezTo>
                    <a:pt x="116" y="149"/>
                    <a:pt x="116" y="149"/>
                    <a:pt x="116" y="149"/>
                  </a:cubicBezTo>
                  <a:cubicBezTo>
                    <a:pt x="116" y="153"/>
                    <a:pt x="120" y="157"/>
                    <a:pt x="124" y="157"/>
                  </a:cubicBezTo>
                  <a:cubicBezTo>
                    <a:pt x="136" y="157"/>
                    <a:pt x="136" y="157"/>
                    <a:pt x="136" y="157"/>
                  </a:cubicBezTo>
                  <a:cubicBezTo>
                    <a:pt x="139" y="157"/>
                    <a:pt x="143" y="153"/>
                    <a:pt x="143" y="149"/>
                  </a:cubicBezTo>
                  <a:cubicBezTo>
                    <a:pt x="143" y="68"/>
                    <a:pt x="143" y="68"/>
                    <a:pt x="143" y="68"/>
                  </a:cubicBezTo>
                  <a:cubicBezTo>
                    <a:pt x="143" y="64"/>
                    <a:pt x="139" y="60"/>
                    <a:pt x="136" y="60"/>
                  </a:cubicBezTo>
                  <a:lnTo>
                    <a:pt x="124" y="60"/>
                  </a:lnTo>
                  <a:close/>
                  <a:moveTo>
                    <a:pt x="167" y="45"/>
                  </a:moveTo>
                  <a:cubicBezTo>
                    <a:pt x="163" y="45"/>
                    <a:pt x="160" y="48"/>
                    <a:pt x="160" y="52"/>
                  </a:cubicBezTo>
                  <a:cubicBezTo>
                    <a:pt x="160" y="149"/>
                    <a:pt x="160" y="149"/>
                    <a:pt x="160" y="149"/>
                  </a:cubicBezTo>
                  <a:cubicBezTo>
                    <a:pt x="160" y="153"/>
                    <a:pt x="163" y="157"/>
                    <a:pt x="167" y="157"/>
                  </a:cubicBezTo>
                  <a:cubicBezTo>
                    <a:pt x="179" y="157"/>
                    <a:pt x="179" y="157"/>
                    <a:pt x="179" y="157"/>
                  </a:cubicBezTo>
                  <a:cubicBezTo>
                    <a:pt x="183" y="157"/>
                    <a:pt x="186" y="153"/>
                    <a:pt x="186" y="149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6" y="48"/>
                    <a:pt x="183" y="45"/>
                    <a:pt x="179" y="45"/>
                  </a:cubicBezTo>
                  <a:lnTo>
                    <a:pt x="167" y="45"/>
                  </a:lnTo>
                  <a:close/>
                  <a:moveTo>
                    <a:pt x="32" y="74"/>
                  </a:moveTo>
                  <a:cubicBezTo>
                    <a:pt x="79" y="65"/>
                    <a:pt x="123" y="49"/>
                    <a:pt x="162" y="25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79" y="10"/>
                    <a:pt x="179" y="10"/>
                    <a:pt x="179" y="10"/>
                  </a:cubicBezTo>
                  <a:cubicBezTo>
                    <a:pt x="154" y="9"/>
                    <a:pt x="154" y="9"/>
                    <a:pt x="154" y="9"/>
                  </a:cubicBezTo>
                  <a:cubicBezTo>
                    <a:pt x="157" y="16"/>
                    <a:pt x="157" y="16"/>
                    <a:pt x="157" y="16"/>
                  </a:cubicBezTo>
                  <a:cubicBezTo>
                    <a:pt x="119" y="39"/>
                    <a:pt x="76" y="56"/>
                    <a:pt x="31" y="64"/>
                  </a:cubicBezTo>
                  <a:lnTo>
                    <a:pt x="32" y="74"/>
                  </a:lnTo>
                  <a:close/>
                  <a:moveTo>
                    <a:pt x="218" y="171"/>
                  </a:moveTo>
                  <a:cubicBezTo>
                    <a:pt x="196" y="158"/>
                    <a:pt x="196" y="158"/>
                    <a:pt x="196" y="158"/>
                  </a:cubicBezTo>
                  <a:cubicBezTo>
                    <a:pt x="196" y="166"/>
                    <a:pt x="196" y="166"/>
                    <a:pt x="196" y="166"/>
                  </a:cubicBezTo>
                  <a:cubicBezTo>
                    <a:pt x="17" y="166"/>
                    <a:pt x="17" y="166"/>
                    <a:pt x="17" y="166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196" y="175"/>
                    <a:pt x="196" y="175"/>
                    <a:pt x="196" y="175"/>
                  </a:cubicBezTo>
                  <a:cubicBezTo>
                    <a:pt x="196" y="183"/>
                    <a:pt x="196" y="183"/>
                    <a:pt x="196" y="183"/>
                  </a:cubicBezTo>
                  <a:lnTo>
                    <a:pt x="218" y="1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9471" name="Rectangle 22"/>
            <p:cNvSpPr>
              <a:spLocks noChangeArrowheads="1"/>
            </p:cNvSpPr>
            <p:nvPr/>
          </p:nvSpPr>
          <p:spPr bwMode="auto">
            <a:xfrm>
              <a:off x="6127750" y="1349375"/>
              <a:ext cx="11826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+mn-cs"/>
                </a:rPr>
                <a:t>SUCCESS</a:t>
              </a:r>
              <a:endPara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9472" name="TextBox 93"/>
            <p:cNvSpPr txBox="1">
              <a:spLocks noChangeArrowheads="1"/>
            </p:cNvSpPr>
            <p:nvPr/>
          </p:nvSpPr>
          <p:spPr bwMode="auto">
            <a:xfrm>
              <a:off x="6040438" y="1627188"/>
              <a:ext cx="18923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Open Sans" panose="020B0606030504020204" pitchFamily="34" charset="0"/>
                </a:rPr>
                <a:t>Lorem ipsum dolor sit amet, consectetur</a:t>
              </a:r>
              <a:endParaRPr kumimoji="0" lang="ru-RU" alt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1B7915EB-4D6B-254F-B9AC-22A62D98A465}"/>
              </a:ext>
            </a:extLst>
          </p:cNvPr>
          <p:cNvGrpSpPr/>
          <p:nvPr/>
        </p:nvGrpSpPr>
        <p:grpSpPr>
          <a:xfrm>
            <a:off x="3417888" y="2779713"/>
            <a:ext cx="4324350" cy="1397000"/>
            <a:chOff x="3417888" y="2779713"/>
            <a:chExt cx="4324350" cy="1397000"/>
          </a:xfrm>
        </p:grpSpPr>
        <p:sp>
          <p:nvSpPr>
            <p:cNvPr id="19462" name="Rectangle 9"/>
            <p:cNvSpPr>
              <a:spLocks noChangeArrowheads="1"/>
            </p:cNvSpPr>
            <p:nvPr/>
          </p:nvSpPr>
          <p:spPr bwMode="auto">
            <a:xfrm>
              <a:off x="6623050" y="3068638"/>
              <a:ext cx="1119188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T Sans" panose="020B0503020203020204" pitchFamily="34" charset="-52"/>
                  <a:ea typeface="+mn-ea"/>
                  <a:cs typeface="+mn-cs"/>
                </a:rPr>
                <a:t>02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9463" name="Rectangle 10"/>
            <p:cNvSpPr>
              <a:spLocks noChangeArrowheads="1"/>
            </p:cNvSpPr>
            <p:nvPr/>
          </p:nvSpPr>
          <p:spPr bwMode="auto">
            <a:xfrm>
              <a:off x="6653213" y="2779713"/>
              <a:ext cx="9556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T Sans" panose="020B0503020203020204" pitchFamily="34" charset="-52"/>
                  <a:ea typeface="+mn-ea"/>
                  <a:cs typeface="+mn-cs"/>
                </a:rPr>
                <a:t>STEP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9470" name="Freeform 20"/>
            <p:cNvSpPr>
              <a:spLocks/>
            </p:cNvSpPr>
            <p:nvPr/>
          </p:nvSpPr>
          <p:spPr bwMode="auto">
            <a:xfrm>
              <a:off x="3417888" y="3043238"/>
              <a:ext cx="533400" cy="777875"/>
            </a:xfrm>
            <a:custGeom>
              <a:avLst/>
              <a:gdLst>
                <a:gd name="T0" fmla="*/ 2147483646 w 142"/>
                <a:gd name="T1" fmla="*/ 2147483646 h 207"/>
                <a:gd name="T2" fmla="*/ 2147483646 w 142"/>
                <a:gd name="T3" fmla="*/ 2147483646 h 207"/>
                <a:gd name="T4" fmla="*/ 2147483646 w 142"/>
                <a:gd name="T5" fmla="*/ 2147483646 h 207"/>
                <a:gd name="T6" fmla="*/ 2147483646 w 142"/>
                <a:gd name="T7" fmla="*/ 2147483646 h 207"/>
                <a:gd name="T8" fmla="*/ 2147483646 w 142"/>
                <a:gd name="T9" fmla="*/ 2147483646 h 207"/>
                <a:gd name="T10" fmla="*/ 2147483646 w 142"/>
                <a:gd name="T11" fmla="*/ 2147483646 h 207"/>
                <a:gd name="T12" fmla="*/ 2147483646 w 142"/>
                <a:gd name="T13" fmla="*/ 2147483646 h 207"/>
                <a:gd name="T14" fmla="*/ 2147483646 w 142"/>
                <a:gd name="T15" fmla="*/ 2147483646 h 207"/>
                <a:gd name="T16" fmla="*/ 2147483646 w 142"/>
                <a:gd name="T17" fmla="*/ 2147483646 h 207"/>
                <a:gd name="T18" fmla="*/ 2147483646 w 142"/>
                <a:gd name="T19" fmla="*/ 2147483646 h 207"/>
                <a:gd name="T20" fmla="*/ 2147483646 w 142"/>
                <a:gd name="T21" fmla="*/ 0 h 207"/>
                <a:gd name="T22" fmla="*/ 2147483646 w 142"/>
                <a:gd name="T23" fmla="*/ 0 h 207"/>
                <a:gd name="T24" fmla="*/ 2147483646 w 142"/>
                <a:gd name="T25" fmla="*/ 2147483646 h 207"/>
                <a:gd name="T26" fmla="*/ 2147483646 w 142"/>
                <a:gd name="T27" fmla="*/ 2147483646 h 207"/>
                <a:gd name="T28" fmla="*/ 0 w 142"/>
                <a:gd name="T29" fmla="*/ 2147483646 h 207"/>
                <a:gd name="T30" fmla="*/ 2147483646 w 142"/>
                <a:gd name="T31" fmla="*/ 2147483646 h 207"/>
                <a:gd name="T32" fmla="*/ 2147483646 w 142"/>
                <a:gd name="T33" fmla="*/ 2147483646 h 207"/>
                <a:gd name="T34" fmla="*/ 2147483646 w 142"/>
                <a:gd name="T35" fmla="*/ 2147483646 h 207"/>
                <a:gd name="T36" fmla="*/ 2147483646 w 142"/>
                <a:gd name="T37" fmla="*/ 2147483646 h 207"/>
                <a:gd name="T38" fmla="*/ 2147483646 w 142"/>
                <a:gd name="T39" fmla="*/ 2147483646 h 207"/>
                <a:gd name="T40" fmla="*/ 2147483646 w 142"/>
                <a:gd name="T41" fmla="*/ 2147483646 h 207"/>
                <a:gd name="T42" fmla="*/ 2147483646 w 142"/>
                <a:gd name="T43" fmla="*/ 2147483646 h 207"/>
                <a:gd name="T44" fmla="*/ 2147483646 w 142"/>
                <a:gd name="T45" fmla="*/ 2147483646 h 207"/>
                <a:gd name="T46" fmla="*/ 2147483646 w 142"/>
                <a:gd name="T47" fmla="*/ 2147483646 h 207"/>
                <a:gd name="T48" fmla="*/ 2147483646 w 142"/>
                <a:gd name="T49" fmla="*/ 2147483646 h 207"/>
                <a:gd name="T50" fmla="*/ 2147483646 w 142"/>
                <a:gd name="T51" fmla="*/ 2147483646 h 207"/>
                <a:gd name="T52" fmla="*/ 2147483646 w 142"/>
                <a:gd name="T53" fmla="*/ 2147483646 h 207"/>
                <a:gd name="T54" fmla="*/ 2147483646 w 142"/>
                <a:gd name="T55" fmla="*/ 2147483646 h 207"/>
                <a:gd name="T56" fmla="*/ 2147483646 w 142"/>
                <a:gd name="T57" fmla="*/ 2147483646 h 20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2" h="207">
                  <a:moveTo>
                    <a:pt x="142" y="138"/>
                  </a:moveTo>
                  <a:cubicBezTo>
                    <a:pt x="142" y="116"/>
                    <a:pt x="125" y="99"/>
                    <a:pt x="92" y="91"/>
                  </a:cubicBezTo>
                  <a:cubicBezTo>
                    <a:pt x="88" y="90"/>
                    <a:pt x="70" y="86"/>
                    <a:pt x="66" y="85"/>
                  </a:cubicBezTo>
                  <a:cubicBezTo>
                    <a:pt x="41" y="78"/>
                    <a:pt x="33" y="74"/>
                    <a:pt x="33" y="67"/>
                  </a:cubicBezTo>
                  <a:cubicBezTo>
                    <a:pt x="33" y="60"/>
                    <a:pt x="43" y="52"/>
                    <a:pt x="69" y="52"/>
                  </a:cubicBezTo>
                  <a:cubicBezTo>
                    <a:pt x="87" y="52"/>
                    <a:pt x="106" y="66"/>
                    <a:pt x="106" y="66"/>
                  </a:cubicBezTo>
                  <a:cubicBezTo>
                    <a:pt x="113" y="70"/>
                    <a:pt x="117" y="70"/>
                    <a:pt x="123" y="64"/>
                  </a:cubicBezTo>
                  <a:cubicBezTo>
                    <a:pt x="123" y="64"/>
                    <a:pt x="131" y="58"/>
                    <a:pt x="131" y="51"/>
                  </a:cubicBezTo>
                  <a:cubicBezTo>
                    <a:pt x="131" y="42"/>
                    <a:pt x="109" y="29"/>
                    <a:pt x="85" y="24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3"/>
                    <a:pt x="81" y="0"/>
                    <a:pt x="7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0" y="0"/>
                    <a:pt x="56" y="3"/>
                    <a:pt x="56" y="8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19" y="27"/>
                    <a:pt x="0" y="46"/>
                    <a:pt x="0" y="68"/>
                  </a:cubicBezTo>
                  <a:cubicBezTo>
                    <a:pt x="0" y="95"/>
                    <a:pt x="25" y="106"/>
                    <a:pt x="53" y="113"/>
                  </a:cubicBezTo>
                  <a:cubicBezTo>
                    <a:pt x="57" y="114"/>
                    <a:pt x="79" y="119"/>
                    <a:pt x="82" y="120"/>
                  </a:cubicBezTo>
                  <a:cubicBezTo>
                    <a:pt x="103" y="125"/>
                    <a:pt x="108" y="133"/>
                    <a:pt x="108" y="138"/>
                  </a:cubicBezTo>
                  <a:cubicBezTo>
                    <a:pt x="108" y="147"/>
                    <a:pt x="98" y="155"/>
                    <a:pt x="72" y="155"/>
                  </a:cubicBezTo>
                  <a:cubicBezTo>
                    <a:pt x="54" y="155"/>
                    <a:pt x="29" y="140"/>
                    <a:pt x="29" y="140"/>
                  </a:cubicBezTo>
                  <a:cubicBezTo>
                    <a:pt x="22" y="135"/>
                    <a:pt x="15" y="137"/>
                    <a:pt x="10" y="143"/>
                  </a:cubicBezTo>
                  <a:cubicBezTo>
                    <a:pt x="10" y="143"/>
                    <a:pt x="5" y="149"/>
                    <a:pt x="5" y="155"/>
                  </a:cubicBezTo>
                  <a:cubicBezTo>
                    <a:pt x="5" y="165"/>
                    <a:pt x="31" y="178"/>
                    <a:pt x="56" y="183"/>
                  </a:cubicBezTo>
                  <a:cubicBezTo>
                    <a:pt x="56" y="200"/>
                    <a:pt x="56" y="200"/>
                    <a:pt x="56" y="200"/>
                  </a:cubicBezTo>
                  <a:cubicBezTo>
                    <a:pt x="56" y="204"/>
                    <a:pt x="60" y="207"/>
                    <a:pt x="65" y="207"/>
                  </a:cubicBezTo>
                  <a:cubicBezTo>
                    <a:pt x="76" y="207"/>
                    <a:pt x="76" y="207"/>
                    <a:pt x="76" y="207"/>
                  </a:cubicBezTo>
                  <a:cubicBezTo>
                    <a:pt x="81" y="207"/>
                    <a:pt x="85" y="204"/>
                    <a:pt x="85" y="200"/>
                  </a:cubicBezTo>
                  <a:cubicBezTo>
                    <a:pt x="85" y="184"/>
                    <a:pt x="85" y="184"/>
                    <a:pt x="85" y="184"/>
                  </a:cubicBezTo>
                  <a:cubicBezTo>
                    <a:pt x="124" y="180"/>
                    <a:pt x="142" y="160"/>
                    <a:pt x="142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9473" name="Rectangle 22"/>
            <p:cNvSpPr>
              <a:spLocks noChangeArrowheads="1"/>
            </p:cNvSpPr>
            <p:nvPr/>
          </p:nvSpPr>
          <p:spPr bwMode="auto">
            <a:xfrm>
              <a:off x="4649788" y="2854325"/>
              <a:ext cx="14173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+mn-cs"/>
                </a:rPr>
                <a:t>BUSINESS</a:t>
              </a:r>
              <a:endPara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9474" name="TextBox 93"/>
            <p:cNvSpPr txBox="1">
              <a:spLocks noChangeArrowheads="1"/>
            </p:cNvSpPr>
            <p:nvPr/>
          </p:nvSpPr>
          <p:spPr bwMode="auto">
            <a:xfrm>
              <a:off x="4564063" y="3132138"/>
              <a:ext cx="1890712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Open Sans" panose="020B0606030504020204" pitchFamily="34" charset="0"/>
                </a:rPr>
                <a:t>Lorem ipsum dolor sit amet, consectetur</a:t>
              </a:r>
              <a:endParaRPr kumimoji="0" lang="ru-RU" alt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5C92A98-F0FF-544E-8CF0-742A402E5A6C}"/>
              </a:ext>
            </a:extLst>
          </p:cNvPr>
          <p:cNvGrpSpPr/>
          <p:nvPr/>
        </p:nvGrpSpPr>
        <p:grpSpPr>
          <a:xfrm>
            <a:off x="4541838" y="4279900"/>
            <a:ext cx="4433887" cy="1397000"/>
            <a:chOff x="4541838" y="4279900"/>
            <a:chExt cx="4433887" cy="1397000"/>
          </a:xfrm>
        </p:grpSpPr>
        <p:sp>
          <p:nvSpPr>
            <p:cNvPr id="19464" name="Rectangle 12"/>
            <p:cNvSpPr>
              <a:spLocks noChangeArrowheads="1"/>
            </p:cNvSpPr>
            <p:nvPr/>
          </p:nvSpPr>
          <p:spPr bwMode="auto">
            <a:xfrm>
              <a:off x="4541838" y="4568825"/>
              <a:ext cx="1101725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7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T Sans" panose="020B0503020203020204" pitchFamily="34" charset="-52"/>
                  <a:ea typeface="+mn-ea"/>
                  <a:cs typeface="+mn-cs"/>
                </a:rPr>
                <a:t>01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9465" name="Rectangle 13"/>
            <p:cNvSpPr>
              <a:spLocks noChangeArrowheads="1"/>
            </p:cNvSpPr>
            <p:nvPr/>
          </p:nvSpPr>
          <p:spPr bwMode="auto">
            <a:xfrm>
              <a:off x="4572000" y="4279900"/>
              <a:ext cx="9556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T Sans" panose="020B0503020203020204" pitchFamily="34" charset="-52"/>
                  <a:ea typeface="+mn-ea"/>
                  <a:cs typeface="+mn-cs"/>
                </a:rPr>
                <a:t>STEP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9468" name="Freeform 18"/>
            <p:cNvSpPr>
              <a:spLocks noEditPoints="1"/>
            </p:cNvSpPr>
            <p:nvPr/>
          </p:nvSpPr>
          <p:spPr bwMode="auto">
            <a:xfrm>
              <a:off x="8040688" y="4670425"/>
              <a:ext cx="935037" cy="623888"/>
            </a:xfrm>
            <a:custGeom>
              <a:avLst/>
              <a:gdLst>
                <a:gd name="T0" fmla="*/ 2147483646 w 249"/>
                <a:gd name="T1" fmla="*/ 2147483646 h 166"/>
                <a:gd name="T2" fmla="*/ 2147483646 w 249"/>
                <a:gd name="T3" fmla="*/ 2147483646 h 166"/>
                <a:gd name="T4" fmla="*/ 2147483646 w 249"/>
                <a:gd name="T5" fmla="*/ 2147483646 h 166"/>
                <a:gd name="T6" fmla="*/ 2147483646 w 249"/>
                <a:gd name="T7" fmla="*/ 2147483646 h 166"/>
                <a:gd name="T8" fmla="*/ 2147483646 w 249"/>
                <a:gd name="T9" fmla="*/ 2147483646 h 166"/>
                <a:gd name="T10" fmla="*/ 2147483646 w 249"/>
                <a:gd name="T11" fmla="*/ 2147483646 h 166"/>
                <a:gd name="T12" fmla="*/ 2147483646 w 249"/>
                <a:gd name="T13" fmla="*/ 2147483646 h 166"/>
                <a:gd name="T14" fmla="*/ 2147483646 w 249"/>
                <a:gd name="T15" fmla="*/ 0 h 166"/>
                <a:gd name="T16" fmla="*/ 2147483646 w 249"/>
                <a:gd name="T17" fmla="*/ 2147483646 h 166"/>
                <a:gd name="T18" fmla="*/ 2147483646 w 249"/>
                <a:gd name="T19" fmla="*/ 2147483646 h 166"/>
                <a:gd name="T20" fmla="*/ 2147483646 w 249"/>
                <a:gd name="T21" fmla="*/ 2147483646 h 166"/>
                <a:gd name="T22" fmla="*/ 0 w 249"/>
                <a:gd name="T23" fmla="*/ 2147483646 h 166"/>
                <a:gd name="T24" fmla="*/ 2147483646 w 249"/>
                <a:gd name="T25" fmla="*/ 2147483646 h 166"/>
                <a:gd name="T26" fmla="*/ 2147483646 w 249"/>
                <a:gd name="T27" fmla="*/ 2147483646 h 166"/>
                <a:gd name="T28" fmla="*/ 2147483646 w 249"/>
                <a:gd name="T29" fmla="*/ 2147483646 h 166"/>
                <a:gd name="T30" fmla="*/ 2147483646 w 249"/>
                <a:gd name="T31" fmla="*/ 2147483646 h 166"/>
                <a:gd name="T32" fmla="*/ 2147483646 w 249"/>
                <a:gd name="T33" fmla="*/ 2147483646 h 166"/>
                <a:gd name="T34" fmla="*/ 2147483646 w 249"/>
                <a:gd name="T35" fmla="*/ 2147483646 h 166"/>
                <a:gd name="T36" fmla="*/ 2147483646 w 249"/>
                <a:gd name="T37" fmla="*/ 2147483646 h 166"/>
                <a:gd name="T38" fmla="*/ 2147483646 w 249"/>
                <a:gd name="T39" fmla="*/ 2147483646 h 166"/>
                <a:gd name="T40" fmla="*/ 2147483646 w 249"/>
                <a:gd name="T41" fmla="*/ 2147483646 h 166"/>
                <a:gd name="T42" fmla="*/ 2147483646 w 249"/>
                <a:gd name="T43" fmla="*/ 2147483646 h 166"/>
                <a:gd name="T44" fmla="*/ 2147483646 w 249"/>
                <a:gd name="T45" fmla="*/ 2147483646 h 166"/>
                <a:gd name="T46" fmla="*/ 2147483646 w 249"/>
                <a:gd name="T47" fmla="*/ 2147483646 h 166"/>
                <a:gd name="T48" fmla="*/ 2147483646 w 249"/>
                <a:gd name="T49" fmla="*/ 2147483646 h 166"/>
                <a:gd name="T50" fmla="*/ 2147483646 w 249"/>
                <a:gd name="T51" fmla="*/ 2147483646 h 166"/>
                <a:gd name="T52" fmla="*/ 2147483646 w 249"/>
                <a:gd name="T53" fmla="*/ 2147483646 h 166"/>
                <a:gd name="T54" fmla="*/ 2147483646 w 249"/>
                <a:gd name="T55" fmla="*/ 2147483646 h 166"/>
                <a:gd name="T56" fmla="*/ 2147483646 w 249"/>
                <a:gd name="T57" fmla="*/ 2147483646 h 166"/>
                <a:gd name="T58" fmla="*/ 2147483646 w 249"/>
                <a:gd name="T59" fmla="*/ 2147483646 h 166"/>
                <a:gd name="T60" fmla="*/ 2147483646 w 249"/>
                <a:gd name="T61" fmla="*/ 2147483646 h 166"/>
                <a:gd name="T62" fmla="*/ 2147483646 w 249"/>
                <a:gd name="T63" fmla="*/ 2147483646 h 166"/>
                <a:gd name="T64" fmla="*/ 2147483646 w 249"/>
                <a:gd name="T65" fmla="*/ 2147483646 h 166"/>
                <a:gd name="T66" fmla="*/ 2147483646 w 249"/>
                <a:gd name="T67" fmla="*/ 2147483646 h 166"/>
                <a:gd name="T68" fmla="*/ 2147483646 w 249"/>
                <a:gd name="T69" fmla="*/ 2147483646 h 166"/>
                <a:gd name="T70" fmla="*/ 2147483646 w 249"/>
                <a:gd name="T71" fmla="*/ 2147483646 h 166"/>
                <a:gd name="T72" fmla="*/ 2147483646 w 249"/>
                <a:gd name="T73" fmla="*/ 2147483646 h 166"/>
                <a:gd name="T74" fmla="*/ 2147483646 w 249"/>
                <a:gd name="T75" fmla="*/ 2147483646 h 166"/>
                <a:gd name="T76" fmla="*/ 2147483646 w 249"/>
                <a:gd name="T77" fmla="*/ 2147483646 h 166"/>
                <a:gd name="T78" fmla="*/ 2147483646 w 249"/>
                <a:gd name="T79" fmla="*/ 2147483646 h 166"/>
                <a:gd name="T80" fmla="*/ 2147483646 w 249"/>
                <a:gd name="T81" fmla="*/ 2147483646 h 166"/>
                <a:gd name="T82" fmla="*/ 2147483646 w 249"/>
                <a:gd name="T83" fmla="*/ 2147483646 h 166"/>
                <a:gd name="T84" fmla="*/ 2147483646 w 249"/>
                <a:gd name="T85" fmla="*/ 2147483646 h 166"/>
                <a:gd name="T86" fmla="*/ 2147483646 w 249"/>
                <a:gd name="T87" fmla="*/ 2147483646 h 166"/>
                <a:gd name="T88" fmla="*/ 2147483646 w 249"/>
                <a:gd name="T89" fmla="*/ 2147483646 h 166"/>
                <a:gd name="T90" fmla="*/ 2147483646 w 249"/>
                <a:gd name="T91" fmla="*/ 2147483646 h 16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9" h="166">
                  <a:moveTo>
                    <a:pt x="198" y="16"/>
                  </a:moveTo>
                  <a:cubicBezTo>
                    <a:pt x="221" y="74"/>
                    <a:pt x="221" y="74"/>
                    <a:pt x="221" y="74"/>
                  </a:cubicBezTo>
                  <a:cubicBezTo>
                    <a:pt x="192" y="86"/>
                    <a:pt x="192" y="86"/>
                    <a:pt x="192" y="86"/>
                  </a:cubicBezTo>
                  <a:cubicBezTo>
                    <a:pt x="177" y="73"/>
                    <a:pt x="130" y="33"/>
                    <a:pt x="126" y="32"/>
                  </a:cubicBezTo>
                  <a:cubicBezTo>
                    <a:pt x="123" y="32"/>
                    <a:pt x="108" y="37"/>
                    <a:pt x="107" y="38"/>
                  </a:cubicBezTo>
                  <a:cubicBezTo>
                    <a:pt x="107" y="38"/>
                    <a:pt x="98" y="41"/>
                    <a:pt x="90" y="41"/>
                  </a:cubicBezTo>
                  <a:cubicBezTo>
                    <a:pt x="87" y="41"/>
                    <a:pt x="84" y="40"/>
                    <a:pt x="82" y="39"/>
                  </a:cubicBezTo>
                  <a:cubicBezTo>
                    <a:pt x="80" y="38"/>
                    <a:pt x="79" y="36"/>
                    <a:pt x="79" y="35"/>
                  </a:cubicBezTo>
                  <a:cubicBezTo>
                    <a:pt x="79" y="32"/>
                    <a:pt x="83" y="29"/>
                    <a:pt x="85" y="28"/>
                  </a:cubicBezTo>
                  <a:cubicBezTo>
                    <a:pt x="97" y="21"/>
                    <a:pt x="130" y="9"/>
                    <a:pt x="133" y="8"/>
                  </a:cubicBezTo>
                  <a:cubicBezTo>
                    <a:pt x="133" y="8"/>
                    <a:pt x="133" y="8"/>
                    <a:pt x="134" y="8"/>
                  </a:cubicBezTo>
                  <a:cubicBezTo>
                    <a:pt x="142" y="8"/>
                    <a:pt x="192" y="15"/>
                    <a:pt x="198" y="16"/>
                  </a:cubicBezTo>
                  <a:close/>
                  <a:moveTo>
                    <a:pt x="218" y="0"/>
                  </a:moveTo>
                  <a:cubicBezTo>
                    <a:pt x="218" y="0"/>
                    <a:pt x="217" y="0"/>
                    <a:pt x="216" y="0"/>
                  </a:cubicBezTo>
                  <a:cubicBezTo>
                    <a:pt x="206" y="4"/>
                    <a:pt x="206" y="4"/>
                    <a:pt x="206" y="4"/>
                  </a:cubicBezTo>
                  <a:cubicBezTo>
                    <a:pt x="205" y="5"/>
                    <a:pt x="204" y="6"/>
                    <a:pt x="203" y="8"/>
                  </a:cubicBezTo>
                  <a:cubicBezTo>
                    <a:pt x="202" y="9"/>
                    <a:pt x="202" y="11"/>
                    <a:pt x="203" y="12"/>
                  </a:cubicBezTo>
                  <a:cubicBezTo>
                    <a:pt x="227" y="73"/>
                    <a:pt x="227" y="73"/>
                    <a:pt x="227" y="73"/>
                  </a:cubicBezTo>
                  <a:cubicBezTo>
                    <a:pt x="228" y="76"/>
                    <a:pt x="232" y="78"/>
                    <a:pt x="235" y="77"/>
                  </a:cubicBezTo>
                  <a:cubicBezTo>
                    <a:pt x="245" y="73"/>
                    <a:pt x="245" y="73"/>
                    <a:pt x="245" y="73"/>
                  </a:cubicBezTo>
                  <a:cubicBezTo>
                    <a:pt x="246" y="72"/>
                    <a:pt x="248" y="71"/>
                    <a:pt x="248" y="69"/>
                  </a:cubicBezTo>
                  <a:cubicBezTo>
                    <a:pt x="249" y="68"/>
                    <a:pt x="249" y="66"/>
                    <a:pt x="248" y="65"/>
                  </a:cubicBezTo>
                  <a:cubicBezTo>
                    <a:pt x="224" y="4"/>
                    <a:pt x="224" y="4"/>
                    <a:pt x="224" y="4"/>
                  </a:cubicBezTo>
                  <a:cubicBezTo>
                    <a:pt x="223" y="1"/>
                    <a:pt x="221" y="0"/>
                    <a:pt x="218" y="0"/>
                  </a:cubicBezTo>
                  <a:close/>
                  <a:moveTo>
                    <a:pt x="0" y="83"/>
                  </a:moveTo>
                  <a:cubicBezTo>
                    <a:pt x="0" y="85"/>
                    <a:pt x="0" y="86"/>
                    <a:pt x="2" y="88"/>
                  </a:cubicBezTo>
                  <a:cubicBezTo>
                    <a:pt x="3" y="89"/>
                    <a:pt x="4" y="90"/>
                    <a:pt x="6" y="90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20" y="91"/>
                    <a:pt x="23" y="88"/>
                    <a:pt x="23" y="8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5"/>
                    <a:pt x="28" y="13"/>
                    <a:pt x="27" y="12"/>
                  </a:cubicBezTo>
                  <a:cubicBezTo>
                    <a:pt x="26" y="11"/>
                    <a:pt x="24" y="10"/>
                    <a:pt x="2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8" y="9"/>
                    <a:pt x="5" y="12"/>
                    <a:pt x="5" y="15"/>
                  </a:cubicBezTo>
                  <a:lnTo>
                    <a:pt x="0" y="83"/>
                  </a:lnTo>
                  <a:close/>
                  <a:moveTo>
                    <a:pt x="102" y="144"/>
                  </a:moveTo>
                  <a:cubicBezTo>
                    <a:pt x="102" y="141"/>
                    <a:pt x="100" y="139"/>
                    <a:pt x="98" y="138"/>
                  </a:cubicBezTo>
                  <a:cubicBezTo>
                    <a:pt x="94" y="134"/>
                    <a:pt x="90" y="135"/>
                    <a:pt x="86" y="139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76" y="151"/>
                    <a:pt x="76" y="151"/>
                    <a:pt x="76" y="151"/>
                  </a:cubicBezTo>
                  <a:cubicBezTo>
                    <a:pt x="71" y="157"/>
                    <a:pt x="76" y="163"/>
                    <a:pt x="78" y="164"/>
                  </a:cubicBezTo>
                  <a:cubicBezTo>
                    <a:pt x="80" y="165"/>
                    <a:pt x="82" y="166"/>
                    <a:pt x="84" y="166"/>
                  </a:cubicBezTo>
                  <a:cubicBezTo>
                    <a:pt x="86" y="166"/>
                    <a:pt x="88" y="165"/>
                    <a:pt x="91" y="162"/>
                  </a:cubicBezTo>
                  <a:cubicBezTo>
                    <a:pt x="98" y="154"/>
                    <a:pt x="98" y="154"/>
                    <a:pt x="98" y="154"/>
                  </a:cubicBezTo>
                  <a:cubicBezTo>
                    <a:pt x="98" y="154"/>
                    <a:pt x="98" y="154"/>
                    <a:pt x="98" y="154"/>
                  </a:cubicBezTo>
                  <a:cubicBezTo>
                    <a:pt x="100" y="151"/>
                    <a:pt x="100" y="151"/>
                    <a:pt x="100" y="151"/>
                  </a:cubicBezTo>
                  <a:cubicBezTo>
                    <a:pt x="102" y="148"/>
                    <a:pt x="103" y="146"/>
                    <a:pt x="102" y="144"/>
                  </a:cubicBezTo>
                  <a:close/>
                  <a:moveTo>
                    <a:pt x="54" y="140"/>
                  </a:moveTo>
                  <a:cubicBezTo>
                    <a:pt x="50" y="144"/>
                    <a:pt x="51" y="147"/>
                    <a:pt x="57" y="152"/>
                  </a:cubicBezTo>
                  <a:cubicBezTo>
                    <a:pt x="61" y="155"/>
                    <a:pt x="65" y="155"/>
                    <a:pt x="69" y="150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7" y="129"/>
                    <a:pt x="81" y="124"/>
                    <a:pt x="79" y="123"/>
                  </a:cubicBezTo>
                  <a:cubicBezTo>
                    <a:pt x="75" y="119"/>
                    <a:pt x="71" y="120"/>
                    <a:pt x="67" y="124"/>
                  </a:cubicBezTo>
                  <a:cubicBezTo>
                    <a:pt x="60" y="132"/>
                    <a:pt x="60" y="132"/>
                    <a:pt x="60" y="132"/>
                  </a:cubicBezTo>
                  <a:cubicBezTo>
                    <a:pt x="60" y="132"/>
                    <a:pt x="60" y="132"/>
                    <a:pt x="60" y="132"/>
                  </a:cubicBezTo>
                  <a:cubicBezTo>
                    <a:pt x="60" y="133"/>
                    <a:pt x="60" y="133"/>
                    <a:pt x="60" y="133"/>
                  </a:cubicBezTo>
                  <a:lnTo>
                    <a:pt x="54" y="140"/>
                  </a:lnTo>
                  <a:close/>
                  <a:moveTo>
                    <a:pt x="37" y="122"/>
                  </a:moveTo>
                  <a:cubicBezTo>
                    <a:pt x="35" y="125"/>
                    <a:pt x="34" y="127"/>
                    <a:pt x="34" y="130"/>
                  </a:cubicBezTo>
                  <a:cubicBezTo>
                    <a:pt x="35" y="132"/>
                    <a:pt x="36" y="134"/>
                    <a:pt x="38" y="136"/>
                  </a:cubicBezTo>
                  <a:cubicBezTo>
                    <a:pt x="43" y="139"/>
                    <a:pt x="47" y="139"/>
                    <a:pt x="51" y="134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66" y="116"/>
                    <a:pt x="67" y="114"/>
                    <a:pt x="66" y="111"/>
                  </a:cubicBezTo>
                  <a:cubicBezTo>
                    <a:pt x="66" y="109"/>
                    <a:pt x="64" y="107"/>
                    <a:pt x="62" y="105"/>
                  </a:cubicBezTo>
                  <a:cubicBezTo>
                    <a:pt x="58" y="102"/>
                    <a:pt x="54" y="102"/>
                    <a:pt x="50" y="107"/>
                  </a:cubicBezTo>
                  <a:cubicBezTo>
                    <a:pt x="43" y="115"/>
                    <a:pt x="43" y="115"/>
                    <a:pt x="43" y="115"/>
                  </a:cubicBezTo>
                  <a:cubicBezTo>
                    <a:pt x="43" y="115"/>
                    <a:pt x="43" y="115"/>
                    <a:pt x="43" y="115"/>
                  </a:cubicBezTo>
                  <a:cubicBezTo>
                    <a:pt x="43" y="116"/>
                    <a:pt x="43" y="116"/>
                    <a:pt x="43" y="116"/>
                  </a:cubicBezTo>
                  <a:lnTo>
                    <a:pt x="37" y="122"/>
                  </a:lnTo>
                  <a:close/>
                  <a:moveTo>
                    <a:pt x="34" y="117"/>
                  </a:moveTo>
                  <a:cubicBezTo>
                    <a:pt x="47" y="102"/>
                    <a:pt x="47" y="102"/>
                    <a:pt x="47" y="102"/>
                  </a:cubicBezTo>
                  <a:cubicBezTo>
                    <a:pt x="52" y="95"/>
                    <a:pt x="47" y="90"/>
                    <a:pt x="45" y="88"/>
                  </a:cubicBezTo>
                  <a:cubicBezTo>
                    <a:pt x="41" y="85"/>
                    <a:pt x="36" y="85"/>
                    <a:pt x="33" y="90"/>
                  </a:cubicBezTo>
                  <a:cubicBezTo>
                    <a:pt x="28" y="95"/>
                    <a:pt x="28" y="95"/>
                    <a:pt x="28" y="95"/>
                  </a:cubicBezTo>
                  <a:cubicBezTo>
                    <a:pt x="28" y="95"/>
                    <a:pt x="28" y="95"/>
                    <a:pt x="28" y="95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0" y="106"/>
                    <a:pt x="19" y="108"/>
                    <a:pt x="19" y="110"/>
                  </a:cubicBezTo>
                  <a:cubicBezTo>
                    <a:pt x="19" y="113"/>
                    <a:pt x="21" y="115"/>
                    <a:pt x="22" y="115"/>
                  </a:cubicBezTo>
                  <a:cubicBezTo>
                    <a:pt x="24" y="117"/>
                    <a:pt x="26" y="119"/>
                    <a:pt x="29" y="119"/>
                  </a:cubicBezTo>
                  <a:cubicBezTo>
                    <a:pt x="31" y="119"/>
                    <a:pt x="32" y="118"/>
                    <a:pt x="34" y="117"/>
                  </a:cubicBezTo>
                  <a:close/>
                  <a:moveTo>
                    <a:pt x="189" y="104"/>
                  </a:moveTo>
                  <a:cubicBezTo>
                    <a:pt x="191" y="100"/>
                    <a:pt x="193" y="95"/>
                    <a:pt x="187" y="90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59" y="66"/>
                    <a:pt x="132" y="42"/>
                    <a:pt x="126" y="38"/>
                  </a:cubicBezTo>
                  <a:cubicBezTo>
                    <a:pt x="123" y="39"/>
                    <a:pt x="115" y="42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8" y="44"/>
                    <a:pt x="99" y="47"/>
                    <a:pt x="90" y="47"/>
                  </a:cubicBezTo>
                  <a:cubicBezTo>
                    <a:pt x="85" y="47"/>
                    <a:pt x="82" y="46"/>
                    <a:pt x="79" y="44"/>
                  </a:cubicBezTo>
                  <a:cubicBezTo>
                    <a:pt x="74" y="41"/>
                    <a:pt x="73" y="37"/>
                    <a:pt x="73" y="34"/>
                  </a:cubicBezTo>
                  <a:cubicBezTo>
                    <a:pt x="74" y="29"/>
                    <a:pt x="78" y="25"/>
                    <a:pt x="81" y="23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37" y="80"/>
                    <a:pt x="40" y="80"/>
                  </a:cubicBezTo>
                  <a:cubicBezTo>
                    <a:pt x="43" y="80"/>
                    <a:pt x="46" y="81"/>
                    <a:pt x="49" y="84"/>
                  </a:cubicBezTo>
                  <a:cubicBezTo>
                    <a:pt x="53" y="87"/>
                    <a:pt x="56" y="92"/>
                    <a:pt x="55" y="97"/>
                  </a:cubicBezTo>
                  <a:cubicBezTo>
                    <a:pt x="59" y="97"/>
                    <a:pt x="63" y="98"/>
                    <a:pt x="66" y="101"/>
                  </a:cubicBezTo>
                  <a:cubicBezTo>
                    <a:pt x="71" y="105"/>
                    <a:pt x="73" y="110"/>
                    <a:pt x="72" y="115"/>
                  </a:cubicBezTo>
                  <a:cubicBezTo>
                    <a:pt x="76" y="114"/>
                    <a:pt x="80" y="115"/>
                    <a:pt x="83" y="118"/>
                  </a:cubicBezTo>
                  <a:cubicBezTo>
                    <a:pt x="87" y="121"/>
                    <a:pt x="89" y="125"/>
                    <a:pt x="89" y="130"/>
                  </a:cubicBezTo>
                  <a:cubicBezTo>
                    <a:pt x="94" y="129"/>
                    <a:pt x="98" y="130"/>
                    <a:pt x="102" y="133"/>
                  </a:cubicBezTo>
                  <a:cubicBezTo>
                    <a:pt x="108" y="137"/>
                    <a:pt x="109" y="144"/>
                    <a:pt x="107" y="150"/>
                  </a:cubicBezTo>
                  <a:cubicBezTo>
                    <a:pt x="111" y="153"/>
                    <a:pt x="111" y="153"/>
                    <a:pt x="111" y="153"/>
                  </a:cubicBezTo>
                  <a:cubicBezTo>
                    <a:pt x="112" y="153"/>
                    <a:pt x="112" y="153"/>
                    <a:pt x="112" y="154"/>
                  </a:cubicBezTo>
                  <a:cubicBezTo>
                    <a:pt x="113" y="154"/>
                    <a:pt x="113" y="154"/>
                    <a:pt x="113" y="154"/>
                  </a:cubicBezTo>
                  <a:cubicBezTo>
                    <a:pt x="114" y="155"/>
                    <a:pt x="116" y="155"/>
                    <a:pt x="117" y="155"/>
                  </a:cubicBezTo>
                  <a:cubicBezTo>
                    <a:pt x="120" y="155"/>
                    <a:pt x="123" y="154"/>
                    <a:pt x="124" y="152"/>
                  </a:cubicBezTo>
                  <a:cubicBezTo>
                    <a:pt x="127" y="148"/>
                    <a:pt x="129" y="146"/>
                    <a:pt x="125" y="142"/>
                  </a:cubicBezTo>
                  <a:cubicBezTo>
                    <a:pt x="125" y="142"/>
                    <a:pt x="125" y="142"/>
                    <a:pt x="125" y="142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3" y="123"/>
                    <a:pt x="102" y="122"/>
                    <a:pt x="102" y="122"/>
                  </a:cubicBezTo>
                  <a:cubicBezTo>
                    <a:pt x="102" y="121"/>
                    <a:pt x="103" y="120"/>
                    <a:pt x="103" y="119"/>
                  </a:cubicBezTo>
                  <a:cubicBezTo>
                    <a:pt x="104" y="118"/>
                    <a:pt x="107" y="118"/>
                    <a:pt x="108" y="119"/>
                  </a:cubicBezTo>
                  <a:cubicBezTo>
                    <a:pt x="135" y="142"/>
                    <a:pt x="135" y="142"/>
                    <a:pt x="135" y="142"/>
                  </a:cubicBezTo>
                  <a:cubicBezTo>
                    <a:pt x="137" y="143"/>
                    <a:pt x="139" y="143"/>
                    <a:pt x="140" y="143"/>
                  </a:cubicBezTo>
                  <a:cubicBezTo>
                    <a:pt x="143" y="143"/>
                    <a:pt x="146" y="142"/>
                    <a:pt x="148" y="139"/>
                  </a:cubicBezTo>
                  <a:cubicBezTo>
                    <a:pt x="149" y="137"/>
                    <a:pt x="150" y="135"/>
                    <a:pt x="150" y="133"/>
                  </a:cubicBezTo>
                  <a:cubicBezTo>
                    <a:pt x="150" y="130"/>
                    <a:pt x="148" y="128"/>
                    <a:pt x="146" y="126"/>
                  </a:cubicBezTo>
                  <a:cubicBezTo>
                    <a:pt x="143" y="123"/>
                    <a:pt x="143" y="123"/>
                    <a:pt x="143" y="123"/>
                  </a:cubicBezTo>
                  <a:cubicBezTo>
                    <a:pt x="143" y="123"/>
                    <a:pt x="143" y="123"/>
                    <a:pt x="143" y="123"/>
                  </a:cubicBezTo>
                  <a:cubicBezTo>
                    <a:pt x="127" y="111"/>
                    <a:pt x="127" y="111"/>
                    <a:pt x="127" y="111"/>
                  </a:cubicBezTo>
                  <a:cubicBezTo>
                    <a:pt x="127" y="110"/>
                    <a:pt x="126" y="110"/>
                    <a:pt x="126" y="109"/>
                  </a:cubicBezTo>
                  <a:cubicBezTo>
                    <a:pt x="126" y="108"/>
                    <a:pt x="126" y="107"/>
                    <a:pt x="127" y="106"/>
                  </a:cubicBezTo>
                  <a:cubicBezTo>
                    <a:pt x="128" y="105"/>
                    <a:pt x="130" y="105"/>
                    <a:pt x="132" y="106"/>
                  </a:cubicBezTo>
                  <a:cubicBezTo>
                    <a:pt x="157" y="126"/>
                    <a:pt x="157" y="126"/>
                    <a:pt x="157" y="126"/>
                  </a:cubicBezTo>
                  <a:cubicBezTo>
                    <a:pt x="159" y="128"/>
                    <a:pt x="161" y="128"/>
                    <a:pt x="163" y="128"/>
                  </a:cubicBezTo>
                  <a:cubicBezTo>
                    <a:pt x="166" y="128"/>
                    <a:pt x="169" y="127"/>
                    <a:pt x="171" y="124"/>
                  </a:cubicBezTo>
                  <a:cubicBezTo>
                    <a:pt x="173" y="122"/>
                    <a:pt x="174" y="119"/>
                    <a:pt x="174" y="117"/>
                  </a:cubicBezTo>
                  <a:cubicBezTo>
                    <a:pt x="173" y="115"/>
                    <a:pt x="172" y="113"/>
                    <a:pt x="169" y="111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49" y="94"/>
                    <a:pt x="149" y="94"/>
                    <a:pt x="149" y="94"/>
                  </a:cubicBezTo>
                  <a:cubicBezTo>
                    <a:pt x="148" y="93"/>
                    <a:pt x="147" y="90"/>
                    <a:pt x="148" y="89"/>
                  </a:cubicBezTo>
                  <a:cubicBezTo>
                    <a:pt x="150" y="88"/>
                    <a:pt x="152" y="87"/>
                    <a:pt x="153" y="89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9" y="110"/>
                    <a:pt x="185" y="109"/>
                    <a:pt x="189" y="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9475" name="Rectangle 24"/>
            <p:cNvSpPr>
              <a:spLocks noChangeArrowheads="1"/>
            </p:cNvSpPr>
            <p:nvPr/>
          </p:nvSpPr>
          <p:spPr bwMode="auto">
            <a:xfrm>
              <a:off x="6070600" y="4348163"/>
              <a:ext cx="1624013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+mn-cs"/>
                </a:rPr>
                <a:t>TEAMWORK</a:t>
              </a:r>
              <a:endPara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9476" name="TextBox 93"/>
            <p:cNvSpPr txBox="1">
              <a:spLocks noChangeArrowheads="1"/>
            </p:cNvSpPr>
            <p:nvPr/>
          </p:nvSpPr>
          <p:spPr bwMode="auto">
            <a:xfrm>
              <a:off x="5983288" y="4627563"/>
              <a:ext cx="18923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Open Sans" panose="020B0606030504020204" pitchFamily="34" charset="0"/>
                </a:rPr>
                <a:t>Lorem ipsum dolor sit amet, consectetur</a:t>
              </a:r>
              <a:endParaRPr kumimoji="0" lang="ru-RU" alt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9" name="AutoShape 3"/>
          <p:cNvSpPr>
            <a:spLocks noChangeAspect="1" noChangeArrowheads="1" noTextEdit="1"/>
          </p:cNvSpPr>
          <p:nvPr/>
        </p:nvSpPr>
        <p:spPr bwMode="auto">
          <a:xfrm>
            <a:off x="2687638" y="887413"/>
            <a:ext cx="6786562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7686" name="Oval 21"/>
          <p:cNvSpPr>
            <a:spLocks noChangeArrowheads="1"/>
          </p:cNvSpPr>
          <p:nvPr/>
        </p:nvSpPr>
        <p:spPr bwMode="auto">
          <a:xfrm>
            <a:off x="4723455" y="3311305"/>
            <a:ext cx="253151" cy="253152"/>
          </a:xfrm>
          <a:prstGeom prst="ellipse">
            <a:avLst/>
          </a:prstGeom>
          <a:solidFill>
            <a:srgbClr val="D02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7687" name="Oval 22"/>
          <p:cNvSpPr>
            <a:spLocks noChangeArrowheads="1"/>
          </p:cNvSpPr>
          <p:nvPr/>
        </p:nvSpPr>
        <p:spPr bwMode="auto">
          <a:xfrm>
            <a:off x="4392995" y="3334043"/>
            <a:ext cx="210706" cy="207676"/>
          </a:xfrm>
          <a:prstGeom prst="ellipse">
            <a:avLst/>
          </a:prstGeom>
          <a:solidFill>
            <a:srgbClr val="E74D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7688" name="Oval 23"/>
          <p:cNvSpPr>
            <a:spLocks noChangeArrowheads="1"/>
          </p:cNvSpPr>
          <p:nvPr/>
        </p:nvSpPr>
        <p:spPr bwMode="auto">
          <a:xfrm>
            <a:off x="4112558" y="3358297"/>
            <a:ext cx="163714" cy="163715"/>
          </a:xfrm>
          <a:prstGeom prst="ellipse">
            <a:avLst/>
          </a:prstGeom>
          <a:solidFill>
            <a:srgbClr val="FDB5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7689" name="Oval 24"/>
          <p:cNvSpPr>
            <a:spLocks noChangeArrowheads="1"/>
          </p:cNvSpPr>
          <p:nvPr/>
        </p:nvSpPr>
        <p:spPr bwMode="auto">
          <a:xfrm>
            <a:off x="7180685" y="3311305"/>
            <a:ext cx="253151" cy="253152"/>
          </a:xfrm>
          <a:prstGeom prst="ellipse">
            <a:avLst/>
          </a:prstGeom>
          <a:solidFill>
            <a:srgbClr val="177B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7690" name="Oval 25"/>
          <p:cNvSpPr>
            <a:spLocks noChangeArrowheads="1"/>
          </p:cNvSpPr>
          <p:nvPr/>
        </p:nvSpPr>
        <p:spPr bwMode="auto">
          <a:xfrm>
            <a:off x="7555105" y="3334043"/>
            <a:ext cx="209190" cy="207676"/>
          </a:xfrm>
          <a:prstGeom prst="ellipse">
            <a:avLst/>
          </a:prstGeom>
          <a:solidFill>
            <a:srgbClr val="30C8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7691" name="Oval 26"/>
          <p:cNvSpPr>
            <a:spLocks noChangeArrowheads="1"/>
          </p:cNvSpPr>
          <p:nvPr/>
        </p:nvSpPr>
        <p:spPr bwMode="auto">
          <a:xfrm>
            <a:off x="7881018" y="3358297"/>
            <a:ext cx="163714" cy="163715"/>
          </a:xfrm>
          <a:prstGeom prst="ellipse">
            <a:avLst/>
          </a:prstGeom>
          <a:solidFill>
            <a:srgbClr val="90C0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7651" name="Freeform 64"/>
          <p:cNvSpPr>
            <a:spLocks noEditPoints="1"/>
          </p:cNvSpPr>
          <p:nvPr/>
        </p:nvSpPr>
        <p:spPr bwMode="auto">
          <a:xfrm>
            <a:off x="2794000" y="127000"/>
            <a:ext cx="3770313" cy="3300413"/>
          </a:xfrm>
          <a:custGeom>
            <a:avLst/>
            <a:gdLst>
              <a:gd name="T0" fmla="*/ 2147483646 w 889"/>
              <a:gd name="T1" fmla="*/ 2147483646 h 778"/>
              <a:gd name="T2" fmla="*/ 2147483646 w 889"/>
              <a:gd name="T3" fmla="*/ 2147483646 h 778"/>
              <a:gd name="T4" fmla="*/ 2147483646 w 889"/>
              <a:gd name="T5" fmla="*/ 2147483646 h 778"/>
              <a:gd name="T6" fmla="*/ 2147483646 w 889"/>
              <a:gd name="T7" fmla="*/ 2147483646 h 778"/>
              <a:gd name="T8" fmla="*/ 2147483646 w 889"/>
              <a:gd name="T9" fmla="*/ 0 h 778"/>
              <a:gd name="T10" fmla="*/ 0 w 889"/>
              <a:gd name="T11" fmla="*/ 2147483646 h 778"/>
              <a:gd name="T12" fmla="*/ 0 w 889"/>
              <a:gd name="T13" fmla="*/ 2147483646 h 778"/>
              <a:gd name="T14" fmla="*/ 2147483646 w 889"/>
              <a:gd name="T15" fmla="*/ 0 h 778"/>
              <a:gd name="T16" fmla="*/ 2147483646 w 889"/>
              <a:gd name="T17" fmla="*/ 0 h 77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89" h="778">
                <a:moveTo>
                  <a:pt x="889" y="219"/>
                </a:moveTo>
                <a:cubicBezTo>
                  <a:pt x="888" y="221"/>
                  <a:pt x="888" y="221"/>
                  <a:pt x="888" y="221"/>
                </a:cubicBezTo>
                <a:cubicBezTo>
                  <a:pt x="888" y="221"/>
                  <a:pt x="888" y="221"/>
                  <a:pt x="888" y="221"/>
                </a:cubicBezTo>
                <a:cubicBezTo>
                  <a:pt x="889" y="219"/>
                  <a:pt x="889" y="219"/>
                  <a:pt x="889" y="219"/>
                </a:cubicBezTo>
                <a:moveTo>
                  <a:pt x="764" y="0"/>
                </a:moveTo>
                <a:cubicBezTo>
                  <a:pt x="342" y="7"/>
                  <a:pt x="0" y="354"/>
                  <a:pt x="0" y="778"/>
                </a:cubicBezTo>
                <a:cubicBezTo>
                  <a:pt x="0" y="778"/>
                  <a:pt x="0" y="778"/>
                  <a:pt x="0" y="778"/>
                </a:cubicBezTo>
                <a:cubicBezTo>
                  <a:pt x="0" y="354"/>
                  <a:pt x="342" y="7"/>
                  <a:pt x="764" y="0"/>
                </a:cubicBezTo>
                <a:cubicBezTo>
                  <a:pt x="764" y="0"/>
                  <a:pt x="764" y="0"/>
                  <a:pt x="764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2" name="TextBox 93"/>
          <p:cNvSpPr txBox="1">
            <a:spLocks noChangeArrowheads="1"/>
          </p:cNvSpPr>
          <p:nvPr/>
        </p:nvSpPr>
        <p:spPr bwMode="auto">
          <a:xfrm>
            <a:off x="5241925" y="2782888"/>
            <a:ext cx="17081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T Sans" panose="020B0503020203020204" pitchFamily="34" charset="-52"/>
                <a:ea typeface="+mn-ea"/>
                <a:cs typeface="Open Sans" panose="020B0606030504020204" pitchFamily="34" charset="0"/>
              </a:rPr>
              <a:t>BUSINESS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T Sans" panose="020B0503020203020204" pitchFamily="34" charset="-52"/>
                <a:ea typeface="+mn-ea"/>
                <a:cs typeface="Open Sans" panose="020B0606030504020204" pitchFamily="34" charset="0"/>
              </a:rPr>
              <a:t>STARTUP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T Sans" panose="020B0503020203020204" pitchFamily="34" charset="-52"/>
                <a:ea typeface="+mn-ea"/>
                <a:cs typeface="Open Sans" panose="020B0606030504020204" pitchFamily="34" charset="0"/>
              </a:rPr>
              <a:t>PROJECT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19FB6374-9F7E-5A43-9EF3-7BE11FDAEDA4}"/>
              </a:ext>
            </a:extLst>
          </p:cNvPr>
          <p:cNvGrpSpPr/>
          <p:nvPr/>
        </p:nvGrpSpPr>
        <p:grpSpPr>
          <a:xfrm>
            <a:off x="2683090" y="891961"/>
            <a:ext cx="1122148" cy="1679595"/>
            <a:chOff x="2683090" y="891961"/>
            <a:chExt cx="1122148" cy="1679595"/>
          </a:xfrm>
        </p:grpSpPr>
        <p:sp>
          <p:nvSpPr>
            <p:cNvPr id="27670" name="Freeform 5"/>
            <p:cNvSpPr>
              <a:spLocks/>
            </p:cNvSpPr>
            <p:nvPr/>
          </p:nvSpPr>
          <p:spPr bwMode="auto">
            <a:xfrm>
              <a:off x="2683090" y="891961"/>
              <a:ext cx="1059595" cy="1679595"/>
            </a:xfrm>
            <a:custGeom>
              <a:avLst/>
              <a:gdLst>
                <a:gd name="T0" fmla="*/ 175 w 699"/>
                <a:gd name="T1" fmla="*/ 82 h 1108"/>
                <a:gd name="T2" fmla="*/ 0 w 699"/>
                <a:gd name="T3" fmla="*/ 164 h 1108"/>
                <a:gd name="T4" fmla="*/ 0 w 699"/>
                <a:gd name="T5" fmla="*/ 164 h 1108"/>
                <a:gd name="T6" fmla="*/ 0 w 699"/>
                <a:gd name="T7" fmla="*/ 1108 h 1108"/>
                <a:gd name="T8" fmla="*/ 699 w 699"/>
                <a:gd name="T9" fmla="*/ 1108 h 1108"/>
                <a:gd name="T10" fmla="*/ 699 w 699"/>
                <a:gd name="T11" fmla="*/ 164 h 1108"/>
                <a:gd name="T12" fmla="*/ 699 w 699"/>
                <a:gd name="T13" fmla="*/ 164 h 1108"/>
                <a:gd name="T14" fmla="*/ 524 w 699"/>
                <a:gd name="T15" fmla="*/ 82 h 1108"/>
                <a:gd name="T16" fmla="*/ 350 w 699"/>
                <a:gd name="T17" fmla="*/ 0 h 1108"/>
                <a:gd name="T18" fmla="*/ 175 w 699"/>
                <a:gd name="T19" fmla="*/ 82 h 11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99" h="1108">
                  <a:moveTo>
                    <a:pt x="175" y="82"/>
                  </a:moveTo>
                  <a:lnTo>
                    <a:pt x="0" y="164"/>
                  </a:lnTo>
                  <a:lnTo>
                    <a:pt x="0" y="1108"/>
                  </a:lnTo>
                  <a:lnTo>
                    <a:pt x="699" y="1108"/>
                  </a:lnTo>
                  <a:lnTo>
                    <a:pt x="699" y="164"/>
                  </a:lnTo>
                  <a:lnTo>
                    <a:pt x="524" y="82"/>
                  </a:lnTo>
                  <a:lnTo>
                    <a:pt x="350" y="0"/>
                  </a:lnTo>
                  <a:lnTo>
                    <a:pt x="175" y="82"/>
                  </a:lnTo>
                  <a:close/>
                </a:path>
              </a:pathLst>
            </a:custGeom>
            <a:solidFill>
              <a:srgbClr val="FDB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7678" name="Freeform 13"/>
            <p:cNvSpPr>
              <a:spLocks/>
            </p:cNvSpPr>
            <p:nvPr/>
          </p:nvSpPr>
          <p:spPr bwMode="auto">
            <a:xfrm>
              <a:off x="2683090" y="891961"/>
              <a:ext cx="530555" cy="1679595"/>
            </a:xfrm>
            <a:custGeom>
              <a:avLst/>
              <a:gdLst>
                <a:gd name="T0" fmla="*/ 175 w 350"/>
                <a:gd name="T1" fmla="*/ 82 h 1108"/>
                <a:gd name="T2" fmla="*/ 0 w 350"/>
                <a:gd name="T3" fmla="*/ 164 h 1108"/>
                <a:gd name="T4" fmla="*/ 0 w 350"/>
                <a:gd name="T5" fmla="*/ 1108 h 1108"/>
                <a:gd name="T6" fmla="*/ 350 w 350"/>
                <a:gd name="T7" fmla="*/ 1108 h 1108"/>
                <a:gd name="T8" fmla="*/ 350 w 350"/>
                <a:gd name="T9" fmla="*/ 0 h 1108"/>
                <a:gd name="T10" fmla="*/ 175 w 350"/>
                <a:gd name="T11" fmla="*/ 82 h 11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0" h="1108">
                  <a:moveTo>
                    <a:pt x="175" y="82"/>
                  </a:moveTo>
                  <a:lnTo>
                    <a:pt x="0" y="164"/>
                  </a:lnTo>
                  <a:lnTo>
                    <a:pt x="0" y="1108"/>
                  </a:lnTo>
                  <a:lnTo>
                    <a:pt x="350" y="1108"/>
                  </a:lnTo>
                  <a:lnTo>
                    <a:pt x="350" y="0"/>
                  </a:lnTo>
                  <a:lnTo>
                    <a:pt x="175" y="82"/>
                  </a:lnTo>
                  <a:close/>
                </a:path>
              </a:pathLst>
            </a:custGeom>
            <a:solidFill>
              <a:srgbClr val="FEC3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57DD545F-A978-F64D-8560-E938F795244E}"/>
                </a:ext>
              </a:extLst>
            </p:cNvPr>
            <p:cNvGrpSpPr/>
            <p:nvPr/>
          </p:nvGrpSpPr>
          <p:grpSpPr>
            <a:xfrm>
              <a:off x="2724150" y="1116013"/>
              <a:ext cx="1081088" cy="1335087"/>
              <a:chOff x="2724150" y="1116013"/>
              <a:chExt cx="1081088" cy="1335087"/>
            </a:xfrm>
          </p:grpSpPr>
          <p:sp>
            <p:nvSpPr>
              <p:cNvPr id="27652" name="TextBox 93"/>
              <p:cNvSpPr txBox="1">
                <a:spLocks noChangeArrowheads="1"/>
              </p:cNvSpPr>
              <p:nvPr/>
            </p:nvSpPr>
            <p:spPr bwMode="auto">
              <a:xfrm>
                <a:off x="2724150" y="1619250"/>
                <a:ext cx="1081088" cy="831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ru-RU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+mn-ea"/>
                    <a:cs typeface="Open Sans" panose="020B0606030504020204" pitchFamily="34" charset="0"/>
                  </a:rPr>
                  <a:t>Lorem ipsum dolor sit amet, consectetur</a:t>
                </a:r>
                <a:endParaRPr kumimoji="0" lang="ru-RU" altLang="ru-RU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Open Sans" panose="020B0606030504020204" pitchFamily="34" charset="0"/>
                </a:endParaRPr>
              </a:p>
            </p:txBody>
          </p:sp>
          <p:sp>
            <p:nvSpPr>
              <p:cNvPr id="27654" name="Freeform 83"/>
              <p:cNvSpPr>
                <a:spLocks noEditPoints="1"/>
              </p:cNvSpPr>
              <p:nvPr/>
            </p:nvSpPr>
            <p:spPr bwMode="auto">
              <a:xfrm>
                <a:off x="3060700" y="1116013"/>
                <a:ext cx="357188" cy="423862"/>
              </a:xfrm>
              <a:custGeom>
                <a:avLst/>
                <a:gdLst>
                  <a:gd name="T0" fmla="*/ 2147483646 w 92"/>
                  <a:gd name="T1" fmla="*/ 2147483646 h 109"/>
                  <a:gd name="T2" fmla="*/ 2147483646 w 92"/>
                  <a:gd name="T3" fmla="*/ 2147483646 h 109"/>
                  <a:gd name="T4" fmla="*/ 2147483646 w 92"/>
                  <a:gd name="T5" fmla="*/ 2147483646 h 109"/>
                  <a:gd name="T6" fmla="*/ 2147483646 w 92"/>
                  <a:gd name="T7" fmla="*/ 2147483646 h 109"/>
                  <a:gd name="T8" fmla="*/ 2147483646 w 92"/>
                  <a:gd name="T9" fmla="*/ 2147483646 h 109"/>
                  <a:gd name="T10" fmla="*/ 2147483646 w 92"/>
                  <a:gd name="T11" fmla="*/ 2147483646 h 109"/>
                  <a:gd name="T12" fmla="*/ 2147483646 w 92"/>
                  <a:gd name="T13" fmla="*/ 2147483646 h 109"/>
                  <a:gd name="T14" fmla="*/ 2147483646 w 92"/>
                  <a:gd name="T15" fmla="*/ 2147483646 h 109"/>
                  <a:gd name="T16" fmla="*/ 2147483646 w 92"/>
                  <a:gd name="T17" fmla="*/ 2147483646 h 109"/>
                  <a:gd name="T18" fmla="*/ 2147483646 w 92"/>
                  <a:gd name="T19" fmla="*/ 2147483646 h 109"/>
                  <a:gd name="T20" fmla="*/ 2147483646 w 92"/>
                  <a:gd name="T21" fmla="*/ 2147483646 h 109"/>
                  <a:gd name="T22" fmla="*/ 2147483646 w 92"/>
                  <a:gd name="T23" fmla="*/ 2147483646 h 109"/>
                  <a:gd name="T24" fmla="*/ 2147483646 w 92"/>
                  <a:gd name="T25" fmla="*/ 2147483646 h 109"/>
                  <a:gd name="T26" fmla="*/ 2147483646 w 92"/>
                  <a:gd name="T27" fmla="*/ 2147483646 h 109"/>
                  <a:gd name="T28" fmla="*/ 2147483646 w 92"/>
                  <a:gd name="T29" fmla="*/ 2147483646 h 109"/>
                  <a:gd name="T30" fmla="*/ 2147483646 w 92"/>
                  <a:gd name="T31" fmla="*/ 2147483646 h 109"/>
                  <a:gd name="T32" fmla="*/ 2147483646 w 92"/>
                  <a:gd name="T33" fmla="*/ 2147483646 h 109"/>
                  <a:gd name="T34" fmla="*/ 2147483646 w 92"/>
                  <a:gd name="T35" fmla="*/ 2147483646 h 109"/>
                  <a:gd name="T36" fmla="*/ 2147483646 w 92"/>
                  <a:gd name="T37" fmla="*/ 2147483646 h 109"/>
                  <a:gd name="T38" fmla="*/ 2147483646 w 92"/>
                  <a:gd name="T39" fmla="*/ 2147483646 h 109"/>
                  <a:gd name="T40" fmla="*/ 2147483646 w 92"/>
                  <a:gd name="T41" fmla="*/ 2147483646 h 109"/>
                  <a:gd name="T42" fmla="*/ 2147483646 w 92"/>
                  <a:gd name="T43" fmla="*/ 2147483646 h 109"/>
                  <a:gd name="T44" fmla="*/ 2147483646 w 92"/>
                  <a:gd name="T45" fmla="*/ 2147483646 h 109"/>
                  <a:gd name="T46" fmla="*/ 2147483646 w 92"/>
                  <a:gd name="T47" fmla="*/ 2147483646 h 109"/>
                  <a:gd name="T48" fmla="*/ 2147483646 w 92"/>
                  <a:gd name="T49" fmla="*/ 0 h 109"/>
                  <a:gd name="T50" fmla="*/ 2147483646 w 92"/>
                  <a:gd name="T51" fmla="*/ 2147483646 h 109"/>
                  <a:gd name="T52" fmla="*/ 2147483646 w 92"/>
                  <a:gd name="T53" fmla="*/ 2147483646 h 109"/>
                  <a:gd name="T54" fmla="*/ 2147483646 w 92"/>
                  <a:gd name="T55" fmla="*/ 2147483646 h 109"/>
                  <a:gd name="T56" fmla="*/ 2147483646 w 92"/>
                  <a:gd name="T57" fmla="*/ 2147483646 h 109"/>
                  <a:gd name="T58" fmla="*/ 2147483646 w 92"/>
                  <a:gd name="T59" fmla="*/ 2147483646 h 109"/>
                  <a:gd name="T60" fmla="*/ 2147483646 w 92"/>
                  <a:gd name="T61" fmla="*/ 2147483646 h 109"/>
                  <a:gd name="T62" fmla="*/ 2147483646 w 92"/>
                  <a:gd name="T63" fmla="*/ 2147483646 h 109"/>
                  <a:gd name="T64" fmla="*/ 2147483646 w 92"/>
                  <a:gd name="T65" fmla="*/ 2147483646 h 109"/>
                  <a:gd name="T66" fmla="*/ 2147483646 w 92"/>
                  <a:gd name="T67" fmla="*/ 2147483646 h 109"/>
                  <a:gd name="T68" fmla="*/ 2147483646 w 92"/>
                  <a:gd name="T69" fmla="*/ 2147483646 h 109"/>
                  <a:gd name="T70" fmla="*/ 2147483646 w 92"/>
                  <a:gd name="T71" fmla="*/ 2147483646 h 109"/>
                  <a:gd name="T72" fmla="*/ 2147483646 w 92"/>
                  <a:gd name="T73" fmla="*/ 2147483646 h 109"/>
                  <a:gd name="T74" fmla="*/ 2147483646 w 92"/>
                  <a:gd name="T75" fmla="*/ 2147483646 h 109"/>
                  <a:gd name="T76" fmla="*/ 2147483646 w 92"/>
                  <a:gd name="T77" fmla="*/ 2147483646 h 109"/>
                  <a:gd name="T78" fmla="*/ 2147483646 w 92"/>
                  <a:gd name="T79" fmla="*/ 2147483646 h 109"/>
                  <a:gd name="T80" fmla="*/ 2147483646 w 92"/>
                  <a:gd name="T81" fmla="*/ 2147483646 h 109"/>
                  <a:gd name="T82" fmla="*/ 2147483646 w 92"/>
                  <a:gd name="T83" fmla="*/ 2147483646 h 109"/>
                  <a:gd name="T84" fmla="*/ 2147483646 w 92"/>
                  <a:gd name="T85" fmla="*/ 2147483646 h 109"/>
                  <a:gd name="T86" fmla="*/ 2147483646 w 92"/>
                  <a:gd name="T87" fmla="*/ 2147483646 h 109"/>
                  <a:gd name="T88" fmla="*/ 2147483646 w 92"/>
                  <a:gd name="T89" fmla="*/ 2147483646 h 109"/>
                  <a:gd name="T90" fmla="*/ 2147483646 w 92"/>
                  <a:gd name="T91" fmla="*/ 2147483646 h 109"/>
                  <a:gd name="T92" fmla="*/ 2147483646 w 92"/>
                  <a:gd name="T93" fmla="*/ 2147483646 h 109"/>
                  <a:gd name="T94" fmla="*/ 2147483646 w 92"/>
                  <a:gd name="T95" fmla="*/ 2147483646 h 109"/>
                  <a:gd name="T96" fmla="*/ 2147483646 w 92"/>
                  <a:gd name="T97" fmla="*/ 2147483646 h 109"/>
                  <a:gd name="T98" fmla="*/ 2147483646 w 92"/>
                  <a:gd name="T99" fmla="*/ 2147483646 h 109"/>
                  <a:gd name="T100" fmla="*/ 2147483646 w 92"/>
                  <a:gd name="T101" fmla="*/ 2147483646 h 10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92" h="109">
                    <a:moveTo>
                      <a:pt x="62" y="105"/>
                    </a:moveTo>
                    <a:cubicBezTo>
                      <a:pt x="62" y="107"/>
                      <a:pt x="60" y="109"/>
                      <a:pt x="58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3" y="109"/>
                      <a:pt x="31" y="107"/>
                      <a:pt x="31" y="105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31" y="103"/>
                      <a:pt x="33" y="101"/>
                      <a:pt x="35" y="101"/>
                    </a:cubicBezTo>
                    <a:cubicBezTo>
                      <a:pt x="58" y="101"/>
                      <a:pt x="58" y="101"/>
                      <a:pt x="58" y="101"/>
                    </a:cubicBezTo>
                    <a:cubicBezTo>
                      <a:pt x="60" y="101"/>
                      <a:pt x="62" y="103"/>
                      <a:pt x="62" y="105"/>
                    </a:cubicBezTo>
                    <a:close/>
                    <a:moveTo>
                      <a:pt x="62" y="95"/>
                    </a:moveTo>
                    <a:cubicBezTo>
                      <a:pt x="62" y="93"/>
                      <a:pt x="60" y="92"/>
                      <a:pt x="58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3" y="92"/>
                      <a:pt x="31" y="93"/>
                      <a:pt x="31" y="95"/>
                    </a:cubicBezTo>
                    <a:cubicBezTo>
                      <a:pt x="31" y="95"/>
                      <a:pt x="31" y="95"/>
                      <a:pt x="31" y="95"/>
                    </a:cubicBezTo>
                    <a:cubicBezTo>
                      <a:pt x="31" y="97"/>
                      <a:pt x="33" y="99"/>
                      <a:pt x="35" y="99"/>
                    </a:cubicBezTo>
                    <a:cubicBezTo>
                      <a:pt x="58" y="99"/>
                      <a:pt x="58" y="99"/>
                      <a:pt x="58" y="99"/>
                    </a:cubicBezTo>
                    <a:cubicBezTo>
                      <a:pt x="60" y="99"/>
                      <a:pt x="62" y="97"/>
                      <a:pt x="62" y="95"/>
                    </a:cubicBezTo>
                    <a:close/>
                    <a:moveTo>
                      <a:pt x="50" y="54"/>
                    </a:moveTo>
                    <a:cubicBezTo>
                      <a:pt x="45" y="54"/>
                      <a:pt x="45" y="54"/>
                      <a:pt x="45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89"/>
                      <a:pt x="43" y="89"/>
                      <a:pt x="43" y="89"/>
                    </a:cubicBezTo>
                    <a:cubicBezTo>
                      <a:pt x="44" y="89"/>
                      <a:pt x="45" y="89"/>
                      <a:pt x="46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6" y="89"/>
                      <a:pt x="47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8" y="89"/>
                      <a:pt x="49" y="89"/>
                      <a:pt x="50" y="89"/>
                    </a:cubicBezTo>
                    <a:lnTo>
                      <a:pt x="50" y="54"/>
                    </a:lnTo>
                    <a:close/>
                    <a:moveTo>
                      <a:pt x="34" y="39"/>
                    </a:moveTo>
                    <a:cubicBezTo>
                      <a:pt x="31" y="39"/>
                      <a:pt x="28" y="42"/>
                      <a:pt x="28" y="45"/>
                    </a:cubicBezTo>
                    <a:cubicBezTo>
                      <a:pt x="28" y="48"/>
                      <a:pt x="31" y="50"/>
                      <a:pt x="34" y="50"/>
                    </a:cubicBezTo>
                    <a:cubicBezTo>
                      <a:pt x="39" y="50"/>
                      <a:pt x="39" y="50"/>
                      <a:pt x="39" y="50"/>
                    </a:cubicBezTo>
                    <a:cubicBezTo>
                      <a:pt x="39" y="45"/>
                      <a:pt x="39" y="45"/>
                      <a:pt x="39" y="45"/>
                    </a:cubicBezTo>
                    <a:cubicBezTo>
                      <a:pt x="39" y="42"/>
                      <a:pt x="37" y="39"/>
                      <a:pt x="34" y="39"/>
                    </a:cubicBezTo>
                    <a:close/>
                    <a:moveTo>
                      <a:pt x="65" y="45"/>
                    </a:moveTo>
                    <a:cubicBezTo>
                      <a:pt x="65" y="42"/>
                      <a:pt x="62" y="39"/>
                      <a:pt x="59" y="39"/>
                    </a:cubicBezTo>
                    <a:cubicBezTo>
                      <a:pt x="56" y="39"/>
                      <a:pt x="54" y="42"/>
                      <a:pt x="54" y="45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62" y="50"/>
                      <a:pt x="65" y="48"/>
                      <a:pt x="65" y="45"/>
                    </a:cubicBezTo>
                    <a:close/>
                    <a:moveTo>
                      <a:pt x="77" y="35"/>
                    </a:moveTo>
                    <a:cubicBezTo>
                      <a:pt x="74" y="25"/>
                      <a:pt x="63" y="14"/>
                      <a:pt x="46" y="14"/>
                    </a:cubicBezTo>
                    <a:cubicBezTo>
                      <a:pt x="30" y="14"/>
                      <a:pt x="19" y="25"/>
                      <a:pt x="16" y="35"/>
                    </a:cubicBezTo>
                    <a:cubicBezTo>
                      <a:pt x="14" y="42"/>
                      <a:pt x="16" y="49"/>
                      <a:pt x="19" y="56"/>
                    </a:cubicBezTo>
                    <a:cubicBezTo>
                      <a:pt x="23" y="62"/>
                      <a:pt x="26" y="67"/>
                      <a:pt x="29" y="73"/>
                    </a:cubicBezTo>
                    <a:cubicBezTo>
                      <a:pt x="30" y="77"/>
                      <a:pt x="31" y="82"/>
                      <a:pt x="32" y="85"/>
                    </a:cubicBezTo>
                    <a:cubicBezTo>
                      <a:pt x="32" y="88"/>
                      <a:pt x="33" y="89"/>
                      <a:pt x="37" y="89"/>
                    </a:cubicBezTo>
                    <a:cubicBezTo>
                      <a:pt x="38" y="89"/>
                      <a:pt x="38" y="89"/>
                      <a:pt x="39" y="89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31" y="54"/>
                      <a:pt x="29" y="53"/>
                      <a:pt x="27" y="51"/>
                    </a:cubicBezTo>
                    <a:cubicBezTo>
                      <a:pt x="26" y="49"/>
                      <a:pt x="25" y="47"/>
                      <a:pt x="25" y="45"/>
                    </a:cubicBezTo>
                    <a:cubicBezTo>
                      <a:pt x="25" y="42"/>
                      <a:pt x="26" y="40"/>
                      <a:pt x="27" y="38"/>
                    </a:cubicBezTo>
                    <a:cubicBezTo>
                      <a:pt x="29" y="36"/>
                      <a:pt x="31" y="35"/>
                      <a:pt x="34" y="35"/>
                    </a:cubicBezTo>
                    <a:cubicBezTo>
                      <a:pt x="39" y="35"/>
                      <a:pt x="43" y="39"/>
                      <a:pt x="43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2"/>
                      <a:pt x="51" y="40"/>
                      <a:pt x="53" y="38"/>
                    </a:cubicBezTo>
                    <a:cubicBezTo>
                      <a:pt x="54" y="36"/>
                      <a:pt x="57" y="35"/>
                      <a:pt x="59" y="35"/>
                    </a:cubicBezTo>
                    <a:cubicBezTo>
                      <a:pt x="62" y="35"/>
                      <a:pt x="64" y="36"/>
                      <a:pt x="66" y="38"/>
                    </a:cubicBezTo>
                    <a:cubicBezTo>
                      <a:pt x="67" y="40"/>
                      <a:pt x="68" y="42"/>
                      <a:pt x="68" y="45"/>
                    </a:cubicBezTo>
                    <a:cubicBezTo>
                      <a:pt x="68" y="47"/>
                      <a:pt x="67" y="49"/>
                      <a:pt x="66" y="51"/>
                    </a:cubicBezTo>
                    <a:cubicBezTo>
                      <a:pt x="64" y="53"/>
                      <a:pt x="62" y="54"/>
                      <a:pt x="59" y="54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9" y="89"/>
                      <a:pt x="60" y="88"/>
                      <a:pt x="61" y="85"/>
                    </a:cubicBezTo>
                    <a:cubicBezTo>
                      <a:pt x="62" y="82"/>
                      <a:pt x="62" y="77"/>
                      <a:pt x="64" y="73"/>
                    </a:cubicBezTo>
                    <a:cubicBezTo>
                      <a:pt x="67" y="67"/>
                      <a:pt x="70" y="62"/>
                      <a:pt x="73" y="56"/>
                    </a:cubicBezTo>
                    <a:cubicBezTo>
                      <a:pt x="77" y="49"/>
                      <a:pt x="79" y="42"/>
                      <a:pt x="77" y="35"/>
                    </a:cubicBezTo>
                    <a:close/>
                    <a:moveTo>
                      <a:pt x="50" y="3"/>
                    </a:moveTo>
                    <a:cubicBezTo>
                      <a:pt x="50" y="1"/>
                      <a:pt x="48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1"/>
                      <a:pt x="43" y="3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11"/>
                      <a:pt x="45" y="12"/>
                      <a:pt x="46" y="12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8" y="12"/>
                      <a:pt x="50" y="11"/>
                      <a:pt x="50" y="9"/>
                    </a:cubicBezTo>
                    <a:lnTo>
                      <a:pt x="50" y="3"/>
                    </a:lnTo>
                    <a:close/>
                    <a:moveTo>
                      <a:pt x="68" y="8"/>
                    </a:moveTo>
                    <a:cubicBezTo>
                      <a:pt x="69" y="7"/>
                      <a:pt x="68" y="5"/>
                      <a:pt x="67" y="4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65" y="3"/>
                      <a:pt x="63" y="4"/>
                      <a:pt x="62" y="5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2"/>
                      <a:pt x="59" y="14"/>
                      <a:pt x="61" y="1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2" y="16"/>
                      <a:pt x="64" y="15"/>
                      <a:pt x="65" y="14"/>
                    </a:cubicBezTo>
                    <a:lnTo>
                      <a:pt x="68" y="8"/>
                    </a:lnTo>
                    <a:close/>
                    <a:moveTo>
                      <a:pt x="82" y="19"/>
                    </a:moveTo>
                    <a:cubicBezTo>
                      <a:pt x="83" y="18"/>
                      <a:pt x="83" y="16"/>
                      <a:pt x="82" y="15"/>
                    </a:cubicBezTo>
                    <a:cubicBezTo>
                      <a:pt x="82" y="15"/>
                      <a:pt x="82" y="15"/>
                      <a:pt x="82" y="15"/>
                    </a:cubicBezTo>
                    <a:cubicBezTo>
                      <a:pt x="81" y="13"/>
                      <a:pt x="79" y="13"/>
                      <a:pt x="77" y="14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1" y="20"/>
                      <a:pt x="71" y="22"/>
                      <a:pt x="73" y="23"/>
                    </a:cubicBezTo>
                    <a:cubicBezTo>
                      <a:pt x="73" y="23"/>
                      <a:pt x="73" y="23"/>
                      <a:pt x="73" y="23"/>
                    </a:cubicBezTo>
                    <a:cubicBezTo>
                      <a:pt x="74" y="24"/>
                      <a:pt x="76" y="25"/>
                      <a:pt x="77" y="23"/>
                    </a:cubicBezTo>
                    <a:lnTo>
                      <a:pt x="82" y="19"/>
                    </a:lnTo>
                    <a:close/>
                    <a:moveTo>
                      <a:pt x="89" y="36"/>
                    </a:moveTo>
                    <a:cubicBezTo>
                      <a:pt x="91" y="35"/>
                      <a:pt x="92" y="33"/>
                      <a:pt x="92" y="32"/>
                    </a:cubicBezTo>
                    <a:cubicBezTo>
                      <a:pt x="92" y="32"/>
                      <a:pt x="92" y="32"/>
                      <a:pt x="92" y="32"/>
                    </a:cubicBezTo>
                    <a:cubicBezTo>
                      <a:pt x="91" y="30"/>
                      <a:pt x="90" y="29"/>
                      <a:pt x="88" y="29"/>
                    </a:cubicBezTo>
                    <a:cubicBezTo>
                      <a:pt x="82" y="30"/>
                      <a:pt x="82" y="30"/>
                      <a:pt x="82" y="30"/>
                    </a:cubicBezTo>
                    <a:cubicBezTo>
                      <a:pt x="80" y="30"/>
                      <a:pt x="79" y="32"/>
                      <a:pt x="79" y="34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79" y="36"/>
                      <a:pt x="81" y="37"/>
                      <a:pt x="83" y="37"/>
                    </a:cubicBezTo>
                    <a:lnTo>
                      <a:pt x="89" y="36"/>
                    </a:lnTo>
                    <a:close/>
                    <a:moveTo>
                      <a:pt x="88" y="53"/>
                    </a:moveTo>
                    <a:cubicBezTo>
                      <a:pt x="89" y="54"/>
                      <a:pt x="91" y="53"/>
                      <a:pt x="91" y="51"/>
                    </a:cubicBezTo>
                    <a:cubicBezTo>
                      <a:pt x="91" y="51"/>
                      <a:pt x="91" y="51"/>
                      <a:pt x="91" y="51"/>
                    </a:cubicBezTo>
                    <a:cubicBezTo>
                      <a:pt x="92" y="49"/>
                      <a:pt x="91" y="47"/>
                      <a:pt x="89" y="47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1" y="45"/>
                      <a:pt x="79" y="46"/>
                      <a:pt x="79" y="48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9" y="50"/>
                      <a:pt x="80" y="52"/>
                      <a:pt x="81" y="52"/>
                    </a:cubicBezTo>
                    <a:lnTo>
                      <a:pt x="88" y="53"/>
                    </a:lnTo>
                    <a:close/>
                    <a:moveTo>
                      <a:pt x="27" y="14"/>
                    </a:moveTo>
                    <a:cubicBezTo>
                      <a:pt x="28" y="15"/>
                      <a:pt x="30" y="16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4"/>
                      <a:pt x="34" y="12"/>
                      <a:pt x="33" y="11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29" y="4"/>
                      <a:pt x="27" y="3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5"/>
                      <a:pt x="23" y="7"/>
                      <a:pt x="24" y="8"/>
                    </a:cubicBezTo>
                    <a:lnTo>
                      <a:pt x="27" y="14"/>
                    </a:lnTo>
                    <a:close/>
                    <a:moveTo>
                      <a:pt x="15" y="23"/>
                    </a:moveTo>
                    <a:cubicBezTo>
                      <a:pt x="17" y="25"/>
                      <a:pt x="19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1" y="22"/>
                      <a:pt x="21" y="20"/>
                      <a:pt x="20" y="18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3"/>
                      <a:pt x="11" y="13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9" y="16"/>
                      <a:pt x="9" y="18"/>
                      <a:pt x="11" y="19"/>
                    </a:cubicBezTo>
                    <a:lnTo>
                      <a:pt x="15" y="23"/>
                    </a:lnTo>
                    <a:close/>
                    <a:moveTo>
                      <a:pt x="9" y="37"/>
                    </a:moveTo>
                    <a:cubicBezTo>
                      <a:pt x="11" y="37"/>
                      <a:pt x="13" y="36"/>
                      <a:pt x="13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4" y="32"/>
                      <a:pt x="12" y="30"/>
                      <a:pt x="11" y="30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3" y="29"/>
                      <a:pt x="1" y="30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3"/>
                      <a:pt x="2" y="35"/>
                      <a:pt x="3" y="36"/>
                    </a:cubicBezTo>
                    <a:lnTo>
                      <a:pt x="9" y="37"/>
                    </a:lnTo>
                    <a:close/>
                    <a:moveTo>
                      <a:pt x="11" y="52"/>
                    </a:moveTo>
                    <a:cubicBezTo>
                      <a:pt x="13" y="52"/>
                      <a:pt x="14" y="50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6"/>
                      <a:pt x="11" y="45"/>
                      <a:pt x="10" y="46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2" y="47"/>
                      <a:pt x="1" y="49"/>
                      <a:pt x="1" y="51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1" y="53"/>
                      <a:pt x="3" y="54"/>
                      <a:pt x="5" y="53"/>
                    </a:cubicBezTo>
                    <a:lnTo>
                      <a:pt x="11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82FCCFB-FA88-8A4E-BB12-EB5740BF8976}"/>
              </a:ext>
            </a:extLst>
          </p:cNvPr>
          <p:cNvGrpSpPr/>
          <p:nvPr/>
        </p:nvGrpSpPr>
        <p:grpSpPr>
          <a:xfrm>
            <a:off x="4596122" y="891961"/>
            <a:ext cx="1110941" cy="1679595"/>
            <a:chOff x="4596122" y="891961"/>
            <a:chExt cx="1110941" cy="1679595"/>
          </a:xfrm>
        </p:grpSpPr>
        <p:sp>
          <p:nvSpPr>
            <p:cNvPr id="27671" name="Freeform 6"/>
            <p:cNvSpPr>
              <a:spLocks/>
            </p:cNvSpPr>
            <p:nvPr/>
          </p:nvSpPr>
          <p:spPr bwMode="auto">
            <a:xfrm>
              <a:off x="4596122" y="891961"/>
              <a:ext cx="1058079" cy="1679595"/>
            </a:xfrm>
            <a:custGeom>
              <a:avLst/>
              <a:gdLst>
                <a:gd name="T0" fmla="*/ 174 w 698"/>
                <a:gd name="T1" fmla="*/ 82 h 1108"/>
                <a:gd name="T2" fmla="*/ 0 w 698"/>
                <a:gd name="T3" fmla="*/ 164 h 1108"/>
                <a:gd name="T4" fmla="*/ 0 w 698"/>
                <a:gd name="T5" fmla="*/ 164 h 1108"/>
                <a:gd name="T6" fmla="*/ 0 w 698"/>
                <a:gd name="T7" fmla="*/ 1108 h 1108"/>
                <a:gd name="T8" fmla="*/ 698 w 698"/>
                <a:gd name="T9" fmla="*/ 1108 h 1108"/>
                <a:gd name="T10" fmla="*/ 698 w 698"/>
                <a:gd name="T11" fmla="*/ 164 h 1108"/>
                <a:gd name="T12" fmla="*/ 698 w 698"/>
                <a:gd name="T13" fmla="*/ 164 h 1108"/>
                <a:gd name="T14" fmla="*/ 524 w 698"/>
                <a:gd name="T15" fmla="*/ 82 h 1108"/>
                <a:gd name="T16" fmla="*/ 349 w 698"/>
                <a:gd name="T17" fmla="*/ 0 h 1108"/>
                <a:gd name="T18" fmla="*/ 174 w 698"/>
                <a:gd name="T19" fmla="*/ 82 h 11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98" h="1108">
                  <a:moveTo>
                    <a:pt x="174" y="82"/>
                  </a:moveTo>
                  <a:lnTo>
                    <a:pt x="0" y="164"/>
                  </a:lnTo>
                  <a:lnTo>
                    <a:pt x="0" y="1108"/>
                  </a:lnTo>
                  <a:lnTo>
                    <a:pt x="698" y="1108"/>
                  </a:lnTo>
                  <a:lnTo>
                    <a:pt x="698" y="164"/>
                  </a:lnTo>
                  <a:lnTo>
                    <a:pt x="524" y="82"/>
                  </a:lnTo>
                  <a:lnTo>
                    <a:pt x="349" y="0"/>
                  </a:lnTo>
                  <a:lnTo>
                    <a:pt x="174" y="82"/>
                  </a:lnTo>
                  <a:close/>
                </a:path>
              </a:pathLst>
            </a:custGeom>
            <a:solidFill>
              <a:srgbClr val="E7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7679" name="Freeform 14"/>
            <p:cNvSpPr>
              <a:spLocks/>
            </p:cNvSpPr>
            <p:nvPr/>
          </p:nvSpPr>
          <p:spPr bwMode="auto">
            <a:xfrm>
              <a:off x="4599153" y="891961"/>
              <a:ext cx="529040" cy="1679595"/>
            </a:xfrm>
            <a:custGeom>
              <a:avLst/>
              <a:gdLst>
                <a:gd name="T0" fmla="*/ 175 w 349"/>
                <a:gd name="T1" fmla="*/ 82 h 1108"/>
                <a:gd name="T2" fmla="*/ 0 w 349"/>
                <a:gd name="T3" fmla="*/ 164 h 1108"/>
                <a:gd name="T4" fmla="*/ 0 w 349"/>
                <a:gd name="T5" fmla="*/ 1108 h 1108"/>
                <a:gd name="T6" fmla="*/ 349 w 349"/>
                <a:gd name="T7" fmla="*/ 1108 h 1108"/>
                <a:gd name="T8" fmla="*/ 349 w 349"/>
                <a:gd name="T9" fmla="*/ 0 h 1108"/>
                <a:gd name="T10" fmla="*/ 175 w 349"/>
                <a:gd name="T11" fmla="*/ 82 h 11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9" h="1108">
                  <a:moveTo>
                    <a:pt x="175" y="82"/>
                  </a:moveTo>
                  <a:lnTo>
                    <a:pt x="0" y="164"/>
                  </a:lnTo>
                  <a:lnTo>
                    <a:pt x="0" y="1108"/>
                  </a:lnTo>
                  <a:lnTo>
                    <a:pt x="349" y="1108"/>
                  </a:lnTo>
                  <a:lnTo>
                    <a:pt x="349" y="0"/>
                  </a:lnTo>
                  <a:lnTo>
                    <a:pt x="175" y="82"/>
                  </a:lnTo>
                  <a:close/>
                </a:path>
              </a:pathLst>
            </a:custGeom>
            <a:solidFill>
              <a:srgbClr val="ED7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7656" name="Freeform 85"/>
            <p:cNvSpPr>
              <a:spLocks noEditPoints="1"/>
            </p:cNvSpPr>
            <p:nvPr/>
          </p:nvSpPr>
          <p:spPr bwMode="auto">
            <a:xfrm>
              <a:off x="4962525" y="1174750"/>
              <a:ext cx="368300" cy="333375"/>
            </a:xfrm>
            <a:custGeom>
              <a:avLst/>
              <a:gdLst>
                <a:gd name="T0" fmla="*/ 2147483646 w 95"/>
                <a:gd name="T1" fmla="*/ 2147483646 h 86"/>
                <a:gd name="T2" fmla="*/ 2147483646 w 95"/>
                <a:gd name="T3" fmla="*/ 2147483646 h 86"/>
                <a:gd name="T4" fmla="*/ 2147483646 w 95"/>
                <a:gd name="T5" fmla="*/ 2147483646 h 86"/>
                <a:gd name="T6" fmla="*/ 2147483646 w 95"/>
                <a:gd name="T7" fmla="*/ 0 h 86"/>
                <a:gd name="T8" fmla="*/ 2147483646 w 95"/>
                <a:gd name="T9" fmla="*/ 2147483646 h 86"/>
                <a:gd name="T10" fmla="*/ 2147483646 w 95"/>
                <a:gd name="T11" fmla="*/ 2147483646 h 86"/>
                <a:gd name="T12" fmla="*/ 2147483646 w 95"/>
                <a:gd name="T13" fmla="*/ 2147483646 h 86"/>
                <a:gd name="T14" fmla="*/ 2147483646 w 95"/>
                <a:gd name="T15" fmla="*/ 2147483646 h 86"/>
                <a:gd name="T16" fmla="*/ 2147483646 w 95"/>
                <a:gd name="T17" fmla="*/ 2147483646 h 86"/>
                <a:gd name="T18" fmla="*/ 2147483646 w 95"/>
                <a:gd name="T19" fmla="*/ 2147483646 h 86"/>
                <a:gd name="T20" fmla="*/ 2147483646 w 95"/>
                <a:gd name="T21" fmla="*/ 2147483646 h 86"/>
                <a:gd name="T22" fmla="*/ 2147483646 w 95"/>
                <a:gd name="T23" fmla="*/ 2147483646 h 86"/>
                <a:gd name="T24" fmla="*/ 2147483646 w 95"/>
                <a:gd name="T25" fmla="*/ 2147483646 h 86"/>
                <a:gd name="T26" fmla="*/ 2147483646 w 95"/>
                <a:gd name="T27" fmla="*/ 2147483646 h 86"/>
                <a:gd name="T28" fmla="*/ 2147483646 w 95"/>
                <a:gd name="T29" fmla="*/ 2147483646 h 86"/>
                <a:gd name="T30" fmla="*/ 2147483646 w 95"/>
                <a:gd name="T31" fmla="*/ 2147483646 h 86"/>
                <a:gd name="T32" fmla="*/ 0 w 95"/>
                <a:gd name="T33" fmla="*/ 2147483646 h 86"/>
                <a:gd name="T34" fmla="*/ 2147483646 w 95"/>
                <a:gd name="T35" fmla="*/ 2147483646 h 86"/>
                <a:gd name="T36" fmla="*/ 2147483646 w 95"/>
                <a:gd name="T37" fmla="*/ 2147483646 h 86"/>
                <a:gd name="T38" fmla="*/ 2147483646 w 95"/>
                <a:gd name="T39" fmla="*/ 2147483646 h 86"/>
                <a:gd name="T40" fmla="*/ 2147483646 w 95"/>
                <a:gd name="T41" fmla="*/ 2147483646 h 86"/>
                <a:gd name="T42" fmla="*/ 0 w 95"/>
                <a:gd name="T43" fmla="*/ 2147483646 h 86"/>
                <a:gd name="T44" fmla="*/ 2147483646 w 95"/>
                <a:gd name="T45" fmla="*/ 2147483646 h 86"/>
                <a:gd name="T46" fmla="*/ 2147483646 w 95"/>
                <a:gd name="T47" fmla="*/ 2147483646 h 86"/>
                <a:gd name="T48" fmla="*/ 2147483646 w 95"/>
                <a:gd name="T49" fmla="*/ 2147483646 h 86"/>
                <a:gd name="T50" fmla="*/ 2147483646 w 95"/>
                <a:gd name="T51" fmla="*/ 2147483646 h 86"/>
                <a:gd name="T52" fmla="*/ 2147483646 w 95"/>
                <a:gd name="T53" fmla="*/ 2147483646 h 86"/>
                <a:gd name="T54" fmla="*/ 2147483646 w 95"/>
                <a:gd name="T55" fmla="*/ 2147483646 h 86"/>
                <a:gd name="T56" fmla="*/ 2147483646 w 95"/>
                <a:gd name="T57" fmla="*/ 2147483646 h 86"/>
                <a:gd name="T58" fmla="*/ 2147483646 w 95"/>
                <a:gd name="T59" fmla="*/ 2147483646 h 86"/>
                <a:gd name="T60" fmla="*/ 2147483646 w 95"/>
                <a:gd name="T61" fmla="*/ 2147483646 h 86"/>
                <a:gd name="T62" fmla="*/ 2147483646 w 95"/>
                <a:gd name="T63" fmla="*/ 2147483646 h 86"/>
                <a:gd name="T64" fmla="*/ 2147483646 w 95"/>
                <a:gd name="T65" fmla="*/ 2147483646 h 86"/>
                <a:gd name="T66" fmla="*/ 2147483646 w 95"/>
                <a:gd name="T67" fmla="*/ 2147483646 h 86"/>
                <a:gd name="T68" fmla="*/ 2147483646 w 95"/>
                <a:gd name="T69" fmla="*/ 2147483646 h 86"/>
                <a:gd name="T70" fmla="*/ 2147483646 w 95"/>
                <a:gd name="T71" fmla="*/ 2147483646 h 8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95" h="86">
                  <a:moveTo>
                    <a:pt x="65" y="12"/>
                  </a:moveTo>
                  <a:cubicBezTo>
                    <a:pt x="59" y="12"/>
                    <a:pt x="59" y="12"/>
                    <a:pt x="59" y="12"/>
                  </a:cubicBezTo>
                  <a:cubicBezTo>
                    <a:pt x="59" y="8"/>
                    <a:pt x="56" y="5"/>
                    <a:pt x="5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9" y="5"/>
                    <a:pt x="36" y="8"/>
                    <a:pt x="3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5"/>
                    <a:pt x="35" y="0"/>
                    <a:pt x="41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0" y="0"/>
                    <a:pt x="65" y="5"/>
                    <a:pt x="65" y="12"/>
                  </a:cubicBezTo>
                  <a:close/>
                  <a:moveTo>
                    <a:pt x="14" y="48"/>
                  </a:moveTo>
                  <a:cubicBezTo>
                    <a:pt x="38" y="48"/>
                    <a:pt x="38" y="48"/>
                    <a:pt x="38" y="48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42"/>
                    <a:pt x="40" y="40"/>
                    <a:pt x="43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5" y="40"/>
                    <a:pt x="57" y="42"/>
                    <a:pt x="57" y="44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8" y="48"/>
                    <a:pt x="94" y="42"/>
                    <a:pt x="95" y="34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5" y="20"/>
                    <a:pt x="90" y="14"/>
                    <a:pt x="84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5" y="14"/>
                    <a:pt x="0" y="20"/>
                    <a:pt x="0" y="2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2"/>
                    <a:pt x="7" y="48"/>
                    <a:pt x="14" y="48"/>
                  </a:cubicBezTo>
                  <a:close/>
                  <a:moveTo>
                    <a:pt x="81" y="52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7" y="58"/>
                    <a:pt x="55" y="60"/>
                    <a:pt x="52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0" y="60"/>
                    <a:pt x="38" y="58"/>
                    <a:pt x="38" y="55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8" y="52"/>
                    <a:pt x="3" y="49"/>
                    <a:pt x="0" y="4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80"/>
                    <a:pt x="5" y="86"/>
                    <a:pt x="11" y="86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4" y="86"/>
                    <a:pt x="84" y="86"/>
                    <a:pt x="84" y="86"/>
                  </a:cubicBezTo>
                  <a:cubicBezTo>
                    <a:pt x="90" y="86"/>
                    <a:pt x="95" y="80"/>
                    <a:pt x="95" y="73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2" y="49"/>
                    <a:pt x="87" y="52"/>
                    <a:pt x="81" y="52"/>
                  </a:cubicBezTo>
                  <a:close/>
                  <a:moveTo>
                    <a:pt x="52" y="43"/>
                  </a:moveTo>
                  <a:cubicBezTo>
                    <a:pt x="43" y="43"/>
                    <a:pt x="43" y="43"/>
                    <a:pt x="43" y="43"/>
                  </a:cubicBezTo>
                  <a:cubicBezTo>
                    <a:pt x="42" y="43"/>
                    <a:pt x="41" y="44"/>
                    <a:pt x="41" y="45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1" y="56"/>
                    <a:pt x="42" y="57"/>
                    <a:pt x="43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3" y="57"/>
                    <a:pt x="54" y="56"/>
                    <a:pt x="54" y="5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44"/>
                    <a:pt x="53" y="43"/>
                    <a:pt x="52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7662" name="TextBox 93"/>
            <p:cNvSpPr txBox="1">
              <a:spLocks noChangeArrowheads="1"/>
            </p:cNvSpPr>
            <p:nvPr/>
          </p:nvSpPr>
          <p:spPr bwMode="auto">
            <a:xfrm>
              <a:off x="4625975" y="1619250"/>
              <a:ext cx="1081088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Open Sans" panose="020B0606030504020204" pitchFamily="34" charset="0"/>
                </a:rPr>
                <a:t>Lorem ipsum dolor sit amet, consectetur</a:t>
              </a:r>
              <a:endPara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82B307E-D0C1-684B-BCA8-8D3F550C45C5}"/>
              </a:ext>
            </a:extLst>
          </p:cNvPr>
          <p:cNvGrpSpPr/>
          <p:nvPr/>
        </p:nvGrpSpPr>
        <p:grpSpPr>
          <a:xfrm>
            <a:off x="6503090" y="891961"/>
            <a:ext cx="1108973" cy="1679595"/>
            <a:chOff x="6503090" y="891961"/>
            <a:chExt cx="1108973" cy="1679595"/>
          </a:xfrm>
        </p:grpSpPr>
        <p:sp>
          <p:nvSpPr>
            <p:cNvPr id="27672" name="Freeform 7"/>
            <p:cNvSpPr>
              <a:spLocks/>
            </p:cNvSpPr>
            <p:nvPr/>
          </p:nvSpPr>
          <p:spPr bwMode="auto">
            <a:xfrm>
              <a:off x="6503090" y="891961"/>
              <a:ext cx="1059595" cy="1679595"/>
            </a:xfrm>
            <a:custGeom>
              <a:avLst/>
              <a:gdLst>
                <a:gd name="T0" fmla="*/ 175 w 699"/>
                <a:gd name="T1" fmla="*/ 82 h 1108"/>
                <a:gd name="T2" fmla="*/ 0 w 699"/>
                <a:gd name="T3" fmla="*/ 164 h 1108"/>
                <a:gd name="T4" fmla="*/ 0 w 699"/>
                <a:gd name="T5" fmla="*/ 164 h 1108"/>
                <a:gd name="T6" fmla="*/ 0 w 699"/>
                <a:gd name="T7" fmla="*/ 1108 h 1108"/>
                <a:gd name="T8" fmla="*/ 699 w 699"/>
                <a:gd name="T9" fmla="*/ 1108 h 1108"/>
                <a:gd name="T10" fmla="*/ 699 w 699"/>
                <a:gd name="T11" fmla="*/ 164 h 1108"/>
                <a:gd name="T12" fmla="*/ 699 w 699"/>
                <a:gd name="T13" fmla="*/ 164 h 1108"/>
                <a:gd name="T14" fmla="*/ 524 w 699"/>
                <a:gd name="T15" fmla="*/ 82 h 1108"/>
                <a:gd name="T16" fmla="*/ 349 w 699"/>
                <a:gd name="T17" fmla="*/ 0 h 1108"/>
                <a:gd name="T18" fmla="*/ 175 w 699"/>
                <a:gd name="T19" fmla="*/ 82 h 11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99" h="1108">
                  <a:moveTo>
                    <a:pt x="175" y="82"/>
                  </a:moveTo>
                  <a:lnTo>
                    <a:pt x="0" y="164"/>
                  </a:lnTo>
                  <a:lnTo>
                    <a:pt x="0" y="1108"/>
                  </a:lnTo>
                  <a:lnTo>
                    <a:pt x="699" y="1108"/>
                  </a:lnTo>
                  <a:lnTo>
                    <a:pt x="699" y="164"/>
                  </a:lnTo>
                  <a:lnTo>
                    <a:pt x="524" y="82"/>
                  </a:lnTo>
                  <a:lnTo>
                    <a:pt x="349" y="0"/>
                  </a:lnTo>
                  <a:lnTo>
                    <a:pt x="175" y="82"/>
                  </a:lnTo>
                  <a:close/>
                </a:path>
              </a:pathLst>
            </a:custGeom>
            <a:solidFill>
              <a:srgbClr val="D02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7680" name="Freeform 15"/>
            <p:cNvSpPr>
              <a:spLocks/>
            </p:cNvSpPr>
            <p:nvPr/>
          </p:nvSpPr>
          <p:spPr bwMode="auto">
            <a:xfrm>
              <a:off x="6510669" y="891961"/>
              <a:ext cx="530555" cy="1679595"/>
            </a:xfrm>
            <a:custGeom>
              <a:avLst/>
              <a:gdLst>
                <a:gd name="T0" fmla="*/ 175 w 350"/>
                <a:gd name="T1" fmla="*/ 82 h 1108"/>
                <a:gd name="T2" fmla="*/ 0 w 350"/>
                <a:gd name="T3" fmla="*/ 164 h 1108"/>
                <a:gd name="T4" fmla="*/ 0 w 350"/>
                <a:gd name="T5" fmla="*/ 1108 h 1108"/>
                <a:gd name="T6" fmla="*/ 350 w 350"/>
                <a:gd name="T7" fmla="*/ 1108 h 1108"/>
                <a:gd name="T8" fmla="*/ 350 w 350"/>
                <a:gd name="T9" fmla="*/ 0 h 1108"/>
                <a:gd name="T10" fmla="*/ 175 w 350"/>
                <a:gd name="T11" fmla="*/ 82 h 11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0" h="1108">
                  <a:moveTo>
                    <a:pt x="175" y="82"/>
                  </a:moveTo>
                  <a:lnTo>
                    <a:pt x="0" y="164"/>
                  </a:lnTo>
                  <a:lnTo>
                    <a:pt x="0" y="1108"/>
                  </a:lnTo>
                  <a:lnTo>
                    <a:pt x="350" y="1108"/>
                  </a:lnTo>
                  <a:lnTo>
                    <a:pt x="350" y="0"/>
                  </a:lnTo>
                  <a:lnTo>
                    <a:pt x="175" y="82"/>
                  </a:lnTo>
                  <a:close/>
                </a:path>
              </a:pathLst>
            </a:custGeom>
            <a:solidFill>
              <a:srgbClr val="D352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7657" name="Freeform 86"/>
            <p:cNvSpPr>
              <a:spLocks noEditPoints="1"/>
            </p:cNvSpPr>
            <p:nvPr/>
          </p:nvSpPr>
          <p:spPr bwMode="auto">
            <a:xfrm>
              <a:off x="6867525" y="1162050"/>
              <a:ext cx="373063" cy="369888"/>
            </a:xfrm>
            <a:custGeom>
              <a:avLst/>
              <a:gdLst>
                <a:gd name="T0" fmla="*/ 2147483646 w 96"/>
                <a:gd name="T1" fmla="*/ 2147483646 h 95"/>
                <a:gd name="T2" fmla="*/ 2147483646 w 96"/>
                <a:gd name="T3" fmla="*/ 2147483646 h 95"/>
                <a:gd name="T4" fmla="*/ 2147483646 w 96"/>
                <a:gd name="T5" fmla="*/ 2147483646 h 95"/>
                <a:gd name="T6" fmla="*/ 0 w 96"/>
                <a:gd name="T7" fmla="*/ 2147483646 h 95"/>
                <a:gd name="T8" fmla="*/ 2147483646 w 96"/>
                <a:gd name="T9" fmla="*/ 2147483646 h 95"/>
                <a:gd name="T10" fmla="*/ 2147483646 w 96"/>
                <a:gd name="T11" fmla="*/ 2147483646 h 95"/>
                <a:gd name="T12" fmla="*/ 2147483646 w 96"/>
                <a:gd name="T13" fmla="*/ 0 h 95"/>
                <a:gd name="T14" fmla="*/ 2147483646 w 96"/>
                <a:gd name="T15" fmla="*/ 2147483646 h 95"/>
                <a:gd name="T16" fmla="*/ 2147483646 w 96"/>
                <a:gd name="T17" fmla="*/ 2147483646 h 95"/>
                <a:gd name="T18" fmla="*/ 2147483646 w 96"/>
                <a:gd name="T19" fmla="*/ 0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6" h="95">
                  <a:moveTo>
                    <a:pt x="45" y="50"/>
                  </a:moveTo>
                  <a:cubicBezTo>
                    <a:pt x="90" y="50"/>
                    <a:pt x="90" y="50"/>
                    <a:pt x="90" y="50"/>
                  </a:cubicBezTo>
                  <a:cubicBezTo>
                    <a:pt x="90" y="75"/>
                    <a:pt x="70" y="95"/>
                    <a:pt x="45" y="95"/>
                  </a:cubicBezTo>
                  <a:cubicBezTo>
                    <a:pt x="20" y="95"/>
                    <a:pt x="0" y="75"/>
                    <a:pt x="0" y="50"/>
                  </a:cubicBezTo>
                  <a:cubicBezTo>
                    <a:pt x="0" y="26"/>
                    <a:pt x="20" y="5"/>
                    <a:pt x="45" y="5"/>
                  </a:cubicBezTo>
                  <a:lnTo>
                    <a:pt x="45" y="50"/>
                  </a:lnTo>
                  <a:close/>
                  <a:moveTo>
                    <a:pt x="51" y="0"/>
                  </a:moveTo>
                  <a:cubicBezTo>
                    <a:pt x="51" y="45"/>
                    <a:pt x="51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6" y="20"/>
                    <a:pt x="76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7663" name="TextBox 93"/>
            <p:cNvSpPr txBox="1">
              <a:spLocks noChangeArrowheads="1"/>
            </p:cNvSpPr>
            <p:nvPr/>
          </p:nvSpPr>
          <p:spPr bwMode="auto">
            <a:xfrm>
              <a:off x="6530975" y="1616075"/>
              <a:ext cx="1081088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Open Sans" panose="020B0606030504020204" pitchFamily="34" charset="0"/>
                </a:rPr>
                <a:t>Lorem ipsum dolor sit amet, consectetur</a:t>
              </a:r>
              <a:endPara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30167A5-CA44-7548-9F88-BBE0617FBC05}"/>
              </a:ext>
            </a:extLst>
          </p:cNvPr>
          <p:cNvGrpSpPr/>
          <p:nvPr/>
        </p:nvGrpSpPr>
        <p:grpSpPr>
          <a:xfrm>
            <a:off x="8414605" y="891961"/>
            <a:ext cx="1110395" cy="1679595"/>
            <a:chOff x="8414605" y="891961"/>
            <a:chExt cx="1110395" cy="1679595"/>
          </a:xfrm>
        </p:grpSpPr>
        <p:sp>
          <p:nvSpPr>
            <p:cNvPr id="27677" name="Freeform 12"/>
            <p:cNvSpPr>
              <a:spLocks/>
            </p:cNvSpPr>
            <p:nvPr/>
          </p:nvSpPr>
          <p:spPr bwMode="auto">
            <a:xfrm>
              <a:off x="8414605" y="891961"/>
              <a:ext cx="1059595" cy="1679595"/>
            </a:xfrm>
            <a:custGeom>
              <a:avLst/>
              <a:gdLst>
                <a:gd name="T0" fmla="*/ 175 w 699"/>
                <a:gd name="T1" fmla="*/ 82 h 1108"/>
                <a:gd name="T2" fmla="*/ 0 w 699"/>
                <a:gd name="T3" fmla="*/ 164 h 1108"/>
                <a:gd name="T4" fmla="*/ 0 w 699"/>
                <a:gd name="T5" fmla="*/ 164 h 1108"/>
                <a:gd name="T6" fmla="*/ 0 w 699"/>
                <a:gd name="T7" fmla="*/ 1108 h 1108"/>
                <a:gd name="T8" fmla="*/ 699 w 699"/>
                <a:gd name="T9" fmla="*/ 1108 h 1108"/>
                <a:gd name="T10" fmla="*/ 699 w 699"/>
                <a:gd name="T11" fmla="*/ 164 h 1108"/>
                <a:gd name="T12" fmla="*/ 699 w 699"/>
                <a:gd name="T13" fmla="*/ 164 h 1108"/>
                <a:gd name="T14" fmla="*/ 524 w 699"/>
                <a:gd name="T15" fmla="*/ 82 h 1108"/>
                <a:gd name="T16" fmla="*/ 350 w 699"/>
                <a:gd name="T17" fmla="*/ 0 h 1108"/>
                <a:gd name="T18" fmla="*/ 175 w 699"/>
                <a:gd name="T19" fmla="*/ 82 h 11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99" h="1108">
                  <a:moveTo>
                    <a:pt x="175" y="82"/>
                  </a:moveTo>
                  <a:lnTo>
                    <a:pt x="0" y="164"/>
                  </a:lnTo>
                  <a:lnTo>
                    <a:pt x="0" y="1108"/>
                  </a:lnTo>
                  <a:lnTo>
                    <a:pt x="699" y="1108"/>
                  </a:lnTo>
                  <a:lnTo>
                    <a:pt x="699" y="164"/>
                  </a:lnTo>
                  <a:lnTo>
                    <a:pt x="524" y="82"/>
                  </a:lnTo>
                  <a:lnTo>
                    <a:pt x="350" y="0"/>
                  </a:lnTo>
                  <a:lnTo>
                    <a:pt x="175" y="82"/>
                  </a:lnTo>
                  <a:close/>
                </a:path>
              </a:pathLst>
            </a:custGeom>
            <a:solidFill>
              <a:srgbClr val="BF3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7685" name="Freeform 20"/>
            <p:cNvSpPr>
              <a:spLocks/>
            </p:cNvSpPr>
            <p:nvPr/>
          </p:nvSpPr>
          <p:spPr bwMode="auto">
            <a:xfrm>
              <a:off x="8422184" y="891961"/>
              <a:ext cx="530555" cy="1679595"/>
            </a:xfrm>
            <a:custGeom>
              <a:avLst/>
              <a:gdLst>
                <a:gd name="T0" fmla="*/ 175 w 350"/>
                <a:gd name="T1" fmla="*/ 82 h 1108"/>
                <a:gd name="T2" fmla="*/ 0 w 350"/>
                <a:gd name="T3" fmla="*/ 164 h 1108"/>
                <a:gd name="T4" fmla="*/ 0 w 350"/>
                <a:gd name="T5" fmla="*/ 1108 h 1108"/>
                <a:gd name="T6" fmla="*/ 350 w 350"/>
                <a:gd name="T7" fmla="*/ 1108 h 1108"/>
                <a:gd name="T8" fmla="*/ 350 w 350"/>
                <a:gd name="T9" fmla="*/ 0 h 1108"/>
                <a:gd name="T10" fmla="*/ 175 w 350"/>
                <a:gd name="T11" fmla="*/ 82 h 11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0" h="1108">
                  <a:moveTo>
                    <a:pt x="175" y="82"/>
                  </a:moveTo>
                  <a:lnTo>
                    <a:pt x="0" y="164"/>
                  </a:lnTo>
                  <a:lnTo>
                    <a:pt x="0" y="1108"/>
                  </a:lnTo>
                  <a:lnTo>
                    <a:pt x="350" y="1108"/>
                  </a:lnTo>
                  <a:lnTo>
                    <a:pt x="350" y="0"/>
                  </a:lnTo>
                  <a:lnTo>
                    <a:pt x="175" y="82"/>
                  </a:lnTo>
                  <a:close/>
                </a:path>
              </a:pathLst>
            </a:custGeom>
            <a:solidFill>
              <a:srgbClr val="C65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7658" name="Freeform 87"/>
            <p:cNvSpPr>
              <a:spLocks noEditPoints="1"/>
            </p:cNvSpPr>
            <p:nvPr/>
          </p:nvSpPr>
          <p:spPr bwMode="auto">
            <a:xfrm>
              <a:off x="8664575" y="1177925"/>
              <a:ext cx="587375" cy="306388"/>
            </a:xfrm>
            <a:custGeom>
              <a:avLst/>
              <a:gdLst>
                <a:gd name="T0" fmla="*/ 2147483646 w 151"/>
                <a:gd name="T1" fmla="*/ 2147483646 h 79"/>
                <a:gd name="T2" fmla="*/ 2147483646 w 151"/>
                <a:gd name="T3" fmla="*/ 2147483646 h 79"/>
                <a:gd name="T4" fmla="*/ 2147483646 w 151"/>
                <a:gd name="T5" fmla="*/ 2147483646 h 79"/>
                <a:gd name="T6" fmla="*/ 2147483646 w 151"/>
                <a:gd name="T7" fmla="*/ 2147483646 h 79"/>
                <a:gd name="T8" fmla="*/ 2147483646 w 151"/>
                <a:gd name="T9" fmla="*/ 2147483646 h 79"/>
                <a:gd name="T10" fmla="*/ 2147483646 w 151"/>
                <a:gd name="T11" fmla="*/ 2147483646 h 79"/>
                <a:gd name="T12" fmla="*/ 2147483646 w 151"/>
                <a:gd name="T13" fmla="*/ 2147483646 h 79"/>
                <a:gd name="T14" fmla="*/ 2147483646 w 151"/>
                <a:gd name="T15" fmla="*/ 2147483646 h 79"/>
                <a:gd name="T16" fmla="*/ 2147483646 w 151"/>
                <a:gd name="T17" fmla="*/ 2147483646 h 79"/>
                <a:gd name="T18" fmla="*/ 2147483646 w 151"/>
                <a:gd name="T19" fmla="*/ 2147483646 h 79"/>
                <a:gd name="T20" fmla="*/ 2147483646 w 151"/>
                <a:gd name="T21" fmla="*/ 2147483646 h 79"/>
                <a:gd name="T22" fmla="*/ 2147483646 w 151"/>
                <a:gd name="T23" fmla="*/ 0 h 79"/>
                <a:gd name="T24" fmla="*/ 2147483646 w 151"/>
                <a:gd name="T25" fmla="*/ 2147483646 h 79"/>
                <a:gd name="T26" fmla="*/ 2147483646 w 151"/>
                <a:gd name="T27" fmla="*/ 2147483646 h 79"/>
                <a:gd name="T28" fmla="*/ 2147483646 w 151"/>
                <a:gd name="T29" fmla="*/ 2147483646 h 79"/>
                <a:gd name="T30" fmla="*/ 2147483646 w 151"/>
                <a:gd name="T31" fmla="*/ 2147483646 h 79"/>
                <a:gd name="T32" fmla="*/ 2147483646 w 151"/>
                <a:gd name="T33" fmla="*/ 2147483646 h 79"/>
                <a:gd name="T34" fmla="*/ 2147483646 w 151"/>
                <a:gd name="T35" fmla="*/ 2147483646 h 79"/>
                <a:gd name="T36" fmla="*/ 2147483646 w 151"/>
                <a:gd name="T37" fmla="*/ 2147483646 h 79"/>
                <a:gd name="T38" fmla="*/ 2147483646 w 151"/>
                <a:gd name="T39" fmla="*/ 2147483646 h 79"/>
                <a:gd name="T40" fmla="*/ 2147483646 w 151"/>
                <a:gd name="T41" fmla="*/ 2147483646 h 79"/>
                <a:gd name="T42" fmla="*/ 2147483646 w 151"/>
                <a:gd name="T43" fmla="*/ 2147483646 h 79"/>
                <a:gd name="T44" fmla="*/ 2147483646 w 151"/>
                <a:gd name="T45" fmla="*/ 2147483646 h 79"/>
                <a:gd name="T46" fmla="*/ 2147483646 w 151"/>
                <a:gd name="T47" fmla="*/ 2147483646 h 79"/>
                <a:gd name="T48" fmla="*/ 2147483646 w 151"/>
                <a:gd name="T49" fmla="*/ 2147483646 h 79"/>
                <a:gd name="T50" fmla="*/ 2147483646 w 151"/>
                <a:gd name="T51" fmla="*/ 2147483646 h 79"/>
                <a:gd name="T52" fmla="*/ 2147483646 w 151"/>
                <a:gd name="T53" fmla="*/ 2147483646 h 79"/>
                <a:gd name="T54" fmla="*/ 2147483646 w 151"/>
                <a:gd name="T55" fmla="*/ 2147483646 h 79"/>
                <a:gd name="T56" fmla="*/ 2147483646 w 151"/>
                <a:gd name="T57" fmla="*/ 2147483646 h 79"/>
                <a:gd name="T58" fmla="*/ 2147483646 w 151"/>
                <a:gd name="T59" fmla="*/ 2147483646 h 79"/>
                <a:gd name="T60" fmla="*/ 2147483646 w 151"/>
                <a:gd name="T61" fmla="*/ 2147483646 h 79"/>
                <a:gd name="T62" fmla="*/ 2147483646 w 151"/>
                <a:gd name="T63" fmla="*/ 2147483646 h 79"/>
                <a:gd name="T64" fmla="*/ 2147483646 w 151"/>
                <a:gd name="T65" fmla="*/ 2147483646 h 79"/>
                <a:gd name="T66" fmla="*/ 2147483646 w 151"/>
                <a:gd name="T67" fmla="*/ 2147483646 h 79"/>
                <a:gd name="T68" fmla="*/ 2147483646 w 151"/>
                <a:gd name="T69" fmla="*/ 2147483646 h 79"/>
                <a:gd name="T70" fmla="*/ 2147483646 w 151"/>
                <a:gd name="T71" fmla="*/ 2147483646 h 79"/>
                <a:gd name="T72" fmla="*/ 2147483646 w 151"/>
                <a:gd name="T73" fmla="*/ 2147483646 h 79"/>
                <a:gd name="T74" fmla="*/ 2147483646 w 151"/>
                <a:gd name="T75" fmla="*/ 2147483646 h 79"/>
                <a:gd name="T76" fmla="*/ 2147483646 w 151"/>
                <a:gd name="T77" fmla="*/ 2147483646 h 79"/>
                <a:gd name="T78" fmla="*/ 2147483646 w 151"/>
                <a:gd name="T79" fmla="*/ 2147483646 h 79"/>
                <a:gd name="T80" fmla="*/ 2147483646 w 151"/>
                <a:gd name="T81" fmla="*/ 2147483646 h 79"/>
                <a:gd name="T82" fmla="*/ 2147483646 w 151"/>
                <a:gd name="T83" fmla="*/ 2147483646 h 79"/>
                <a:gd name="T84" fmla="*/ 2147483646 w 151"/>
                <a:gd name="T85" fmla="*/ 2147483646 h 79"/>
                <a:gd name="T86" fmla="*/ 2147483646 w 151"/>
                <a:gd name="T87" fmla="*/ 2147483646 h 79"/>
                <a:gd name="T88" fmla="*/ 2147483646 w 151"/>
                <a:gd name="T89" fmla="*/ 2147483646 h 79"/>
                <a:gd name="T90" fmla="*/ 2147483646 w 151"/>
                <a:gd name="T91" fmla="*/ 2147483646 h 79"/>
                <a:gd name="T92" fmla="*/ 2147483646 w 151"/>
                <a:gd name="T93" fmla="*/ 2147483646 h 79"/>
                <a:gd name="T94" fmla="*/ 2147483646 w 151"/>
                <a:gd name="T95" fmla="*/ 2147483646 h 79"/>
                <a:gd name="T96" fmla="*/ 2147483646 w 151"/>
                <a:gd name="T97" fmla="*/ 2147483646 h 79"/>
                <a:gd name="T98" fmla="*/ 2147483646 w 151"/>
                <a:gd name="T99" fmla="*/ 2147483646 h 79"/>
                <a:gd name="T100" fmla="*/ 2147483646 w 151"/>
                <a:gd name="T101" fmla="*/ 2147483646 h 79"/>
                <a:gd name="T102" fmla="*/ 2147483646 w 151"/>
                <a:gd name="T103" fmla="*/ 2147483646 h 79"/>
                <a:gd name="T104" fmla="*/ 2147483646 w 151"/>
                <a:gd name="T105" fmla="*/ 2147483646 h 79"/>
                <a:gd name="T106" fmla="*/ 2147483646 w 151"/>
                <a:gd name="T107" fmla="*/ 2147483646 h 79"/>
                <a:gd name="T108" fmla="*/ 2147483646 w 151"/>
                <a:gd name="T109" fmla="*/ 2147483646 h 79"/>
                <a:gd name="T110" fmla="*/ 2147483646 w 151"/>
                <a:gd name="T111" fmla="*/ 2147483646 h 79"/>
                <a:gd name="T112" fmla="*/ 2147483646 w 151"/>
                <a:gd name="T113" fmla="*/ 2147483646 h 79"/>
                <a:gd name="T114" fmla="*/ 2147483646 w 151"/>
                <a:gd name="T115" fmla="*/ 2147483646 h 79"/>
                <a:gd name="T116" fmla="*/ 2147483646 w 151"/>
                <a:gd name="T117" fmla="*/ 2147483646 h 7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51" h="79">
                  <a:moveTo>
                    <a:pt x="109" y="74"/>
                  </a:moveTo>
                  <a:cubicBezTo>
                    <a:pt x="107" y="75"/>
                    <a:pt x="105" y="76"/>
                    <a:pt x="103" y="76"/>
                  </a:cubicBezTo>
                  <a:cubicBezTo>
                    <a:pt x="95" y="78"/>
                    <a:pt x="87" y="79"/>
                    <a:pt x="78" y="79"/>
                  </a:cubicBezTo>
                  <a:cubicBezTo>
                    <a:pt x="68" y="79"/>
                    <a:pt x="60" y="78"/>
                    <a:pt x="53" y="76"/>
                  </a:cubicBezTo>
                  <a:cubicBezTo>
                    <a:pt x="50" y="76"/>
                    <a:pt x="48" y="75"/>
                    <a:pt x="46" y="74"/>
                  </a:cubicBezTo>
                  <a:cubicBezTo>
                    <a:pt x="39" y="71"/>
                    <a:pt x="39" y="66"/>
                    <a:pt x="43" y="62"/>
                  </a:cubicBezTo>
                  <a:cubicBezTo>
                    <a:pt x="47" y="58"/>
                    <a:pt x="52" y="55"/>
                    <a:pt x="57" y="53"/>
                  </a:cubicBezTo>
                  <a:cubicBezTo>
                    <a:pt x="59" y="52"/>
                    <a:pt x="62" y="51"/>
                    <a:pt x="64" y="50"/>
                  </a:cubicBezTo>
                  <a:cubicBezTo>
                    <a:pt x="68" y="48"/>
                    <a:pt x="70" y="44"/>
                    <a:pt x="66" y="41"/>
                  </a:cubicBezTo>
                  <a:cubicBezTo>
                    <a:pt x="60" y="34"/>
                    <a:pt x="57" y="26"/>
                    <a:pt x="58" y="17"/>
                  </a:cubicBezTo>
                  <a:cubicBezTo>
                    <a:pt x="58" y="8"/>
                    <a:pt x="64" y="3"/>
                    <a:pt x="72" y="1"/>
                  </a:cubicBezTo>
                  <a:cubicBezTo>
                    <a:pt x="74" y="0"/>
                    <a:pt x="76" y="0"/>
                    <a:pt x="78" y="0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92" y="3"/>
                    <a:pt x="97" y="8"/>
                    <a:pt x="98" y="17"/>
                  </a:cubicBezTo>
                  <a:cubicBezTo>
                    <a:pt x="98" y="26"/>
                    <a:pt x="95" y="34"/>
                    <a:pt x="89" y="41"/>
                  </a:cubicBezTo>
                  <a:cubicBezTo>
                    <a:pt x="86" y="44"/>
                    <a:pt x="87" y="48"/>
                    <a:pt x="91" y="50"/>
                  </a:cubicBezTo>
                  <a:cubicBezTo>
                    <a:pt x="94" y="51"/>
                    <a:pt x="96" y="52"/>
                    <a:pt x="98" y="53"/>
                  </a:cubicBezTo>
                  <a:cubicBezTo>
                    <a:pt x="103" y="55"/>
                    <a:pt x="108" y="58"/>
                    <a:pt x="112" y="62"/>
                  </a:cubicBezTo>
                  <a:cubicBezTo>
                    <a:pt x="115" y="65"/>
                    <a:pt x="116" y="71"/>
                    <a:pt x="109" y="74"/>
                  </a:cubicBezTo>
                  <a:close/>
                  <a:moveTo>
                    <a:pt x="149" y="67"/>
                  </a:moveTo>
                  <a:cubicBezTo>
                    <a:pt x="146" y="64"/>
                    <a:pt x="143" y="62"/>
                    <a:pt x="139" y="61"/>
                  </a:cubicBezTo>
                  <a:cubicBezTo>
                    <a:pt x="138" y="60"/>
                    <a:pt x="136" y="59"/>
                    <a:pt x="134" y="59"/>
                  </a:cubicBezTo>
                  <a:cubicBezTo>
                    <a:pt x="131" y="58"/>
                    <a:pt x="130" y="54"/>
                    <a:pt x="133" y="52"/>
                  </a:cubicBezTo>
                  <a:cubicBezTo>
                    <a:pt x="137" y="48"/>
                    <a:pt x="139" y="42"/>
                    <a:pt x="139" y="36"/>
                  </a:cubicBezTo>
                  <a:cubicBezTo>
                    <a:pt x="139" y="29"/>
                    <a:pt x="135" y="26"/>
                    <a:pt x="129" y="24"/>
                  </a:cubicBezTo>
                  <a:cubicBezTo>
                    <a:pt x="127" y="24"/>
                    <a:pt x="126" y="24"/>
                    <a:pt x="125" y="24"/>
                  </a:cubicBezTo>
                  <a:cubicBezTo>
                    <a:pt x="124" y="24"/>
                    <a:pt x="122" y="24"/>
                    <a:pt x="121" y="24"/>
                  </a:cubicBezTo>
                  <a:cubicBezTo>
                    <a:pt x="115" y="26"/>
                    <a:pt x="111" y="29"/>
                    <a:pt x="111" y="36"/>
                  </a:cubicBezTo>
                  <a:cubicBezTo>
                    <a:pt x="111" y="42"/>
                    <a:pt x="113" y="48"/>
                    <a:pt x="117" y="52"/>
                  </a:cubicBezTo>
                  <a:cubicBezTo>
                    <a:pt x="119" y="54"/>
                    <a:pt x="119" y="58"/>
                    <a:pt x="115" y="59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6" y="59"/>
                    <a:pt x="116" y="60"/>
                    <a:pt x="116" y="60"/>
                  </a:cubicBezTo>
                  <a:cubicBezTo>
                    <a:pt x="119" y="62"/>
                    <a:pt x="120" y="66"/>
                    <a:pt x="119" y="69"/>
                  </a:cubicBezTo>
                  <a:cubicBezTo>
                    <a:pt x="119" y="72"/>
                    <a:pt x="116" y="75"/>
                    <a:pt x="113" y="77"/>
                  </a:cubicBezTo>
                  <a:cubicBezTo>
                    <a:pt x="112" y="77"/>
                    <a:pt x="111" y="77"/>
                    <a:pt x="110" y="78"/>
                  </a:cubicBezTo>
                  <a:cubicBezTo>
                    <a:pt x="115" y="78"/>
                    <a:pt x="119" y="79"/>
                    <a:pt x="125" y="79"/>
                  </a:cubicBezTo>
                  <a:cubicBezTo>
                    <a:pt x="132" y="79"/>
                    <a:pt x="137" y="78"/>
                    <a:pt x="142" y="77"/>
                  </a:cubicBezTo>
                  <a:cubicBezTo>
                    <a:pt x="144" y="77"/>
                    <a:pt x="145" y="76"/>
                    <a:pt x="147" y="76"/>
                  </a:cubicBezTo>
                  <a:cubicBezTo>
                    <a:pt x="151" y="73"/>
                    <a:pt x="151" y="69"/>
                    <a:pt x="149" y="67"/>
                  </a:cubicBezTo>
                  <a:close/>
                  <a:moveTo>
                    <a:pt x="36" y="69"/>
                  </a:moveTo>
                  <a:cubicBezTo>
                    <a:pt x="35" y="66"/>
                    <a:pt x="36" y="63"/>
                    <a:pt x="39" y="60"/>
                  </a:cubicBezTo>
                  <a:cubicBezTo>
                    <a:pt x="40" y="59"/>
                    <a:pt x="41" y="58"/>
                    <a:pt x="42" y="57"/>
                  </a:cubicBezTo>
                  <a:cubicBezTo>
                    <a:pt x="41" y="57"/>
                    <a:pt x="41" y="57"/>
                    <a:pt x="40" y="57"/>
                  </a:cubicBezTo>
                  <a:cubicBezTo>
                    <a:pt x="37" y="55"/>
                    <a:pt x="36" y="52"/>
                    <a:pt x="38" y="49"/>
                  </a:cubicBezTo>
                  <a:cubicBezTo>
                    <a:pt x="43" y="44"/>
                    <a:pt x="45" y="38"/>
                    <a:pt x="45" y="31"/>
                  </a:cubicBezTo>
                  <a:cubicBezTo>
                    <a:pt x="45" y="24"/>
                    <a:pt x="40" y="20"/>
                    <a:pt x="34" y="19"/>
                  </a:cubicBezTo>
                  <a:cubicBezTo>
                    <a:pt x="32" y="18"/>
                    <a:pt x="31" y="18"/>
                    <a:pt x="30" y="18"/>
                  </a:cubicBezTo>
                  <a:cubicBezTo>
                    <a:pt x="28" y="18"/>
                    <a:pt x="27" y="18"/>
                    <a:pt x="25" y="19"/>
                  </a:cubicBezTo>
                  <a:cubicBezTo>
                    <a:pt x="19" y="20"/>
                    <a:pt x="14" y="24"/>
                    <a:pt x="14" y="31"/>
                  </a:cubicBezTo>
                  <a:cubicBezTo>
                    <a:pt x="14" y="38"/>
                    <a:pt x="16" y="44"/>
                    <a:pt x="21" y="49"/>
                  </a:cubicBezTo>
                  <a:cubicBezTo>
                    <a:pt x="23" y="52"/>
                    <a:pt x="22" y="55"/>
                    <a:pt x="19" y="57"/>
                  </a:cubicBezTo>
                  <a:cubicBezTo>
                    <a:pt x="17" y="57"/>
                    <a:pt x="15" y="58"/>
                    <a:pt x="14" y="59"/>
                  </a:cubicBezTo>
                  <a:cubicBezTo>
                    <a:pt x="10" y="61"/>
                    <a:pt x="6" y="63"/>
                    <a:pt x="3" y="66"/>
                  </a:cubicBezTo>
                  <a:cubicBezTo>
                    <a:pt x="0" y="69"/>
                    <a:pt x="0" y="73"/>
                    <a:pt x="5" y="75"/>
                  </a:cubicBezTo>
                  <a:cubicBezTo>
                    <a:pt x="7" y="76"/>
                    <a:pt x="9" y="77"/>
                    <a:pt x="10" y="77"/>
                  </a:cubicBezTo>
                  <a:cubicBezTo>
                    <a:pt x="16" y="78"/>
                    <a:pt x="22" y="79"/>
                    <a:pt x="30" y="79"/>
                  </a:cubicBezTo>
                  <a:cubicBezTo>
                    <a:pt x="35" y="79"/>
                    <a:pt x="40" y="78"/>
                    <a:pt x="45" y="78"/>
                  </a:cubicBezTo>
                  <a:cubicBezTo>
                    <a:pt x="44" y="77"/>
                    <a:pt x="43" y="77"/>
                    <a:pt x="42" y="77"/>
                  </a:cubicBezTo>
                  <a:cubicBezTo>
                    <a:pt x="39" y="75"/>
                    <a:pt x="36" y="72"/>
                    <a:pt x="36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7664" name="TextBox 93"/>
            <p:cNvSpPr txBox="1">
              <a:spLocks noChangeArrowheads="1"/>
            </p:cNvSpPr>
            <p:nvPr/>
          </p:nvSpPr>
          <p:spPr bwMode="auto">
            <a:xfrm>
              <a:off x="8443913" y="1616075"/>
              <a:ext cx="1081087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Open Sans" panose="020B0606030504020204" pitchFamily="34" charset="0"/>
                </a:rPr>
                <a:t>Lorem ipsum dolor sit amet, consectetur</a:t>
              </a:r>
              <a:endPara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8A490FA-AF10-2341-B796-40D4D4362F03}"/>
              </a:ext>
            </a:extLst>
          </p:cNvPr>
          <p:cNvGrpSpPr/>
          <p:nvPr/>
        </p:nvGrpSpPr>
        <p:grpSpPr>
          <a:xfrm>
            <a:off x="2683090" y="4286016"/>
            <a:ext cx="1122148" cy="1678079"/>
            <a:chOff x="2683090" y="4286016"/>
            <a:chExt cx="1122148" cy="1678079"/>
          </a:xfrm>
        </p:grpSpPr>
        <p:sp>
          <p:nvSpPr>
            <p:cNvPr id="27673" name="Freeform 8"/>
            <p:cNvSpPr>
              <a:spLocks/>
            </p:cNvSpPr>
            <p:nvPr/>
          </p:nvSpPr>
          <p:spPr bwMode="auto">
            <a:xfrm>
              <a:off x="2683090" y="4286016"/>
              <a:ext cx="1059595" cy="1678079"/>
            </a:xfrm>
            <a:custGeom>
              <a:avLst/>
              <a:gdLst>
                <a:gd name="T0" fmla="*/ 175 w 699"/>
                <a:gd name="T1" fmla="*/ 1025 h 1107"/>
                <a:gd name="T2" fmla="*/ 0 w 699"/>
                <a:gd name="T3" fmla="*/ 943 h 1107"/>
                <a:gd name="T4" fmla="*/ 0 w 699"/>
                <a:gd name="T5" fmla="*/ 943 h 1107"/>
                <a:gd name="T6" fmla="*/ 0 w 699"/>
                <a:gd name="T7" fmla="*/ 0 h 1107"/>
                <a:gd name="T8" fmla="*/ 699 w 699"/>
                <a:gd name="T9" fmla="*/ 0 h 1107"/>
                <a:gd name="T10" fmla="*/ 699 w 699"/>
                <a:gd name="T11" fmla="*/ 943 h 1107"/>
                <a:gd name="T12" fmla="*/ 699 w 699"/>
                <a:gd name="T13" fmla="*/ 943 h 1107"/>
                <a:gd name="T14" fmla="*/ 524 w 699"/>
                <a:gd name="T15" fmla="*/ 1025 h 1107"/>
                <a:gd name="T16" fmla="*/ 350 w 699"/>
                <a:gd name="T17" fmla="*/ 1107 h 1107"/>
                <a:gd name="T18" fmla="*/ 175 w 699"/>
                <a:gd name="T19" fmla="*/ 1025 h 1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99" h="1107">
                  <a:moveTo>
                    <a:pt x="175" y="1025"/>
                  </a:moveTo>
                  <a:lnTo>
                    <a:pt x="0" y="94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943"/>
                  </a:lnTo>
                  <a:lnTo>
                    <a:pt x="524" y="1025"/>
                  </a:lnTo>
                  <a:lnTo>
                    <a:pt x="350" y="1107"/>
                  </a:lnTo>
                  <a:lnTo>
                    <a:pt x="175" y="1025"/>
                  </a:lnTo>
                  <a:close/>
                </a:path>
              </a:pathLst>
            </a:custGeom>
            <a:solidFill>
              <a:srgbClr val="177B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7681" name="Freeform 16"/>
            <p:cNvSpPr>
              <a:spLocks/>
            </p:cNvSpPr>
            <p:nvPr/>
          </p:nvSpPr>
          <p:spPr bwMode="auto">
            <a:xfrm>
              <a:off x="2683090" y="4286016"/>
              <a:ext cx="530555" cy="1678079"/>
            </a:xfrm>
            <a:custGeom>
              <a:avLst/>
              <a:gdLst>
                <a:gd name="T0" fmla="*/ 175 w 350"/>
                <a:gd name="T1" fmla="*/ 1025 h 1107"/>
                <a:gd name="T2" fmla="*/ 0 w 350"/>
                <a:gd name="T3" fmla="*/ 943 h 1107"/>
                <a:gd name="T4" fmla="*/ 0 w 350"/>
                <a:gd name="T5" fmla="*/ 0 h 1107"/>
                <a:gd name="T6" fmla="*/ 350 w 350"/>
                <a:gd name="T7" fmla="*/ 0 h 1107"/>
                <a:gd name="T8" fmla="*/ 350 w 350"/>
                <a:gd name="T9" fmla="*/ 1107 h 1107"/>
                <a:gd name="T10" fmla="*/ 175 w 350"/>
                <a:gd name="T11" fmla="*/ 1025 h 1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0" h="1107">
                  <a:moveTo>
                    <a:pt x="175" y="1025"/>
                  </a:moveTo>
                  <a:lnTo>
                    <a:pt x="0" y="943"/>
                  </a:lnTo>
                  <a:lnTo>
                    <a:pt x="0" y="0"/>
                  </a:lnTo>
                  <a:lnTo>
                    <a:pt x="350" y="0"/>
                  </a:lnTo>
                  <a:lnTo>
                    <a:pt x="350" y="1107"/>
                  </a:lnTo>
                  <a:lnTo>
                    <a:pt x="175" y="1025"/>
                  </a:lnTo>
                  <a:close/>
                </a:path>
              </a:pathLst>
            </a:custGeom>
            <a:solidFill>
              <a:srgbClr val="408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7655" name="Freeform 84"/>
            <p:cNvSpPr>
              <a:spLocks noEditPoints="1"/>
            </p:cNvSpPr>
            <p:nvPr/>
          </p:nvSpPr>
          <p:spPr bwMode="auto">
            <a:xfrm>
              <a:off x="2997200" y="5351463"/>
              <a:ext cx="482600" cy="323850"/>
            </a:xfrm>
            <a:custGeom>
              <a:avLst/>
              <a:gdLst>
                <a:gd name="T0" fmla="*/ 2147483646 w 124"/>
                <a:gd name="T1" fmla="*/ 2147483646 h 83"/>
                <a:gd name="T2" fmla="*/ 2147483646 w 124"/>
                <a:gd name="T3" fmla="*/ 2147483646 h 83"/>
                <a:gd name="T4" fmla="*/ 2147483646 w 124"/>
                <a:gd name="T5" fmla="*/ 2147483646 h 83"/>
                <a:gd name="T6" fmla="*/ 2147483646 w 124"/>
                <a:gd name="T7" fmla="*/ 2147483646 h 83"/>
                <a:gd name="T8" fmla="*/ 2147483646 w 124"/>
                <a:gd name="T9" fmla="*/ 2147483646 h 83"/>
                <a:gd name="T10" fmla="*/ 2147483646 w 124"/>
                <a:gd name="T11" fmla="*/ 2147483646 h 83"/>
                <a:gd name="T12" fmla="*/ 2147483646 w 124"/>
                <a:gd name="T13" fmla="*/ 2147483646 h 83"/>
                <a:gd name="T14" fmla="*/ 2147483646 w 124"/>
                <a:gd name="T15" fmla="*/ 0 h 83"/>
                <a:gd name="T16" fmla="*/ 2147483646 w 124"/>
                <a:gd name="T17" fmla="*/ 2147483646 h 83"/>
                <a:gd name="T18" fmla="*/ 2147483646 w 124"/>
                <a:gd name="T19" fmla="*/ 2147483646 h 83"/>
                <a:gd name="T20" fmla="*/ 2147483646 w 124"/>
                <a:gd name="T21" fmla="*/ 2147483646 h 83"/>
                <a:gd name="T22" fmla="*/ 0 w 124"/>
                <a:gd name="T23" fmla="*/ 2147483646 h 83"/>
                <a:gd name="T24" fmla="*/ 2147483646 w 124"/>
                <a:gd name="T25" fmla="*/ 2147483646 h 83"/>
                <a:gd name="T26" fmla="*/ 2147483646 w 124"/>
                <a:gd name="T27" fmla="*/ 2147483646 h 83"/>
                <a:gd name="T28" fmla="*/ 2147483646 w 124"/>
                <a:gd name="T29" fmla="*/ 2147483646 h 83"/>
                <a:gd name="T30" fmla="*/ 2147483646 w 124"/>
                <a:gd name="T31" fmla="*/ 2147483646 h 83"/>
                <a:gd name="T32" fmla="*/ 2147483646 w 124"/>
                <a:gd name="T33" fmla="*/ 2147483646 h 83"/>
                <a:gd name="T34" fmla="*/ 2147483646 w 124"/>
                <a:gd name="T35" fmla="*/ 2147483646 h 83"/>
                <a:gd name="T36" fmla="*/ 2147483646 w 124"/>
                <a:gd name="T37" fmla="*/ 2147483646 h 83"/>
                <a:gd name="T38" fmla="*/ 2147483646 w 124"/>
                <a:gd name="T39" fmla="*/ 2147483646 h 83"/>
                <a:gd name="T40" fmla="*/ 2147483646 w 124"/>
                <a:gd name="T41" fmla="*/ 2147483646 h 83"/>
                <a:gd name="T42" fmla="*/ 2147483646 w 124"/>
                <a:gd name="T43" fmla="*/ 2147483646 h 83"/>
                <a:gd name="T44" fmla="*/ 2147483646 w 124"/>
                <a:gd name="T45" fmla="*/ 2147483646 h 83"/>
                <a:gd name="T46" fmla="*/ 2147483646 w 124"/>
                <a:gd name="T47" fmla="*/ 2147483646 h 83"/>
                <a:gd name="T48" fmla="*/ 2147483646 w 124"/>
                <a:gd name="T49" fmla="*/ 2147483646 h 83"/>
                <a:gd name="T50" fmla="*/ 2147483646 w 124"/>
                <a:gd name="T51" fmla="*/ 2147483646 h 83"/>
                <a:gd name="T52" fmla="*/ 2147483646 w 124"/>
                <a:gd name="T53" fmla="*/ 2147483646 h 83"/>
                <a:gd name="T54" fmla="*/ 2147483646 w 124"/>
                <a:gd name="T55" fmla="*/ 2147483646 h 83"/>
                <a:gd name="T56" fmla="*/ 2147483646 w 124"/>
                <a:gd name="T57" fmla="*/ 2147483646 h 83"/>
                <a:gd name="T58" fmla="*/ 2147483646 w 124"/>
                <a:gd name="T59" fmla="*/ 2147483646 h 83"/>
                <a:gd name="T60" fmla="*/ 2147483646 w 124"/>
                <a:gd name="T61" fmla="*/ 2147483646 h 83"/>
                <a:gd name="T62" fmla="*/ 2147483646 w 124"/>
                <a:gd name="T63" fmla="*/ 2147483646 h 83"/>
                <a:gd name="T64" fmla="*/ 2147483646 w 124"/>
                <a:gd name="T65" fmla="*/ 2147483646 h 83"/>
                <a:gd name="T66" fmla="*/ 2147483646 w 124"/>
                <a:gd name="T67" fmla="*/ 2147483646 h 83"/>
                <a:gd name="T68" fmla="*/ 2147483646 w 124"/>
                <a:gd name="T69" fmla="*/ 2147483646 h 83"/>
                <a:gd name="T70" fmla="*/ 2147483646 w 124"/>
                <a:gd name="T71" fmla="*/ 2147483646 h 83"/>
                <a:gd name="T72" fmla="*/ 2147483646 w 124"/>
                <a:gd name="T73" fmla="*/ 2147483646 h 83"/>
                <a:gd name="T74" fmla="*/ 2147483646 w 124"/>
                <a:gd name="T75" fmla="*/ 2147483646 h 83"/>
                <a:gd name="T76" fmla="*/ 2147483646 w 124"/>
                <a:gd name="T77" fmla="*/ 2147483646 h 83"/>
                <a:gd name="T78" fmla="*/ 2147483646 w 124"/>
                <a:gd name="T79" fmla="*/ 2147483646 h 83"/>
                <a:gd name="T80" fmla="*/ 2147483646 w 124"/>
                <a:gd name="T81" fmla="*/ 2147483646 h 83"/>
                <a:gd name="T82" fmla="*/ 2147483646 w 124"/>
                <a:gd name="T83" fmla="*/ 2147483646 h 83"/>
                <a:gd name="T84" fmla="*/ 2147483646 w 124"/>
                <a:gd name="T85" fmla="*/ 2147483646 h 83"/>
                <a:gd name="T86" fmla="*/ 2147483646 w 124"/>
                <a:gd name="T87" fmla="*/ 2147483646 h 83"/>
                <a:gd name="T88" fmla="*/ 2147483646 w 124"/>
                <a:gd name="T89" fmla="*/ 2147483646 h 83"/>
                <a:gd name="T90" fmla="*/ 2147483646 w 124"/>
                <a:gd name="T91" fmla="*/ 2147483646 h 8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24" h="83">
                  <a:moveTo>
                    <a:pt x="99" y="8"/>
                  </a:moveTo>
                  <a:cubicBezTo>
                    <a:pt x="110" y="37"/>
                    <a:pt x="110" y="37"/>
                    <a:pt x="110" y="37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88" y="36"/>
                    <a:pt x="65" y="16"/>
                    <a:pt x="63" y="16"/>
                  </a:cubicBezTo>
                  <a:cubicBezTo>
                    <a:pt x="61" y="16"/>
                    <a:pt x="54" y="19"/>
                    <a:pt x="53" y="19"/>
                  </a:cubicBezTo>
                  <a:cubicBezTo>
                    <a:pt x="53" y="19"/>
                    <a:pt x="49" y="20"/>
                    <a:pt x="45" y="20"/>
                  </a:cubicBezTo>
                  <a:cubicBezTo>
                    <a:pt x="43" y="20"/>
                    <a:pt x="42" y="20"/>
                    <a:pt x="41" y="19"/>
                  </a:cubicBezTo>
                  <a:cubicBezTo>
                    <a:pt x="40" y="19"/>
                    <a:pt x="40" y="18"/>
                    <a:pt x="40" y="17"/>
                  </a:cubicBezTo>
                  <a:cubicBezTo>
                    <a:pt x="40" y="16"/>
                    <a:pt x="41" y="14"/>
                    <a:pt x="42" y="14"/>
                  </a:cubicBezTo>
                  <a:cubicBezTo>
                    <a:pt x="48" y="11"/>
                    <a:pt x="65" y="4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4"/>
                    <a:pt x="96" y="8"/>
                    <a:pt x="99" y="8"/>
                  </a:cubicBezTo>
                  <a:close/>
                  <a:moveTo>
                    <a:pt x="109" y="0"/>
                  </a:moveTo>
                  <a:cubicBezTo>
                    <a:pt x="109" y="0"/>
                    <a:pt x="108" y="0"/>
                    <a:pt x="108" y="0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2" y="2"/>
                    <a:pt x="102" y="3"/>
                    <a:pt x="101" y="4"/>
                  </a:cubicBezTo>
                  <a:cubicBezTo>
                    <a:pt x="101" y="5"/>
                    <a:pt x="101" y="5"/>
                    <a:pt x="101" y="6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4" y="38"/>
                    <a:pt x="116" y="39"/>
                    <a:pt x="117" y="38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3" y="36"/>
                    <a:pt x="124" y="35"/>
                    <a:pt x="124" y="35"/>
                  </a:cubicBezTo>
                  <a:cubicBezTo>
                    <a:pt x="124" y="34"/>
                    <a:pt x="124" y="33"/>
                    <a:pt x="124" y="3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2" y="1"/>
                    <a:pt x="110" y="0"/>
                    <a:pt x="109" y="0"/>
                  </a:cubicBezTo>
                  <a:close/>
                  <a:moveTo>
                    <a:pt x="0" y="41"/>
                  </a:moveTo>
                  <a:cubicBezTo>
                    <a:pt x="0" y="42"/>
                    <a:pt x="0" y="43"/>
                    <a:pt x="1" y="44"/>
                  </a:cubicBezTo>
                  <a:cubicBezTo>
                    <a:pt x="1" y="44"/>
                    <a:pt x="2" y="45"/>
                    <a:pt x="3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10" y="45"/>
                    <a:pt x="12" y="44"/>
                    <a:pt x="12" y="42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7"/>
                    <a:pt x="14" y="7"/>
                    <a:pt x="13" y="6"/>
                  </a:cubicBezTo>
                  <a:cubicBezTo>
                    <a:pt x="13" y="5"/>
                    <a:pt x="12" y="5"/>
                    <a:pt x="11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5"/>
                    <a:pt x="3" y="6"/>
                    <a:pt x="3" y="7"/>
                  </a:cubicBezTo>
                  <a:lnTo>
                    <a:pt x="0" y="41"/>
                  </a:lnTo>
                  <a:close/>
                  <a:moveTo>
                    <a:pt x="51" y="72"/>
                  </a:moveTo>
                  <a:cubicBezTo>
                    <a:pt x="51" y="71"/>
                    <a:pt x="50" y="69"/>
                    <a:pt x="49" y="69"/>
                  </a:cubicBezTo>
                  <a:cubicBezTo>
                    <a:pt x="47" y="67"/>
                    <a:pt x="45" y="67"/>
                    <a:pt x="43" y="69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6" y="78"/>
                    <a:pt x="38" y="81"/>
                    <a:pt x="39" y="82"/>
                  </a:cubicBezTo>
                  <a:cubicBezTo>
                    <a:pt x="40" y="83"/>
                    <a:pt x="41" y="83"/>
                    <a:pt x="42" y="83"/>
                  </a:cubicBezTo>
                  <a:cubicBezTo>
                    <a:pt x="43" y="83"/>
                    <a:pt x="44" y="82"/>
                    <a:pt x="45" y="81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51" y="74"/>
                    <a:pt x="51" y="73"/>
                    <a:pt x="51" y="72"/>
                  </a:cubicBezTo>
                  <a:close/>
                  <a:moveTo>
                    <a:pt x="27" y="70"/>
                  </a:moveTo>
                  <a:cubicBezTo>
                    <a:pt x="25" y="72"/>
                    <a:pt x="26" y="74"/>
                    <a:pt x="28" y="76"/>
                  </a:cubicBezTo>
                  <a:cubicBezTo>
                    <a:pt x="31" y="77"/>
                    <a:pt x="33" y="77"/>
                    <a:pt x="35" y="75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3" y="64"/>
                    <a:pt x="41" y="62"/>
                    <a:pt x="40" y="61"/>
                  </a:cubicBezTo>
                  <a:cubicBezTo>
                    <a:pt x="38" y="59"/>
                    <a:pt x="35" y="60"/>
                    <a:pt x="33" y="62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6"/>
                    <a:pt x="30" y="66"/>
                    <a:pt x="30" y="66"/>
                  </a:cubicBezTo>
                  <a:lnTo>
                    <a:pt x="27" y="70"/>
                  </a:lnTo>
                  <a:close/>
                  <a:moveTo>
                    <a:pt x="18" y="61"/>
                  </a:moveTo>
                  <a:cubicBezTo>
                    <a:pt x="17" y="62"/>
                    <a:pt x="17" y="64"/>
                    <a:pt x="17" y="65"/>
                  </a:cubicBezTo>
                  <a:cubicBezTo>
                    <a:pt x="17" y="66"/>
                    <a:pt x="18" y="67"/>
                    <a:pt x="19" y="68"/>
                  </a:cubicBezTo>
                  <a:cubicBezTo>
                    <a:pt x="21" y="70"/>
                    <a:pt x="24" y="69"/>
                    <a:pt x="25" y="67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3" y="58"/>
                    <a:pt x="33" y="57"/>
                    <a:pt x="33" y="56"/>
                  </a:cubicBezTo>
                  <a:cubicBezTo>
                    <a:pt x="33" y="54"/>
                    <a:pt x="32" y="53"/>
                    <a:pt x="31" y="53"/>
                  </a:cubicBezTo>
                  <a:cubicBezTo>
                    <a:pt x="29" y="51"/>
                    <a:pt x="27" y="51"/>
                    <a:pt x="25" y="53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8"/>
                    <a:pt x="21" y="58"/>
                    <a:pt x="21" y="58"/>
                  </a:cubicBezTo>
                  <a:lnTo>
                    <a:pt x="18" y="61"/>
                  </a:lnTo>
                  <a:close/>
                  <a:moveTo>
                    <a:pt x="17" y="58"/>
                  </a:moveTo>
                  <a:cubicBezTo>
                    <a:pt x="23" y="51"/>
                    <a:pt x="23" y="51"/>
                    <a:pt x="23" y="51"/>
                  </a:cubicBezTo>
                  <a:cubicBezTo>
                    <a:pt x="26" y="47"/>
                    <a:pt x="24" y="45"/>
                    <a:pt x="23" y="44"/>
                  </a:cubicBezTo>
                  <a:cubicBezTo>
                    <a:pt x="20" y="42"/>
                    <a:pt x="18" y="43"/>
                    <a:pt x="16" y="45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0" y="53"/>
                    <a:pt x="9" y="54"/>
                    <a:pt x="9" y="55"/>
                  </a:cubicBezTo>
                  <a:cubicBezTo>
                    <a:pt x="10" y="56"/>
                    <a:pt x="10" y="57"/>
                    <a:pt x="11" y="58"/>
                  </a:cubicBezTo>
                  <a:cubicBezTo>
                    <a:pt x="12" y="58"/>
                    <a:pt x="13" y="59"/>
                    <a:pt x="15" y="59"/>
                  </a:cubicBezTo>
                  <a:cubicBezTo>
                    <a:pt x="15" y="59"/>
                    <a:pt x="16" y="59"/>
                    <a:pt x="17" y="58"/>
                  </a:cubicBezTo>
                  <a:close/>
                  <a:moveTo>
                    <a:pt x="94" y="52"/>
                  </a:moveTo>
                  <a:cubicBezTo>
                    <a:pt x="96" y="50"/>
                    <a:pt x="97" y="47"/>
                    <a:pt x="94" y="45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80" y="33"/>
                    <a:pt x="66" y="21"/>
                    <a:pt x="63" y="19"/>
                  </a:cubicBezTo>
                  <a:cubicBezTo>
                    <a:pt x="61" y="20"/>
                    <a:pt x="57" y="21"/>
                    <a:pt x="54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49" y="23"/>
                    <a:pt x="45" y="23"/>
                  </a:cubicBezTo>
                  <a:cubicBezTo>
                    <a:pt x="43" y="23"/>
                    <a:pt x="41" y="23"/>
                    <a:pt x="39" y="22"/>
                  </a:cubicBezTo>
                  <a:cubicBezTo>
                    <a:pt x="37" y="20"/>
                    <a:pt x="37" y="18"/>
                    <a:pt x="37" y="17"/>
                  </a:cubicBezTo>
                  <a:cubicBezTo>
                    <a:pt x="37" y="15"/>
                    <a:pt x="39" y="12"/>
                    <a:pt x="41" y="11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7" y="40"/>
                    <a:pt x="19" y="40"/>
                    <a:pt x="20" y="40"/>
                  </a:cubicBezTo>
                  <a:cubicBezTo>
                    <a:pt x="21" y="40"/>
                    <a:pt x="23" y="41"/>
                    <a:pt x="24" y="42"/>
                  </a:cubicBezTo>
                  <a:cubicBezTo>
                    <a:pt x="27" y="44"/>
                    <a:pt x="28" y="46"/>
                    <a:pt x="27" y="49"/>
                  </a:cubicBezTo>
                  <a:cubicBezTo>
                    <a:pt x="29" y="48"/>
                    <a:pt x="31" y="49"/>
                    <a:pt x="33" y="50"/>
                  </a:cubicBezTo>
                  <a:cubicBezTo>
                    <a:pt x="35" y="52"/>
                    <a:pt x="36" y="55"/>
                    <a:pt x="36" y="57"/>
                  </a:cubicBezTo>
                  <a:cubicBezTo>
                    <a:pt x="38" y="57"/>
                    <a:pt x="40" y="57"/>
                    <a:pt x="42" y="59"/>
                  </a:cubicBezTo>
                  <a:cubicBezTo>
                    <a:pt x="44" y="60"/>
                    <a:pt x="45" y="63"/>
                    <a:pt x="45" y="65"/>
                  </a:cubicBezTo>
                  <a:cubicBezTo>
                    <a:pt x="47" y="64"/>
                    <a:pt x="49" y="65"/>
                    <a:pt x="51" y="66"/>
                  </a:cubicBezTo>
                  <a:cubicBezTo>
                    <a:pt x="54" y="69"/>
                    <a:pt x="55" y="72"/>
                    <a:pt x="54" y="75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56" y="76"/>
                    <a:pt x="56" y="77"/>
                    <a:pt x="56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57" y="77"/>
                    <a:pt x="58" y="78"/>
                    <a:pt x="59" y="78"/>
                  </a:cubicBezTo>
                  <a:cubicBezTo>
                    <a:pt x="60" y="78"/>
                    <a:pt x="61" y="77"/>
                    <a:pt x="62" y="76"/>
                  </a:cubicBezTo>
                  <a:cubicBezTo>
                    <a:pt x="63" y="74"/>
                    <a:pt x="64" y="73"/>
                    <a:pt x="62" y="71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60"/>
                    <a:pt x="51" y="60"/>
                    <a:pt x="52" y="59"/>
                  </a:cubicBezTo>
                  <a:cubicBezTo>
                    <a:pt x="52" y="59"/>
                    <a:pt x="53" y="59"/>
                    <a:pt x="54" y="59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8" y="71"/>
                    <a:pt x="69" y="71"/>
                    <a:pt x="70" y="71"/>
                  </a:cubicBezTo>
                  <a:cubicBezTo>
                    <a:pt x="71" y="71"/>
                    <a:pt x="73" y="71"/>
                    <a:pt x="74" y="70"/>
                  </a:cubicBezTo>
                  <a:cubicBezTo>
                    <a:pt x="75" y="68"/>
                    <a:pt x="75" y="67"/>
                    <a:pt x="75" y="66"/>
                  </a:cubicBezTo>
                  <a:cubicBezTo>
                    <a:pt x="75" y="65"/>
                    <a:pt x="74" y="64"/>
                    <a:pt x="73" y="63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3" y="55"/>
                    <a:pt x="63" y="55"/>
                    <a:pt x="63" y="54"/>
                  </a:cubicBezTo>
                  <a:cubicBezTo>
                    <a:pt x="63" y="54"/>
                    <a:pt x="63" y="53"/>
                    <a:pt x="63" y="53"/>
                  </a:cubicBezTo>
                  <a:cubicBezTo>
                    <a:pt x="64" y="52"/>
                    <a:pt x="65" y="52"/>
                    <a:pt x="66" y="5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9" y="64"/>
                    <a:pt x="80" y="64"/>
                    <a:pt x="81" y="64"/>
                  </a:cubicBezTo>
                  <a:cubicBezTo>
                    <a:pt x="83" y="64"/>
                    <a:pt x="84" y="63"/>
                    <a:pt x="85" y="62"/>
                  </a:cubicBezTo>
                  <a:cubicBezTo>
                    <a:pt x="86" y="61"/>
                    <a:pt x="87" y="60"/>
                    <a:pt x="87" y="58"/>
                  </a:cubicBezTo>
                  <a:cubicBezTo>
                    <a:pt x="87" y="57"/>
                    <a:pt x="86" y="56"/>
                    <a:pt x="85" y="55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4" y="46"/>
                    <a:pt x="74" y="45"/>
                    <a:pt x="74" y="44"/>
                  </a:cubicBezTo>
                  <a:cubicBezTo>
                    <a:pt x="75" y="44"/>
                    <a:pt x="76" y="44"/>
                    <a:pt x="77" y="44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89" y="55"/>
                    <a:pt x="92" y="54"/>
                    <a:pt x="94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7665" name="TextBox 93"/>
            <p:cNvSpPr txBox="1">
              <a:spLocks noChangeArrowheads="1"/>
            </p:cNvSpPr>
            <p:nvPr/>
          </p:nvSpPr>
          <p:spPr bwMode="auto">
            <a:xfrm>
              <a:off x="2724150" y="4413250"/>
              <a:ext cx="1081088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Open Sans" panose="020B0606030504020204" pitchFamily="34" charset="0"/>
                </a:rPr>
                <a:t>Lorem ipsum dolor sit amet, consectetur</a:t>
              </a:r>
              <a:endPara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5BD0EED-88D1-184A-9CC5-C78EE62101A7}"/>
              </a:ext>
            </a:extLst>
          </p:cNvPr>
          <p:cNvGrpSpPr/>
          <p:nvPr/>
        </p:nvGrpSpPr>
        <p:grpSpPr>
          <a:xfrm>
            <a:off x="4596122" y="4286016"/>
            <a:ext cx="1110941" cy="1678079"/>
            <a:chOff x="4596122" y="4286016"/>
            <a:chExt cx="1110941" cy="1678079"/>
          </a:xfrm>
        </p:grpSpPr>
        <p:sp>
          <p:nvSpPr>
            <p:cNvPr id="27674" name="Freeform 9"/>
            <p:cNvSpPr>
              <a:spLocks/>
            </p:cNvSpPr>
            <p:nvPr/>
          </p:nvSpPr>
          <p:spPr bwMode="auto">
            <a:xfrm>
              <a:off x="4596122" y="4286016"/>
              <a:ext cx="1058079" cy="1678079"/>
            </a:xfrm>
            <a:custGeom>
              <a:avLst/>
              <a:gdLst>
                <a:gd name="T0" fmla="*/ 174 w 698"/>
                <a:gd name="T1" fmla="*/ 1025 h 1107"/>
                <a:gd name="T2" fmla="*/ 0 w 698"/>
                <a:gd name="T3" fmla="*/ 943 h 1107"/>
                <a:gd name="T4" fmla="*/ 0 w 698"/>
                <a:gd name="T5" fmla="*/ 943 h 1107"/>
                <a:gd name="T6" fmla="*/ 0 w 698"/>
                <a:gd name="T7" fmla="*/ 0 h 1107"/>
                <a:gd name="T8" fmla="*/ 698 w 698"/>
                <a:gd name="T9" fmla="*/ 0 h 1107"/>
                <a:gd name="T10" fmla="*/ 698 w 698"/>
                <a:gd name="T11" fmla="*/ 943 h 1107"/>
                <a:gd name="T12" fmla="*/ 698 w 698"/>
                <a:gd name="T13" fmla="*/ 943 h 1107"/>
                <a:gd name="T14" fmla="*/ 524 w 698"/>
                <a:gd name="T15" fmla="*/ 1025 h 1107"/>
                <a:gd name="T16" fmla="*/ 349 w 698"/>
                <a:gd name="T17" fmla="*/ 1107 h 1107"/>
                <a:gd name="T18" fmla="*/ 174 w 698"/>
                <a:gd name="T19" fmla="*/ 1025 h 1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98" h="1107">
                  <a:moveTo>
                    <a:pt x="174" y="1025"/>
                  </a:moveTo>
                  <a:lnTo>
                    <a:pt x="0" y="943"/>
                  </a:lnTo>
                  <a:lnTo>
                    <a:pt x="0" y="0"/>
                  </a:lnTo>
                  <a:lnTo>
                    <a:pt x="698" y="0"/>
                  </a:lnTo>
                  <a:lnTo>
                    <a:pt x="698" y="943"/>
                  </a:lnTo>
                  <a:lnTo>
                    <a:pt x="524" y="1025"/>
                  </a:lnTo>
                  <a:lnTo>
                    <a:pt x="349" y="1107"/>
                  </a:lnTo>
                  <a:lnTo>
                    <a:pt x="174" y="1025"/>
                  </a:lnTo>
                  <a:close/>
                </a:path>
              </a:pathLst>
            </a:custGeom>
            <a:solidFill>
              <a:srgbClr val="24AF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7682" name="Freeform 17"/>
            <p:cNvSpPr>
              <a:spLocks/>
            </p:cNvSpPr>
            <p:nvPr/>
          </p:nvSpPr>
          <p:spPr bwMode="auto">
            <a:xfrm>
              <a:off x="4599153" y="4286016"/>
              <a:ext cx="529040" cy="1678079"/>
            </a:xfrm>
            <a:custGeom>
              <a:avLst/>
              <a:gdLst>
                <a:gd name="T0" fmla="*/ 175 w 349"/>
                <a:gd name="T1" fmla="*/ 1025 h 1107"/>
                <a:gd name="T2" fmla="*/ 0 w 349"/>
                <a:gd name="T3" fmla="*/ 943 h 1107"/>
                <a:gd name="T4" fmla="*/ 0 w 349"/>
                <a:gd name="T5" fmla="*/ 0 h 1107"/>
                <a:gd name="T6" fmla="*/ 349 w 349"/>
                <a:gd name="T7" fmla="*/ 0 h 1107"/>
                <a:gd name="T8" fmla="*/ 349 w 349"/>
                <a:gd name="T9" fmla="*/ 1107 h 1107"/>
                <a:gd name="T10" fmla="*/ 175 w 349"/>
                <a:gd name="T11" fmla="*/ 1025 h 1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9" h="1107">
                  <a:moveTo>
                    <a:pt x="175" y="1025"/>
                  </a:moveTo>
                  <a:lnTo>
                    <a:pt x="0" y="943"/>
                  </a:lnTo>
                  <a:lnTo>
                    <a:pt x="0" y="0"/>
                  </a:lnTo>
                  <a:lnTo>
                    <a:pt x="349" y="0"/>
                  </a:lnTo>
                  <a:lnTo>
                    <a:pt x="349" y="1107"/>
                  </a:lnTo>
                  <a:lnTo>
                    <a:pt x="175" y="1025"/>
                  </a:lnTo>
                  <a:close/>
                </a:path>
              </a:pathLst>
            </a:custGeom>
            <a:solidFill>
              <a:srgbClr val="49B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7661" name="Freeform 90"/>
            <p:cNvSpPr>
              <a:spLocks noEditPoints="1"/>
            </p:cNvSpPr>
            <p:nvPr/>
          </p:nvSpPr>
          <p:spPr bwMode="auto">
            <a:xfrm>
              <a:off x="4957763" y="5305425"/>
              <a:ext cx="376237" cy="376238"/>
            </a:xfrm>
            <a:custGeom>
              <a:avLst/>
              <a:gdLst>
                <a:gd name="T0" fmla="*/ 2147483646 w 97"/>
                <a:gd name="T1" fmla="*/ 2147483646 h 97"/>
                <a:gd name="T2" fmla="*/ 2147483646 w 97"/>
                <a:gd name="T3" fmla="*/ 2147483646 h 97"/>
                <a:gd name="T4" fmla="*/ 2147483646 w 97"/>
                <a:gd name="T5" fmla="*/ 2147483646 h 97"/>
                <a:gd name="T6" fmla="*/ 2147483646 w 97"/>
                <a:gd name="T7" fmla="*/ 2147483646 h 97"/>
                <a:gd name="T8" fmla="*/ 2147483646 w 97"/>
                <a:gd name="T9" fmla="*/ 2147483646 h 97"/>
                <a:gd name="T10" fmla="*/ 2147483646 w 97"/>
                <a:gd name="T11" fmla="*/ 2147483646 h 97"/>
                <a:gd name="T12" fmla="*/ 2147483646 w 97"/>
                <a:gd name="T13" fmla="*/ 2147483646 h 97"/>
                <a:gd name="T14" fmla="*/ 2147483646 w 97"/>
                <a:gd name="T15" fmla="*/ 2147483646 h 97"/>
                <a:gd name="T16" fmla="*/ 2147483646 w 97"/>
                <a:gd name="T17" fmla="*/ 2147483646 h 97"/>
                <a:gd name="T18" fmla="*/ 2147483646 w 97"/>
                <a:gd name="T19" fmla="*/ 2147483646 h 97"/>
                <a:gd name="T20" fmla="*/ 2147483646 w 97"/>
                <a:gd name="T21" fmla="*/ 0 h 97"/>
                <a:gd name="T22" fmla="*/ 2147483646 w 97"/>
                <a:gd name="T23" fmla="*/ 0 h 97"/>
                <a:gd name="T24" fmla="*/ 2147483646 w 97"/>
                <a:gd name="T25" fmla="*/ 2147483646 h 97"/>
                <a:gd name="T26" fmla="*/ 2147483646 w 97"/>
                <a:gd name="T27" fmla="*/ 2147483646 h 97"/>
                <a:gd name="T28" fmla="*/ 2147483646 w 97"/>
                <a:gd name="T29" fmla="*/ 2147483646 h 97"/>
                <a:gd name="T30" fmla="*/ 2147483646 w 97"/>
                <a:gd name="T31" fmla="*/ 2147483646 h 97"/>
                <a:gd name="T32" fmla="*/ 2147483646 w 97"/>
                <a:gd name="T33" fmla="*/ 2147483646 h 97"/>
                <a:gd name="T34" fmla="*/ 2147483646 w 97"/>
                <a:gd name="T35" fmla="*/ 2147483646 h 97"/>
                <a:gd name="T36" fmla="*/ 2147483646 w 97"/>
                <a:gd name="T37" fmla="*/ 2147483646 h 97"/>
                <a:gd name="T38" fmla="*/ 2147483646 w 97"/>
                <a:gd name="T39" fmla="*/ 2147483646 h 97"/>
                <a:gd name="T40" fmla="*/ 2147483646 w 97"/>
                <a:gd name="T41" fmla="*/ 2147483646 h 97"/>
                <a:gd name="T42" fmla="*/ 2147483646 w 97"/>
                <a:gd name="T43" fmla="*/ 2147483646 h 97"/>
                <a:gd name="T44" fmla="*/ 0 w 97"/>
                <a:gd name="T45" fmla="*/ 2147483646 h 97"/>
                <a:gd name="T46" fmla="*/ 0 w 97"/>
                <a:gd name="T47" fmla="*/ 2147483646 h 97"/>
                <a:gd name="T48" fmla="*/ 2147483646 w 97"/>
                <a:gd name="T49" fmla="*/ 2147483646 h 97"/>
                <a:gd name="T50" fmla="*/ 2147483646 w 97"/>
                <a:gd name="T51" fmla="*/ 2147483646 h 97"/>
                <a:gd name="T52" fmla="*/ 2147483646 w 97"/>
                <a:gd name="T53" fmla="*/ 2147483646 h 97"/>
                <a:gd name="T54" fmla="*/ 2147483646 w 97"/>
                <a:gd name="T55" fmla="*/ 2147483646 h 97"/>
                <a:gd name="T56" fmla="*/ 2147483646 w 97"/>
                <a:gd name="T57" fmla="*/ 2147483646 h 97"/>
                <a:gd name="T58" fmla="*/ 2147483646 w 97"/>
                <a:gd name="T59" fmla="*/ 2147483646 h 97"/>
                <a:gd name="T60" fmla="*/ 2147483646 w 97"/>
                <a:gd name="T61" fmla="*/ 2147483646 h 97"/>
                <a:gd name="T62" fmla="*/ 2147483646 w 97"/>
                <a:gd name="T63" fmla="*/ 2147483646 h 97"/>
                <a:gd name="T64" fmla="*/ 2147483646 w 97"/>
                <a:gd name="T65" fmla="*/ 2147483646 h 97"/>
                <a:gd name="T66" fmla="*/ 2147483646 w 97"/>
                <a:gd name="T67" fmla="*/ 2147483646 h 97"/>
                <a:gd name="T68" fmla="*/ 2147483646 w 97"/>
                <a:gd name="T69" fmla="*/ 2147483646 h 97"/>
                <a:gd name="T70" fmla="*/ 2147483646 w 97"/>
                <a:gd name="T71" fmla="*/ 2147483646 h 97"/>
                <a:gd name="T72" fmla="*/ 2147483646 w 97"/>
                <a:gd name="T73" fmla="*/ 2147483646 h 97"/>
                <a:gd name="T74" fmla="*/ 2147483646 w 97"/>
                <a:gd name="T75" fmla="*/ 2147483646 h 97"/>
                <a:gd name="T76" fmla="*/ 2147483646 w 97"/>
                <a:gd name="T77" fmla="*/ 2147483646 h 97"/>
                <a:gd name="T78" fmla="*/ 2147483646 w 97"/>
                <a:gd name="T79" fmla="*/ 2147483646 h 97"/>
                <a:gd name="T80" fmla="*/ 2147483646 w 97"/>
                <a:gd name="T81" fmla="*/ 2147483646 h 97"/>
                <a:gd name="T82" fmla="*/ 2147483646 w 97"/>
                <a:gd name="T83" fmla="*/ 2147483646 h 97"/>
                <a:gd name="T84" fmla="*/ 2147483646 w 97"/>
                <a:gd name="T85" fmla="*/ 2147483646 h 97"/>
                <a:gd name="T86" fmla="*/ 2147483646 w 97"/>
                <a:gd name="T87" fmla="*/ 2147483646 h 97"/>
                <a:gd name="T88" fmla="*/ 2147483646 w 97"/>
                <a:gd name="T89" fmla="*/ 2147483646 h 97"/>
                <a:gd name="T90" fmla="*/ 2147483646 w 97"/>
                <a:gd name="T91" fmla="*/ 2147483646 h 97"/>
                <a:gd name="T92" fmla="*/ 2147483646 w 97"/>
                <a:gd name="T93" fmla="*/ 2147483646 h 97"/>
                <a:gd name="T94" fmla="*/ 2147483646 w 97"/>
                <a:gd name="T95" fmla="*/ 2147483646 h 97"/>
                <a:gd name="T96" fmla="*/ 2147483646 w 97"/>
                <a:gd name="T97" fmla="*/ 2147483646 h 97"/>
                <a:gd name="T98" fmla="*/ 2147483646 w 97"/>
                <a:gd name="T99" fmla="*/ 2147483646 h 97"/>
                <a:gd name="T100" fmla="*/ 2147483646 w 97"/>
                <a:gd name="T101" fmla="*/ 2147483646 h 97"/>
                <a:gd name="T102" fmla="*/ 2147483646 w 97"/>
                <a:gd name="T103" fmla="*/ 2147483646 h 97"/>
                <a:gd name="T104" fmla="*/ 2147483646 w 97"/>
                <a:gd name="T105" fmla="*/ 2147483646 h 97"/>
                <a:gd name="T106" fmla="*/ 2147483646 w 97"/>
                <a:gd name="T107" fmla="*/ 2147483646 h 9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7" h="97">
                  <a:moveTo>
                    <a:pt x="95" y="41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2" y="36"/>
                    <a:pt x="81" y="33"/>
                    <a:pt x="79" y="30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87" y="20"/>
                    <a:pt x="87" y="19"/>
                    <a:pt x="86" y="18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7" y="10"/>
                    <a:pt x="76" y="11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4" y="16"/>
                    <a:pt x="61" y="15"/>
                    <a:pt x="57" y="14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5" y="1"/>
                    <a:pt x="54" y="0"/>
                    <a:pt x="5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2" y="1"/>
                    <a:pt x="42" y="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6" y="15"/>
                    <a:pt x="33" y="16"/>
                    <a:pt x="30" y="18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0"/>
                    <a:pt x="19" y="10"/>
                    <a:pt x="18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0" y="20"/>
                    <a:pt x="11" y="21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6" y="33"/>
                    <a:pt x="15" y="36"/>
                    <a:pt x="14" y="4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2"/>
                    <a:pt x="0" y="43"/>
                    <a:pt x="0" y="4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1" y="55"/>
                    <a:pt x="2" y="55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5" y="61"/>
                    <a:pt x="16" y="64"/>
                    <a:pt x="18" y="67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10" y="78"/>
                    <a:pt x="11" y="79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9" y="87"/>
                    <a:pt x="20" y="87"/>
                    <a:pt x="21" y="86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3" y="81"/>
                    <a:pt x="36" y="82"/>
                    <a:pt x="40" y="83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6"/>
                    <a:pt x="43" y="97"/>
                    <a:pt x="44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6"/>
                    <a:pt x="56" y="95"/>
                  </a:cubicBezTo>
                  <a:cubicBezTo>
                    <a:pt x="57" y="83"/>
                    <a:pt x="57" y="83"/>
                    <a:pt x="57" y="83"/>
                  </a:cubicBezTo>
                  <a:cubicBezTo>
                    <a:pt x="61" y="82"/>
                    <a:pt x="64" y="81"/>
                    <a:pt x="67" y="79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7" y="87"/>
                    <a:pt x="78" y="87"/>
                    <a:pt x="79" y="86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7" y="78"/>
                    <a:pt x="87" y="77"/>
                    <a:pt x="86" y="76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81" y="64"/>
                    <a:pt x="82" y="61"/>
                    <a:pt x="83" y="57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7" y="54"/>
                    <a:pt x="97" y="5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43"/>
                    <a:pt x="96" y="42"/>
                    <a:pt x="95" y="41"/>
                  </a:cubicBezTo>
                  <a:close/>
                  <a:moveTo>
                    <a:pt x="49" y="66"/>
                  </a:moveTo>
                  <a:cubicBezTo>
                    <a:pt x="39" y="66"/>
                    <a:pt x="31" y="58"/>
                    <a:pt x="31" y="48"/>
                  </a:cubicBezTo>
                  <a:cubicBezTo>
                    <a:pt x="31" y="39"/>
                    <a:pt x="39" y="31"/>
                    <a:pt x="49" y="31"/>
                  </a:cubicBezTo>
                  <a:cubicBezTo>
                    <a:pt x="58" y="31"/>
                    <a:pt x="66" y="39"/>
                    <a:pt x="66" y="48"/>
                  </a:cubicBezTo>
                  <a:cubicBezTo>
                    <a:pt x="66" y="58"/>
                    <a:pt x="58" y="66"/>
                    <a:pt x="49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7666" name="TextBox 93"/>
            <p:cNvSpPr txBox="1">
              <a:spLocks noChangeArrowheads="1"/>
            </p:cNvSpPr>
            <p:nvPr/>
          </p:nvSpPr>
          <p:spPr bwMode="auto">
            <a:xfrm>
              <a:off x="4625975" y="4413250"/>
              <a:ext cx="1081088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Open Sans" panose="020B0606030504020204" pitchFamily="34" charset="0"/>
                </a:rPr>
                <a:t>Lorem ipsum dolor sit amet, consectetur</a:t>
              </a:r>
              <a:endPara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2A43050-3E91-954B-970F-952E22E14BB3}"/>
              </a:ext>
            </a:extLst>
          </p:cNvPr>
          <p:cNvGrpSpPr/>
          <p:nvPr/>
        </p:nvGrpSpPr>
        <p:grpSpPr>
          <a:xfrm>
            <a:off x="6503090" y="4286016"/>
            <a:ext cx="1108973" cy="1678079"/>
            <a:chOff x="6503090" y="4286016"/>
            <a:chExt cx="1108973" cy="1678079"/>
          </a:xfrm>
        </p:grpSpPr>
        <p:sp>
          <p:nvSpPr>
            <p:cNvPr id="27675" name="Freeform 10"/>
            <p:cNvSpPr>
              <a:spLocks/>
            </p:cNvSpPr>
            <p:nvPr/>
          </p:nvSpPr>
          <p:spPr bwMode="auto">
            <a:xfrm>
              <a:off x="6503090" y="4286016"/>
              <a:ext cx="1059595" cy="1678079"/>
            </a:xfrm>
            <a:custGeom>
              <a:avLst/>
              <a:gdLst>
                <a:gd name="T0" fmla="*/ 175 w 699"/>
                <a:gd name="T1" fmla="*/ 1025 h 1107"/>
                <a:gd name="T2" fmla="*/ 0 w 699"/>
                <a:gd name="T3" fmla="*/ 943 h 1107"/>
                <a:gd name="T4" fmla="*/ 0 w 699"/>
                <a:gd name="T5" fmla="*/ 943 h 1107"/>
                <a:gd name="T6" fmla="*/ 0 w 699"/>
                <a:gd name="T7" fmla="*/ 0 h 1107"/>
                <a:gd name="T8" fmla="*/ 699 w 699"/>
                <a:gd name="T9" fmla="*/ 0 h 1107"/>
                <a:gd name="T10" fmla="*/ 699 w 699"/>
                <a:gd name="T11" fmla="*/ 943 h 1107"/>
                <a:gd name="T12" fmla="*/ 699 w 699"/>
                <a:gd name="T13" fmla="*/ 943 h 1107"/>
                <a:gd name="T14" fmla="*/ 524 w 699"/>
                <a:gd name="T15" fmla="*/ 1025 h 1107"/>
                <a:gd name="T16" fmla="*/ 349 w 699"/>
                <a:gd name="T17" fmla="*/ 1107 h 1107"/>
                <a:gd name="T18" fmla="*/ 175 w 699"/>
                <a:gd name="T19" fmla="*/ 1025 h 1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99" h="1107">
                  <a:moveTo>
                    <a:pt x="175" y="1025"/>
                  </a:moveTo>
                  <a:lnTo>
                    <a:pt x="0" y="94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943"/>
                  </a:lnTo>
                  <a:lnTo>
                    <a:pt x="524" y="1025"/>
                  </a:lnTo>
                  <a:lnTo>
                    <a:pt x="349" y="1107"/>
                  </a:lnTo>
                  <a:lnTo>
                    <a:pt x="175" y="1025"/>
                  </a:lnTo>
                  <a:close/>
                </a:path>
              </a:pathLst>
            </a:custGeom>
            <a:solidFill>
              <a:srgbClr val="30C8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7683" name="Freeform 18"/>
            <p:cNvSpPr>
              <a:spLocks/>
            </p:cNvSpPr>
            <p:nvPr/>
          </p:nvSpPr>
          <p:spPr bwMode="auto">
            <a:xfrm>
              <a:off x="6503090" y="4286016"/>
              <a:ext cx="529040" cy="1678079"/>
            </a:xfrm>
            <a:custGeom>
              <a:avLst/>
              <a:gdLst>
                <a:gd name="T0" fmla="*/ 175 w 349"/>
                <a:gd name="T1" fmla="*/ 1025 h 1107"/>
                <a:gd name="T2" fmla="*/ 0 w 349"/>
                <a:gd name="T3" fmla="*/ 943 h 1107"/>
                <a:gd name="T4" fmla="*/ 0 w 349"/>
                <a:gd name="T5" fmla="*/ 0 h 1107"/>
                <a:gd name="T6" fmla="*/ 349 w 349"/>
                <a:gd name="T7" fmla="*/ 0 h 1107"/>
                <a:gd name="T8" fmla="*/ 349 w 349"/>
                <a:gd name="T9" fmla="*/ 1107 h 1107"/>
                <a:gd name="T10" fmla="*/ 175 w 349"/>
                <a:gd name="T11" fmla="*/ 1025 h 1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9" h="1107">
                  <a:moveTo>
                    <a:pt x="175" y="1025"/>
                  </a:moveTo>
                  <a:lnTo>
                    <a:pt x="0" y="943"/>
                  </a:lnTo>
                  <a:lnTo>
                    <a:pt x="0" y="0"/>
                  </a:lnTo>
                  <a:lnTo>
                    <a:pt x="349" y="0"/>
                  </a:lnTo>
                  <a:lnTo>
                    <a:pt x="349" y="1107"/>
                  </a:lnTo>
                  <a:lnTo>
                    <a:pt x="175" y="1025"/>
                  </a:lnTo>
                  <a:close/>
                </a:path>
              </a:pathLst>
            </a:custGeom>
            <a:solidFill>
              <a:srgbClr val="55CF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7660" name="Freeform 89"/>
            <p:cNvSpPr>
              <a:spLocks/>
            </p:cNvSpPr>
            <p:nvPr/>
          </p:nvSpPr>
          <p:spPr bwMode="auto">
            <a:xfrm>
              <a:off x="6910388" y="5310188"/>
              <a:ext cx="276225" cy="400050"/>
            </a:xfrm>
            <a:custGeom>
              <a:avLst/>
              <a:gdLst>
                <a:gd name="T0" fmla="*/ 2147483646 w 71"/>
                <a:gd name="T1" fmla="*/ 2147483646 h 103"/>
                <a:gd name="T2" fmla="*/ 2147483646 w 71"/>
                <a:gd name="T3" fmla="*/ 2147483646 h 103"/>
                <a:gd name="T4" fmla="*/ 2147483646 w 71"/>
                <a:gd name="T5" fmla="*/ 2147483646 h 103"/>
                <a:gd name="T6" fmla="*/ 2147483646 w 71"/>
                <a:gd name="T7" fmla="*/ 2147483646 h 103"/>
                <a:gd name="T8" fmla="*/ 2147483646 w 71"/>
                <a:gd name="T9" fmla="*/ 2147483646 h 103"/>
                <a:gd name="T10" fmla="*/ 2147483646 w 71"/>
                <a:gd name="T11" fmla="*/ 2147483646 h 103"/>
                <a:gd name="T12" fmla="*/ 2147483646 w 71"/>
                <a:gd name="T13" fmla="*/ 2147483646 h 103"/>
                <a:gd name="T14" fmla="*/ 2147483646 w 71"/>
                <a:gd name="T15" fmla="*/ 2147483646 h 103"/>
                <a:gd name="T16" fmla="*/ 2147483646 w 71"/>
                <a:gd name="T17" fmla="*/ 2147483646 h 103"/>
                <a:gd name="T18" fmla="*/ 2147483646 w 71"/>
                <a:gd name="T19" fmla="*/ 2147483646 h 103"/>
                <a:gd name="T20" fmla="*/ 2147483646 w 71"/>
                <a:gd name="T21" fmla="*/ 0 h 103"/>
                <a:gd name="T22" fmla="*/ 2147483646 w 71"/>
                <a:gd name="T23" fmla="*/ 0 h 103"/>
                <a:gd name="T24" fmla="*/ 2147483646 w 71"/>
                <a:gd name="T25" fmla="*/ 2147483646 h 103"/>
                <a:gd name="T26" fmla="*/ 2147483646 w 71"/>
                <a:gd name="T27" fmla="*/ 2147483646 h 103"/>
                <a:gd name="T28" fmla="*/ 0 w 71"/>
                <a:gd name="T29" fmla="*/ 2147483646 h 103"/>
                <a:gd name="T30" fmla="*/ 2147483646 w 71"/>
                <a:gd name="T31" fmla="*/ 2147483646 h 103"/>
                <a:gd name="T32" fmla="*/ 2147483646 w 71"/>
                <a:gd name="T33" fmla="*/ 2147483646 h 103"/>
                <a:gd name="T34" fmla="*/ 2147483646 w 71"/>
                <a:gd name="T35" fmla="*/ 2147483646 h 103"/>
                <a:gd name="T36" fmla="*/ 2147483646 w 71"/>
                <a:gd name="T37" fmla="*/ 2147483646 h 103"/>
                <a:gd name="T38" fmla="*/ 2147483646 w 71"/>
                <a:gd name="T39" fmla="*/ 2147483646 h 103"/>
                <a:gd name="T40" fmla="*/ 2147483646 w 71"/>
                <a:gd name="T41" fmla="*/ 2147483646 h 103"/>
                <a:gd name="T42" fmla="*/ 2147483646 w 71"/>
                <a:gd name="T43" fmla="*/ 2147483646 h 103"/>
                <a:gd name="T44" fmla="*/ 2147483646 w 71"/>
                <a:gd name="T45" fmla="*/ 2147483646 h 103"/>
                <a:gd name="T46" fmla="*/ 2147483646 w 71"/>
                <a:gd name="T47" fmla="*/ 2147483646 h 103"/>
                <a:gd name="T48" fmla="*/ 2147483646 w 71"/>
                <a:gd name="T49" fmla="*/ 2147483646 h 103"/>
                <a:gd name="T50" fmla="*/ 2147483646 w 71"/>
                <a:gd name="T51" fmla="*/ 2147483646 h 103"/>
                <a:gd name="T52" fmla="*/ 2147483646 w 71"/>
                <a:gd name="T53" fmla="*/ 2147483646 h 103"/>
                <a:gd name="T54" fmla="*/ 2147483646 w 71"/>
                <a:gd name="T55" fmla="*/ 2147483646 h 103"/>
                <a:gd name="T56" fmla="*/ 2147483646 w 71"/>
                <a:gd name="T57" fmla="*/ 2147483646 h 10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1" h="103">
                  <a:moveTo>
                    <a:pt x="71" y="68"/>
                  </a:moveTo>
                  <a:cubicBezTo>
                    <a:pt x="71" y="58"/>
                    <a:pt x="62" y="49"/>
                    <a:pt x="46" y="45"/>
                  </a:cubicBezTo>
                  <a:cubicBezTo>
                    <a:pt x="44" y="45"/>
                    <a:pt x="35" y="43"/>
                    <a:pt x="33" y="42"/>
                  </a:cubicBezTo>
                  <a:cubicBezTo>
                    <a:pt x="20" y="39"/>
                    <a:pt x="17" y="37"/>
                    <a:pt x="17" y="33"/>
                  </a:cubicBezTo>
                  <a:cubicBezTo>
                    <a:pt x="17" y="30"/>
                    <a:pt x="21" y="26"/>
                    <a:pt x="34" y="26"/>
                  </a:cubicBezTo>
                  <a:cubicBezTo>
                    <a:pt x="43" y="26"/>
                    <a:pt x="53" y="33"/>
                    <a:pt x="53" y="33"/>
                  </a:cubicBezTo>
                  <a:cubicBezTo>
                    <a:pt x="56" y="35"/>
                    <a:pt x="58" y="35"/>
                    <a:pt x="61" y="32"/>
                  </a:cubicBezTo>
                  <a:cubicBezTo>
                    <a:pt x="61" y="32"/>
                    <a:pt x="65" y="29"/>
                    <a:pt x="65" y="26"/>
                  </a:cubicBezTo>
                  <a:cubicBezTo>
                    <a:pt x="65" y="21"/>
                    <a:pt x="54" y="14"/>
                    <a:pt x="42" y="12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1"/>
                    <a:pt x="40" y="0"/>
                    <a:pt x="3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0" y="0"/>
                    <a:pt x="28" y="1"/>
                    <a:pt x="28" y="4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9" y="13"/>
                    <a:pt x="0" y="23"/>
                    <a:pt x="0" y="34"/>
                  </a:cubicBezTo>
                  <a:cubicBezTo>
                    <a:pt x="0" y="47"/>
                    <a:pt x="12" y="53"/>
                    <a:pt x="26" y="56"/>
                  </a:cubicBezTo>
                  <a:cubicBezTo>
                    <a:pt x="28" y="57"/>
                    <a:pt x="39" y="59"/>
                    <a:pt x="41" y="60"/>
                  </a:cubicBezTo>
                  <a:cubicBezTo>
                    <a:pt x="51" y="62"/>
                    <a:pt x="54" y="66"/>
                    <a:pt x="54" y="69"/>
                  </a:cubicBezTo>
                  <a:cubicBezTo>
                    <a:pt x="54" y="73"/>
                    <a:pt x="49" y="77"/>
                    <a:pt x="36" y="77"/>
                  </a:cubicBezTo>
                  <a:cubicBezTo>
                    <a:pt x="27" y="77"/>
                    <a:pt x="14" y="70"/>
                    <a:pt x="14" y="70"/>
                  </a:cubicBezTo>
                  <a:cubicBezTo>
                    <a:pt x="11" y="67"/>
                    <a:pt x="8" y="68"/>
                    <a:pt x="5" y="71"/>
                  </a:cubicBezTo>
                  <a:cubicBezTo>
                    <a:pt x="5" y="71"/>
                    <a:pt x="2" y="74"/>
                    <a:pt x="2" y="77"/>
                  </a:cubicBezTo>
                  <a:cubicBezTo>
                    <a:pt x="2" y="82"/>
                    <a:pt x="15" y="89"/>
                    <a:pt x="28" y="91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101"/>
                    <a:pt x="30" y="103"/>
                    <a:pt x="32" y="103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40" y="103"/>
                    <a:pt x="42" y="101"/>
                    <a:pt x="42" y="99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62" y="90"/>
                    <a:pt x="71" y="79"/>
                    <a:pt x="71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7667" name="TextBox 93"/>
            <p:cNvSpPr txBox="1">
              <a:spLocks noChangeArrowheads="1"/>
            </p:cNvSpPr>
            <p:nvPr/>
          </p:nvSpPr>
          <p:spPr bwMode="auto">
            <a:xfrm>
              <a:off x="6530975" y="4410075"/>
              <a:ext cx="1081088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Open Sans" panose="020B0606030504020204" pitchFamily="34" charset="0"/>
                </a:rPr>
                <a:t>Lorem ipsum dolor sit amet, consectetur</a:t>
              </a:r>
              <a:endPara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3646DD6-58CC-B340-AB7D-926E4AA19786}"/>
              </a:ext>
            </a:extLst>
          </p:cNvPr>
          <p:cNvGrpSpPr/>
          <p:nvPr/>
        </p:nvGrpSpPr>
        <p:grpSpPr>
          <a:xfrm>
            <a:off x="8414605" y="4286016"/>
            <a:ext cx="1110395" cy="1678079"/>
            <a:chOff x="8414605" y="4286016"/>
            <a:chExt cx="1110395" cy="1678079"/>
          </a:xfrm>
        </p:grpSpPr>
        <p:sp>
          <p:nvSpPr>
            <p:cNvPr id="27676" name="Freeform 11"/>
            <p:cNvSpPr>
              <a:spLocks/>
            </p:cNvSpPr>
            <p:nvPr/>
          </p:nvSpPr>
          <p:spPr bwMode="auto">
            <a:xfrm>
              <a:off x="8414605" y="4286016"/>
              <a:ext cx="1059595" cy="1678079"/>
            </a:xfrm>
            <a:custGeom>
              <a:avLst/>
              <a:gdLst>
                <a:gd name="T0" fmla="*/ 175 w 699"/>
                <a:gd name="T1" fmla="*/ 1025 h 1107"/>
                <a:gd name="T2" fmla="*/ 0 w 699"/>
                <a:gd name="T3" fmla="*/ 943 h 1107"/>
                <a:gd name="T4" fmla="*/ 0 w 699"/>
                <a:gd name="T5" fmla="*/ 943 h 1107"/>
                <a:gd name="T6" fmla="*/ 0 w 699"/>
                <a:gd name="T7" fmla="*/ 0 h 1107"/>
                <a:gd name="T8" fmla="*/ 699 w 699"/>
                <a:gd name="T9" fmla="*/ 0 h 1107"/>
                <a:gd name="T10" fmla="*/ 699 w 699"/>
                <a:gd name="T11" fmla="*/ 943 h 1107"/>
                <a:gd name="T12" fmla="*/ 699 w 699"/>
                <a:gd name="T13" fmla="*/ 943 h 1107"/>
                <a:gd name="T14" fmla="*/ 524 w 699"/>
                <a:gd name="T15" fmla="*/ 1025 h 1107"/>
                <a:gd name="T16" fmla="*/ 350 w 699"/>
                <a:gd name="T17" fmla="*/ 1107 h 1107"/>
                <a:gd name="T18" fmla="*/ 175 w 699"/>
                <a:gd name="T19" fmla="*/ 1025 h 1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99" h="1107">
                  <a:moveTo>
                    <a:pt x="175" y="1025"/>
                  </a:moveTo>
                  <a:lnTo>
                    <a:pt x="0" y="94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943"/>
                  </a:lnTo>
                  <a:lnTo>
                    <a:pt x="524" y="1025"/>
                  </a:lnTo>
                  <a:lnTo>
                    <a:pt x="350" y="1107"/>
                  </a:lnTo>
                  <a:lnTo>
                    <a:pt x="175" y="1025"/>
                  </a:lnTo>
                  <a:close/>
                </a:path>
              </a:pathLst>
            </a:custGeom>
            <a:solidFill>
              <a:srgbClr val="90C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7684" name="Freeform 19"/>
            <p:cNvSpPr>
              <a:spLocks/>
            </p:cNvSpPr>
            <p:nvPr/>
          </p:nvSpPr>
          <p:spPr bwMode="auto">
            <a:xfrm>
              <a:off x="8414605" y="4286016"/>
              <a:ext cx="530555" cy="1678079"/>
            </a:xfrm>
            <a:custGeom>
              <a:avLst/>
              <a:gdLst>
                <a:gd name="T0" fmla="*/ 175 w 350"/>
                <a:gd name="T1" fmla="*/ 1025 h 1107"/>
                <a:gd name="T2" fmla="*/ 0 w 350"/>
                <a:gd name="T3" fmla="*/ 943 h 1107"/>
                <a:gd name="T4" fmla="*/ 0 w 350"/>
                <a:gd name="T5" fmla="*/ 0 h 1107"/>
                <a:gd name="T6" fmla="*/ 350 w 350"/>
                <a:gd name="T7" fmla="*/ 0 h 1107"/>
                <a:gd name="T8" fmla="*/ 350 w 350"/>
                <a:gd name="T9" fmla="*/ 1107 h 1107"/>
                <a:gd name="T10" fmla="*/ 175 w 350"/>
                <a:gd name="T11" fmla="*/ 1025 h 1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0" h="1107">
                  <a:moveTo>
                    <a:pt x="175" y="1025"/>
                  </a:moveTo>
                  <a:lnTo>
                    <a:pt x="0" y="943"/>
                  </a:lnTo>
                  <a:lnTo>
                    <a:pt x="0" y="0"/>
                  </a:lnTo>
                  <a:lnTo>
                    <a:pt x="350" y="0"/>
                  </a:lnTo>
                  <a:lnTo>
                    <a:pt x="350" y="1107"/>
                  </a:lnTo>
                  <a:lnTo>
                    <a:pt x="175" y="1025"/>
                  </a:lnTo>
                  <a:close/>
                </a:path>
              </a:pathLst>
            </a:custGeom>
            <a:solidFill>
              <a:srgbClr val="AAC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7659" name="Freeform 88"/>
            <p:cNvSpPr>
              <a:spLocks noEditPoints="1"/>
            </p:cNvSpPr>
            <p:nvPr/>
          </p:nvSpPr>
          <p:spPr bwMode="auto">
            <a:xfrm>
              <a:off x="8761413" y="5324475"/>
              <a:ext cx="381000" cy="319088"/>
            </a:xfrm>
            <a:custGeom>
              <a:avLst/>
              <a:gdLst>
                <a:gd name="T0" fmla="*/ 2147483646 w 98"/>
                <a:gd name="T1" fmla="*/ 2147483646 h 82"/>
                <a:gd name="T2" fmla="*/ 2147483646 w 98"/>
                <a:gd name="T3" fmla="*/ 2147483646 h 82"/>
                <a:gd name="T4" fmla="*/ 2147483646 w 98"/>
                <a:gd name="T5" fmla="*/ 2147483646 h 82"/>
                <a:gd name="T6" fmla="*/ 2147483646 w 98"/>
                <a:gd name="T7" fmla="*/ 2147483646 h 82"/>
                <a:gd name="T8" fmla="*/ 2147483646 w 98"/>
                <a:gd name="T9" fmla="*/ 2147483646 h 82"/>
                <a:gd name="T10" fmla="*/ 2147483646 w 98"/>
                <a:gd name="T11" fmla="*/ 2147483646 h 82"/>
                <a:gd name="T12" fmla="*/ 2147483646 w 98"/>
                <a:gd name="T13" fmla="*/ 2147483646 h 82"/>
                <a:gd name="T14" fmla="*/ 2147483646 w 98"/>
                <a:gd name="T15" fmla="*/ 2147483646 h 82"/>
                <a:gd name="T16" fmla="*/ 2147483646 w 98"/>
                <a:gd name="T17" fmla="*/ 2147483646 h 82"/>
                <a:gd name="T18" fmla="*/ 2147483646 w 98"/>
                <a:gd name="T19" fmla="*/ 2147483646 h 82"/>
                <a:gd name="T20" fmla="*/ 2147483646 w 98"/>
                <a:gd name="T21" fmla="*/ 2147483646 h 82"/>
                <a:gd name="T22" fmla="*/ 2147483646 w 98"/>
                <a:gd name="T23" fmla="*/ 2147483646 h 82"/>
                <a:gd name="T24" fmla="*/ 2147483646 w 98"/>
                <a:gd name="T25" fmla="*/ 2147483646 h 82"/>
                <a:gd name="T26" fmla="*/ 2147483646 w 98"/>
                <a:gd name="T27" fmla="*/ 2147483646 h 82"/>
                <a:gd name="T28" fmla="*/ 2147483646 w 98"/>
                <a:gd name="T29" fmla="*/ 2147483646 h 82"/>
                <a:gd name="T30" fmla="*/ 2147483646 w 98"/>
                <a:gd name="T31" fmla="*/ 2147483646 h 82"/>
                <a:gd name="T32" fmla="*/ 2147483646 w 98"/>
                <a:gd name="T33" fmla="*/ 2147483646 h 82"/>
                <a:gd name="T34" fmla="*/ 2147483646 w 98"/>
                <a:gd name="T35" fmla="*/ 2147483646 h 82"/>
                <a:gd name="T36" fmla="*/ 2147483646 w 98"/>
                <a:gd name="T37" fmla="*/ 2147483646 h 82"/>
                <a:gd name="T38" fmla="*/ 2147483646 w 98"/>
                <a:gd name="T39" fmla="*/ 2147483646 h 82"/>
                <a:gd name="T40" fmla="*/ 2147483646 w 98"/>
                <a:gd name="T41" fmla="*/ 2147483646 h 82"/>
                <a:gd name="T42" fmla="*/ 2147483646 w 98"/>
                <a:gd name="T43" fmla="*/ 2147483646 h 82"/>
                <a:gd name="T44" fmla="*/ 2147483646 w 98"/>
                <a:gd name="T45" fmla="*/ 2147483646 h 82"/>
                <a:gd name="T46" fmla="*/ 2147483646 w 98"/>
                <a:gd name="T47" fmla="*/ 2147483646 h 82"/>
                <a:gd name="T48" fmla="*/ 2147483646 w 98"/>
                <a:gd name="T49" fmla="*/ 2147483646 h 82"/>
                <a:gd name="T50" fmla="*/ 2147483646 w 98"/>
                <a:gd name="T51" fmla="*/ 2147483646 h 82"/>
                <a:gd name="T52" fmla="*/ 2147483646 w 98"/>
                <a:gd name="T53" fmla="*/ 2147483646 h 82"/>
                <a:gd name="T54" fmla="*/ 2147483646 w 98"/>
                <a:gd name="T55" fmla="*/ 2147483646 h 82"/>
                <a:gd name="T56" fmla="*/ 2147483646 w 98"/>
                <a:gd name="T57" fmla="*/ 2147483646 h 82"/>
                <a:gd name="T58" fmla="*/ 2147483646 w 98"/>
                <a:gd name="T59" fmla="*/ 2147483646 h 82"/>
                <a:gd name="T60" fmla="*/ 2147483646 w 98"/>
                <a:gd name="T61" fmla="*/ 2147483646 h 82"/>
                <a:gd name="T62" fmla="*/ 2147483646 w 98"/>
                <a:gd name="T63" fmla="*/ 2147483646 h 82"/>
                <a:gd name="T64" fmla="*/ 2147483646 w 98"/>
                <a:gd name="T65" fmla="*/ 2147483646 h 82"/>
                <a:gd name="T66" fmla="*/ 2147483646 w 98"/>
                <a:gd name="T67" fmla="*/ 2147483646 h 82"/>
                <a:gd name="T68" fmla="*/ 2147483646 w 98"/>
                <a:gd name="T69" fmla="*/ 2147483646 h 82"/>
                <a:gd name="T70" fmla="*/ 2147483646 w 98"/>
                <a:gd name="T71" fmla="*/ 2147483646 h 82"/>
                <a:gd name="T72" fmla="*/ 2147483646 w 98"/>
                <a:gd name="T73" fmla="*/ 2147483646 h 82"/>
                <a:gd name="T74" fmla="*/ 2147483646 w 98"/>
                <a:gd name="T75" fmla="*/ 2147483646 h 82"/>
                <a:gd name="T76" fmla="*/ 2147483646 w 98"/>
                <a:gd name="T77" fmla="*/ 2147483646 h 82"/>
                <a:gd name="T78" fmla="*/ 2147483646 w 98"/>
                <a:gd name="T79" fmla="*/ 2147483646 h 82"/>
                <a:gd name="T80" fmla="*/ 2147483646 w 98"/>
                <a:gd name="T81" fmla="*/ 2147483646 h 82"/>
                <a:gd name="T82" fmla="*/ 2147483646 w 98"/>
                <a:gd name="T83" fmla="*/ 2147483646 h 82"/>
                <a:gd name="T84" fmla="*/ 2147483646 w 98"/>
                <a:gd name="T85" fmla="*/ 2147483646 h 82"/>
                <a:gd name="T86" fmla="*/ 2147483646 w 98"/>
                <a:gd name="T87" fmla="*/ 2147483646 h 82"/>
                <a:gd name="T88" fmla="*/ 2147483646 w 98"/>
                <a:gd name="T89" fmla="*/ 2147483646 h 82"/>
                <a:gd name="T90" fmla="*/ 2147483646 w 98"/>
                <a:gd name="T91" fmla="*/ 2147483646 h 82"/>
                <a:gd name="T92" fmla="*/ 2147483646 w 98"/>
                <a:gd name="T93" fmla="*/ 2147483646 h 82"/>
                <a:gd name="T94" fmla="*/ 2147483646 w 98"/>
                <a:gd name="T95" fmla="*/ 2147483646 h 82"/>
                <a:gd name="T96" fmla="*/ 2147483646 w 98"/>
                <a:gd name="T97" fmla="*/ 2147483646 h 82"/>
                <a:gd name="T98" fmla="*/ 2147483646 w 98"/>
                <a:gd name="T99" fmla="*/ 2147483646 h 82"/>
                <a:gd name="T100" fmla="*/ 2147483646 w 98"/>
                <a:gd name="T101" fmla="*/ 0 h 82"/>
                <a:gd name="T102" fmla="*/ 0 w 98"/>
                <a:gd name="T103" fmla="*/ 2147483646 h 82"/>
                <a:gd name="T104" fmla="*/ 2147483646 w 98"/>
                <a:gd name="T105" fmla="*/ 2147483646 h 82"/>
                <a:gd name="T106" fmla="*/ 2147483646 w 98"/>
                <a:gd name="T107" fmla="*/ 2147483646 h 82"/>
                <a:gd name="T108" fmla="*/ 2147483646 w 98"/>
                <a:gd name="T109" fmla="*/ 2147483646 h 82"/>
                <a:gd name="T110" fmla="*/ 2147483646 w 98"/>
                <a:gd name="T111" fmla="*/ 2147483646 h 82"/>
                <a:gd name="T112" fmla="*/ 2147483646 w 98"/>
                <a:gd name="T113" fmla="*/ 2147483646 h 82"/>
                <a:gd name="T114" fmla="*/ 2147483646 w 98"/>
                <a:gd name="T115" fmla="*/ 2147483646 h 82"/>
                <a:gd name="T116" fmla="*/ 2147483646 w 98"/>
                <a:gd name="T117" fmla="*/ 2147483646 h 8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98" h="82">
                  <a:moveTo>
                    <a:pt x="13" y="67"/>
                  </a:moveTo>
                  <a:cubicBezTo>
                    <a:pt x="13" y="45"/>
                    <a:pt x="13" y="45"/>
                    <a:pt x="13" y="45"/>
                  </a:cubicBezTo>
                  <a:cubicBezTo>
                    <a:pt x="13" y="43"/>
                    <a:pt x="14" y="41"/>
                    <a:pt x="16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1"/>
                    <a:pt x="25" y="43"/>
                    <a:pt x="25" y="45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68"/>
                    <a:pt x="23" y="70"/>
                    <a:pt x="22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4" y="70"/>
                    <a:pt x="13" y="68"/>
                    <a:pt x="13" y="67"/>
                  </a:cubicBezTo>
                  <a:close/>
                  <a:moveTo>
                    <a:pt x="36" y="33"/>
                  </a:moveTo>
                  <a:cubicBezTo>
                    <a:pt x="34" y="33"/>
                    <a:pt x="33" y="35"/>
                    <a:pt x="33" y="3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8"/>
                    <a:pt x="34" y="70"/>
                    <a:pt x="36" y="70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43" y="70"/>
                    <a:pt x="44" y="68"/>
                    <a:pt x="44" y="6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4" y="35"/>
                    <a:pt x="43" y="33"/>
                    <a:pt x="41" y="33"/>
                  </a:cubicBezTo>
                  <a:lnTo>
                    <a:pt x="36" y="33"/>
                  </a:lnTo>
                  <a:close/>
                  <a:moveTo>
                    <a:pt x="55" y="27"/>
                  </a:moveTo>
                  <a:cubicBezTo>
                    <a:pt x="54" y="27"/>
                    <a:pt x="52" y="28"/>
                    <a:pt x="52" y="30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68"/>
                    <a:pt x="54" y="70"/>
                    <a:pt x="55" y="7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3" y="70"/>
                    <a:pt x="64" y="68"/>
                    <a:pt x="64" y="6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28"/>
                    <a:pt x="63" y="27"/>
                    <a:pt x="61" y="27"/>
                  </a:cubicBezTo>
                  <a:lnTo>
                    <a:pt x="55" y="27"/>
                  </a:lnTo>
                  <a:close/>
                  <a:moveTo>
                    <a:pt x="75" y="20"/>
                  </a:moveTo>
                  <a:cubicBezTo>
                    <a:pt x="73" y="20"/>
                    <a:pt x="72" y="21"/>
                    <a:pt x="72" y="23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2" y="68"/>
                    <a:pt x="73" y="70"/>
                    <a:pt x="75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2" y="70"/>
                    <a:pt x="84" y="68"/>
                    <a:pt x="84" y="67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84" y="21"/>
                    <a:pt x="82" y="20"/>
                    <a:pt x="80" y="20"/>
                  </a:cubicBezTo>
                  <a:lnTo>
                    <a:pt x="75" y="20"/>
                  </a:lnTo>
                  <a:close/>
                  <a:moveTo>
                    <a:pt x="14" y="33"/>
                  </a:moveTo>
                  <a:cubicBezTo>
                    <a:pt x="35" y="29"/>
                    <a:pt x="55" y="21"/>
                    <a:pt x="73" y="11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53" y="17"/>
                    <a:pt x="34" y="25"/>
                    <a:pt x="14" y="28"/>
                  </a:cubicBezTo>
                  <a:lnTo>
                    <a:pt x="14" y="33"/>
                  </a:lnTo>
                  <a:close/>
                  <a:moveTo>
                    <a:pt x="98" y="76"/>
                  </a:moveTo>
                  <a:cubicBezTo>
                    <a:pt x="88" y="70"/>
                    <a:pt x="88" y="70"/>
                    <a:pt x="88" y="70"/>
                  </a:cubicBezTo>
                  <a:cubicBezTo>
                    <a:pt x="88" y="74"/>
                    <a:pt x="88" y="74"/>
                    <a:pt x="88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8" y="82"/>
                    <a:pt x="88" y="82"/>
                    <a:pt x="88" y="82"/>
                  </a:cubicBezTo>
                  <a:lnTo>
                    <a:pt x="98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7668" name="TextBox 97"/>
            <p:cNvSpPr txBox="1">
              <a:spLocks noChangeArrowheads="1"/>
            </p:cNvSpPr>
            <p:nvPr/>
          </p:nvSpPr>
          <p:spPr bwMode="auto">
            <a:xfrm>
              <a:off x="8443913" y="4410075"/>
              <a:ext cx="1081087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Open Sans" panose="020B0606030504020204" pitchFamily="34" charset="0"/>
                </a:rPr>
                <a:t>Lorem ipsum dolor sit amet, consectetur</a:t>
              </a:r>
              <a:endPara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76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1000" fill="hold"/>
                                            <p:tgtEl>
                                              <p:spTgt spid="276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276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1000" fill="hold"/>
                                            <p:tgtEl>
                                              <p:spTgt spid="276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276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1000" fill="hold"/>
                                            <p:tgtEl>
                                              <p:spTgt spid="276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276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" dur="1000" fill="hold"/>
                                            <p:tgtEl>
                                              <p:spTgt spid="276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276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1000" fill="hold"/>
                                            <p:tgtEl>
                                              <p:spTgt spid="276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276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1000" fill="hold"/>
                                            <p:tgtEl>
                                              <p:spTgt spid="276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35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nodeType="withEffect" p14:presetBounceEnd="5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686" grpId="0" animBg="1"/>
          <p:bldP spid="27687" grpId="0" animBg="1"/>
          <p:bldP spid="27688" grpId="0" animBg="1"/>
          <p:bldP spid="27689" grpId="0" animBg="1"/>
          <p:bldP spid="27690" grpId="0" animBg="1"/>
          <p:bldP spid="27691" grpId="0" animBg="1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76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276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76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76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76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276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76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76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276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276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276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276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3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686" grpId="0" animBg="1"/>
          <p:bldP spid="27687" grpId="0" animBg="1"/>
          <p:bldP spid="27688" grpId="0" animBg="1"/>
          <p:bldP spid="27689" grpId="0" animBg="1"/>
          <p:bldP spid="27690" grpId="0" animBg="1"/>
          <p:bldP spid="27691" grpId="0" animBg="1"/>
          <p:bldP spid="22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A796A01-CF1E-C34E-AB47-55B7CD8E97E8}"/>
              </a:ext>
            </a:extLst>
          </p:cNvPr>
          <p:cNvGrpSpPr/>
          <p:nvPr/>
        </p:nvGrpSpPr>
        <p:grpSpPr>
          <a:xfrm>
            <a:off x="1179512" y="1752600"/>
            <a:ext cx="3351212" cy="3357562"/>
            <a:chOff x="1179512" y="1752600"/>
            <a:chExt cx="3351212" cy="3357562"/>
          </a:xfrm>
        </p:grpSpPr>
        <p:sp>
          <p:nvSpPr>
            <p:cNvPr id="805" name="Google Shape;805;p33"/>
            <p:cNvSpPr/>
            <p:nvPr/>
          </p:nvSpPr>
          <p:spPr>
            <a:xfrm>
              <a:off x="1179512" y="1752600"/>
              <a:ext cx="3351212" cy="335756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3"/>
            <p:cNvSpPr txBox="1"/>
            <p:nvPr/>
          </p:nvSpPr>
          <p:spPr>
            <a:xfrm>
              <a:off x="1432847" y="3078623"/>
              <a:ext cx="2881056" cy="661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Montserrat"/>
                <a:buNone/>
                <a:tabLst/>
                <a:defRPr/>
              </a:pPr>
              <a:r>
                <a:rPr kumimoji="0" lang="en-US" sz="43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PROJECT</a:t>
              </a: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07" name="Google Shape;807;p33"/>
            <p:cNvSpPr txBox="1"/>
            <p:nvPr/>
          </p:nvSpPr>
          <p:spPr>
            <a:xfrm>
              <a:off x="1579599" y="2903537"/>
              <a:ext cx="2587552" cy="169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Montserrat"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E  V  E  R  Y     C  O  O  L</a:t>
              </a: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08" name="Google Shape;808;p33"/>
            <p:cNvSpPr txBox="1"/>
            <p:nvPr/>
          </p:nvSpPr>
          <p:spPr>
            <a:xfrm>
              <a:off x="1607521" y="3749675"/>
              <a:ext cx="2531710" cy="169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Montserrat"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S  T  A  R  T  S    H  E  R  E</a:t>
              </a: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FC0A43C-18AD-CC49-AD8E-2A60A480D4D0}"/>
              </a:ext>
            </a:extLst>
          </p:cNvPr>
          <p:cNvGrpSpPr/>
          <p:nvPr/>
        </p:nvGrpSpPr>
        <p:grpSpPr>
          <a:xfrm>
            <a:off x="4084637" y="1471612"/>
            <a:ext cx="2160587" cy="611187"/>
            <a:chOff x="4084637" y="1471612"/>
            <a:chExt cx="2160587" cy="611187"/>
          </a:xfrm>
        </p:grpSpPr>
        <p:sp>
          <p:nvSpPr>
            <p:cNvPr id="810" name="Google Shape;810;p33"/>
            <p:cNvSpPr/>
            <p:nvPr/>
          </p:nvSpPr>
          <p:spPr>
            <a:xfrm>
              <a:off x="4124325" y="1509712"/>
              <a:ext cx="2082800" cy="533400"/>
            </a:xfrm>
            <a:custGeom>
              <a:avLst/>
              <a:gdLst/>
              <a:ahLst/>
              <a:cxnLst/>
              <a:rect l="l" t="t" r="r" b="b"/>
              <a:pathLst>
                <a:path w="1312" h="336" extrusionOk="0">
                  <a:moveTo>
                    <a:pt x="0" y="336"/>
                  </a:moveTo>
                  <a:lnTo>
                    <a:pt x="370" y="0"/>
                  </a:lnTo>
                  <a:lnTo>
                    <a:pt x="1312" y="0"/>
                  </a:lnTo>
                </a:path>
              </a:pathLst>
            </a:custGeom>
            <a:noFill/>
            <a:ln w="20625" cap="flat" cmpd="sng">
              <a:solidFill>
                <a:srgbClr val="1E0F00"/>
              </a:solidFill>
              <a:prstDash val="solid"/>
              <a:miter lim="524288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6170612" y="1471612"/>
              <a:ext cx="74612" cy="777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4084637" y="2008187"/>
              <a:ext cx="74612" cy="746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1355DFE-FF43-5640-A540-8FD6860A8075}"/>
              </a:ext>
            </a:extLst>
          </p:cNvPr>
          <p:cNvGrpSpPr/>
          <p:nvPr/>
        </p:nvGrpSpPr>
        <p:grpSpPr>
          <a:xfrm>
            <a:off x="4672012" y="3394075"/>
            <a:ext cx="1585913" cy="74612"/>
            <a:chOff x="4672012" y="3394075"/>
            <a:chExt cx="1585913" cy="74612"/>
          </a:xfrm>
        </p:grpSpPr>
        <p:cxnSp>
          <p:nvCxnSpPr>
            <p:cNvPr id="809" name="Google Shape;809;p33"/>
            <p:cNvCxnSpPr/>
            <p:nvPr/>
          </p:nvCxnSpPr>
          <p:spPr>
            <a:xfrm rot="10800000">
              <a:off x="4711700" y="3430587"/>
              <a:ext cx="1506537" cy="3175"/>
            </a:xfrm>
            <a:prstGeom prst="straightConnector1">
              <a:avLst/>
            </a:prstGeom>
            <a:noFill/>
            <a:ln w="20625" cap="flat" cmpd="sng">
              <a:solidFill>
                <a:srgbClr val="1E0F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14" name="Google Shape;814;p33"/>
            <p:cNvSpPr/>
            <p:nvPr/>
          </p:nvSpPr>
          <p:spPr>
            <a:xfrm>
              <a:off x="6178550" y="3394075"/>
              <a:ext cx="79375" cy="746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3"/>
            <p:cNvSpPr/>
            <p:nvPr/>
          </p:nvSpPr>
          <p:spPr>
            <a:xfrm>
              <a:off x="4672012" y="3394075"/>
              <a:ext cx="74612" cy="746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0D1EC67-96B6-084D-9178-35904F435405}"/>
              </a:ext>
            </a:extLst>
          </p:cNvPr>
          <p:cNvGrpSpPr/>
          <p:nvPr/>
        </p:nvGrpSpPr>
        <p:grpSpPr>
          <a:xfrm>
            <a:off x="4068762" y="4816475"/>
            <a:ext cx="2176462" cy="627062"/>
            <a:chOff x="4068762" y="4816475"/>
            <a:chExt cx="2176462" cy="627062"/>
          </a:xfrm>
        </p:grpSpPr>
        <p:sp>
          <p:nvSpPr>
            <p:cNvPr id="811" name="Google Shape;811;p33"/>
            <p:cNvSpPr/>
            <p:nvPr/>
          </p:nvSpPr>
          <p:spPr>
            <a:xfrm>
              <a:off x="4103687" y="4856162"/>
              <a:ext cx="2103437" cy="547687"/>
            </a:xfrm>
            <a:custGeom>
              <a:avLst/>
              <a:gdLst/>
              <a:ahLst/>
              <a:cxnLst/>
              <a:rect l="l" t="t" r="r" b="b"/>
              <a:pathLst>
                <a:path w="1325" h="345" extrusionOk="0">
                  <a:moveTo>
                    <a:pt x="0" y="0"/>
                  </a:moveTo>
                  <a:lnTo>
                    <a:pt x="383" y="345"/>
                  </a:lnTo>
                  <a:lnTo>
                    <a:pt x="1325" y="345"/>
                  </a:lnTo>
                </a:path>
              </a:pathLst>
            </a:custGeom>
            <a:noFill/>
            <a:ln w="20625" cap="flat" cmpd="sng">
              <a:solidFill>
                <a:srgbClr val="1E0F00"/>
              </a:solidFill>
              <a:prstDash val="solid"/>
              <a:miter lim="524288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6170612" y="5368925"/>
              <a:ext cx="74612" cy="746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3"/>
            <p:cNvSpPr/>
            <p:nvPr/>
          </p:nvSpPr>
          <p:spPr>
            <a:xfrm>
              <a:off x="4068762" y="4816475"/>
              <a:ext cx="74612" cy="793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C9C9AD4-637A-C24E-82FA-54D1749CC620}"/>
              </a:ext>
            </a:extLst>
          </p:cNvPr>
          <p:cNvGrpSpPr/>
          <p:nvPr/>
        </p:nvGrpSpPr>
        <p:grpSpPr>
          <a:xfrm>
            <a:off x="6418262" y="919162"/>
            <a:ext cx="4571448" cy="1185862"/>
            <a:chOff x="6418262" y="919162"/>
            <a:chExt cx="4571448" cy="118586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DCC7CE1-BF5C-7B40-8C78-760D66A5BD04}"/>
                </a:ext>
              </a:extLst>
            </p:cNvPr>
            <p:cNvGrpSpPr/>
            <p:nvPr/>
          </p:nvGrpSpPr>
          <p:grpSpPr>
            <a:xfrm>
              <a:off x="6418262" y="919162"/>
              <a:ext cx="4571448" cy="1185862"/>
              <a:chOff x="6418262" y="919162"/>
              <a:chExt cx="4571448" cy="1185862"/>
            </a:xfrm>
          </p:grpSpPr>
          <p:sp>
            <p:nvSpPr>
              <p:cNvPr id="796" name="Google Shape;796;p33"/>
              <p:cNvSpPr/>
              <p:nvPr/>
            </p:nvSpPr>
            <p:spPr>
              <a:xfrm>
                <a:off x="6418262" y="919162"/>
                <a:ext cx="3995737" cy="1185862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303" extrusionOk="0">
                    <a:moveTo>
                      <a:pt x="152" y="0"/>
                    </a:moveTo>
                    <a:cubicBezTo>
                      <a:pt x="1021" y="0"/>
                      <a:pt x="1021" y="0"/>
                      <a:pt x="1021" y="0"/>
                    </a:cubicBezTo>
                    <a:cubicBezTo>
                      <a:pt x="937" y="0"/>
                      <a:pt x="869" y="68"/>
                      <a:pt x="869" y="151"/>
                    </a:cubicBezTo>
                    <a:cubicBezTo>
                      <a:pt x="869" y="235"/>
                      <a:pt x="801" y="303"/>
                      <a:pt x="718" y="303"/>
                    </a:cubicBezTo>
                    <a:cubicBezTo>
                      <a:pt x="152" y="303"/>
                      <a:pt x="152" y="303"/>
                      <a:pt x="152" y="303"/>
                    </a:cubicBezTo>
                    <a:cubicBezTo>
                      <a:pt x="68" y="303"/>
                      <a:pt x="0" y="235"/>
                      <a:pt x="0" y="151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68"/>
                      <a:pt x="68" y="0"/>
                      <a:pt x="152" y="0"/>
                    </a:cubicBezTo>
                    <a:close/>
                  </a:path>
                </a:pathLst>
              </a:custGeom>
              <a:solidFill>
                <a:srgbClr val="2CC6D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33"/>
              <p:cNvSpPr/>
              <p:nvPr/>
            </p:nvSpPr>
            <p:spPr>
              <a:xfrm>
                <a:off x="9208535" y="919162"/>
                <a:ext cx="1781175" cy="118586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03" extrusionOk="0">
                    <a:moveTo>
                      <a:pt x="151" y="151"/>
                    </a:moveTo>
                    <a:cubicBezTo>
                      <a:pt x="151" y="68"/>
                      <a:pt x="219" y="0"/>
                      <a:pt x="303" y="0"/>
                    </a:cubicBezTo>
                    <a:cubicBezTo>
                      <a:pt x="303" y="0"/>
                      <a:pt x="303" y="0"/>
                      <a:pt x="303" y="0"/>
                    </a:cubicBezTo>
                    <a:cubicBezTo>
                      <a:pt x="387" y="0"/>
                      <a:pt x="455" y="68"/>
                      <a:pt x="455" y="151"/>
                    </a:cubicBezTo>
                    <a:cubicBezTo>
                      <a:pt x="455" y="151"/>
                      <a:pt x="455" y="151"/>
                      <a:pt x="455" y="151"/>
                    </a:cubicBezTo>
                    <a:cubicBezTo>
                      <a:pt x="455" y="235"/>
                      <a:pt x="387" y="303"/>
                      <a:pt x="303" y="303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83" y="303"/>
                      <a:pt x="151" y="235"/>
                      <a:pt x="151" y="151"/>
                    </a:cubicBezTo>
                    <a:close/>
                  </a:path>
                </a:pathLst>
              </a:custGeom>
              <a:solidFill>
                <a:srgbClr val="64D1D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02" name="Google Shape;802;p33"/>
            <p:cNvSpPr txBox="1"/>
            <p:nvPr/>
          </p:nvSpPr>
          <p:spPr>
            <a:xfrm>
              <a:off x="7371041" y="1062037"/>
              <a:ext cx="1787295" cy="261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  <a:tabLst/>
                <a:defRPr/>
              </a:pP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A</a:t>
              </a: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10106025" y="1200150"/>
              <a:ext cx="660400" cy="557212"/>
            </a:xfrm>
            <a:custGeom>
              <a:avLst/>
              <a:gdLst/>
              <a:ahLst/>
              <a:cxnLst/>
              <a:rect l="l" t="t" r="r" b="b"/>
              <a:pathLst>
                <a:path w="169" h="142" extrusionOk="0">
                  <a:moveTo>
                    <a:pt x="23" y="116"/>
                  </a:moveTo>
                  <a:cubicBezTo>
                    <a:pt x="23" y="77"/>
                    <a:pt x="23" y="77"/>
                    <a:pt x="23" y="77"/>
                  </a:cubicBezTo>
                  <a:cubicBezTo>
                    <a:pt x="23" y="74"/>
                    <a:pt x="25" y="72"/>
                    <a:pt x="28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41" y="72"/>
                    <a:pt x="43" y="74"/>
                    <a:pt x="43" y="77"/>
                  </a:cubicBezTo>
                  <a:cubicBezTo>
                    <a:pt x="43" y="116"/>
                    <a:pt x="43" y="116"/>
                    <a:pt x="43" y="116"/>
                  </a:cubicBezTo>
                  <a:cubicBezTo>
                    <a:pt x="43" y="119"/>
                    <a:pt x="41" y="121"/>
                    <a:pt x="38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5" y="121"/>
                    <a:pt x="23" y="119"/>
                    <a:pt x="23" y="116"/>
                  </a:cubicBezTo>
                  <a:close/>
                  <a:moveTo>
                    <a:pt x="62" y="58"/>
                  </a:moveTo>
                  <a:cubicBezTo>
                    <a:pt x="59" y="58"/>
                    <a:pt x="57" y="61"/>
                    <a:pt x="57" y="64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7" y="119"/>
                    <a:pt x="59" y="121"/>
                    <a:pt x="62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5" y="121"/>
                    <a:pt x="77" y="119"/>
                    <a:pt x="77" y="116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61"/>
                    <a:pt x="75" y="58"/>
                    <a:pt x="71" y="58"/>
                  </a:cubicBezTo>
                  <a:lnTo>
                    <a:pt x="62" y="58"/>
                  </a:lnTo>
                  <a:close/>
                  <a:moveTo>
                    <a:pt x="96" y="47"/>
                  </a:moveTo>
                  <a:cubicBezTo>
                    <a:pt x="93" y="47"/>
                    <a:pt x="90" y="49"/>
                    <a:pt x="90" y="52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0" y="119"/>
                    <a:pt x="93" y="121"/>
                    <a:pt x="96" y="121"/>
                  </a:cubicBezTo>
                  <a:cubicBezTo>
                    <a:pt x="105" y="121"/>
                    <a:pt x="105" y="121"/>
                    <a:pt x="105" y="121"/>
                  </a:cubicBezTo>
                  <a:cubicBezTo>
                    <a:pt x="108" y="121"/>
                    <a:pt x="111" y="119"/>
                    <a:pt x="111" y="116"/>
                  </a:cubicBezTo>
                  <a:cubicBezTo>
                    <a:pt x="111" y="52"/>
                    <a:pt x="111" y="52"/>
                    <a:pt x="111" y="52"/>
                  </a:cubicBezTo>
                  <a:cubicBezTo>
                    <a:pt x="111" y="49"/>
                    <a:pt x="108" y="47"/>
                    <a:pt x="105" y="47"/>
                  </a:cubicBezTo>
                  <a:lnTo>
                    <a:pt x="96" y="47"/>
                  </a:lnTo>
                  <a:close/>
                  <a:moveTo>
                    <a:pt x="130" y="35"/>
                  </a:moveTo>
                  <a:cubicBezTo>
                    <a:pt x="127" y="35"/>
                    <a:pt x="124" y="37"/>
                    <a:pt x="124" y="40"/>
                  </a:cubicBezTo>
                  <a:cubicBezTo>
                    <a:pt x="124" y="116"/>
                    <a:pt x="124" y="116"/>
                    <a:pt x="124" y="116"/>
                  </a:cubicBezTo>
                  <a:cubicBezTo>
                    <a:pt x="124" y="119"/>
                    <a:pt x="127" y="121"/>
                    <a:pt x="130" y="121"/>
                  </a:cubicBezTo>
                  <a:cubicBezTo>
                    <a:pt x="139" y="121"/>
                    <a:pt x="139" y="121"/>
                    <a:pt x="139" y="121"/>
                  </a:cubicBezTo>
                  <a:cubicBezTo>
                    <a:pt x="142" y="121"/>
                    <a:pt x="145" y="119"/>
                    <a:pt x="145" y="116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5" y="37"/>
                    <a:pt x="142" y="35"/>
                    <a:pt x="139" y="35"/>
                  </a:cubicBezTo>
                  <a:lnTo>
                    <a:pt x="130" y="35"/>
                  </a:lnTo>
                  <a:close/>
                  <a:moveTo>
                    <a:pt x="25" y="57"/>
                  </a:moveTo>
                  <a:cubicBezTo>
                    <a:pt x="61" y="51"/>
                    <a:pt x="95" y="38"/>
                    <a:pt x="126" y="19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93" y="31"/>
                    <a:pt x="59" y="43"/>
                    <a:pt x="24" y="50"/>
                  </a:cubicBezTo>
                  <a:lnTo>
                    <a:pt x="25" y="57"/>
                  </a:lnTo>
                  <a:close/>
                  <a:moveTo>
                    <a:pt x="169" y="132"/>
                  </a:moveTo>
                  <a:cubicBezTo>
                    <a:pt x="152" y="122"/>
                    <a:pt x="152" y="122"/>
                    <a:pt x="152" y="122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6" y="136"/>
                    <a:pt x="6" y="136"/>
                    <a:pt x="6" y="136"/>
                  </a:cubicBezTo>
                  <a:cubicBezTo>
                    <a:pt x="152" y="136"/>
                    <a:pt x="152" y="136"/>
                    <a:pt x="152" y="136"/>
                  </a:cubicBezTo>
                  <a:cubicBezTo>
                    <a:pt x="152" y="142"/>
                    <a:pt x="152" y="142"/>
                    <a:pt x="152" y="142"/>
                  </a:cubicBezTo>
                  <a:lnTo>
                    <a:pt x="169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3"/>
            <p:cNvSpPr txBox="1"/>
            <p:nvPr/>
          </p:nvSpPr>
          <p:spPr>
            <a:xfrm>
              <a:off x="7026275" y="1276350"/>
              <a:ext cx="2238375" cy="738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Open Sans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61D5EF-D4F6-D643-8362-4CFBFDC6CA11}"/>
              </a:ext>
            </a:extLst>
          </p:cNvPr>
          <p:cNvGrpSpPr/>
          <p:nvPr/>
        </p:nvGrpSpPr>
        <p:grpSpPr>
          <a:xfrm>
            <a:off x="6418262" y="2838450"/>
            <a:ext cx="4571448" cy="1187450"/>
            <a:chOff x="6418262" y="2838450"/>
            <a:chExt cx="4571448" cy="11874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732D664-93C3-2940-87BA-7B8BBED8F193}"/>
                </a:ext>
              </a:extLst>
            </p:cNvPr>
            <p:cNvGrpSpPr/>
            <p:nvPr/>
          </p:nvGrpSpPr>
          <p:grpSpPr>
            <a:xfrm>
              <a:off x="6418262" y="2838450"/>
              <a:ext cx="4571448" cy="1187450"/>
              <a:chOff x="6418262" y="2838450"/>
              <a:chExt cx="4571448" cy="1187450"/>
            </a:xfrm>
          </p:grpSpPr>
          <p:sp>
            <p:nvSpPr>
              <p:cNvPr id="798" name="Google Shape;798;p33"/>
              <p:cNvSpPr/>
              <p:nvPr/>
            </p:nvSpPr>
            <p:spPr>
              <a:xfrm>
                <a:off x="6418262" y="2838450"/>
                <a:ext cx="3995737" cy="1187450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303" extrusionOk="0">
                    <a:moveTo>
                      <a:pt x="152" y="0"/>
                    </a:moveTo>
                    <a:cubicBezTo>
                      <a:pt x="1021" y="0"/>
                      <a:pt x="1021" y="0"/>
                      <a:pt x="1021" y="0"/>
                    </a:cubicBezTo>
                    <a:cubicBezTo>
                      <a:pt x="937" y="0"/>
                      <a:pt x="869" y="68"/>
                      <a:pt x="869" y="152"/>
                    </a:cubicBezTo>
                    <a:cubicBezTo>
                      <a:pt x="869" y="235"/>
                      <a:pt x="801" y="303"/>
                      <a:pt x="718" y="303"/>
                    </a:cubicBezTo>
                    <a:cubicBezTo>
                      <a:pt x="152" y="303"/>
                      <a:pt x="152" y="303"/>
                      <a:pt x="152" y="303"/>
                    </a:cubicBezTo>
                    <a:cubicBezTo>
                      <a:pt x="68" y="303"/>
                      <a:pt x="0" y="235"/>
                      <a:pt x="0" y="152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68"/>
                      <a:pt x="68" y="0"/>
                      <a:pt x="152" y="0"/>
                    </a:cubicBezTo>
                    <a:close/>
                  </a:path>
                </a:pathLst>
              </a:custGeom>
              <a:solidFill>
                <a:srgbClr val="0A98C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33"/>
              <p:cNvSpPr/>
              <p:nvPr/>
            </p:nvSpPr>
            <p:spPr>
              <a:xfrm>
                <a:off x="9208535" y="2838450"/>
                <a:ext cx="1781175" cy="11874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03" extrusionOk="0">
                    <a:moveTo>
                      <a:pt x="151" y="152"/>
                    </a:moveTo>
                    <a:cubicBezTo>
                      <a:pt x="151" y="68"/>
                      <a:pt x="219" y="0"/>
                      <a:pt x="303" y="0"/>
                    </a:cubicBezTo>
                    <a:cubicBezTo>
                      <a:pt x="303" y="0"/>
                      <a:pt x="303" y="0"/>
                      <a:pt x="303" y="0"/>
                    </a:cubicBezTo>
                    <a:cubicBezTo>
                      <a:pt x="387" y="0"/>
                      <a:pt x="455" y="68"/>
                      <a:pt x="455" y="152"/>
                    </a:cubicBezTo>
                    <a:cubicBezTo>
                      <a:pt x="455" y="152"/>
                      <a:pt x="455" y="152"/>
                      <a:pt x="455" y="152"/>
                    </a:cubicBezTo>
                    <a:cubicBezTo>
                      <a:pt x="455" y="235"/>
                      <a:pt x="387" y="303"/>
                      <a:pt x="303" y="303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83" y="303"/>
                      <a:pt x="151" y="235"/>
                      <a:pt x="151" y="152"/>
                    </a:cubicBezTo>
                    <a:close/>
                  </a:path>
                </a:pathLst>
              </a:custGeom>
              <a:solidFill>
                <a:srgbClr val="34B2E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04" name="Google Shape;804;p33"/>
            <p:cNvSpPr txBox="1"/>
            <p:nvPr/>
          </p:nvSpPr>
          <p:spPr>
            <a:xfrm>
              <a:off x="7475743" y="2973387"/>
              <a:ext cx="1660695" cy="261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  <a:tabLst/>
                <a:defRPr/>
              </a:pP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B</a:t>
              </a: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20" name="Google Shape;820;p33"/>
            <p:cNvSpPr/>
            <p:nvPr/>
          </p:nvSpPr>
          <p:spPr>
            <a:xfrm>
              <a:off x="10117137" y="3143250"/>
              <a:ext cx="606425" cy="544512"/>
            </a:xfrm>
            <a:custGeom>
              <a:avLst/>
              <a:gdLst/>
              <a:ahLst/>
              <a:cxnLst/>
              <a:rect l="l" t="t" r="r" b="b"/>
              <a:pathLst>
                <a:path w="155" h="139" extrusionOk="0">
                  <a:moveTo>
                    <a:pt x="106" y="18"/>
                  </a:moveTo>
                  <a:cubicBezTo>
                    <a:pt x="96" y="18"/>
                    <a:pt x="96" y="18"/>
                    <a:pt x="96" y="18"/>
                  </a:cubicBezTo>
                  <a:cubicBezTo>
                    <a:pt x="96" y="13"/>
                    <a:pt x="91" y="8"/>
                    <a:pt x="86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4" y="8"/>
                    <a:pt x="60" y="13"/>
                    <a:pt x="5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8"/>
                    <a:pt x="57" y="0"/>
                    <a:pt x="67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8" y="0"/>
                    <a:pt x="105" y="8"/>
                    <a:pt x="106" y="18"/>
                  </a:cubicBezTo>
                  <a:close/>
                  <a:moveTo>
                    <a:pt x="23" y="77"/>
                  </a:moveTo>
                  <a:cubicBezTo>
                    <a:pt x="63" y="77"/>
                    <a:pt x="63" y="77"/>
                    <a:pt x="63" y="77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3" y="67"/>
                    <a:pt x="66" y="64"/>
                    <a:pt x="70" y="64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9" y="64"/>
                    <a:pt x="93" y="67"/>
                    <a:pt x="93" y="72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132" y="77"/>
                    <a:pt x="132" y="77"/>
                    <a:pt x="132" y="77"/>
                  </a:cubicBezTo>
                  <a:cubicBezTo>
                    <a:pt x="144" y="77"/>
                    <a:pt x="153" y="68"/>
                    <a:pt x="155" y="55"/>
                  </a:cubicBezTo>
                  <a:cubicBezTo>
                    <a:pt x="155" y="43"/>
                    <a:pt x="155" y="43"/>
                    <a:pt x="155" y="43"/>
                  </a:cubicBezTo>
                  <a:cubicBezTo>
                    <a:pt x="155" y="31"/>
                    <a:pt x="147" y="22"/>
                    <a:pt x="137" y="22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5" y="22"/>
                    <a:pt x="125" y="22"/>
                    <a:pt x="125" y="22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11" y="22"/>
                    <a:pt x="111" y="22"/>
                    <a:pt x="111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8" y="22"/>
                    <a:pt x="0" y="31"/>
                    <a:pt x="0" y="4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2" y="68"/>
                    <a:pt x="12" y="77"/>
                    <a:pt x="23" y="77"/>
                  </a:cubicBezTo>
                  <a:close/>
                  <a:moveTo>
                    <a:pt x="132" y="84"/>
                  </a:moveTo>
                  <a:cubicBezTo>
                    <a:pt x="93" y="84"/>
                    <a:pt x="93" y="84"/>
                    <a:pt x="93" y="84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3" y="93"/>
                    <a:pt x="89" y="97"/>
                    <a:pt x="85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6" y="97"/>
                    <a:pt x="63" y="93"/>
                    <a:pt x="63" y="89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14" y="84"/>
                    <a:pt x="5" y="78"/>
                    <a:pt x="0" y="70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30"/>
                    <a:pt x="8" y="139"/>
                    <a:pt x="18" y="139"/>
                  </a:cubicBezTo>
                  <a:cubicBezTo>
                    <a:pt x="24" y="139"/>
                    <a:pt x="24" y="139"/>
                    <a:pt x="24" y="139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118" y="139"/>
                    <a:pt x="118" y="139"/>
                    <a:pt x="118" y="139"/>
                  </a:cubicBezTo>
                  <a:cubicBezTo>
                    <a:pt x="125" y="139"/>
                    <a:pt x="125" y="139"/>
                    <a:pt x="125" y="139"/>
                  </a:cubicBezTo>
                  <a:cubicBezTo>
                    <a:pt x="128" y="139"/>
                    <a:pt x="128" y="139"/>
                    <a:pt x="128" y="139"/>
                  </a:cubicBezTo>
                  <a:cubicBezTo>
                    <a:pt x="137" y="139"/>
                    <a:pt x="137" y="139"/>
                    <a:pt x="137" y="139"/>
                  </a:cubicBezTo>
                  <a:cubicBezTo>
                    <a:pt x="147" y="139"/>
                    <a:pt x="155" y="130"/>
                    <a:pt x="155" y="118"/>
                  </a:cubicBezTo>
                  <a:cubicBezTo>
                    <a:pt x="155" y="70"/>
                    <a:pt x="155" y="70"/>
                    <a:pt x="155" y="70"/>
                  </a:cubicBezTo>
                  <a:cubicBezTo>
                    <a:pt x="150" y="78"/>
                    <a:pt x="142" y="84"/>
                    <a:pt x="132" y="84"/>
                  </a:cubicBezTo>
                  <a:close/>
                  <a:moveTo>
                    <a:pt x="85" y="70"/>
                  </a:moveTo>
                  <a:cubicBezTo>
                    <a:pt x="70" y="70"/>
                    <a:pt x="70" y="70"/>
                    <a:pt x="70" y="70"/>
                  </a:cubicBezTo>
                  <a:cubicBezTo>
                    <a:pt x="69" y="70"/>
                    <a:pt x="68" y="71"/>
                    <a:pt x="68" y="73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90"/>
                    <a:pt x="69" y="92"/>
                    <a:pt x="70" y="92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86" y="92"/>
                    <a:pt x="87" y="90"/>
                    <a:pt x="87" y="89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7" y="73"/>
                    <a:pt x="87" y="73"/>
                    <a:pt x="87" y="73"/>
                  </a:cubicBezTo>
                  <a:cubicBezTo>
                    <a:pt x="87" y="71"/>
                    <a:pt x="86" y="70"/>
                    <a:pt x="85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3"/>
            <p:cNvSpPr txBox="1"/>
            <p:nvPr/>
          </p:nvSpPr>
          <p:spPr>
            <a:xfrm>
              <a:off x="6991350" y="3222625"/>
              <a:ext cx="2238375" cy="738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Open Sans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DAE4E0-D598-5A45-8756-0AA6B1E0A999}"/>
              </a:ext>
            </a:extLst>
          </p:cNvPr>
          <p:cNvGrpSpPr/>
          <p:nvPr/>
        </p:nvGrpSpPr>
        <p:grpSpPr>
          <a:xfrm>
            <a:off x="6418262" y="4757737"/>
            <a:ext cx="4571448" cy="1190625"/>
            <a:chOff x="6418262" y="4757737"/>
            <a:chExt cx="4571448" cy="11906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B5EB7C2-9695-9543-95CB-99EB59B4D7DA}"/>
                </a:ext>
              </a:extLst>
            </p:cNvPr>
            <p:cNvGrpSpPr/>
            <p:nvPr/>
          </p:nvGrpSpPr>
          <p:grpSpPr>
            <a:xfrm>
              <a:off x="6418262" y="4757737"/>
              <a:ext cx="4571448" cy="1190625"/>
              <a:chOff x="6418262" y="4757737"/>
              <a:chExt cx="4571448" cy="1190625"/>
            </a:xfrm>
          </p:grpSpPr>
          <p:sp>
            <p:nvSpPr>
              <p:cNvPr id="800" name="Google Shape;800;p33"/>
              <p:cNvSpPr/>
              <p:nvPr/>
            </p:nvSpPr>
            <p:spPr>
              <a:xfrm>
                <a:off x="6418262" y="4757737"/>
                <a:ext cx="3995737" cy="1190625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304" extrusionOk="0">
                    <a:moveTo>
                      <a:pt x="152" y="0"/>
                    </a:moveTo>
                    <a:cubicBezTo>
                      <a:pt x="1021" y="0"/>
                      <a:pt x="1021" y="0"/>
                      <a:pt x="1021" y="0"/>
                    </a:cubicBezTo>
                    <a:cubicBezTo>
                      <a:pt x="937" y="0"/>
                      <a:pt x="869" y="68"/>
                      <a:pt x="869" y="152"/>
                    </a:cubicBezTo>
                    <a:cubicBezTo>
                      <a:pt x="869" y="236"/>
                      <a:pt x="801" y="304"/>
                      <a:pt x="718" y="304"/>
                    </a:cubicBezTo>
                    <a:cubicBezTo>
                      <a:pt x="152" y="304"/>
                      <a:pt x="152" y="304"/>
                      <a:pt x="152" y="304"/>
                    </a:cubicBezTo>
                    <a:cubicBezTo>
                      <a:pt x="68" y="304"/>
                      <a:pt x="0" y="236"/>
                      <a:pt x="0" y="152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68"/>
                      <a:pt x="68" y="0"/>
                      <a:pt x="152" y="0"/>
                    </a:cubicBezTo>
                    <a:close/>
                  </a:path>
                </a:pathLst>
              </a:custGeom>
              <a:solidFill>
                <a:srgbClr val="0652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33"/>
              <p:cNvSpPr/>
              <p:nvPr/>
            </p:nvSpPr>
            <p:spPr>
              <a:xfrm>
                <a:off x="9208535" y="4757737"/>
                <a:ext cx="1781175" cy="11906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04" extrusionOk="0">
                    <a:moveTo>
                      <a:pt x="151" y="152"/>
                    </a:moveTo>
                    <a:cubicBezTo>
                      <a:pt x="151" y="68"/>
                      <a:pt x="219" y="0"/>
                      <a:pt x="303" y="0"/>
                    </a:cubicBezTo>
                    <a:cubicBezTo>
                      <a:pt x="303" y="0"/>
                      <a:pt x="303" y="0"/>
                      <a:pt x="303" y="0"/>
                    </a:cubicBezTo>
                    <a:cubicBezTo>
                      <a:pt x="387" y="0"/>
                      <a:pt x="455" y="68"/>
                      <a:pt x="455" y="152"/>
                    </a:cubicBezTo>
                    <a:cubicBezTo>
                      <a:pt x="455" y="152"/>
                      <a:pt x="455" y="152"/>
                      <a:pt x="455" y="152"/>
                    </a:cubicBezTo>
                    <a:cubicBezTo>
                      <a:pt x="455" y="236"/>
                      <a:pt x="387" y="304"/>
                      <a:pt x="303" y="304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83" y="304"/>
                      <a:pt x="151" y="236"/>
                      <a:pt x="151" y="152"/>
                    </a:cubicBezTo>
                    <a:close/>
                  </a:path>
                </a:pathLst>
              </a:custGeom>
              <a:solidFill>
                <a:srgbClr val="2070A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03" name="Google Shape;803;p33"/>
            <p:cNvSpPr txBox="1"/>
            <p:nvPr/>
          </p:nvSpPr>
          <p:spPr>
            <a:xfrm>
              <a:off x="7056935" y="4889500"/>
              <a:ext cx="2087441" cy="261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  <a:tabLst/>
                <a:defRPr/>
              </a:pP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C</a:t>
              </a: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10058400" y="5153025"/>
              <a:ext cx="752475" cy="501650"/>
            </a:xfrm>
            <a:custGeom>
              <a:avLst/>
              <a:gdLst/>
              <a:ahLst/>
              <a:cxnLst/>
              <a:rect l="l" t="t" r="r" b="b"/>
              <a:pathLst>
                <a:path w="192" h="128" extrusionOk="0">
                  <a:moveTo>
                    <a:pt x="153" y="12"/>
                  </a:moveTo>
                  <a:cubicBezTo>
                    <a:pt x="171" y="57"/>
                    <a:pt x="171" y="57"/>
                    <a:pt x="171" y="57"/>
                  </a:cubicBezTo>
                  <a:cubicBezTo>
                    <a:pt x="148" y="66"/>
                    <a:pt x="148" y="66"/>
                    <a:pt x="148" y="66"/>
                  </a:cubicBezTo>
                  <a:cubicBezTo>
                    <a:pt x="136" y="56"/>
                    <a:pt x="100" y="25"/>
                    <a:pt x="97" y="25"/>
                  </a:cubicBezTo>
                  <a:cubicBezTo>
                    <a:pt x="95" y="25"/>
                    <a:pt x="83" y="29"/>
                    <a:pt x="82" y="29"/>
                  </a:cubicBezTo>
                  <a:cubicBezTo>
                    <a:pt x="82" y="29"/>
                    <a:pt x="75" y="31"/>
                    <a:pt x="69" y="31"/>
                  </a:cubicBezTo>
                  <a:cubicBezTo>
                    <a:pt x="67" y="31"/>
                    <a:pt x="64" y="31"/>
                    <a:pt x="63" y="30"/>
                  </a:cubicBezTo>
                  <a:cubicBezTo>
                    <a:pt x="62" y="29"/>
                    <a:pt x="61" y="28"/>
                    <a:pt x="61" y="27"/>
                  </a:cubicBezTo>
                  <a:cubicBezTo>
                    <a:pt x="61" y="24"/>
                    <a:pt x="64" y="22"/>
                    <a:pt x="65" y="21"/>
                  </a:cubicBezTo>
                  <a:cubicBezTo>
                    <a:pt x="75" y="16"/>
                    <a:pt x="100" y="7"/>
                    <a:pt x="103" y="6"/>
                  </a:cubicBezTo>
                  <a:cubicBezTo>
                    <a:pt x="103" y="6"/>
                    <a:pt x="103" y="6"/>
                    <a:pt x="103" y="6"/>
                  </a:cubicBezTo>
                  <a:cubicBezTo>
                    <a:pt x="109" y="6"/>
                    <a:pt x="148" y="12"/>
                    <a:pt x="153" y="12"/>
                  </a:cubicBezTo>
                  <a:close/>
                  <a:moveTo>
                    <a:pt x="168" y="0"/>
                  </a:moveTo>
                  <a:cubicBezTo>
                    <a:pt x="168" y="0"/>
                    <a:pt x="167" y="0"/>
                    <a:pt x="167" y="0"/>
                  </a:cubicBezTo>
                  <a:cubicBezTo>
                    <a:pt x="159" y="3"/>
                    <a:pt x="159" y="3"/>
                    <a:pt x="159" y="3"/>
                  </a:cubicBezTo>
                  <a:cubicBezTo>
                    <a:pt x="158" y="4"/>
                    <a:pt x="157" y="4"/>
                    <a:pt x="157" y="6"/>
                  </a:cubicBezTo>
                  <a:cubicBezTo>
                    <a:pt x="156" y="7"/>
                    <a:pt x="156" y="8"/>
                    <a:pt x="156" y="10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6" y="59"/>
                    <a:pt x="179" y="60"/>
                    <a:pt x="181" y="59"/>
                  </a:cubicBezTo>
                  <a:cubicBezTo>
                    <a:pt x="189" y="56"/>
                    <a:pt x="189" y="56"/>
                    <a:pt x="189" y="56"/>
                  </a:cubicBezTo>
                  <a:cubicBezTo>
                    <a:pt x="190" y="56"/>
                    <a:pt x="191" y="55"/>
                    <a:pt x="192" y="54"/>
                  </a:cubicBezTo>
                  <a:cubicBezTo>
                    <a:pt x="192" y="52"/>
                    <a:pt x="192" y="51"/>
                    <a:pt x="192" y="50"/>
                  </a:cubicBezTo>
                  <a:cubicBezTo>
                    <a:pt x="173" y="3"/>
                    <a:pt x="173" y="3"/>
                    <a:pt x="173" y="3"/>
                  </a:cubicBezTo>
                  <a:cubicBezTo>
                    <a:pt x="172" y="1"/>
                    <a:pt x="171" y="0"/>
                    <a:pt x="168" y="0"/>
                  </a:cubicBezTo>
                  <a:close/>
                  <a:moveTo>
                    <a:pt x="0" y="64"/>
                  </a:moveTo>
                  <a:cubicBezTo>
                    <a:pt x="0" y="65"/>
                    <a:pt x="0" y="67"/>
                    <a:pt x="1" y="68"/>
                  </a:cubicBezTo>
                  <a:cubicBezTo>
                    <a:pt x="2" y="69"/>
                    <a:pt x="3" y="69"/>
                    <a:pt x="4" y="69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5" y="70"/>
                    <a:pt x="17" y="68"/>
                    <a:pt x="17" y="6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1"/>
                    <a:pt x="21" y="10"/>
                    <a:pt x="20" y="9"/>
                  </a:cubicBezTo>
                  <a:cubicBezTo>
                    <a:pt x="19" y="8"/>
                    <a:pt x="18" y="7"/>
                    <a:pt x="17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6" y="7"/>
                    <a:pt x="4" y="9"/>
                    <a:pt x="4" y="11"/>
                  </a:cubicBezTo>
                  <a:lnTo>
                    <a:pt x="0" y="64"/>
                  </a:lnTo>
                  <a:close/>
                  <a:moveTo>
                    <a:pt x="79" y="111"/>
                  </a:moveTo>
                  <a:cubicBezTo>
                    <a:pt x="78" y="109"/>
                    <a:pt x="77" y="108"/>
                    <a:pt x="76" y="106"/>
                  </a:cubicBezTo>
                  <a:cubicBezTo>
                    <a:pt x="72" y="103"/>
                    <a:pt x="69" y="104"/>
                    <a:pt x="66" y="108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6"/>
                    <a:pt x="59" y="116"/>
                    <a:pt x="59" y="116"/>
                  </a:cubicBezTo>
                  <a:cubicBezTo>
                    <a:pt x="54" y="121"/>
                    <a:pt x="59" y="125"/>
                    <a:pt x="60" y="127"/>
                  </a:cubicBezTo>
                  <a:cubicBezTo>
                    <a:pt x="61" y="128"/>
                    <a:pt x="63" y="128"/>
                    <a:pt x="64" y="128"/>
                  </a:cubicBezTo>
                  <a:cubicBezTo>
                    <a:pt x="66" y="128"/>
                    <a:pt x="68" y="127"/>
                    <a:pt x="70" y="125"/>
                  </a:cubicBezTo>
                  <a:cubicBezTo>
                    <a:pt x="75" y="119"/>
                    <a:pt x="75" y="119"/>
                    <a:pt x="75" y="119"/>
                  </a:cubicBezTo>
                  <a:cubicBezTo>
                    <a:pt x="75" y="119"/>
                    <a:pt x="75" y="119"/>
                    <a:pt x="75" y="119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8" y="115"/>
                    <a:pt x="79" y="113"/>
                    <a:pt x="79" y="111"/>
                  </a:cubicBezTo>
                  <a:close/>
                  <a:moveTo>
                    <a:pt x="41" y="108"/>
                  </a:moveTo>
                  <a:cubicBezTo>
                    <a:pt x="39" y="111"/>
                    <a:pt x="39" y="114"/>
                    <a:pt x="43" y="117"/>
                  </a:cubicBezTo>
                  <a:cubicBezTo>
                    <a:pt x="47" y="120"/>
                    <a:pt x="50" y="119"/>
                    <a:pt x="53" y="116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7" y="100"/>
                    <a:pt x="62" y="96"/>
                    <a:pt x="61" y="95"/>
                  </a:cubicBezTo>
                  <a:cubicBezTo>
                    <a:pt x="58" y="92"/>
                    <a:pt x="54" y="92"/>
                    <a:pt x="51" y="96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3"/>
                    <a:pt x="46" y="103"/>
                    <a:pt x="46" y="103"/>
                  </a:cubicBezTo>
                  <a:lnTo>
                    <a:pt x="41" y="108"/>
                  </a:lnTo>
                  <a:close/>
                  <a:moveTo>
                    <a:pt x="28" y="95"/>
                  </a:moveTo>
                  <a:cubicBezTo>
                    <a:pt x="26" y="96"/>
                    <a:pt x="26" y="98"/>
                    <a:pt x="26" y="100"/>
                  </a:cubicBezTo>
                  <a:cubicBezTo>
                    <a:pt x="26" y="102"/>
                    <a:pt x="28" y="104"/>
                    <a:pt x="29" y="105"/>
                  </a:cubicBezTo>
                  <a:cubicBezTo>
                    <a:pt x="33" y="108"/>
                    <a:pt x="36" y="107"/>
                    <a:pt x="39" y="104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1" y="90"/>
                    <a:pt x="51" y="88"/>
                    <a:pt x="51" y="86"/>
                  </a:cubicBezTo>
                  <a:cubicBezTo>
                    <a:pt x="50" y="84"/>
                    <a:pt x="49" y="83"/>
                    <a:pt x="48" y="81"/>
                  </a:cubicBezTo>
                  <a:cubicBezTo>
                    <a:pt x="44" y="79"/>
                    <a:pt x="41" y="79"/>
                    <a:pt x="38" y="83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2" y="89"/>
                    <a:pt x="32" y="89"/>
                    <a:pt x="32" y="89"/>
                  </a:cubicBezTo>
                  <a:lnTo>
                    <a:pt x="28" y="95"/>
                  </a:lnTo>
                  <a:close/>
                  <a:moveTo>
                    <a:pt x="26" y="90"/>
                  </a:moveTo>
                  <a:cubicBezTo>
                    <a:pt x="36" y="78"/>
                    <a:pt x="36" y="78"/>
                    <a:pt x="36" y="78"/>
                  </a:cubicBezTo>
                  <a:cubicBezTo>
                    <a:pt x="40" y="73"/>
                    <a:pt x="36" y="69"/>
                    <a:pt x="35" y="68"/>
                  </a:cubicBezTo>
                  <a:cubicBezTo>
                    <a:pt x="31" y="65"/>
                    <a:pt x="28" y="66"/>
                    <a:pt x="25" y="69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5" y="81"/>
                    <a:pt x="14" y="83"/>
                    <a:pt x="14" y="85"/>
                  </a:cubicBezTo>
                  <a:cubicBezTo>
                    <a:pt x="14" y="87"/>
                    <a:pt x="16" y="88"/>
                    <a:pt x="16" y="89"/>
                  </a:cubicBezTo>
                  <a:cubicBezTo>
                    <a:pt x="18" y="90"/>
                    <a:pt x="20" y="92"/>
                    <a:pt x="22" y="92"/>
                  </a:cubicBezTo>
                  <a:cubicBezTo>
                    <a:pt x="23" y="92"/>
                    <a:pt x="25" y="91"/>
                    <a:pt x="26" y="90"/>
                  </a:cubicBezTo>
                  <a:close/>
                  <a:moveTo>
                    <a:pt x="145" y="80"/>
                  </a:moveTo>
                  <a:cubicBezTo>
                    <a:pt x="148" y="77"/>
                    <a:pt x="149" y="73"/>
                    <a:pt x="144" y="70"/>
                  </a:cubicBezTo>
                  <a:cubicBezTo>
                    <a:pt x="141" y="66"/>
                    <a:pt x="141" y="66"/>
                    <a:pt x="141" y="66"/>
                  </a:cubicBezTo>
                  <a:cubicBezTo>
                    <a:pt x="123" y="51"/>
                    <a:pt x="101" y="33"/>
                    <a:pt x="97" y="30"/>
                  </a:cubicBezTo>
                  <a:cubicBezTo>
                    <a:pt x="94" y="30"/>
                    <a:pt x="88" y="32"/>
                    <a:pt x="84" y="34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3" y="34"/>
                    <a:pt x="76" y="36"/>
                    <a:pt x="69" y="36"/>
                  </a:cubicBezTo>
                  <a:cubicBezTo>
                    <a:pt x="66" y="36"/>
                    <a:pt x="63" y="35"/>
                    <a:pt x="61" y="34"/>
                  </a:cubicBezTo>
                  <a:cubicBezTo>
                    <a:pt x="57" y="31"/>
                    <a:pt x="56" y="28"/>
                    <a:pt x="56" y="26"/>
                  </a:cubicBezTo>
                  <a:cubicBezTo>
                    <a:pt x="56" y="22"/>
                    <a:pt x="60" y="19"/>
                    <a:pt x="62" y="17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5" y="62"/>
                    <a:pt x="28" y="62"/>
                    <a:pt x="30" y="62"/>
                  </a:cubicBezTo>
                  <a:cubicBezTo>
                    <a:pt x="33" y="62"/>
                    <a:pt x="35" y="63"/>
                    <a:pt x="37" y="65"/>
                  </a:cubicBezTo>
                  <a:cubicBezTo>
                    <a:pt x="41" y="67"/>
                    <a:pt x="43" y="71"/>
                    <a:pt x="42" y="75"/>
                  </a:cubicBezTo>
                  <a:cubicBezTo>
                    <a:pt x="45" y="75"/>
                    <a:pt x="48" y="76"/>
                    <a:pt x="51" y="78"/>
                  </a:cubicBezTo>
                  <a:cubicBezTo>
                    <a:pt x="54" y="81"/>
                    <a:pt x="56" y="85"/>
                    <a:pt x="55" y="88"/>
                  </a:cubicBezTo>
                  <a:cubicBezTo>
                    <a:pt x="58" y="88"/>
                    <a:pt x="61" y="89"/>
                    <a:pt x="64" y="91"/>
                  </a:cubicBezTo>
                  <a:cubicBezTo>
                    <a:pt x="67" y="94"/>
                    <a:pt x="69" y="97"/>
                    <a:pt x="69" y="100"/>
                  </a:cubicBezTo>
                  <a:cubicBezTo>
                    <a:pt x="72" y="99"/>
                    <a:pt x="75" y="100"/>
                    <a:pt x="78" y="103"/>
                  </a:cubicBezTo>
                  <a:cubicBezTo>
                    <a:pt x="83" y="106"/>
                    <a:pt x="84" y="111"/>
                    <a:pt x="83" y="115"/>
                  </a:cubicBezTo>
                  <a:cubicBezTo>
                    <a:pt x="86" y="118"/>
                    <a:pt x="86" y="118"/>
                    <a:pt x="86" y="118"/>
                  </a:cubicBezTo>
                  <a:cubicBezTo>
                    <a:pt x="86" y="118"/>
                    <a:pt x="86" y="118"/>
                    <a:pt x="86" y="119"/>
                  </a:cubicBezTo>
                  <a:cubicBezTo>
                    <a:pt x="87" y="119"/>
                    <a:pt x="87" y="119"/>
                    <a:pt x="87" y="119"/>
                  </a:cubicBezTo>
                  <a:cubicBezTo>
                    <a:pt x="88" y="120"/>
                    <a:pt x="89" y="120"/>
                    <a:pt x="90" y="120"/>
                  </a:cubicBezTo>
                  <a:cubicBezTo>
                    <a:pt x="93" y="120"/>
                    <a:pt x="94" y="119"/>
                    <a:pt x="95" y="117"/>
                  </a:cubicBezTo>
                  <a:cubicBezTo>
                    <a:pt x="98" y="115"/>
                    <a:pt x="99" y="112"/>
                    <a:pt x="96" y="110"/>
                  </a:cubicBezTo>
                  <a:cubicBezTo>
                    <a:pt x="96" y="109"/>
                    <a:pt x="96" y="109"/>
                    <a:pt x="96" y="109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79" y="95"/>
                    <a:pt x="79" y="95"/>
                    <a:pt x="79" y="94"/>
                  </a:cubicBezTo>
                  <a:cubicBezTo>
                    <a:pt x="79" y="93"/>
                    <a:pt x="79" y="92"/>
                    <a:pt x="79" y="92"/>
                  </a:cubicBezTo>
                  <a:cubicBezTo>
                    <a:pt x="80" y="91"/>
                    <a:pt x="82" y="91"/>
                    <a:pt x="83" y="92"/>
                  </a:cubicBezTo>
                  <a:cubicBezTo>
                    <a:pt x="104" y="110"/>
                    <a:pt x="104" y="110"/>
                    <a:pt x="104" y="110"/>
                  </a:cubicBezTo>
                  <a:cubicBezTo>
                    <a:pt x="105" y="110"/>
                    <a:pt x="107" y="111"/>
                    <a:pt x="108" y="111"/>
                  </a:cubicBezTo>
                  <a:cubicBezTo>
                    <a:pt x="110" y="111"/>
                    <a:pt x="112" y="110"/>
                    <a:pt x="114" y="108"/>
                  </a:cubicBezTo>
                  <a:cubicBezTo>
                    <a:pt x="115" y="106"/>
                    <a:pt x="116" y="104"/>
                    <a:pt x="116" y="102"/>
                  </a:cubicBezTo>
                  <a:cubicBezTo>
                    <a:pt x="115" y="101"/>
                    <a:pt x="114" y="99"/>
                    <a:pt x="112" y="97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97" y="85"/>
                    <a:pt x="97" y="85"/>
                    <a:pt x="97" y="84"/>
                  </a:cubicBezTo>
                  <a:cubicBezTo>
                    <a:pt x="97" y="83"/>
                    <a:pt x="97" y="82"/>
                    <a:pt x="98" y="82"/>
                  </a:cubicBezTo>
                  <a:cubicBezTo>
                    <a:pt x="99" y="81"/>
                    <a:pt x="100" y="81"/>
                    <a:pt x="101" y="82"/>
                  </a:cubicBezTo>
                  <a:cubicBezTo>
                    <a:pt x="121" y="97"/>
                    <a:pt x="121" y="97"/>
                    <a:pt x="121" y="97"/>
                  </a:cubicBezTo>
                  <a:cubicBezTo>
                    <a:pt x="122" y="99"/>
                    <a:pt x="124" y="99"/>
                    <a:pt x="125" y="99"/>
                  </a:cubicBezTo>
                  <a:cubicBezTo>
                    <a:pt x="128" y="99"/>
                    <a:pt x="130" y="98"/>
                    <a:pt x="132" y="96"/>
                  </a:cubicBezTo>
                  <a:cubicBezTo>
                    <a:pt x="133" y="94"/>
                    <a:pt x="134" y="92"/>
                    <a:pt x="134" y="90"/>
                  </a:cubicBezTo>
                  <a:cubicBezTo>
                    <a:pt x="134" y="89"/>
                    <a:pt x="133" y="87"/>
                    <a:pt x="131" y="85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4" y="71"/>
                    <a:pt x="113" y="70"/>
                    <a:pt x="114" y="69"/>
                  </a:cubicBezTo>
                  <a:cubicBezTo>
                    <a:pt x="115" y="68"/>
                    <a:pt x="117" y="67"/>
                    <a:pt x="118" y="68"/>
                  </a:cubicBezTo>
                  <a:cubicBezTo>
                    <a:pt x="135" y="82"/>
                    <a:pt x="135" y="82"/>
                    <a:pt x="135" y="82"/>
                  </a:cubicBezTo>
                  <a:cubicBezTo>
                    <a:pt x="138" y="85"/>
                    <a:pt x="142" y="84"/>
                    <a:pt x="145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3"/>
            <p:cNvSpPr txBox="1"/>
            <p:nvPr/>
          </p:nvSpPr>
          <p:spPr>
            <a:xfrm>
              <a:off x="7002462" y="5127625"/>
              <a:ext cx="2238375" cy="739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Open Sans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17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8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8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8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8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8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8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1" name="Group 8">
            <a:extLst>
              <a:ext uri="{FF2B5EF4-FFF2-40B4-BE49-F238E27FC236}">
                <a16:creationId xmlns:a16="http://schemas.microsoft.com/office/drawing/2014/main" id="{4229C1DA-BBEA-D940-A709-9BB23E221EBD}"/>
              </a:ext>
            </a:extLst>
          </p:cNvPr>
          <p:cNvGrpSpPr>
            <a:grpSpLocks/>
          </p:cNvGrpSpPr>
          <p:nvPr/>
        </p:nvGrpSpPr>
        <p:grpSpPr bwMode="auto">
          <a:xfrm>
            <a:off x="2637896" y="1833563"/>
            <a:ext cx="7056438" cy="4364303"/>
            <a:chOff x="3166110" y="2200276"/>
            <a:chExt cx="8467726" cy="5236844"/>
          </a:xfrm>
        </p:grpSpPr>
        <p:sp>
          <p:nvSpPr>
            <p:cNvPr id="35881" name="Google Shape;109;p14">
              <a:extLst>
                <a:ext uri="{FF2B5EF4-FFF2-40B4-BE49-F238E27FC236}">
                  <a16:creationId xmlns:a16="http://schemas.microsoft.com/office/drawing/2014/main" id="{E540089C-B6C6-E74F-B6F6-748AE9AA8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3176" y="5124450"/>
              <a:ext cx="1396364" cy="723900"/>
            </a:xfrm>
            <a:custGeom>
              <a:avLst/>
              <a:gdLst>
                <a:gd name="T0" fmla="*/ 165735 w 733"/>
                <a:gd name="T1" fmla="*/ 9525 h 380"/>
                <a:gd name="T2" fmla="*/ 0 w 733"/>
                <a:gd name="T3" fmla="*/ 100965 h 380"/>
                <a:gd name="T4" fmla="*/ 476250 w 733"/>
                <a:gd name="T5" fmla="*/ 521970 h 380"/>
                <a:gd name="T6" fmla="*/ 504825 w 733"/>
                <a:gd name="T7" fmla="*/ 537210 h 380"/>
                <a:gd name="T8" fmla="*/ 535305 w 733"/>
                <a:gd name="T9" fmla="*/ 573405 h 380"/>
                <a:gd name="T10" fmla="*/ 581025 w 733"/>
                <a:gd name="T11" fmla="*/ 560070 h 380"/>
                <a:gd name="T12" fmla="*/ 603885 w 733"/>
                <a:gd name="T13" fmla="*/ 577215 h 380"/>
                <a:gd name="T14" fmla="*/ 613410 w 733"/>
                <a:gd name="T15" fmla="*/ 600075 h 380"/>
                <a:gd name="T16" fmla="*/ 664845 w 733"/>
                <a:gd name="T17" fmla="*/ 613410 h 380"/>
                <a:gd name="T18" fmla="*/ 687705 w 733"/>
                <a:gd name="T19" fmla="*/ 619125 h 380"/>
                <a:gd name="T20" fmla="*/ 704849 w 733"/>
                <a:gd name="T21" fmla="*/ 613410 h 380"/>
                <a:gd name="T22" fmla="*/ 733424 w 733"/>
                <a:gd name="T23" fmla="*/ 636270 h 380"/>
                <a:gd name="T24" fmla="*/ 788669 w 733"/>
                <a:gd name="T25" fmla="*/ 632460 h 380"/>
                <a:gd name="T26" fmla="*/ 805814 w 733"/>
                <a:gd name="T27" fmla="*/ 655320 h 380"/>
                <a:gd name="T28" fmla="*/ 815339 w 733"/>
                <a:gd name="T29" fmla="*/ 678180 h 380"/>
                <a:gd name="T30" fmla="*/ 851534 w 733"/>
                <a:gd name="T31" fmla="*/ 664845 h 380"/>
                <a:gd name="T32" fmla="*/ 906779 w 733"/>
                <a:gd name="T33" fmla="*/ 687705 h 380"/>
                <a:gd name="T34" fmla="*/ 929639 w 733"/>
                <a:gd name="T35" fmla="*/ 678180 h 380"/>
                <a:gd name="T36" fmla="*/ 942974 w 733"/>
                <a:gd name="T37" fmla="*/ 681990 h 380"/>
                <a:gd name="T38" fmla="*/ 948689 w 733"/>
                <a:gd name="T39" fmla="*/ 714375 h 380"/>
                <a:gd name="T40" fmla="*/ 956309 w 733"/>
                <a:gd name="T41" fmla="*/ 697230 h 380"/>
                <a:gd name="T42" fmla="*/ 984884 w 733"/>
                <a:gd name="T43" fmla="*/ 668655 h 380"/>
                <a:gd name="T44" fmla="*/ 994409 w 733"/>
                <a:gd name="T45" fmla="*/ 681990 h 380"/>
                <a:gd name="T46" fmla="*/ 1021079 w 733"/>
                <a:gd name="T47" fmla="*/ 687705 h 380"/>
                <a:gd name="T48" fmla="*/ 1040129 w 733"/>
                <a:gd name="T49" fmla="*/ 681990 h 380"/>
                <a:gd name="T50" fmla="*/ 1043939 w 733"/>
                <a:gd name="T51" fmla="*/ 687705 h 380"/>
                <a:gd name="T52" fmla="*/ 1085849 w 733"/>
                <a:gd name="T53" fmla="*/ 714375 h 380"/>
                <a:gd name="T54" fmla="*/ 1122044 w 733"/>
                <a:gd name="T55" fmla="*/ 687705 h 380"/>
                <a:gd name="T56" fmla="*/ 1190624 w 733"/>
                <a:gd name="T57" fmla="*/ 674370 h 380"/>
                <a:gd name="T58" fmla="*/ 1213484 w 733"/>
                <a:gd name="T59" fmla="*/ 674370 h 380"/>
                <a:gd name="T60" fmla="*/ 1276349 w 733"/>
                <a:gd name="T61" fmla="*/ 668655 h 380"/>
                <a:gd name="T62" fmla="*/ 1363979 w 733"/>
                <a:gd name="T63" fmla="*/ 710565 h 380"/>
                <a:gd name="T64" fmla="*/ 1383029 w 733"/>
                <a:gd name="T65" fmla="*/ 720090 h 380"/>
                <a:gd name="T66" fmla="*/ 1396364 w 733"/>
                <a:gd name="T67" fmla="*/ 361950 h 380"/>
                <a:gd name="T68" fmla="*/ 1363979 w 733"/>
                <a:gd name="T69" fmla="*/ 38100 h 38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733" h="380" extrusionOk="0">
                  <a:moveTo>
                    <a:pt x="716" y="20"/>
                  </a:moveTo>
                  <a:lnTo>
                    <a:pt x="87" y="5"/>
                  </a:lnTo>
                  <a:lnTo>
                    <a:pt x="3" y="0"/>
                  </a:lnTo>
                  <a:lnTo>
                    <a:pt x="0" y="53"/>
                  </a:lnTo>
                  <a:lnTo>
                    <a:pt x="255" y="68"/>
                  </a:lnTo>
                  <a:lnTo>
                    <a:pt x="250" y="274"/>
                  </a:lnTo>
                  <a:lnTo>
                    <a:pt x="257" y="277"/>
                  </a:lnTo>
                  <a:lnTo>
                    <a:pt x="265" y="282"/>
                  </a:lnTo>
                  <a:lnTo>
                    <a:pt x="277" y="296"/>
                  </a:lnTo>
                  <a:lnTo>
                    <a:pt x="281" y="301"/>
                  </a:lnTo>
                  <a:lnTo>
                    <a:pt x="301" y="298"/>
                  </a:lnTo>
                  <a:lnTo>
                    <a:pt x="305" y="294"/>
                  </a:lnTo>
                  <a:lnTo>
                    <a:pt x="315" y="298"/>
                  </a:lnTo>
                  <a:lnTo>
                    <a:pt x="317" y="303"/>
                  </a:lnTo>
                  <a:lnTo>
                    <a:pt x="317" y="308"/>
                  </a:lnTo>
                  <a:lnTo>
                    <a:pt x="322" y="315"/>
                  </a:lnTo>
                  <a:lnTo>
                    <a:pt x="325" y="318"/>
                  </a:lnTo>
                  <a:lnTo>
                    <a:pt x="349" y="322"/>
                  </a:lnTo>
                  <a:lnTo>
                    <a:pt x="356" y="325"/>
                  </a:lnTo>
                  <a:lnTo>
                    <a:pt x="361" y="325"/>
                  </a:lnTo>
                  <a:lnTo>
                    <a:pt x="363" y="325"/>
                  </a:lnTo>
                  <a:lnTo>
                    <a:pt x="370" y="322"/>
                  </a:lnTo>
                  <a:lnTo>
                    <a:pt x="375" y="330"/>
                  </a:lnTo>
                  <a:lnTo>
                    <a:pt x="385" y="334"/>
                  </a:lnTo>
                  <a:lnTo>
                    <a:pt x="392" y="327"/>
                  </a:lnTo>
                  <a:lnTo>
                    <a:pt x="414" y="332"/>
                  </a:lnTo>
                  <a:lnTo>
                    <a:pt x="414" y="334"/>
                  </a:lnTo>
                  <a:lnTo>
                    <a:pt x="423" y="344"/>
                  </a:lnTo>
                  <a:lnTo>
                    <a:pt x="428" y="344"/>
                  </a:lnTo>
                  <a:lnTo>
                    <a:pt x="428" y="356"/>
                  </a:lnTo>
                  <a:lnTo>
                    <a:pt x="445" y="358"/>
                  </a:lnTo>
                  <a:lnTo>
                    <a:pt x="447" y="349"/>
                  </a:lnTo>
                  <a:lnTo>
                    <a:pt x="454" y="346"/>
                  </a:lnTo>
                  <a:lnTo>
                    <a:pt x="476" y="361"/>
                  </a:lnTo>
                  <a:lnTo>
                    <a:pt x="478" y="361"/>
                  </a:lnTo>
                  <a:lnTo>
                    <a:pt x="488" y="356"/>
                  </a:lnTo>
                  <a:lnTo>
                    <a:pt x="495" y="356"/>
                  </a:lnTo>
                  <a:lnTo>
                    <a:pt x="495" y="358"/>
                  </a:lnTo>
                  <a:lnTo>
                    <a:pt x="495" y="368"/>
                  </a:lnTo>
                  <a:lnTo>
                    <a:pt x="498" y="375"/>
                  </a:lnTo>
                  <a:lnTo>
                    <a:pt x="502" y="371"/>
                  </a:lnTo>
                  <a:lnTo>
                    <a:pt x="502" y="366"/>
                  </a:lnTo>
                  <a:lnTo>
                    <a:pt x="510" y="356"/>
                  </a:lnTo>
                  <a:lnTo>
                    <a:pt x="517" y="351"/>
                  </a:lnTo>
                  <a:lnTo>
                    <a:pt x="522" y="351"/>
                  </a:lnTo>
                  <a:lnTo>
                    <a:pt x="522" y="358"/>
                  </a:lnTo>
                  <a:lnTo>
                    <a:pt x="531" y="361"/>
                  </a:lnTo>
                  <a:lnTo>
                    <a:pt x="536" y="361"/>
                  </a:lnTo>
                  <a:lnTo>
                    <a:pt x="541" y="356"/>
                  </a:lnTo>
                  <a:lnTo>
                    <a:pt x="546" y="358"/>
                  </a:lnTo>
                  <a:lnTo>
                    <a:pt x="548" y="358"/>
                  </a:lnTo>
                  <a:lnTo>
                    <a:pt x="548" y="361"/>
                  </a:lnTo>
                  <a:lnTo>
                    <a:pt x="555" y="366"/>
                  </a:lnTo>
                  <a:lnTo>
                    <a:pt x="570" y="375"/>
                  </a:lnTo>
                  <a:lnTo>
                    <a:pt x="584" y="363"/>
                  </a:lnTo>
                  <a:lnTo>
                    <a:pt x="589" y="361"/>
                  </a:lnTo>
                  <a:lnTo>
                    <a:pt x="608" y="361"/>
                  </a:lnTo>
                  <a:lnTo>
                    <a:pt x="625" y="354"/>
                  </a:lnTo>
                  <a:lnTo>
                    <a:pt x="630" y="354"/>
                  </a:lnTo>
                  <a:lnTo>
                    <a:pt x="637" y="354"/>
                  </a:lnTo>
                  <a:lnTo>
                    <a:pt x="656" y="356"/>
                  </a:lnTo>
                  <a:lnTo>
                    <a:pt x="670" y="351"/>
                  </a:lnTo>
                  <a:lnTo>
                    <a:pt x="673" y="349"/>
                  </a:lnTo>
                  <a:lnTo>
                    <a:pt x="716" y="373"/>
                  </a:lnTo>
                  <a:lnTo>
                    <a:pt x="723" y="375"/>
                  </a:lnTo>
                  <a:lnTo>
                    <a:pt x="726" y="378"/>
                  </a:lnTo>
                  <a:lnTo>
                    <a:pt x="731" y="380"/>
                  </a:lnTo>
                  <a:lnTo>
                    <a:pt x="733" y="190"/>
                  </a:lnTo>
                  <a:lnTo>
                    <a:pt x="718" y="72"/>
                  </a:lnTo>
                  <a:lnTo>
                    <a:pt x="716" y="20"/>
                  </a:lnTo>
                  <a:close/>
                </a:path>
              </a:pathLst>
            </a:custGeom>
            <a:solidFill>
              <a:srgbClr val="F4F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882" name="Google Shape;110;p14">
              <a:extLst>
                <a:ext uri="{FF2B5EF4-FFF2-40B4-BE49-F238E27FC236}">
                  <a16:creationId xmlns:a16="http://schemas.microsoft.com/office/drawing/2014/main" id="{CA1A1753-65C6-A748-B808-3BB462786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8296" y="5423536"/>
              <a:ext cx="891540" cy="920114"/>
            </a:xfrm>
            <a:custGeom>
              <a:avLst/>
              <a:gdLst>
                <a:gd name="T0" fmla="*/ 123825 w 468"/>
                <a:gd name="T1" fmla="*/ 483869 h 483"/>
                <a:gd name="T2" fmla="*/ 140970 w 468"/>
                <a:gd name="T3" fmla="*/ 525779 h 483"/>
                <a:gd name="T4" fmla="*/ 163830 w 468"/>
                <a:gd name="T5" fmla="*/ 548639 h 483"/>
                <a:gd name="T6" fmla="*/ 169545 w 468"/>
                <a:gd name="T7" fmla="*/ 581024 h 483"/>
                <a:gd name="T8" fmla="*/ 177165 w 468"/>
                <a:gd name="T9" fmla="*/ 603884 h 483"/>
                <a:gd name="T10" fmla="*/ 163830 w 468"/>
                <a:gd name="T11" fmla="*/ 653414 h 483"/>
                <a:gd name="T12" fmla="*/ 154305 w 468"/>
                <a:gd name="T13" fmla="*/ 714374 h 483"/>
                <a:gd name="T14" fmla="*/ 173355 w 468"/>
                <a:gd name="T15" fmla="*/ 813434 h 483"/>
                <a:gd name="T16" fmla="*/ 196215 w 468"/>
                <a:gd name="T17" fmla="*/ 855344 h 483"/>
                <a:gd name="T18" fmla="*/ 215265 w 468"/>
                <a:gd name="T19" fmla="*/ 882014 h 483"/>
                <a:gd name="T20" fmla="*/ 222885 w 468"/>
                <a:gd name="T21" fmla="*/ 910589 h 483"/>
                <a:gd name="T22" fmla="*/ 699135 w 468"/>
                <a:gd name="T23" fmla="*/ 904874 h 483"/>
                <a:gd name="T24" fmla="*/ 731520 w 468"/>
                <a:gd name="T25" fmla="*/ 920114 h 483"/>
                <a:gd name="T26" fmla="*/ 721995 w 468"/>
                <a:gd name="T27" fmla="*/ 851534 h 483"/>
                <a:gd name="T28" fmla="*/ 727710 w 468"/>
                <a:gd name="T29" fmla="*/ 822959 h 483"/>
                <a:gd name="T30" fmla="*/ 773430 w 468"/>
                <a:gd name="T31" fmla="*/ 832484 h 483"/>
                <a:gd name="T32" fmla="*/ 819150 w 468"/>
                <a:gd name="T33" fmla="*/ 828674 h 483"/>
                <a:gd name="T34" fmla="*/ 803910 w 468"/>
                <a:gd name="T35" fmla="*/ 777239 h 483"/>
                <a:gd name="T36" fmla="*/ 809625 w 468"/>
                <a:gd name="T37" fmla="*/ 737234 h 483"/>
                <a:gd name="T38" fmla="*/ 836295 w 468"/>
                <a:gd name="T39" fmla="*/ 636269 h 483"/>
                <a:gd name="T40" fmla="*/ 864870 w 468"/>
                <a:gd name="T41" fmla="*/ 581024 h 483"/>
                <a:gd name="T42" fmla="*/ 887730 w 468"/>
                <a:gd name="T43" fmla="*/ 561974 h 483"/>
                <a:gd name="T44" fmla="*/ 878205 w 468"/>
                <a:gd name="T45" fmla="*/ 548639 h 483"/>
                <a:gd name="T46" fmla="*/ 868680 w 468"/>
                <a:gd name="T47" fmla="*/ 544829 h 483"/>
                <a:gd name="T48" fmla="*/ 836295 w 468"/>
                <a:gd name="T49" fmla="*/ 539114 h 483"/>
                <a:gd name="T50" fmla="*/ 822960 w 468"/>
                <a:gd name="T51" fmla="*/ 483869 h 483"/>
                <a:gd name="T52" fmla="*/ 777240 w 468"/>
                <a:gd name="T53" fmla="*/ 447675 h 483"/>
                <a:gd name="T54" fmla="*/ 744855 w 468"/>
                <a:gd name="T55" fmla="*/ 382905 h 483"/>
                <a:gd name="T56" fmla="*/ 727710 w 468"/>
                <a:gd name="T57" fmla="*/ 356235 h 483"/>
                <a:gd name="T58" fmla="*/ 676275 w 468"/>
                <a:gd name="T59" fmla="*/ 323850 h 483"/>
                <a:gd name="T60" fmla="*/ 659130 w 468"/>
                <a:gd name="T61" fmla="*/ 297180 h 483"/>
                <a:gd name="T62" fmla="*/ 640080 w 468"/>
                <a:gd name="T63" fmla="*/ 274320 h 483"/>
                <a:gd name="T64" fmla="*/ 561975 w 468"/>
                <a:gd name="T65" fmla="*/ 215265 h 483"/>
                <a:gd name="T66" fmla="*/ 529590 w 468"/>
                <a:gd name="T67" fmla="*/ 186690 h 483"/>
                <a:gd name="T68" fmla="*/ 493395 w 468"/>
                <a:gd name="T69" fmla="*/ 137160 h 483"/>
                <a:gd name="T70" fmla="*/ 470535 w 468"/>
                <a:gd name="T71" fmla="*/ 108585 h 483"/>
                <a:gd name="T72" fmla="*/ 392430 w 468"/>
                <a:gd name="T73" fmla="*/ 81915 h 483"/>
                <a:gd name="T74" fmla="*/ 392430 w 468"/>
                <a:gd name="T75" fmla="*/ 30480 h 483"/>
                <a:gd name="T76" fmla="*/ 411480 w 468"/>
                <a:gd name="T77" fmla="*/ 13335 h 483"/>
                <a:gd name="T78" fmla="*/ 411480 w 468"/>
                <a:gd name="T79" fmla="*/ 0 h 483"/>
                <a:gd name="T80" fmla="*/ 0 w 468"/>
                <a:gd name="T81" fmla="*/ 53340 h 4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468" h="483" extrusionOk="0">
                  <a:moveTo>
                    <a:pt x="0" y="28"/>
                  </a:moveTo>
                  <a:lnTo>
                    <a:pt x="65" y="254"/>
                  </a:lnTo>
                  <a:lnTo>
                    <a:pt x="69" y="262"/>
                  </a:lnTo>
                  <a:lnTo>
                    <a:pt x="74" y="276"/>
                  </a:lnTo>
                  <a:lnTo>
                    <a:pt x="77" y="283"/>
                  </a:lnTo>
                  <a:lnTo>
                    <a:pt x="86" y="288"/>
                  </a:lnTo>
                  <a:lnTo>
                    <a:pt x="91" y="295"/>
                  </a:lnTo>
                  <a:lnTo>
                    <a:pt x="89" y="305"/>
                  </a:lnTo>
                  <a:lnTo>
                    <a:pt x="96" y="314"/>
                  </a:lnTo>
                  <a:lnTo>
                    <a:pt x="93" y="317"/>
                  </a:lnTo>
                  <a:lnTo>
                    <a:pt x="86" y="329"/>
                  </a:lnTo>
                  <a:lnTo>
                    <a:pt x="86" y="343"/>
                  </a:lnTo>
                  <a:lnTo>
                    <a:pt x="81" y="355"/>
                  </a:lnTo>
                  <a:lnTo>
                    <a:pt x="81" y="375"/>
                  </a:lnTo>
                  <a:lnTo>
                    <a:pt x="93" y="399"/>
                  </a:lnTo>
                  <a:lnTo>
                    <a:pt x="91" y="427"/>
                  </a:lnTo>
                  <a:lnTo>
                    <a:pt x="103" y="444"/>
                  </a:lnTo>
                  <a:lnTo>
                    <a:pt x="103" y="449"/>
                  </a:lnTo>
                  <a:lnTo>
                    <a:pt x="105" y="454"/>
                  </a:lnTo>
                  <a:lnTo>
                    <a:pt x="113" y="463"/>
                  </a:lnTo>
                  <a:lnTo>
                    <a:pt x="113" y="471"/>
                  </a:lnTo>
                  <a:lnTo>
                    <a:pt x="117" y="478"/>
                  </a:lnTo>
                  <a:lnTo>
                    <a:pt x="362" y="463"/>
                  </a:lnTo>
                  <a:lnTo>
                    <a:pt x="367" y="475"/>
                  </a:lnTo>
                  <a:lnTo>
                    <a:pt x="370" y="480"/>
                  </a:lnTo>
                  <a:lnTo>
                    <a:pt x="384" y="483"/>
                  </a:lnTo>
                  <a:lnTo>
                    <a:pt x="386" y="468"/>
                  </a:lnTo>
                  <a:lnTo>
                    <a:pt x="379" y="447"/>
                  </a:lnTo>
                  <a:lnTo>
                    <a:pt x="379" y="437"/>
                  </a:lnTo>
                  <a:lnTo>
                    <a:pt x="382" y="432"/>
                  </a:lnTo>
                  <a:lnTo>
                    <a:pt x="389" y="427"/>
                  </a:lnTo>
                  <a:lnTo>
                    <a:pt x="406" y="437"/>
                  </a:lnTo>
                  <a:lnTo>
                    <a:pt x="422" y="437"/>
                  </a:lnTo>
                  <a:lnTo>
                    <a:pt x="430" y="435"/>
                  </a:lnTo>
                  <a:lnTo>
                    <a:pt x="427" y="418"/>
                  </a:lnTo>
                  <a:lnTo>
                    <a:pt x="422" y="408"/>
                  </a:lnTo>
                  <a:lnTo>
                    <a:pt x="422" y="396"/>
                  </a:lnTo>
                  <a:lnTo>
                    <a:pt x="425" y="387"/>
                  </a:lnTo>
                  <a:lnTo>
                    <a:pt x="437" y="350"/>
                  </a:lnTo>
                  <a:lnTo>
                    <a:pt x="439" y="334"/>
                  </a:lnTo>
                  <a:lnTo>
                    <a:pt x="446" y="319"/>
                  </a:lnTo>
                  <a:lnTo>
                    <a:pt x="454" y="305"/>
                  </a:lnTo>
                  <a:lnTo>
                    <a:pt x="461" y="295"/>
                  </a:lnTo>
                  <a:lnTo>
                    <a:pt x="466" y="295"/>
                  </a:lnTo>
                  <a:lnTo>
                    <a:pt x="468" y="290"/>
                  </a:lnTo>
                  <a:lnTo>
                    <a:pt x="461" y="288"/>
                  </a:lnTo>
                  <a:lnTo>
                    <a:pt x="461" y="286"/>
                  </a:lnTo>
                  <a:lnTo>
                    <a:pt x="456" y="286"/>
                  </a:lnTo>
                  <a:lnTo>
                    <a:pt x="444" y="286"/>
                  </a:lnTo>
                  <a:lnTo>
                    <a:pt x="439" y="283"/>
                  </a:lnTo>
                  <a:lnTo>
                    <a:pt x="437" y="276"/>
                  </a:lnTo>
                  <a:lnTo>
                    <a:pt x="432" y="254"/>
                  </a:lnTo>
                  <a:lnTo>
                    <a:pt x="420" y="240"/>
                  </a:lnTo>
                  <a:lnTo>
                    <a:pt x="408" y="235"/>
                  </a:lnTo>
                  <a:lnTo>
                    <a:pt x="401" y="214"/>
                  </a:lnTo>
                  <a:lnTo>
                    <a:pt x="391" y="201"/>
                  </a:lnTo>
                  <a:lnTo>
                    <a:pt x="389" y="189"/>
                  </a:lnTo>
                  <a:lnTo>
                    <a:pt x="382" y="187"/>
                  </a:lnTo>
                  <a:lnTo>
                    <a:pt x="365" y="182"/>
                  </a:lnTo>
                  <a:lnTo>
                    <a:pt x="355" y="170"/>
                  </a:lnTo>
                  <a:lnTo>
                    <a:pt x="346" y="163"/>
                  </a:lnTo>
                  <a:lnTo>
                    <a:pt x="346" y="156"/>
                  </a:lnTo>
                  <a:lnTo>
                    <a:pt x="341" y="146"/>
                  </a:lnTo>
                  <a:lnTo>
                    <a:pt x="336" y="144"/>
                  </a:lnTo>
                  <a:lnTo>
                    <a:pt x="322" y="137"/>
                  </a:lnTo>
                  <a:lnTo>
                    <a:pt x="295" y="113"/>
                  </a:lnTo>
                  <a:lnTo>
                    <a:pt x="283" y="108"/>
                  </a:lnTo>
                  <a:lnTo>
                    <a:pt x="278" y="98"/>
                  </a:lnTo>
                  <a:lnTo>
                    <a:pt x="266" y="89"/>
                  </a:lnTo>
                  <a:lnTo>
                    <a:pt x="259" y="72"/>
                  </a:lnTo>
                  <a:lnTo>
                    <a:pt x="250" y="64"/>
                  </a:lnTo>
                  <a:lnTo>
                    <a:pt x="247" y="57"/>
                  </a:lnTo>
                  <a:lnTo>
                    <a:pt x="230" y="52"/>
                  </a:lnTo>
                  <a:lnTo>
                    <a:pt x="206" y="43"/>
                  </a:lnTo>
                  <a:lnTo>
                    <a:pt x="199" y="36"/>
                  </a:lnTo>
                  <a:lnTo>
                    <a:pt x="206" y="16"/>
                  </a:lnTo>
                  <a:lnTo>
                    <a:pt x="214" y="12"/>
                  </a:lnTo>
                  <a:lnTo>
                    <a:pt x="216" y="7"/>
                  </a:lnTo>
                  <a:lnTo>
                    <a:pt x="218" y="2"/>
                  </a:lnTo>
                  <a:lnTo>
                    <a:pt x="216" y="0"/>
                  </a:lnTo>
                  <a:lnTo>
                    <a:pt x="89" y="19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883" name="Google Shape;111;p14">
              <a:extLst>
                <a:ext uri="{FF2B5EF4-FFF2-40B4-BE49-F238E27FC236}">
                  <a16:creationId xmlns:a16="http://schemas.microsoft.com/office/drawing/2014/main" id="{E577CE93-0532-5244-8803-FB461AE38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9760" y="4396740"/>
              <a:ext cx="1272540" cy="710566"/>
            </a:xfrm>
            <a:custGeom>
              <a:avLst/>
              <a:gdLst>
                <a:gd name="T0" fmla="*/ 381000 w 668"/>
                <a:gd name="T1" fmla="*/ 664846 h 373"/>
                <a:gd name="T2" fmla="*/ 312420 w 668"/>
                <a:gd name="T3" fmla="*/ 674371 h 373"/>
                <a:gd name="T4" fmla="*/ 270510 w 668"/>
                <a:gd name="T5" fmla="*/ 678181 h 373"/>
                <a:gd name="T6" fmla="*/ 70485 w 668"/>
                <a:gd name="T7" fmla="*/ 674371 h 373"/>
                <a:gd name="T8" fmla="*/ 106680 w 668"/>
                <a:gd name="T9" fmla="*/ 622936 h 373"/>
                <a:gd name="T10" fmla="*/ 129540 w 668"/>
                <a:gd name="T11" fmla="*/ 586741 h 373"/>
                <a:gd name="T12" fmla="*/ 234315 w 668"/>
                <a:gd name="T13" fmla="*/ 485776 h 373"/>
                <a:gd name="T14" fmla="*/ 260985 w 668"/>
                <a:gd name="T15" fmla="*/ 527686 h 373"/>
                <a:gd name="T16" fmla="*/ 329565 w 668"/>
                <a:gd name="T17" fmla="*/ 527686 h 373"/>
                <a:gd name="T18" fmla="*/ 358140 w 668"/>
                <a:gd name="T19" fmla="*/ 521971 h 373"/>
                <a:gd name="T20" fmla="*/ 417195 w 668"/>
                <a:gd name="T21" fmla="*/ 508636 h 373"/>
                <a:gd name="T22" fmla="*/ 440055 w 668"/>
                <a:gd name="T23" fmla="*/ 489586 h 373"/>
                <a:gd name="T24" fmla="*/ 508635 w 668"/>
                <a:gd name="T25" fmla="*/ 430531 h 373"/>
                <a:gd name="T26" fmla="*/ 531495 w 668"/>
                <a:gd name="T27" fmla="*/ 342900 h 373"/>
                <a:gd name="T28" fmla="*/ 590550 w 668"/>
                <a:gd name="T29" fmla="*/ 220980 h 373"/>
                <a:gd name="T30" fmla="*/ 626745 w 668"/>
                <a:gd name="T31" fmla="*/ 234315 h 373"/>
                <a:gd name="T32" fmla="*/ 664845 w 668"/>
                <a:gd name="T33" fmla="*/ 142875 h 373"/>
                <a:gd name="T34" fmla="*/ 710565 w 668"/>
                <a:gd name="T35" fmla="*/ 114300 h 373"/>
                <a:gd name="T36" fmla="*/ 737235 w 668"/>
                <a:gd name="T37" fmla="*/ 64770 h 373"/>
                <a:gd name="T38" fmla="*/ 737235 w 668"/>
                <a:gd name="T39" fmla="*/ 13335 h 373"/>
                <a:gd name="T40" fmla="*/ 819150 w 668"/>
                <a:gd name="T41" fmla="*/ 51435 h 373"/>
                <a:gd name="T42" fmla="*/ 842010 w 668"/>
                <a:gd name="T43" fmla="*/ 9525 h 373"/>
                <a:gd name="T44" fmla="*/ 883920 w 668"/>
                <a:gd name="T45" fmla="*/ 19050 h 373"/>
                <a:gd name="T46" fmla="*/ 920115 w 668"/>
                <a:gd name="T47" fmla="*/ 55245 h 373"/>
                <a:gd name="T48" fmla="*/ 971550 w 668"/>
                <a:gd name="T49" fmla="*/ 91440 h 373"/>
                <a:gd name="T50" fmla="*/ 933450 w 668"/>
                <a:gd name="T51" fmla="*/ 169545 h 373"/>
                <a:gd name="T52" fmla="*/ 979170 w 668"/>
                <a:gd name="T53" fmla="*/ 182880 h 373"/>
                <a:gd name="T54" fmla="*/ 1017270 w 668"/>
                <a:gd name="T55" fmla="*/ 205740 h 373"/>
                <a:gd name="T56" fmla="*/ 1043940 w 668"/>
                <a:gd name="T57" fmla="*/ 215265 h 373"/>
                <a:gd name="T58" fmla="*/ 1112520 w 668"/>
                <a:gd name="T59" fmla="*/ 243840 h 373"/>
                <a:gd name="T60" fmla="*/ 1116330 w 668"/>
                <a:gd name="T61" fmla="*/ 274320 h 373"/>
                <a:gd name="T62" fmla="*/ 1108710 w 668"/>
                <a:gd name="T63" fmla="*/ 312420 h 373"/>
                <a:gd name="T64" fmla="*/ 1144905 w 668"/>
                <a:gd name="T65" fmla="*/ 352425 h 373"/>
                <a:gd name="T66" fmla="*/ 1116330 w 668"/>
                <a:gd name="T67" fmla="*/ 367666 h 373"/>
                <a:gd name="T68" fmla="*/ 1131570 w 668"/>
                <a:gd name="T69" fmla="*/ 381001 h 373"/>
                <a:gd name="T70" fmla="*/ 1108710 w 668"/>
                <a:gd name="T71" fmla="*/ 390526 h 373"/>
                <a:gd name="T72" fmla="*/ 1154430 w 668"/>
                <a:gd name="T73" fmla="*/ 407671 h 373"/>
                <a:gd name="T74" fmla="*/ 1131570 w 668"/>
                <a:gd name="T75" fmla="*/ 436246 h 373"/>
                <a:gd name="T76" fmla="*/ 1122045 w 668"/>
                <a:gd name="T77" fmla="*/ 443866 h 373"/>
                <a:gd name="T78" fmla="*/ 1171575 w 668"/>
                <a:gd name="T79" fmla="*/ 440056 h 373"/>
                <a:gd name="T80" fmla="*/ 1230630 w 668"/>
                <a:gd name="T81" fmla="*/ 495301 h 373"/>
                <a:gd name="T82" fmla="*/ 1217295 w 668"/>
                <a:gd name="T83" fmla="*/ 518161 h 373"/>
                <a:gd name="T84" fmla="*/ 1213485 w 668"/>
                <a:gd name="T85" fmla="*/ 243840 h 373"/>
                <a:gd name="T86" fmla="*/ 1194435 w 668"/>
                <a:gd name="T87" fmla="*/ 280035 h 373"/>
                <a:gd name="T88" fmla="*/ 1194435 w 668"/>
                <a:gd name="T89" fmla="*/ 371476 h 373"/>
                <a:gd name="T90" fmla="*/ 1217295 w 668"/>
                <a:gd name="T91" fmla="*/ 329565 h 373"/>
                <a:gd name="T92" fmla="*/ 1249680 w 668"/>
                <a:gd name="T93" fmla="*/ 251460 h 373"/>
                <a:gd name="T94" fmla="*/ 1272540 w 668"/>
                <a:gd name="T95" fmla="*/ 198120 h 373"/>
                <a:gd name="T96" fmla="*/ 1207770 w 668"/>
                <a:gd name="T97" fmla="*/ 224790 h 3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68" h="373" extrusionOk="0">
                  <a:moveTo>
                    <a:pt x="639" y="272"/>
                  </a:moveTo>
                  <a:lnTo>
                    <a:pt x="426" y="313"/>
                  </a:lnTo>
                  <a:lnTo>
                    <a:pt x="200" y="349"/>
                  </a:lnTo>
                  <a:lnTo>
                    <a:pt x="195" y="349"/>
                  </a:lnTo>
                  <a:lnTo>
                    <a:pt x="185" y="351"/>
                  </a:lnTo>
                  <a:lnTo>
                    <a:pt x="164" y="354"/>
                  </a:lnTo>
                  <a:lnTo>
                    <a:pt x="164" y="349"/>
                  </a:lnTo>
                  <a:lnTo>
                    <a:pt x="142" y="354"/>
                  </a:lnTo>
                  <a:lnTo>
                    <a:pt x="142" y="356"/>
                  </a:lnTo>
                  <a:lnTo>
                    <a:pt x="0" y="373"/>
                  </a:lnTo>
                  <a:lnTo>
                    <a:pt x="5" y="368"/>
                  </a:lnTo>
                  <a:lnTo>
                    <a:pt x="37" y="354"/>
                  </a:lnTo>
                  <a:lnTo>
                    <a:pt x="39" y="346"/>
                  </a:lnTo>
                  <a:lnTo>
                    <a:pt x="56" y="334"/>
                  </a:lnTo>
                  <a:lnTo>
                    <a:pt x="56" y="327"/>
                  </a:lnTo>
                  <a:lnTo>
                    <a:pt x="58" y="322"/>
                  </a:lnTo>
                  <a:lnTo>
                    <a:pt x="68" y="317"/>
                  </a:lnTo>
                  <a:lnTo>
                    <a:pt x="68" y="308"/>
                  </a:lnTo>
                  <a:lnTo>
                    <a:pt x="77" y="301"/>
                  </a:lnTo>
                  <a:lnTo>
                    <a:pt x="121" y="262"/>
                  </a:lnTo>
                  <a:lnTo>
                    <a:pt x="123" y="255"/>
                  </a:lnTo>
                  <a:lnTo>
                    <a:pt x="125" y="257"/>
                  </a:lnTo>
                  <a:lnTo>
                    <a:pt x="123" y="265"/>
                  </a:lnTo>
                  <a:lnTo>
                    <a:pt x="137" y="277"/>
                  </a:lnTo>
                  <a:lnTo>
                    <a:pt x="154" y="284"/>
                  </a:lnTo>
                  <a:lnTo>
                    <a:pt x="164" y="286"/>
                  </a:lnTo>
                  <a:lnTo>
                    <a:pt x="173" y="277"/>
                  </a:lnTo>
                  <a:lnTo>
                    <a:pt x="173" y="272"/>
                  </a:lnTo>
                  <a:lnTo>
                    <a:pt x="181" y="267"/>
                  </a:lnTo>
                  <a:lnTo>
                    <a:pt x="188" y="274"/>
                  </a:lnTo>
                  <a:lnTo>
                    <a:pt x="193" y="277"/>
                  </a:lnTo>
                  <a:lnTo>
                    <a:pt x="197" y="274"/>
                  </a:lnTo>
                  <a:lnTo>
                    <a:pt x="219" y="267"/>
                  </a:lnTo>
                  <a:lnTo>
                    <a:pt x="224" y="253"/>
                  </a:lnTo>
                  <a:lnTo>
                    <a:pt x="226" y="253"/>
                  </a:lnTo>
                  <a:lnTo>
                    <a:pt x="231" y="257"/>
                  </a:lnTo>
                  <a:lnTo>
                    <a:pt x="248" y="241"/>
                  </a:lnTo>
                  <a:lnTo>
                    <a:pt x="253" y="245"/>
                  </a:lnTo>
                  <a:lnTo>
                    <a:pt x="267" y="226"/>
                  </a:lnTo>
                  <a:lnTo>
                    <a:pt x="265" y="219"/>
                  </a:lnTo>
                  <a:lnTo>
                    <a:pt x="265" y="207"/>
                  </a:lnTo>
                  <a:lnTo>
                    <a:pt x="279" y="180"/>
                  </a:lnTo>
                  <a:lnTo>
                    <a:pt x="298" y="111"/>
                  </a:lnTo>
                  <a:lnTo>
                    <a:pt x="301" y="108"/>
                  </a:lnTo>
                  <a:lnTo>
                    <a:pt x="310" y="116"/>
                  </a:lnTo>
                  <a:lnTo>
                    <a:pt x="313" y="120"/>
                  </a:lnTo>
                  <a:lnTo>
                    <a:pt x="317" y="125"/>
                  </a:lnTo>
                  <a:lnTo>
                    <a:pt x="329" y="123"/>
                  </a:lnTo>
                  <a:lnTo>
                    <a:pt x="337" y="111"/>
                  </a:lnTo>
                  <a:lnTo>
                    <a:pt x="342" y="84"/>
                  </a:lnTo>
                  <a:lnTo>
                    <a:pt x="349" y="75"/>
                  </a:lnTo>
                  <a:lnTo>
                    <a:pt x="358" y="80"/>
                  </a:lnTo>
                  <a:lnTo>
                    <a:pt x="366" y="63"/>
                  </a:lnTo>
                  <a:lnTo>
                    <a:pt x="373" y="60"/>
                  </a:lnTo>
                  <a:lnTo>
                    <a:pt x="378" y="53"/>
                  </a:lnTo>
                  <a:lnTo>
                    <a:pt x="382" y="39"/>
                  </a:lnTo>
                  <a:lnTo>
                    <a:pt x="387" y="34"/>
                  </a:lnTo>
                  <a:lnTo>
                    <a:pt x="387" y="31"/>
                  </a:lnTo>
                  <a:lnTo>
                    <a:pt x="385" y="29"/>
                  </a:lnTo>
                  <a:lnTo>
                    <a:pt x="387" y="7"/>
                  </a:lnTo>
                  <a:lnTo>
                    <a:pt x="387" y="5"/>
                  </a:lnTo>
                  <a:lnTo>
                    <a:pt x="392" y="0"/>
                  </a:lnTo>
                  <a:lnTo>
                    <a:pt x="430" y="27"/>
                  </a:lnTo>
                  <a:lnTo>
                    <a:pt x="435" y="27"/>
                  </a:lnTo>
                  <a:lnTo>
                    <a:pt x="438" y="27"/>
                  </a:lnTo>
                  <a:lnTo>
                    <a:pt x="442" y="5"/>
                  </a:lnTo>
                  <a:lnTo>
                    <a:pt x="450" y="5"/>
                  </a:lnTo>
                  <a:lnTo>
                    <a:pt x="454" y="7"/>
                  </a:lnTo>
                  <a:lnTo>
                    <a:pt x="464" y="10"/>
                  </a:lnTo>
                  <a:lnTo>
                    <a:pt x="459" y="17"/>
                  </a:lnTo>
                  <a:lnTo>
                    <a:pt x="469" y="29"/>
                  </a:lnTo>
                  <a:lnTo>
                    <a:pt x="483" y="29"/>
                  </a:lnTo>
                  <a:lnTo>
                    <a:pt x="490" y="36"/>
                  </a:lnTo>
                  <a:lnTo>
                    <a:pt x="502" y="41"/>
                  </a:lnTo>
                  <a:lnTo>
                    <a:pt x="510" y="48"/>
                  </a:lnTo>
                  <a:lnTo>
                    <a:pt x="507" y="56"/>
                  </a:lnTo>
                  <a:lnTo>
                    <a:pt x="498" y="72"/>
                  </a:lnTo>
                  <a:lnTo>
                    <a:pt x="490" y="89"/>
                  </a:lnTo>
                  <a:lnTo>
                    <a:pt x="493" y="101"/>
                  </a:lnTo>
                  <a:lnTo>
                    <a:pt x="505" y="101"/>
                  </a:lnTo>
                  <a:lnTo>
                    <a:pt x="514" y="96"/>
                  </a:lnTo>
                  <a:lnTo>
                    <a:pt x="524" y="106"/>
                  </a:lnTo>
                  <a:lnTo>
                    <a:pt x="529" y="108"/>
                  </a:lnTo>
                  <a:lnTo>
                    <a:pt x="534" y="108"/>
                  </a:lnTo>
                  <a:lnTo>
                    <a:pt x="541" y="116"/>
                  </a:lnTo>
                  <a:lnTo>
                    <a:pt x="543" y="116"/>
                  </a:lnTo>
                  <a:lnTo>
                    <a:pt x="548" y="113"/>
                  </a:lnTo>
                  <a:lnTo>
                    <a:pt x="553" y="113"/>
                  </a:lnTo>
                  <a:lnTo>
                    <a:pt x="572" y="123"/>
                  </a:lnTo>
                  <a:lnTo>
                    <a:pt x="584" y="128"/>
                  </a:lnTo>
                  <a:lnTo>
                    <a:pt x="594" y="135"/>
                  </a:lnTo>
                  <a:lnTo>
                    <a:pt x="591" y="140"/>
                  </a:lnTo>
                  <a:lnTo>
                    <a:pt x="586" y="144"/>
                  </a:lnTo>
                  <a:lnTo>
                    <a:pt x="589" y="156"/>
                  </a:lnTo>
                  <a:lnTo>
                    <a:pt x="586" y="161"/>
                  </a:lnTo>
                  <a:lnTo>
                    <a:pt x="582" y="164"/>
                  </a:lnTo>
                  <a:lnTo>
                    <a:pt x="598" y="171"/>
                  </a:lnTo>
                  <a:lnTo>
                    <a:pt x="603" y="183"/>
                  </a:lnTo>
                  <a:lnTo>
                    <a:pt x="601" y="185"/>
                  </a:lnTo>
                  <a:lnTo>
                    <a:pt x="598" y="190"/>
                  </a:lnTo>
                  <a:lnTo>
                    <a:pt x="589" y="188"/>
                  </a:lnTo>
                  <a:lnTo>
                    <a:pt x="586" y="193"/>
                  </a:lnTo>
                  <a:lnTo>
                    <a:pt x="591" y="197"/>
                  </a:lnTo>
                  <a:lnTo>
                    <a:pt x="594" y="197"/>
                  </a:lnTo>
                  <a:lnTo>
                    <a:pt x="594" y="200"/>
                  </a:lnTo>
                  <a:lnTo>
                    <a:pt x="586" y="202"/>
                  </a:lnTo>
                  <a:lnTo>
                    <a:pt x="582" y="202"/>
                  </a:lnTo>
                  <a:lnTo>
                    <a:pt x="582" y="205"/>
                  </a:lnTo>
                  <a:lnTo>
                    <a:pt x="586" y="209"/>
                  </a:lnTo>
                  <a:lnTo>
                    <a:pt x="596" y="209"/>
                  </a:lnTo>
                  <a:lnTo>
                    <a:pt x="606" y="214"/>
                  </a:lnTo>
                  <a:lnTo>
                    <a:pt x="608" y="219"/>
                  </a:lnTo>
                  <a:lnTo>
                    <a:pt x="598" y="229"/>
                  </a:lnTo>
                  <a:lnTo>
                    <a:pt x="594" y="229"/>
                  </a:lnTo>
                  <a:lnTo>
                    <a:pt x="579" y="224"/>
                  </a:lnTo>
                  <a:lnTo>
                    <a:pt x="579" y="229"/>
                  </a:lnTo>
                  <a:lnTo>
                    <a:pt x="589" y="233"/>
                  </a:lnTo>
                  <a:lnTo>
                    <a:pt x="596" y="241"/>
                  </a:lnTo>
                  <a:lnTo>
                    <a:pt x="606" y="236"/>
                  </a:lnTo>
                  <a:lnTo>
                    <a:pt x="615" y="231"/>
                  </a:lnTo>
                  <a:lnTo>
                    <a:pt x="625" y="231"/>
                  </a:lnTo>
                  <a:lnTo>
                    <a:pt x="637" y="231"/>
                  </a:lnTo>
                  <a:lnTo>
                    <a:pt x="646" y="260"/>
                  </a:lnTo>
                  <a:lnTo>
                    <a:pt x="639" y="267"/>
                  </a:lnTo>
                  <a:lnTo>
                    <a:pt x="637" y="267"/>
                  </a:lnTo>
                  <a:lnTo>
                    <a:pt x="639" y="272"/>
                  </a:lnTo>
                  <a:close/>
                  <a:moveTo>
                    <a:pt x="634" y="118"/>
                  </a:moveTo>
                  <a:lnTo>
                    <a:pt x="637" y="118"/>
                  </a:lnTo>
                  <a:lnTo>
                    <a:pt x="637" y="128"/>
                  </a:lnTo>
                  <a:lnTo>
                    <a:pt x="637" y="132"/>
                  </a:lnTo>
                  <a:lnTo>
                    <a:pt x="630" y="140"/>
                  </a:lnTo>
                  <a:lnTo>
                    <a:pt x="627" y="147"/>
                  </a:lnTo>
                  <a:lnTo>
                    <a:pt x="625" y="164"/>
                  </a:lnTo>
                  <a:lnTo>
                    <a:pt x="627" y="178"/>
                  </a:lnTo>
                  <a:lnTo>
                    <a:pt x="627" y="195"/>
                  </a:lnTo>
                  <a:lnTo>
                    <a:pt x="632" y="207"/>
                  </a:lnTo>
                  <a:lnTo>
                    <a:pt x="634" y="190"/>
                  </a:lnTo>
                  <a:lnTo>
                    <a:pt x="639" y="173"/>
                  </a:lnTo>
                  <a:lnTo>
                    <a:pt x="649" y="152"/>
                  </a:lnTo>
                  <a:lnTo>
                    <a:pt x="654" y="140"/>
                  </a:lnTo>
                  <a:lnTo>
                    <a:pt x="656" y="132"/>
                  </a:lnTo>
                  <a:lnTo>
                    <a:pt x="654" y="118"/>
                  </a:lnTo>
                  <a:lnTo>
                    <a:pt x="656" y="113"/>
                  </a:lnTo>
                  <a:lnTo>
                    <a:pt x="668" y="104"/>
                  </a:lnTo>
                  <a:lnTo>
                    <a:pt x="668" y="99"/>
                  </a:lnTo>
                  <a:lnTo>
                    <a:pt x="642" y="108"/>
                  </a:lnTo>
                  <a:lnTo>
                    <a:pt x="634" y="118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884" name="Google Shape;112;p14">
              <a:extLst>
                <a:ext uri="{FF2B5EF4-FFF2-40B4-BE49-F238E27FC236}">
                  <a16:creationId xmlns:a16="http://schemas.microsoft.com/office/drawing/2014/main" id="{86BC1681-7B4F-6E43-954E-DB6484813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3146" y="3124200"/>
              <a:ext cx="1224914" cy="939166"/>
            </a:xfrm>
            <a:custGeom>
              <a:avLst/>
              <a:gdLst>
                <a:gd name="T0" fmla="*/ 937259 w 643"/>
                <a:gd name="T1" fmla="*/ 842011 h 493"/>
                <a:gd name="T2" fmla="*/ 918209 w 643"/>
                <a:gd name="T3" fmla="*/ 874396 h 493"/>
                <a:gd name="T4" fmla="*/ 901064 w 643"/>
                <a:gd name="T5" fmla="*/ 902971 h 493"/>
                <a:gd name="T6" fmla="*/ 895349 w 643"/>
                <a:gd name="T7" fmla="*/ 939166 h 493"/>
                <a:gd name="T8" fmla="*/ 923924 w 643"/>
                <a:gd name="T9" fmla="*/ 906781 h 493"/>
                <a:gd name="T10" fmla="*/ 979169 w 643"/>
                <a:gd name="T11" fmla="*/ 902971 h 493"/>
                <a:gd name="T12" fmla="*/ 1042034 w 643"/>
                <a:gd name="T13" fmla="*/ 874396 h 493"/>
                <a:gd name="T14" fmla="*/ 1152524 w 643"/>
                <a:gd name="T15" fmla="*/ 796291 h 493"/>
                <a:gd name="T16" fmla="*/ 1188719 w 643"/>
                <a:gd name="T17" fmla="*/ 769621 h 493"/>
                <a:gd name="T18" fmla="*/ 1221104 w 643"/>
                <a:gd name="T19" fmla="*/ 737236 h 493"/>
                <a:gd name="T20" fmla="*/ 1207769 w 643"/>
                <a:gd name="T21" fmla="*/ 741046 h 493"/>
                <a:gd name="T22" fmla="*/ 1156334 w 643"/>
                <a:gd name="T23" fmla="*/ 763906 h 493"/>
                <a:gd name="T24" fmla="*/ 1129664 w 643"/>
                <a:gd name="T25" fmla="*/ 782956 h 493"/>
                <a:gd name="T26" fmla="*/ 1165859 w 643"/>
                <a:gd name="T27" fmla="*/ 727711 h 493"/>
                <a:gd name="T28" fmla="*/ 1139189 w 643"/>
                <a:gd name="T29" fmla="*/ 750571 h 493"/>
                <a:gd name="T30" fmla="*/ 1032509 w 643"/>
                <a:gd name="T31" fmla="*/ 809626 h 493"/>
                <a:gd name="T32" fmla="*/ 960119 w 643"/>
                <a:gd name="T33" fmla="*/ 861061 h 493"/>
                <a:gd name="T34" fmla="*/ 950594 w 643"/>
                <a:gd name="T35" fmla="*/ 819151 h 493"/>
                <a:gd name="T36" fmla="*/ 973454 w 643"/>
                <a:gd name="T37" fmla="*/ 769621 h 493"/>
                <a:gd name="T38" fmla="*/ 946784 w 643"/>
                <a:gd name="T39" fmla="*/ 596266 h 493"/>
                <a:gd name="T40" fmla="*/ 923924 w 643"/>
                <a:gd name="T41" fmla="*/ 417195 h 493"/>
                <a:gd name="T42" fmla="*/ 904874 w 643"/>
                <a:gd name="T43" fmla="*/ 302895 h 493"/>
                <a:gd name="T44" fmla="*/ 882014 w 643"/>
                <a:gd name="T45" fmla="*/ 283845 h 493"/>
                <a:gd name="T46" fmla="*/ 878204 w 643"/>
                <a:gd name="T47" fmla="*/ 251460 h 493"/>
                <a:gd name="T48" fmla="*/ 859154 w 643"/>
                <a:gd name="T49" fmla="*/ 150495 h 493"/>
                <a:gd name="T50" fmla="*/ 826769 w 643"/>
                <a:gd name="T51" fmla="*/ 41910 h 493"/>
                <a:gd name="T52" fmla="*/ 813434 w 643"/>
                <a:gd name="T53" fmla="*/ 0 h 493"/>
                <a:gd name="T54" fmla="*/ 607695 w 643"/>
                <a:gd name="T55" fmla="*/ 45720 h 493"/>
                <a:gd name="T56" fmla="*/ 502920 w 643"/>
                <a:gd name="T57" fmla="*/ 165735 h 493"/>
                <a:gd name="T58" fmla="*/ 489585 w 643"/>
                <a:gd name="T59" fmla="*/ 211455 h 493"/>
                <a:gd name="T60" fmla="*/ 428625 w 643"/>
                <a:gd name="T61" fmla="*/ 280035 h 493"/>
                <a:gd name="T62" fmla="*/ 451485 w 643"/>
                <a:gd name="T63" fmla="*/ 302895 h 493"/>
                <a:gd name="T64" fmla="*/ 451485 w 643"/>
                <a:gd name="T65" fmla="*/ 329565 h 493"/>
                <a:gd name="T66" fmla="*/ 466725 w 643"/>
                <a:gd name="T67" fmla="*/ 388620 h 493"/>
                <a:gd name="T68" fmla="*/ 356235 w 643"/>
                <a:gd name="T69" fmla="*/ 462915 h 493"/>
                <a:gd name="T70" fmla="*/ 232410 w 643"/>
                <a:gd name="T71" fmla="*/ 472441 h 493"/>
                <a:gd name="T72" fmla="*/ 104775 w 643"/>
                <a:gd name="T73" fmla="*/ 499111 h 493"/>
                <a:gd name="T74" fmla="*/ 76200 w 643"/>
                <a:gd name="T75" fmla="*/ 558166 h 493"/>
                <a:gd name="T76" fmla="*/ 114300 w 643"/>
                <a:gd name="T77" fmla="*/ 609601 h 493"/>
                <a:gd name="T78" fmla="*/ 85725 w 643"/>
                <a:gd name="T79" fmla="*/ 659131 h 493"/>
                <a:gd name="T80" fmla="*/ 13335 w 643"/>
                <a:gd name="T81" fmla="*/ 796291 h 493"/>
                <a:gd name="T82" fmla="*/ 685799 w 643"/>
                <a:gd name="T83" fmla="*/ 681991 h 493"/>
                <a:gd name="T84" fmla="*/ 699134 w 643"/>
                <a:gd name="T85" fmla="*/ 691516 h 493"/>
                <a:gd name="T86" fmla="*/ 735329 w 643"/>
                <a:gd name="T87" fmla="*/ 750571 h 493"/>
                <a:gd name="T88" fmla="*/ 781049 w 643"/>
                <a:gd name="T89" fmla="*/ 763906 h 49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43" h="493" extrusionOk="0">
                  <a:moveTo>
                    <a:pt x="417" y="406"/>
                  </a:moveTo>
                  <a:lnTo>
                    <a:pt x="487" y="430"/>
                  </a:lnTo>
                  <a:lnTo>
                    <a:pt x="492" y="442"/>
                  </a:lnTo>
                  <a:lnTo>
                    <a:pt x="487" y="447"/>
                  </a:lnTo>
                  <a:lnTo>
                    <a:pt x="482" y="452"/>
                  </a:lnTo>
                  <a:lnTo>
                    <a:pt x="482" y="459"/>
                  </a:lnTo>
                  <a:lnTo>
                    <a:pt x="482" y="471"/>
                  </a:lnTo>
                  <a:lnTo>
                    <a:pt x="478" y="471"/>
                  </a:lnTo>
                  <a:lnTo>
                    <a:pt x="473" y="474"/>
                  </a:lnTo>
                  <a:lnTo>
                    <a:pt x="468" y="488"/>
                  </a:lnTo>
                  <a:lnTo>
                    <a:pt x="468" y="493"/>
                  </a:lnTo>
                  <a:lnTo>
                    <a:pt x="470" y="493"/>
                  </a:lnTo>
                  <a:lnTo>
                    <a:pt x="473" y="490"/>
                  </a:lnTo>
                  <a:lnTo>
                    <a:pt x="475" y="488"/>
                  </a:lnTo>
                  <a:lnTo>
                    <a:pt x="485" y="476"/>
                  </a:lnTo>
                  <a:lnTo>
                    <a:pt x="492" y="478"/>
                  </a:lnTo>
                  <a:lnTo>
                    <a:pt x="506" y="478"/>
                  </a:lnTo>
                  <a:lnTo>
                    <a:pt x="514" y="474"/>
                  </a:lnTo>
                  <a:lnTo>
                    <a:pt x="526" y="471"/>
                  </a:lnTo>
                  <a:lnTo>
                    <a:pt x="538" y="464"/>
                  </a:lnTo>
                  <a:lnTo>
                    <a:pt x="547" y="459"/>
                  </a:lnTo>
                  <a:lnTo>
                    <a:pt x="557" y="452"/>
                  </a:lnTo>
                  <a:lnTo>
                    <a:pt x="595" y="425"/>
                  </a:lnTo>
                  <a:lnTo>
                    <a:pt x="605" y="418"/>
                  </a:lnTo>
                  <a:lnTo>
                    <a:pt x="612" y="411"/>
                  </a:lnTo>
                  <a:lnTo>
                    <a:pt x="619" y="409"/>
                  </a:lnTo>
                  <a:lnTo>
                    <a:pt x="624" y="404"/>
                  </a:lnTo>
                  <a:lnTo>
                    <a:pt x="634" y="399"/>
                  </a:lnTo>
                  <a:lnTo>
                    <a:pt x="638" y="397"/>
                  </a:lnTo>
                  <a:lnTo>
                    <a:pt x="641" y="387"/>
                  </a:lnTo>
                  <a:lnTo>
                    <a:pt x="643" y="382"/>
                  </a:lnTo>
                  <a:lnTo>
                    <a:pt x="641" y="382"/>
                  </a:lnTo>
                  <a:lnTo>
                    <a:pt x="634" y="389"/>
                  </a:lnTo>
                  <a:lnTo>
                    <a:pt x="624" y="392"/>
                  </a:lnTo>
                  <a:lnTo>
                    <a:pt x="614" y="397"/>
                  </a:lnTo>
                  <a:lnTo>
                    <a:pt x="607" y="401"/>
                  </a:lnTo>
                  <a:lnTo>
                    <a:pt x="605" y="409"/>
                  </a:lnTo>
                  <a:lnTo>
                    <a:pt x="595" y="413"/>
                  </a:lnTo>
                  <a:lnTo>
                    <a:pt x="593" y="411"/>
                  </a:lnTo>
                  <a:lnTo>
                    <a:pt x="598" y="404"/>
                  </a:lnTo>
                  <a:lnTo>
                    <a:pt x="605" y="397"/>
                  </a:lnTo>
                  <a:lnTo>
                    <a:pt x="612" y="382"/>
                  </a:lnTo>
                  <a:lnTo>
                    <a:pt x="610" y="380"/>
                  </a:lnTo>
                  <a:lnTo>
                    <a:pt x="602" y="387"/>
                  </a:lnTo>
                  <a:lnTo>
                    <a:pt x="598" y="394"/>
                  </a:lnTo>
                  <a:lnTo>
                    <a:pt x="593" y="399"/>
                  </a:lnTo>
                  <a:lnTo>
                    <a:pt x="571" y="411"/>
                  </a:lnTo>
                  <a:lnTo>
                    <a:pt x="542" y="425"/>
                  </a:lnTo>
                  <a:lnTo>
                    <a:pt x="521" y="438"/>
                  </a:lnTo>
                  <a:lnTo>
                    <a:pt x="511" y="440"/>
                  </a:lnTo>
                  <a:lnTo>
                    <a:pt x="504" y="452"/>
                  </a:lnTo>
                  <a:lnTo>
                    <a:pt x="499" y="450"/>
                  </a:lnTo>
                  <a:lnTo>
                    <a:pt x="497" y="440"/>
                  </a:lnTo>
                  <a:lnTo>
                    <a:pt x="499" y="430"/>
                  </a:lnTo>
                  <a:lnTo>
                    <a:pt x="506" y="425"/>
                  </a:lnTo>
                  <a:lnTo>
                    <a:pt x="499" y="416"/>
                  </a:lnTo>
                  <a:lnTo>
                    <a:pt x="511" y="404"/>
                  </a:lnTo>
                  <a:lnTo>
                    <a:pt x="514" y="397"/>
                  </a:lnTo>
                  <a:lnTo>
                    <a:pt x="506" y="389"/>
                  </a:lnTo>
                  <a:lnTo>
                    <a:pt x="497" y="313"/>
                  </a:lnTo>
                  <a:lnTo>
                    <a:pt x="494" y="310"/>
                  </a:lnTo>
                  <a:lnTo>
                    <a:pt x="494" y="236"/>
                  </a:lnTo>
                  <a:lnTo>
                    <a:pt x="485" y="219"/>
                  </a:lnTo>
                  <a:lnTo>
                    <a:pt x="480" y="200"/>
                  </a:lnTo>
                  <a:lnTo>
                    <a:pt x="480" y="185"/>
                  </a:lnTo>
                  <a:lnTo>
                    <a:pt x="475" y="159"/>
                  </a:lnTo>
                  <a:lnTo>
                    <a:pt x="466" y="144"/>
                  </a:lnTo>
                  <a:lnTo>
                    <a:pt x="461" y="144"/>
                  </a:lnTo>
                  <a:lnTo>
                    <a:pt x="463" y="149"/>
                  </a:lnTo>
                  <a:lnTo>
                    <a:pt x="461" y="149"/>
                  </a:lnTo>
                  <a:lnTo>
                    <a:pt x="458" y="144"/>
                  </a:lnTo>
                  <a:lnTo>
                    <a:pt x="461" y="132"/>
                  </a:lnTo>
                  <a:lnTo>
                    <a:pt x="446" y="101"/>
                  </a:lnTo>
                  <a:lnTo>
                    <a:pt x="446" y="89"/>
                  </a:lnTo>
                  <a:lnTo>
                    <a:pt x="451" y="79"/>
                  </a:lnTo>
                  <a:lnTo>
                    <a:pt x="446" y="55"/>
                  </a:lnTo>
                  <a:lnTo>
                    <a:pt x="434" y="24"/>
                  </a:lnTo>
                  <a:lnTo>
                    <a:pt x="434" y="22"/>
                  </a:lnTo>
                  <a:lnTo>
                    <a:pt x="429" y="17"/>
                  </a:lnTo>
                  <a:lnTo>
                    <a:pt x="432" y="12"/>
                  </a:lnTo>
                  <a:lnTo>
                    <a:pt x="427" y="0"/>
                  </a:lnTo>
                  <a:lnTo>
                    <a:pt x="326" y="27"/>
                  </a:lnTo>
                  <a:lnTo>
                    <a:pt x="324" y="22"/>
                  </a:lnTo>
                  <a:lnTo>
                    <a:pt x="319" y="24"/>
                  </a:lnTo>
                  <a:lnTo>
                    <a:pt x="312" y="29"/>
                  </a:lnTo>
                  <a:lnTo>
                    <a:pt x="288" y="53"/>
                  </a:lnTo>
                  <a:lnTo>
                    <a:pt x="264" y="87"/>
                  </a:lnTo>
                  <a:lnTo>
                    <a:pt x="259" y="94"/>
                  </a:lnTo>
                  <a:lnTo>
                    <a:pt x="261" y="99"/>
                  </a:lnTo>
                  <a:lnTo>
                    <a:pt x="257" y="111"/>
                  </a:lnTo>
                  <a:lnTo>
                    <a:pt x="252" y="118"/>
                  </a:lnTo>
                  <a:lnTo>
                    <a:pt x="228" y="142"/>
                  </a:lnTo>
                  <a:lnTo>
                    <a:pt x="225" y="147"/>
                  </a:lnTo>
                  <a:lnTo>
                    <a:pt x="228" y="156"/>
                  </a:lnTo>
                  <a:lnTo>
                    <a:pt x="230" y="159"/>
                  </a:lnTo>
                  <a:lnTo>
                    <a:pt x="237" y="159"/>
                  </a:lnTo>
                  <a:lnTo>
                    <a:pt x="242" y="161"/>
                  </a:lnTo>
                  <a:lnTo>
                    <a:pt x="242" y="166"/>
                  </a:lnTo>
                  <a:lnTo>
                    <a:pt x="237" y="173"/>
                  </a:lnTo>
                  <a:lnTo>
                    <a:pt x="240" y="180"/>
                  </a:lnTo>
                  <a:lnTo>
                    <a:pt x="247" y="190"/>
                  </a:lnTo>
                  <a:lnTo>
                    <a:pt x="245" y="204"/>
                  </a:lnTo>
                  <a:lnTo>
                    <a:pt x="228" y="212"/>
                  </a:lnTo>
                  <a:lnTo>
                    <a:pt x="206" y="238"/>
                  </a:lnTo>
                  <a:lnTo>
                    <a:pt x="187" y="243"/>
                  </a:lnTo>
                  <a:lnTo>
                    <a:pt x="149" y="255"/>
                  </a:lnTo>
                  <a:lnTo>
                    <a:pt x="134" y="250"/>
                  </a:lnTo>
                  <a:lnTo>
                    <a:pt x="122" y="248"/>
                  </a:lnTo>
                  <a:lnTo>
                    <a:pt x="100" y="250"/>
                  </a:lnTo>
                  <a:lnTo>
                    <a:pt x="79" y="255"/>
                  </a:lnTo>
                  <a:lnTo>
                    <a:pt x="55" y="262"/>
                  </a:lnTo>
                  <a:lnTo>
                    <a:pt x="45" y="272"/>
                  </a:lnTo>
                  <a:lnTo>
                    <a:pt x="40" y="284"/>
                  </a:lnTo>
                  <a:lnTo>
                    <a:pt x="40" y="293"/>
                  </a:lnTo>
                  <a:lnTo>
                    <a:pt x="55" y="310"/>
                  </a:lnTo>
                  <a:lnTo>
                    <a:pt x="60" y="313"/>
                  </a:lnTo>
                  <a:lnTo>
                    <a:pt x="60" y="320"/>
                  </a:lnTo>
                  <a:lnTo>
                    <a:pt x="57" y="327"/>
                  </a:lnTo>
                  <a:lnTo>
                    <a:pt x="52" y="332"/>
                  </a:lnTo>
                  <a:lnTo>
                    <a:pt x="45" y="346"/>
                  </a:lnTo>
                  <a:lnTo>
                    <a:pt x="14" y="380"/>
                  </a:lnTo>
                  <a:lnTo>
                    <a:pt x="0" y="389"/>
                  </a:lnTo>
                  <a:lnTo>
                    <a:pt x="7" y="418"/>
                  </a:lnTo>
                  <a:lnTo>
                    <a:pt x="350" y="349"/>
                  </a:lnTo>
                  <a:lnTo>
                    <a:pt x="357" y="353"/>
                  </a:lnTo>
                  <a:lnTo>
                    <a:pt x="360" y="358"/>
                  </a:lnTo>
                  <a:lnTo>
                    <a:pt x="362" y="361"/>
                  </a:lnTo>
                  <a:lnTo>
                    <a:pt x="365" y="361"/>
                  </a:lnTo>
                  <a:lnTo>
                    <a:pt x="367" y="363"/>
                  </a:lnTo>
                  <a:lnTo>
                    <a:pt x="372" y="365"/>
                  </a:lnTo>
                  <a:lnTo>
                    <a:pt x="384" y="385"/>
                  </a:lnTo>
                  <a:lnTo>
                    <a:pt x="386" y="394"/>
                  </a:lnTo>
                  <a:lnTo>
                    <a:pt x="389" y="397"/>
                  </a:lnTo>
                  <a:lnTo>
                    <a:pt x="391" y="399"/>
                  </a:lnTo>
                  <a:lnTo>
                    <a:pt x="410" y="401"/>
                  </a:lnTo>
                  <a:lnTo>
                    <a:pt x="417" y="406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885" name="Google Shape;113;p14">
              <a:extLst>
                <a:ext uri="{FF2B5EF4-FFF2-40B4-BE49-F238E27FC236}">
                  <a16:creationId xmlns:a16="http://schemas.microsoft.com/office/drawing/2014/main" id="{D898B71A-C6C0-3D4F-8636-A0F1DBA5B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120" y="6236970"/>
              <a:ext cx="1478280" cy="1122046"/>
            </a:xfrm>
            <a:custGeom>
              <a:avLst/>
              <a:gdLst>
                <a:gd name="T0" fmla="*/ 5715 w 776"/>
                <a:gd name="T1" fmla="*/ 97155 h 589"/>
                <a:gd name="T2" fmla="*/ 0 w 776"/>
                <a:gd name="T3" fmla="*/ 120015 h 589"/>
                <a:gd name="T4" fmla="*/ 28575 w 776"/>
                <a:gd name="T5" fmla="*/ 146685 h 589"/>
                <a:gd name="T6" fmla="*/ 38100 w 776"/>
                <a:gd name="T7" fmla="*/ 184785 h 589"/>
                <a:gd name="T8" fmla="*/ 51435 w 776"/>
                <a:gd name="T9" fmla="*/ 198120 h 589"/>
                <a:gd name="T10" fmla="*/ 41910 w 776"/>
                <a:gd name="T11" fmla="*/ 224790 h 589"/>
                <a:gd name="T12" fmla="*/ 78105 w 776"/>
                <a:gd name="T13" fmla="*/ 211455 h 589"/>
                <a:gd name="T14" fmla="*/ 100965 w 776"/>
                <a:gd name="T15" fmla="*/ 184785 h 589"/>
                <a:gd name="T16" fmla="*/ 123825 w 776"/>
                <a:gd name="T17" fmla="*/ 184785 h 589"/>
                <a:gd name="T18" fmla="*/ 110490 w 776"/>
                <a:gd name="T19" fmla="*/ 207645 h 589"/>
                <a:gd name="T20" fmla="*/ 224790 w 776"/>
                <a:gd name="T21" fmla="*/ 169545 h 589"/>
                <a:gd name="T22" fmla="*/ 224790 w 776"/>
                <a:gd name="T23" fmla="*/ 192405 h 589"/>
                <a:gd name="T24" fmla="*/ 297180 w 776"/>
                <a:gd name="T25" fmla="*/ 211455 h 589"/>
                <a:gd name="T26" fmla="*/ 342900 w 776"/>
                <a:gd name="T27" fmla="*/ 220980 h 589"/>
                <a:gd name="T28" fmla="*/ 381000 w 776"/>
                <a:gd name="T29" fmla="*/ 230505 h 589"/>
                <a:gd name="T30" fmla="*/ 381000 w 776"/>
                <a:gd name="T31" fmla="*/ 247650 h 589"/>
                <a:gd name="T32" fmla="*/ 426720 w 776"/>
                <a:gd name="T33" fmla="*/ 302895 h 589"/>
                <a:gd name="T34" fmla="*/ 417195 w 776"/>
                <a:gd name="T35" fmla="*/ 299085 h 589"/>
                <a:gd name="T36" fmla="*/ 421005 w 776"/>
                <a:gd name="T37" fmla="*/ 316230 h 589"/>
                <a:gd name="T38" fmla="*/ 512445 w 776"/>
                <a:gd name="T39" fmla="*/ 293370 h 589"/>
                <a:gd name="T40" fmla="*/ 596265 w 776"/>
                <a:gd name="T41" fmla="*/ 243840 h 589"/>
                <a:gd name="T42" fmla="*/ 655320 w 776"/>
                <a:gd name="T43" fmla="*/ 207645 h 589"/>
                <a:gd name="T44" fmla="*/ 760095 w 776"/>
                <a:gd name="T45" fmla="*/ 276225 h 589"/>
                <a:gd name="T46" fmla="*/ 832485 w 776"/>
                <a:gd name="T47" fmla="*/ 352425 h 589"/>
                <a:gd name="T48" fmla="*/ 916305 w 776"/>
                <a:gd name="T49" fmla="*/ 407670 h 589"/>
                <a:gd name="T50" fmla="*/ 933450 w 776"/>
                <a:gd name="T51" fmla="*/ 472440 h 589"/>
                <a:gd name="T52" fmla="*/ 920115 w 776"/>
                <a:gd name="T53" fmla="*/ 619126 h 589"/>
                <a:gd name="T54" fmla="*/ 965835 w 776"/>
                <a:gd name="T55" fmla="*/ 636271 h 589"/>
                <a:gd name="T56" fmla="*/ 946785 w 776"/>
                <a:gd name="T57" fmla="*/ 596266 h 589"/>
                <a:gd name="T58" fmla="*/ 988695 w 776"/>
                <a:gd name="T59" fmla="*/ 619126 h 589"/>
                <a:gd name="T60" fmla="*/ 1002030 w 776"/>
                <a:gd name="T61" fmla="*/ 609601 h 589"/>
                <a:gd name="T62" fmla="*/ 984885 w 776"/>
                <a:gd name="T63" fmla="*/ 645796 h 589"/>
                <a:gd name="T64" fmla="*/ 965835 w 776"/>
                <a:gd name="T65" fmla="*/ 701041 h 589"/>
                <a:gd name="T66" fmla="*/ 1021080 w 776"/>
                <a:gd name="T67" fmla="*/ 792481 h 589"/>
                <a:gd name="T68" fmla="*/ 1070610 w 776"/>
                <a:gd name="T69" fmla="*/ 802006 h 589"/>
                <a:gd name="T70" fmla="*/ 1093470 w 776"/>
                <a:gd name="T71" fmla="*/ 843916 h 589"/>
                <a:gd name="T72" fmla="*/ 1144905 w 776"/>
                <a:gd name="T73" fmla="*/ 893446 h 589"/>
                <a:gd name="T74" fmla="*/ 1226820 w 776"/>
                <a:gd name="T75" fmla="*/ 994411 h 589"/>
                <a:gd name="T76" fmla="*/ 1314450 w 776"/>
                <a:gd name="T77" fmla="*/ 1076326 h 589"/>
                <a:gd name="T78" fmla="*/ 1341120 w 776"/>
                <a:gd name="T79" fmla="*/ 1095376 h 589"/>
                <a:gd name="T80" fmla="*/ 1318260 w 776"/>
                <a:gd name="T81" fmla="*/ 1095376 h 589"/>
                <a:gd name="T82" fmla="*/ 1314450 w 776"/>
                <a:gd name="T83" fmla="*/ 1112521 h 589"/>
                <a:gd name="T84" fmla="*/ 1373505 w 776"/>
                <a:gd name="T85" fmla="*/ 1108711 h 589"/>
                <a:gd name="T86" fmla="*/ 1459230 w 776"/>
                <a:gd name="T87" fmla="*/ 1049656 h 589"/>
                <a:gd name="T88" fmla="*/ 1464945 w 776"/>
                <a:gd name="T89" fmla="*/ 958216 h 589"/>
                <a:gd name="T90" fmla="*/ 1464945 w 776"/>
                <a:gd name="T91" fmla="*/ 857251 h 589"/>
                <a:gd name="T92" fmla="*/ 1442085 w 776"/>
                <a:gd name="T93" fmla="*/ 714376 h 589"/>
                <a:gd name="T94" fmla="*/ 1322070 w 776"/>
                <a:gd name="T95" fmla="*/ 531495 h 589"/>
                <a:gd name="T96" fmla="*/ 1308735 w 776"/>
                <a:gd name="T97" fmla="*/ 481965 h 589"/>
                <a:gd name="T98" fmla="*/ 1318260 w 776"/>
                <a:gd name="T99" fmla="*/ 445770 h 589"/>
                <a:gd name="T100" fmla="*/ 1223010 w 776"/>
                <a:gd name="T101" fmla="*/ 339090 h 589"/>
                <a:gd name="T102" fmla="*/ 1144905 w 776"/>
                <a:gd name="T103" fmla="*/ 207645 h 589"/>
                <a:gd name="T104" fmla="*/ 1102995 w 776"/>
                <a:gd name="T105" fmla="*/ 91440 h 589"/>
                <a:gd name="T106" fmla="*/ 1080135 w 776"/>
                <a:gd name="T107" fmla="*/ 32385 h 589"/>
                <a:gd name="T108" fmla="*/ 1030605 w 776"/>
                <a:gd name="T109" fmla="*/ 19050 h 589"/>
                <a:gd name="T110" fmla="*/ 979170 w 776"/>
                <a:gd name="T111" fmla="*/ 19050 h 589"/>
                <a:gd name="T112" fmla="*/ 988695 w 776"/>
                <a:gd name="T113" fmla="*/ 106680 h 589"/>
                <a:gd name="T114" fmla="*/ 946785 w 776"/>
                <a:gd name="T115" fmla="*/ 68580 h 589"/>
                <a:gd name="T116" fmla="*/ 472440 w 776"/>
                <a:gd name="T117" fmla="*/ 68580 h 58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76" h="589" extrusionOk="0">
                  <a:moveTo>
                    <a:pt x="238" y="22"/>
                  </a:moveTo>
                  <a:lnTo>
                    <a:pt x="3" y="46"/>
                  </a:lnTo>
                  <a:lnTo>
                    <a:pt x="3" y="51"/>
                  </a:lnTo>
                  <a:lnTo>
                    <a:pt x="3" y="53"/>
                  </a:lnTo>
                  <a:lnTo>
                    <a:pt x="0" y="56"/>
                  </a:lnTo>
                  <a:lnTo>
                    <a:pt x="0" y="63"/>
                  </a:lnTo>
                  <a:lnTo>
                    <a:pt x="8" y="73"/>
                  </a:lnTo>
                  <a:lnTo>
                    <a:pt x="12" y="77"/>
                  </a:lnTo>
                  <a:lnTo>
                    <a:pt x="15" y="77"/>
                  </a:lnTo>
                  <a:lnTo>
                    <a:pt x="22" y="85"/>
                  </a:lnTo>
                  <a:lnTo>
                    <a:pt x="24" y="87"/>
                  </a:lnTo>
                  <a:lnTo>
                    <a:pt x="20" y="97"/>
                  </a:lnTo>
                  <a:lnTo>
                    <a:pt x="20" y="99"/>
                  </a:lnTo>
                  <a:lnTo>
                    <a:pt x="24" y="101"/>
                  </a:lnTo>
                  <a:lnTo>
                    <a:pt x="27" y="104"/>
                  </a:lnTo>
                  <a:lnTo>
                    <a:pt x="27" y="106"/>
                  </a:lnTo>
                  <a:lnTo>
                    <a:pt x="22" y="111"/>
                  </a:lnTo>
                  <a:lnTo>
                    <a:pt x="22" y="118"/>
                  </a:lnTo>
                  <a:lnTo>
                    <a:pt x="24" y="121"/>
                  </a:lnTo>
                  <a:lnTo>
                    <a:pt x="36" y="116"/>
                  </a:lnTo>
                  <a:lnTo>
                    <a:pt x="41" y="111"/>
                  </a:lnTo>
                  <a:lnTo>
                    <a:pt x="46" y="99"/>
                  </a:lnTo>
                  <a:lnTo>
                    <a:pt x="48" y="94"/>
                  </a:lnTo>
                  <a:lnTo>
                    <a:pt x="53" y="97"/>
                  </a:lnTo>
                  <a:lnTo>
                    <a:pt x="60" y="97"/>
                  </a:lnTo>
                  <a:lnTo>
                    <a:pt x="63" y="94"/>
                  </a:lnTo>
                  <a:lnTo>
                    <a:pt x="65" y="97"/>
                  </a:lnTo>
                  <a:lnTo>
                    <a:pt x="65" y="99"/>
                  </a:lnTo>
                  <a:lnTo>
                    <a:pt x="56" y="106"/>
                  </a:lnTo>
                  <a:lnTo>
                    <a:pt x="58" y="109"/>
                  </a:lnTo>
                  <a:lnTo>
                    <a:pt x="65" y="106"/>
                  </a:lnTo>
                  <a:lnTo>
                    <a:pt x="77" y="104"/>
                  </a:lnTo>
                  <a:lnTo>
                    <a:pt x="118" y="89"/>
                  </a:lnTo>
                  <a:lnTo>
                    <a:pt x="125" y="89"/>
                  </a:lnTo>
                  <a:lnTo>
                    <a:pt x="125" y="94"/>
                  </a:lnTo>
                  <a:lnTo>
                    <a:pt x="118" y="101"/>
                  </a:lnTo>
                  <a:lnTo>
                    <a:pt x="120" y="101"/>
                  </a:lnTo>
                  <a:lnTo>
                    <a:pt x="140" y="104"/>
                  </a:lnTo>
                  <a:lnTo>
                    <a:pt x="156" y="111"/>
                  </a:lnTo>
                  <a:lnTo>
                    <a:pt x="176" y="121"/>
                  </a:lnTo>
                  <a:lnTo>
                    <a:pt x="180" y="121"/>
                  </a:lnTo>
                  <a:lnTo>
                    <a:pt x="180" y="116"/>
                  </a:lnTo>
                  <a:lnTo>
                    <a:pt x="185" y="111"/>
                  </a:lnTo>
                  <a:lnTo>
                    <a:pt x="188" y="118"/>
                  </a:lnTo>
                  <a:lnTo>
                    <a:pt x="200" y="121"/>
                  </a:lnTo>
                  <a:lnTo>
                    <a:pt x="202" y="123"/>
                  </a:lnTo>
                  <a:lnTo>
                    <a:pt x="200" y="125"/>
                  </a:lnTo>
                  <a:lnTo>
                    <a:pt x="200" y="130"/>
                  </a:lnTo>
                  <a:lnTo>
                    <a:pt x="224" y="147"/>
                  </a:lnTo>
                  <a:lnTo>
                    <a:pt x="226" y="154"/>
                  </a:lnTo>
                  <a:lnTo>
                    <a:pt x="224" y="159"/>
                  </a:lnTo>
                  <a:lnTo>
                    <a:pt x="224" y="164"/>
                  </a:lnTo>
                  <a:lnTo>
                    <a:pt x="219" y="161"/>
                  </a:lnTo>
                  <a:lnTo>
                    <a:pt x="219" y="157"/>
                  </a:lnTo>
                  <a:lnTo>
                    <a:pt x="216" y="161"/>
                  </a:lnTo>
                  <a:lnTo>
                    <a:pt x="216" y="166"/>
                  </a:lnTo>
                  <a:lnTo>
                    <a:pt x="221" y="166"/>
                  </a:lnTo>
                  <a:lnTo>
                    <a:pt x="255" y="159"/>
                  </a:lnTo>
                  <a:lnTo>
                    <a:pt x="257" y="154"/>
                  </a:lnTo>
                  <a:lnTo>
                    <a:pt x="269" y="154"/>
                  </a:lnTo>
                  <a:lnTo>
                    <a:pt x="296" y="130"/>
                  </a:lnTo>
                  <a:lnTo>
                    <a:pt x="313" y="130"/>
                  </a:lnTo>
                  <a:lnTo>
                    <a:pt x="313" y="128"/>
                  </a:lnTo>
                  <a:lnTo>
                    <a:pt x="310" y="123"/>
                  </a:lnTo>
                  <a:lnTo>
                    <a:pt x="315" y="111"/>
                  </a:lnTo>
                  <a:lnTo>
                    <a:pt x="344" y="109"/>
                  </a:lnTo>
                  <a:lnTo>
                    <a:pt x="387" y="130"/>
                  </a:lnTo>
                  <a:lnTo>
                    <a:pt x="387" y="135"/>
                  </a:lnTo>
                  <a:lnTo>
                    <a:pt x="399" y="145"/>
                  </a:lnTo>
                  <a:lnTo>
                    <a:pt x="409" y="159"/>
                  </a:lnTo>
                  <a:lnTo>
                    <a:pt x="435" y="178"/>
                  </a:lnTo>
                  <a:lnTo>
                    <a:pt x="437" y="185"/>
                  </a:lnTo>
                  <a:lnTo>
                    <a:pt x="445" y="193"/>
                  </a:lnTo>
                  <a:lnTo>
                    <a:pt x="466" y="190"/>
                  </a:lnTo>
                  <a:lnTo>
                    <a:pt x="481" y="214"/>
                  </a:lnTo>
                  <a:lnTo>
                    <a:pt x="485" y="217"/>
                  </a:lnTo>
                  <a:lnTo>
                    <a:pt x="483" y="224"/>
                  </a:lnTo>
                  <a:lnTo>
                    <a:pt x="490" y="248"/>
                  </a:lnTo>
                  <a:lnTo>
                    <a:pt x="488" y="274"/>
                  </a:lnTo>
                  <a:lnTo>
                    <a:pt x="481" y="303"/>
                  </a:lnTo>
                  <a:lnTo>
                    <a:pt x="483" y="325"/>
                  </a:lnTo>
                  <a:lnTo>
                    <a:pt x="485" y="332"/>
                  </a:lnTo>
                  <a:lnTo>
                    <a:pt x="502" y="344"/>
                  </a:lnTo>
                  <a:lnTo>
                    <a:pt x="507" y="334"/>
                  </a:lnTo>
                  <a:lnTo>
                    <a:pt x="502" y="330"/>
                  </a:lnTo>
                  <a:lnTo>
                    <a:pt x="497" y="315"/>
                  </a:lnTo>
                  <a:lnTo>
                    <a:pt x="497" y="313"/>
                  </a:lnTo>
                  <a:lnTo>
                    <a:pt x="507" y="310"/>
                  </a:lnTo>
                  <a:lnTo>
                    <a:pt x="514" y="325"/>
                  </a:lnTo>
                  <a:lnTo>
                    <a:pt x="519" y="325"/>
                  </a:lnTo>
                  <a:lnTo>
                    <a:pt x="519" y="318"/>
                  </a:lnTo>
                  <a:lnTo>
                    <a:pt x="521" y="315"/>
                  </a:lnTo>
                  <a:lnTo>
                    <a:pt x="526" y="320"/>
                  </a:lnTo>
                  <a:lnTo>
                    <a:pt x="526" y="327"/>
                  </a:lnTo>
                  <a:lnTo>
                    <a:pt x="521" y="334"/>
                  </a:lnTo>
                  <a:lnTo>
                    <a:pt x="517" y="339"/>
                  </a:lnTo>
                  <a:lnTo>
                    <a:pt x="512" y="359"/>
                  </a:lnTo>
                  <a:lnTo>
                    <a:pt x="507" y="361"/>
                  </a:lnTo>
                  <a:lnTo>
                    <a:pt x="507" y="368"/>
                  </a:lnTo>
                  <a:lnTo>
                    <a:pt x="512" y="375"/>
                  </a:lnTo>
                  <a:lnTo>
                    <a:pt x="521" y="385"/>
                  </a:lnTo>
                  <a:lnTo>
                    <a:pt x="536" y="416"/>
                  </a:lnTo>
                  <a:lnTo>
                    <a:pt x="557" y="431"/>
                  </a:lnTo>
                  <a:lnTo>
                    <a:pt x="560" y="431"/>
                  </a:lnTo>
                  <a:lnTo>
                    <a:pt x="562" y="421"/>
                  </a:lnTo>
                  <a:lnTo>
                    <a:pt x="569" y="421"/>
                  </a:lnTo>
                  <a:lnTo>
                    <a:pt x="574" y="435"/>
                  </a:lnTo>
                  <a:lnTo>
                    <a:pt x="574" y="443"/>
                  </a:lnTo>
                  <a:lnTo>
                    <a:pt x="581" y="459"/>
                  </a:lnTo>
                  <a:lnTo>
                    <a:pt x="591" y="467"/>
                  </a:lnTo>
                  <a:lnTo>
                    <a:pt x="601" y="469"/>
                  </a:lnTo>
                  <a:lnTo>
                    <a:pt x="617" y="515"/>
                  </a:lnTo>
                  <a:lnTo>
                    <a:pt x="622" y="517"/>
                  </a:lnTo>
                  <a:lnTo>
                    <a:pt x="644" y="522"/>
                  </a:lnTo>
                  <a:lnTo>
                    <a:pt x="654" y="527"/>
                  </a:lnTo>
                  <a:lnTo>
                    <a:pt x="680" y="558"/>
                  </a:lnTo>
                  <a:lnTo>
                    <a:pt x="690" y="565"/>
                  </a:lnTo>
                  <a:lnTo>
                    <a:pt x="694" y="565"/>
                  </a:lnTo>
                  <a:lnTo>
                    <a:pt x="702" y="570"/>
                  </a:lnTo>
                  <a:lnTo>
                    <a:pt x="704" y="575"/>
                  </a:lnTo>
                  <a:lnTo>
                    <a:pt x="697" y="577"/>
                  </a:lnTo>
                  <a:lnTo>
                    <a:pt x="694" y="575"/>
                  </a:lnTo>
                  <a:lnTo>
                    <a:pt x="692" y="575"/>
                  </a:lnTo>
                  <a:lnTo>
                    <a:pt x="687" y="577"/>
                  </a:lnTo>
                  <a:lnTo>
                    <a:pt x="687" y="582"/>
                  </a:lnTo>
                  <a:lnTo>
                    <a:pt x="690" y="584"/>
                  </a:lnTo>
                  <a:lnTo>
                    <a:pt x="704" y="589"/>
                  </a:lnTo>
                  <a:lnTo>
                    <a:pt x="709" y="584"/>
                  </a:lnTo>
                  <a:lnTo>
                    <a:pt x="721" y="582"/>
                  </a:lnTo>
                  <a:lnTo>
                    <a:pt x="757" y="570"/>
                  </a:lnTo>
                  <a:lnTo>
                    <a:pt x="764" y="553"/>
                  </a:lnTo>
                  <a:lnTo>
                    <a:pt x="766" y="551"/>
                  </a:lnTo>
                  <a:lnTo>
                    <a:pt x="762" y="529"/>
                  </a:lnTo>
                  <a:lnTo>
                    <a:pt x="762" y="520"/>
                  </a:lnTo>
                  <a:lnTo>
                    <a:pt x="769" y="503"/>
                  </a:lnTo>
                  <a:lnTo>
                    <a:pt x="776" y="505"/>
                  </a:lnTo>
                  <a:lnTo>
                    <a:pt x="766" y="467"/>
                  </a:lnTo>
                  <a:lnTo>
                    <a:pt x="769" y="450"/>
                  </a:lnTo>
                  <a:lnTo>
                    <a:pt x="769" y="414"/>
                  </a:lnTo>
                  <a:lnTo>
                    <a:pt x="762" y="387"/>
                  </a:lnTo>
                  <a:lnTo>
                    <a:pt x="757" y="375"/>
                  </a:lnTo>
                  <a:lnTo>
                    <a:pt x="730" y="344"/>
                  </a:lnTo>
                  <a:lnTo>
                    <a:pt x="714" y="306"/>
                  </a:lnTo>
                  <a:lnTo>
                    <a:pt x="694" y="279"/>
                  </a:lnTo>
                  <a:lnTo>
                    <a:pt x="694" y="274"/>
                  </a:lnTo>
                  <a:lnTo>
                    <a:pt x="692" y="267"/>
                  </a:lnTo>
                  <a:lnTo>
                    <a:pt x="687" y="253"/>
                  </a:lnTo>
                  <a:lnTo>
                    <a:pt x="687" y="248"/>
                  </a:lnTo>
                  <a:lnTo>
                    <a:pt x="692" y="238"/>
                  </a:lnTo>
                  <a:lnTo>
                    <a:pt x="692" y="234"/>
                  </a:lnTo>
                  <a:lnTo>
                    <a:pt x="668" y="197"/>
                  </a:lnTo>
                  <a:lnTo>
                    <a:pt x="651" y="183"/>
                  </a:lnTo>
                  <a:lnTo>
                    <a:pt x="642" y="178"/>
                  </a:lnTo>
                  <a:lnTo>
                    <a:pt x="639" y="173"/>
                  </a:lnTo>
                  <a:lnTo>
                    <a:pt x="622" y="149"/>
                  </a:lnTo>
                  <a:lnTo>
                    <a:pt x="601" y="109"/>
                  </a:lnTo>
                  <a:lnTo>
                    <a:pt x="593" y="87"/>
                  </a:lnTo>
                  <a:lnTo>
                    <a:pt x="579" y="53"/>
                  </a:lnTo>
                  <a:lnTo>
                    <a:pt x="579" y="48"/>
                  </a:lnTo>
                  <a:lnTo>
                    <a:pt x="574" y="41"/>
                  </a:lnTo>
                  <a:lnTo>
                    <a:pt x="569" y="39"/>
                  </a:lnTo>
                  <a:lnTo>
                    <a:pt x="567" y="17"/>
                  </a:lnTo>
                  <a:lnTo>
                    <a:pt x="565" y="8"/>
                  </a:lnTo>
                  <a:lnTo>
                    <a:pt x="557" y="10"/>
                  </a:lnTo>
                  <a:lnTo>
                    <a:pt x="541" y="10"/>
                  </a:lnTo>
                  <a:lnTo>
                    <a:pt x="524" y="0"/>
                  </a:lnTo>
                  <a:lnTo>
                    <a:pt x="517" y="5"/>
                  </a:lnTo>
                  <a:lnTo>
                    <a:pt x="514" y="10"/>
                  </a:lnTo>
                  <a:lnTo>
                    <a:pt x="514" y="20"/>
                  </a:lnTo>
                  <a:lnTo>
                    <a:pt x="521" y="41"/>
                  </a:lnTo>
                  <a:lnTo>
                    <a:pt x="519" y="56"/>
                  </a:lnTo>
                  <a:lnTo>
                    <a:pt x="505" y="53"/>
                  </a:lnTo>
                  <a:lnTo>
                    <a:pt x="502" y="48"/>
                  </a:lnTo>
                  <a:lnTo>
                    <a:pt x="497" y="36"/>
                  </a:lnTo>
                  <a:lnTo>
                    <a:pt x="252" y="51"/>
                  </a:lnTo>
                  <a:lnTo>
                    <a:pt x="248" y="44"/>
                  </a:lnTo>
                  <a:lnTo>
                    <a:pt x="248" y="36"/>
                  </a:lnTo>
                  <a:lnTo>
                    <a:pt x="240" y="27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64D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886" name="Google Shape;114;p14">
              <a:extLst>
                <a:ext uri="{FF2B5EF4-FFF2-40B4-BE49-F238E27FC236}">
                  <a16:creationId xmlns:a16="http://schemas.microsoft.com/office/drawing/2014/main" id="{8725262A-4FF4-A545-815C-CAF3FDA36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3510" y="5015866"/>
              <a:ext cx="1135380" cy="1171574"/>
            </a:xfrm>
            <a:custGeom>
              <a:avLst/>
              <a:gdLst>
                <a:gd name="T0" fmla="*/ 165735 w 596"/>
                <a:gd name="T1" fmla="*/ 0 h 615"/>
                <a:gd name="T2" fmla="*/ 0 w 596"/>
                <a:gd name="T3" fmla="*/ 1152524 h 615"/>
                <a:gd name="T4" fmla="*/ 0 w 596"/>
                <a:gd name="T5" fmla="*/ 1158239 h 615"/>
                <a:gd name="T6" fmla="*/ 152400 w 596"/>
                <a:gd name="T7" fmla="*/ 1171574 h 615"/>
                <a:gd name="T8" fmla="*/ 160020 w 596"/>
                <a:gd name="T9" fmla="*/ 1083944 h 615"/>
                <a:gd name="T10" fmla="*/ 443865 w 596"/>
                <a:gd name="T11" fmla="*/ 1116329 h 615"/>
                <a:gd name="T12" fmla="*/ 440055 w 596"/>
                <a:gd name="T13" fmla="*/ 1116329 h 615"/>
                <a:gd name="T14" fmla="*/ 430530 w 596"/>
                <a:gd name="T15" fmla="*/ 1099184 h 615"/>
                <a:gd name="T16" fmla="*/ 440055 w 596"/>
                <a:gd name="T17" fmla="*/ 1083944 h 615"/>
                <a:gd name="T18" fmla="*/ 430530 w 596"/>
                <a:gd name="T19" fmla="*/ 1074419 h 615"/>
                <a:gd name="T20" fmla="*/ 434340 w 596"/>
                <a:gd name="T21" fmla="*/ 1070609 h 615"/>
                <a:gd name="T22" fmla="*/ 1047750 w 596"/>
                <a:gd name="T23" fmla="*/ 1129664 h 615"/>
                <a:gd name="T24" fmla="*/ 1122045 w 596"/>
                <a:gd name="T25" fmla="*/ 209550 h 615"/>
                <a:gd name="T26" fmla="*/ 1129665 w 596"/>
                <a:gd name="T27" fmla="*/ 209550 h 615"/>
                <a:gd name="T28" fmla="*/ 1135380 w 596"/>
                <a:gd name="T29" fmla="*/ 108585 h 615"/>
                <a:gd name="T30" fmla="*/ 165735 w 596"/>
                <a:gd name="T31" fmla="*/ 0 h 61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96" h="615" extrusionOk="0">
                  <a:moveTo>
                    <a:pt x="87" y="0"/>
                  </a:moveTo>
                  <a:lnTo>
                    <a:pt x="0" y="605"/>
                  </a:lnTo>
                  <a:lnTo>
                    <a:pt x="0" y="608"/>
                  </a:lnTo>
                  <a:lnTo>
                    <a:pt x="80" y="615"/>
                  </a:lnTo>
                  <a:lnTo>
                    <a:pt x="84" y="569"/>
                  </a:lnTo>
                  <a:lnTo>
                    <a:pt x="233" y="586"/>
                  </a:lnTo>
                  <a:lnTo>
                    <a:pt x="231" y="586"/>
                  </a:lnTo>
                  <a:lnTo>
                    <a:pt x="226" y="577"/>
                  </a:lnTo>
                  <a:lnTo>
                    <a:pt x="231" y="569"/>
                  </a:lnTo>
                  <a:lnTo>
                    <a:pt x="226" y="564"/>
                  </a:lnTo>
                  <a:lnTo>
                    <a:pt x="228" y="562"/>
                  </a:lnTo>
                  <a:lnTo>
                    <a:pt x="550" y="593"/>
                  </a:lnTo>
                  <a:lnTo>
                    <a:pt x="589" y="110"/>
                  </a:lnTo>
                  <a:lnTo>
                    <a:pt x="593" y="110"/>
                  </a:lnTo>
                  <a:lnTo>
                    <a:pt x="596" y="57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887" name="Google Shape;115;p14">
              <a:extLst>
                <a:ext uri="{FF2B5EF4-FFF2-40B4-BE49-F238E27FC236}">
                  <a16:creationId xmlns:a16="http://schemas.microsoft.com/office/drawing/2014/main" id="{BF48629A-F614-1C43-A7C0-19C65283B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0306" y="4265296"/>
              <a:ext cx="741044" cy="356234"/>
            </a:xfrm>
            <a:custGeom>
              <a:avLst/>
              <a:gdLst>
                <a:gd name="T0" fmla="*/ 424814 w 389"/>
                <a:gd name="T1" fmla="*/ 22860 h 187"/>
                <a:gd name="T2" fmla="*/ 22860 w 389"/>
                <a:gd name="T3" fmla="*/ 209549 h 187"/>
                <a:gd name="T4" fmla="*/ 40005 w 389"/>
                <a:gd name="T5" fmla="*/ 190499 h 187"/>
                <a:gd name="T6" fmla="*/ 85725 w 389"/>
                <a:gd name="T7" fmla="*/ 150495 h 187"/>
                <a:gd name="T8" fmla="*/ 108585 w 389"/>
                <a:gd name="T9" fmla="*/ 127635 h 187"/>
                <a:gd name="T10" fmla="*/ 127635 w 389"/>
                <a:gd name="T11" fmla="*/ 118110 h 187"/>
                <a:gd name="T12" fmla="*/ 163830 w 389"/>
                <a:gd name="T13" fmla="*/ 114300 h 187"/>
                <a:gd name="T14" fmla="*/ 222885 w 389"/>
                <a:gd name="T15" fmla="*/ 81915 h 187"/>
                <a:gd name="T16" fmla="*/ 245745 w 389"/>
                <a:gd name="T17" fmla="*/ 91440 h 187"/>
                <a:gd name="T18" fmla="*/ 264795 w 389"/>
                <a:gd name="T19" fmla="*/ 104775 h 187"/>
                <a:gd name="T20" fmla="*/ 291465 w 389"/>
                <a:gd name="T21" fmla="*/ 140970 h 187"/>
                <a:gd name="T22" fmla="*/ 314325 w 389"/>
                <a:gd name="T23" fmla="*/ 144780 h 187"/>
                <a:gd name="T24" fmla="*/ 323850 w 389"/>
                <a:gd name="T25" fmla="*/ 163830 h 187"/>
                <a:gd name="T26" fmla="*/ 369570 w 389"/>
                <a:gd name="T27" fmla="*/ 186689 h 187"/>
                <a:gd name="T28" fmla="*/ 405764 w 389"/>
                <a:gd name="T29" fmla="*/ 209549 h 187"/>
                <a:gd name="T30" fmla="*/ 415289 w 389"/>
                <a:gd name="T31" fmla="*/ 238124 h 187"/>
                <a:gd name="T32" fmla="*/ 382904 w 389"/>
                <a:gd name="T33" fmla="*/ 300989 h 187"/>
                <a:gd name="T34" fmla="*/ 411479 w 389"/>
                <a:gd name="T35" fmla="*/ 323849 h 187"/>
                <a:gd name="T36" fmla="*/ 447674 w 389"/>
                <a:gd name="T37" fmla="*/ 333374 h 187"/>
                <a:gd name="T38" fmla="*/ 457199 w 389"/>
                <a:gd name="T39" fmla="*/ 329564 h 187"/>
                <a:gd name="T40" fmla="*/ 502919 w 389"/>
                <a:gd name="T41" fmla="*/ 329564 h 187"/>
                <a:gd name="T42" fmla="*/ 552449 w 389"/>
                <a:gd name="T43" fmla="*/ 346709 h 187"/>
                <a:gd name="T44" fmla="*/ 558164 w 389"/>
                <a:gd name="T45" fmla="*/ 337184 h 187"/>
                <a:gd name="T46" fmla="*/ 539114 w 389"/>
                <a:gd name="T47" fmla="*/ 306704 h 187"/>
                <a:gd name="T48" fmla="*/ 520064 w 389"/>
                <a:gd name="T49" fmla="*/ 300989 h 187"/>
                <a:gd name="T50" fmla="*/ 525779 w 389"/>
                <a:gd name="T51" fmla="*/ 291464 h 187"/>
                <a:gd name="T52" fmla="*/ 516254 w 389"/>
                <a:gd name="T53" fmla="*/ 278129 h 187"/>
                <a:gd name="T54" fmla="*/ 493394 w 389"/>
                <a:gd name="T55" fmla="*/ 222884 h 187"/>
                <a:gd name="T56" fmla="*/ 483869 w 389"/>
                <a:gd name="T57" fmla="*/ 186689 h 187"/>
                <a:gd name="T58" fmla="*/ 489584 w 389"/>
                <a:gd name="T59" fmla="*/ 140970 h 187"/>
                <a:gd name="T60" fmla="*/ 483869 w 389"/>
                <a:gd name="T61" fmla="*/ 127635 h 187"/>
                <a:gd name="T62" fmla="*/ 489584 w 389"/>
                <a:gd name="T63" fmla="*/ 108585 h 187"/>
                <a:gd name="T64" fmla="*/ 520064 w 389"/>
                <a:gd name="T65" fmla="*/ 76200 h 187"/>
                <a:gd name="T66" fmla="*/ 535304 w 389"/>
                <a:gd name="T67" fmla="*/ 45720 h 187"/>
                <a:gd name="T68" fmla="*/ 558164 w 389"/>
                <a:gd name="T69" fmla="*/ 53340 h 187"/>
                <a:gd name="T70" fmla="*/ 539114 w 389"/>
                <a:gd name="T71" fmla="*/ 91440 h 187"/>
                <a:gd name="T72" fmla="*/ 520064 w 389"/>
                <a:gd name="T73" fmla="*/ 121920 h 187"/>
                <a:gd name="T74" fmla="*/ 539114 w 389"/>
                <a:gd name="T75" fmla="*/ 144780 h 187"/>
                <a:gd name="T76" fmla="*/ 548639 w 389"/>
                <a:gd name="T77" fmla="*/ 190499 h 187"/>
                <a:gd name="T78" fmla="*/ 529589 w 389"/>
                <a:gd name="T79" fmla="*/ 209549 h 187"/>
                <a:gd name="T80" fmla="*/ 552449 w 389"/>
                <a:gd name="T81" fmla="*/ 222884 h 187"/>
                <a:gd name="T82" fmla="*/ 552449 w 389"/>
                <a:gd name="T83" fmla="*/ 251459 h 187"/>
                <a:gd name="T84" fmla="*/ 558164 w 389"/>
                <a:gd name="T85" fmla="*/ 283844 h 187"/>
                <a:gd name="T86" fmla="*/ 594359 w 389"/>
                <a:gd name="T87" fmla="*/ 300989 h 187"/>
                <a:gd name="T88" fmla="*/ 611504 w 389"/>
                <a:gd name="T89" fmla="*/ 291464 h 187"/>
                <a:gd name="T90" fmla="*/ 617219 w 389"/>
                <a:gd name="T91" fmla="*/ 310514 h 187"/>
                <a:gd name="T92" fmla="*/ 630554 w 389"/>
                <a:gd name="T93" fmla="*/ 342899 h 187"/>
                <a:gd name="T94" fmla="*/ 657224 w 389"/>
                <a:gd name="T95" fmla="*/ 352424 h 187"/>
                <a:gd name="T96" fmla="*/ 672464 w 389"/>
                <a:gd name="T97" fmla="*/ 337184 h 187"/>
                <a:gd name="T98" fmla="*/ 727709 w 389"/>
                <a:gd name="T99" fmla="*/ 314324 h 187"/>
                <a:gd name="T100" fmla="*/ 741044 w 389"/>
                <a:gd name="T101" fmla="*/ 232409 h 187"/>
                <a:gd name="T102" fmla="*/ 640079 w 389"/>
                <a:gd name="T103" fmla="*/ 251459 h 18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89" h="187" extrusionOk="0">
                  <a:moveTo>
                    <a:pt x="295" y="0"/>
                  </a:moveTo>
                  <a:lnTo>
                    <a:pt x="223" y="12"/>
                  </a:lnTo>
                  <a:lnTo>
                    <a:pt x="0" y="55"/>
                  </a:lnTo>
                  <a:lnTo>
                    <a:pt x="12" y="110"/>
                  </a:lnTo>
                  <a:lnTo>
                    <a:pt x="16" y="103"/>
                  </a:lnTo>
                  <a:lnTo>
                    <a:pt x="21" y="100"/>
                  </a:lnTo>
                  <a:lnTo>
                    <a:pt x="38" y="81"/>
                  </a:lnTo>
                  <a:lnTo>
                    <a:pt x="45" y="79"/>
                  </a:lnTo>
                  <a:lnTo>
                    <a:pt x="50" y="69"/>
                  </a:lnTo>
                  <a:lnTo>
                    <a:pt x="57" y="67"/>
                  </a:lnTo>
                  <a:lnTo>
                    <a:pt x="62" y="57"/>
                  </a:lnTo>
                  <a:lnTo>
                    <a:pt x="67" y="62"/>
                  </a:lnTo>
                  <a:lnTo>
                    <a:pt x="77" y="64"/>
                  </a:lnTo>
                  <a:lnTo>
                    <a:pt x="86" y="60"/>
                  </a:lnTo>
                  <a:lnTo>
                    <a:pt x="91" y="52"/>
                  </a:lnTo>
                  <a:lnTo>
                    <a:pt x="117" y="43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7" y="45"/>
                  </a:lnTo>
                  <a:lnTo>
                    <a:pt x="139" y="55"/>
                  </a:lnTo>
                  <a:lnTo>
                    <a:pt x="144" y="55"/>
                  </a:lnTo>
                  <a:lnTo>
                    <a:pt x="153" y="74"/>
                  </a:lnTo>
                  <a:lnTo>
                    <a:pt x="161" y="74"/>
                  </a:lnTo>
                  <a:lnTo>
                    <a:pt x="165" y="76"/>
                  </a:lnTo>
                  <a:lnTo>
                    <a:pt x="175" y="79"/>
                  </a:lnTo>
                  <a:lnTo>
                    <a:pt x="170" y="86"/>
                  </a:lnTo>
                  <a:lnTo>
                    <a:pt x="180" y="98"/>
                  </a:lnTo>
                  <a:lnTo>
                    <a:pt x="194" y="98"/>
                  </a:lnTo>
                  <a:lnTo>
                    <a:pt x="201" y="105"/>
                  </a:lnTo>
                  <a:lnTo>
                    <a:pt x="213" y="110"/>
                  </a:lnTo>
                  <a:lnTo>
                    <a:pt x="221" y="117"/>
                  </a:lnTo>
                  <a:lnTo>
                    <a:pt x="218" y="125"/>
                  </a:lnTo>
                  <a:lnTo>
                    <a:pt x="209" y="141"/>
                  </a:lnTo>
                  <a:lnTo>
                    <a:pt x="201" y="158"/>
                  </a:lnTo>
                  <a:lnTo>
                    <a:pt x="204" y="170"/>
                  </a:lnTo>
                  <a:lnTo>
                    <a:pt x="216" y="170"/>
                  </a:lnTo>
                  <a:lnTo>
                    <a:pt x="225" y="165"/>
                  </a:lnTo>
                  <a:lnTo>
                    <a:pt x="235" y="175"/>
                  </a:lnTo>
                  <a:lnTo>
                    <a:pt x="240" y="177"/>
                  </a:lnTo>
                  <a:lnTo>
                    <a:pt x="240" y="173"/>
                  </a:lnTo>
                  <a:lnTo>
                    <a:pt x="252" y="170"/>
                  </a:lnTo>
                  <a:lnTo>
                    <a:pt x="264" y="173"/>
                  </a:lnTo>
                  <a:lnTo>
                    <a:pt x="281" y="177"/>
                  </a:lnTo>
                  <a:lnTo>
                    <a:pt x="290" y="182"/>
                  </a:lnTo>
                  <a:lnTo>
                    <a:pt x="293" y="182"/>
                  </a:lnTo>
                  <a:lnTo>
                    <a:pt x="293" y="177"/>
                  </a:lnTo>
                  <a:lnTo>
                    <a:pt x="290" y="173"/>
                  </a:lnTo>
                  <a:lnTo>
                    <a:pt x="283" y="161"/>
                  </a:lnTo>
                  <a:lnTo>
                    <a:pt x="273" y="161"/>
                  </a:lnTo>
                  <a:lnTo>
                    <a:pt x="273" y="158"/>
                  </a:lnTo>
                  <a:lnTo>
                    <a:pt x="273" y="153"/>
                  </a:lnTo>
                  <a:lnTo>
                    <a:pt x="276" y="153"/>
                  </a:lnTo>
                  <a:lnTo>
                    <a:pt x="281" y="151"/>
                  </a:lnTo>
                  <a:lnTo>
                    <a:pt x="271" y="146"/>
                  </a:lnTo>
                  <a:lnTo>
                    <a:pt x="264" y="137"/>
                  </a:lnTo>
                  <a:lnTo>
                    <a:pt x="259" y="117"/>
                  </a:lnTo>
                  <a:lnTo>
                    <a:pt x="257" y="110"/>
                  </a:lnTo>
                  <a:lnTo>
                    <a:pt x="254" y="98"/>
                  </a:lnTo>
                  <a:lnTo>
                    <a:pt x="259" y="81"/>
                  </a:lnTo>
                  <a:lnTo>
                    <a:pt x="257" y="74"/>
                  </a:lnTo>
                  <a:lnTo>
                    <a:pt x="254" y="72"/>
                  </a:lnTo>
                  <a:lnTo>
                    <a:pt x="254" y="67"/>
                  </a:lnTo>
                  <a:lnTo>
                    <a:pt x="254" y="62"/>
                  </a:lnTo>
                  <a:lnTo>
                    <a:pt x="257" y="57"/>
                  </a:lnTo>
                  <a:lnTo>
                    <a:pt x="259" y="50"/>
                  </a:lnTo>
                  <a:lnTo>
                    <a:pt x="273" y="40"/>
                  </a:lnTo>
                  <a:lnTo>
                    <a:pt x="276" y="38"/>
                  </a:lnTo>
                  <a:lnTo>
                    <a:pt x="281" y="24"/>
                  </a:lnTo>
                  <a:lnTo>
                    <a:pt x="290" y="24"/>
                  </a:lnTo>
                  <a:lnTo>
                    <a:pt x="293" y="28"/>
                  </a:lnTo>
                  <a:lnTo>
                    <a:pt x="288" y="40"/>
                  </a:lnTo>
                  <a:lnTo>
                    <a:pt x="283" y="48"/>
                  </a:lnTo>
                  <a:lnTo>
                    <a:pt x="276" y="55"/>
                  </a:lnTo>
                  <a:lnTo>
                    <a:pt x="273" y="64"/>
                  </a:lnTo>
                  <a:lnTo>
                    <a:pt x="276" y="74"/>
                  </a:lnTo>
                  <a:lnTo>
                    <a:pt x="283" y="76"/>
                  </a:lnTo>
                  <a:lnTo>
                    <a:pt x="288" y="96"/>
                  </a:lnTo>
                  <a:lnTo>
                    <a:pt x="288" y="100"/>
                  </a:lnTo>
                  <a:lnTo>
                    <a:pt x="276" y="108"/>
                  </a:lnTo>
                  <a:lnTo>
                    <a:pt x="278" y="110"/>
                  </a:lnTo>
                  <a:lnTo>
                    <a:pt x="288" y="115"/>
                  </a:lnTo>
                  <a:lnTo>
                    <a:pt x="290" y="117"/>
                  </a:lnTo>
                  <a:lnTo>
                    <a:pt x="288" y="127"/>
                  </a:lnTo>
                  <a:lnTo>
                    <a:pt x="290" y="132"/>
                  </a:lnTo>
                  <a:lnTo>
                    <a:pt x="288" y="137"/>
                  </a:lnTo>
                  <a:lnTo>
                    <a:pt x="293" y="149"/>
                  </a:lnTo>
                  <a:lnTo>
                    <a:pt x="305" y="158"/>
                  </a:lnTo>
                  <a:lnTo>
                    <a:pt x="312" y="158"/>
                  </a:lnTo>
                  <a:lnTo>
                    <a:pt x="314" y="153"/>
                  </a:lnTo>
                  <a:lnTo>
                    <a:pt x="321" y="153"/>
                  </a:lnTo>
                  <a:lnTo>
                    <a:pt x="326" y="156"/>
                  </a:lnTo>
                  <a:lnTo>
                    <a:pt x="324" y="163"/>
                  </a:lnTo>
                  <a:lnTo>
                    <a:pt x="331" y="175"/>
                  </a:lnTo>
                  <a:lnTo>
                    <a:pt x="331" y="180"/>
                  </a:lnTo>
                  <a:lnTo>
                    <a:pt x="336" y="185"/>
                  </a:lnTo>
                  <a:lnTo>
                    <a:pt x="345" y="185"/>
                  </a:lnTo>
                  <a:lnTo>
                    <a:pt x="345" y="187"/>
                  </a:lnTo>
                  <a:lnTo>
                    <a:pt x="353" y="177"/>
                  </a:lnTo>
                  <a:lnTo>
                    <a:pt x="379" y="168"/>
                  </a:lnTo>
                  <a:lnTo>
                    <a:pt x="382" y="165"/>
                  </a:lnTo>
                  <a:lnTo>
                    <a:pt x="382" y="158"/>
                  </a:lnTo>
                  <a:lnTo>
                    <a:pt x="389" y="122"/>
                  </a:lnTo>
                  <a:lnTo>
                    <a:pt x="389" y="120"/>
                  </a:lnTo>
                  <a:lnTo>
                    <a:pt x="336" y="13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888" name="Google Shape;116;p14">
              <a:extLst>
                <a:ext uri="{FF2B5EF4-FFF2-40B4-BE49-F238E27FC236}">
                  <a16:creationId xmlns:a16="http://schemas.microsoft.com/office/drawing/2014/main" id="{1D46245E-53EB-C846-8EB4-8940E2AA9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040" y="5225416"/>
              <a:ext cx="2268856" cy="2211704"/>
            </a:xfrm>
            <a:custGeom>
              <a:avLst/>
              <a:gdLst>
                <a:gd name="T0" fmla="*/ 2063116 w 1191"/>
                <a:gd name="T1" fmla="*/ 609600 h 1161"/>
                <a:gd name="T2" fmla="*/ 1912621 w 1191"/>
                <a:gd name="T3" fmla="*/ 573405 h 1161"/>
                <a:gd name="T4" fmla="*/ 1821181 w 1191"/>
                <a:gd name="T5" fmla="*/ 586740 h 1161"/>
                <a:gd name="T6" fmla="*/ 1743076 w 1191"/>
                <a:gd name="T7" fmla="*/ 586740 h 1161"/>
                <a:gd name="T8" fmla="*/ 1720216 w 1191"/>
                <a:gd name="T9" fmla="*/ 586740 h 1161"/>
                <a:gd name="T10" fmla="*/ 1684021 w 1191"/>
                <a:gd name="T11" fmla="*/ 567690 h 1161"/>
                <a:gd name="T12" fmla="*/ 1647826 w 1191"/>
                <a:gd name="T13" fmla="*/ 613410 h 1161"/>
                <a:gd name="T14" fmla="*/ 1628776 w 1191"/>
                <a:gd name="T15" fmla="*/ 577215 h 1161"/>
                <a:gd name="T16" fmla="*/ 1550671 w 1191"/>
                <a:gd name="T17" fmla="*/ 563880 h 1161"/>
                <a:gd name="T18" fmla="*/ 1504951 w 1191"/>
                <a:gd name="T19" fmla="*/ 554355 h 1161"/>
                <a:gd name="T20" fmla="*/ 1432561 w 1191"/>
                <a:gd name="T21" fmla="*/ 535305 h 1161"/>
                <a:gd name="T22" fmla="*/ 1386841 w 1191"/>
                <a:gd name="T23" fmla="*/ 518160 h 1161"/>
                <a:gd name="T24" fmla="*/ 1312546 w 1191"/>
                <a:gd name="T25" fmla="*/ 499110 h 1161"/>
                <a:gd name="T26" fmla="*/ 1280161 w 1191"/>
                <a:gd name="T27" fmla="*/ 459105 h 1161"/>
                <a:gd name="T28" fmla="*/ 1203961 w 1191"/>
                <a:gd name="T29" fmla="*/ 436245 h 1161"/>
                <a:gd name="T30" fmla="*/ 699135 w 1191"/>
                <a:gd name="T31" fmla="*/ 0 h 1161"/>
                <a:gd name="T32" fmla="*/ 0 w 1191"/>
                <a:gd name="T33" fmla="*/ 864870 h 1161"/>
                <a:gd name="T34" fmla="*/ 13335 w 1191"/>
                <a:gd name="T35" fmla="*/ 906780 h 1161"/>
                <a:gd name="T36" fmla="*/ 95250 w 1191"/>
                <a:gd name="T37" fmla="*/ 998220 h 1161"/>
                <a:gd name="T38" fmla="*/ 283845 w 1191"/>
                <a:gd name="T39" fmla="*/ 1203959 h 1161"/>
                <a:gd name="T40" fmla="*/ 302895 w 1191"/>
                <a:gd name="T41" fmla="*/ 1323974 h 1161"/>
                <a:gd name="T42" fmla="*/ 539115 w 1191"/>
                <a:gd name="T43" fmla="*/ 1529714 h 1161"/>
                <a:gd name="T44" fmla="*/ 607695 w 1191"/>
                <a:gd name="T45" fmla="*/ 1487804 h 1161"/>
                <a:gd name="T46" fmla="*/ 699135 w 1191"/>
                <a:gd name="T47" fmla="*/ 1386839 h 1161"/>
                <a:gd name="T48" fmla="*/ 737235 w 1191"/>
                <a:gd name="T49" fmla="*/ 1369694 h 1161"/>
                <a:gd name="T50" fmla="*/ 836295 w 1191"/>
                <a:gd name="T51" fmla="*/ 1402079 h 1161"/>
                <a:gd name="T52" fmla="*/ 906780 w 1191"/>
                <a:gd name="T53" fmla="*/ 1438274 h 1161"/>
                <a:gd name="T54" fmla="*/ 952500 w 1191"/>
                <a:gd name="T55" fmla="*/ 1483994 h 1161"/>
                <a:gd name="T56" fmla="*/ 1057275 w 1191"/>
                <a:gd name="T57" fmla="*/ 1680209 h 1161"/>
                <a:gd name="T58" fmla="*/ 1171576 w 1191"/>
                <a:gd name="T59" fmla="*/ 1832609 h 1161"/>
                <a:gd name="T60" fmla="*/ 1198246 w 1191"/>
                <a:gd name="T61" fmla="*/ 1914524 h 1161"/>
                <a:gd name="T62" fmla="*/ 1272541 w 1191"/>
                <a:gd name="T63" fmla="*/ 2074544 h 1161"/>
                <a:gd name="T64" fmla="*/ 1371601 w 1191"/>
                <a:gd name="T65" fmla="*/ 2129789 h 1161"/>
                <a:gd name="T66" fmla="*/ 1564006 w 1191"/>
                <a:gd name="T67" fmla="*/ 2202179 h 1161"/>
                <a:gd name="T68" fmla="*/ 1628776 w 1191"/>
                <a:gd name="T69" fmla="*/ 2188844 h 1161"/>
                <a:gd name="T70" fmla="*/ 1596391 w 1191"/>
                <a:gd name="T71" fmla="*/ 2143124 h 1161"/>
                <a:gd name="T72" fmla="*/ 1573531 w 1191"/>
                <a:gd name="T73" fmla="*/ 1931669 h 1161"/>
                <a:gd name="T74" fmla="*/ 1560196 w 1191"/>
                <a:gd name="T75" fmla="*/ 1918334 h 1161"/>
                <a:gd name="T76" fmla="*/ 1592581 w 1191"/>
                <a:gd name="T77" fmla="*/ 1840229 h 1161"/>
                <a:gd name="T78" fmla="*/ 1647826 w 1191"/>
                <a:gd name="T79" fmla="*/ 1790699 h 1161"/>
                <a:gd name="T80" fmla="*/ 1651636 w 1191"/>
                <a:gd name="T81" fmla="*/ 1744979 h 1161"/>
                <a:gd name="T82" fmla="*/ 1687831 w 1191"/>
                <a:gd name="T83" fmla="*/ 1744979 h 1161"/>
                <a:gd name="T84" fmla="*/ 1701166 w 1191"/>
                <a:gd name="T85" fmla="*/ 1703069 h 1161"/>
                <a:gd name="T86" fmla="*/ 1762126 w 1191"/>
                <a:gd name="T87" fmla="*/ 1699259 h 1161"/>
                <a:gd name="T88" fmla="*/ 1743076 w 1191"/>
                <a:gd name="T89" fmla="*/ 1672589 h 1161"/>
                <a:gd name="T90" fmla="*/ 1802131 w 1191"/>
                <a:gd name="T91" fmla="*/ 1640204 h 1161"/>
                <a:gd name="T92" fmla="*/ 1821181 w 1191"/>
                <a:gd name="T93" fmla="*/ 1647824 h 1161"/>
                <a:gd name="T94" fmla="*/ 2040256 w 1191"/>
                <a:gd name="T95" fmla="*/ 1497329 h 1161"/>
                <a:gd name="T96" fmla="*/ 2053591 w 1191"/>
                <a:gd name="T97" fmla="*/ 1424939 h 1161"/>
                <a:gd name="T98" fmla="*/ 2099311 w 1191"/>
                <a:gd name="T99" fmla="*/ 1457324 h 1161"/>
                <a:gd name="T100" fmla="*/ 2223136 w 1191"/>
                <a:gd name="T101" fmla="*/ 1424939 h 1161"/>
                <a:gd name="T102" fmla="*/ 2213611 w 1191"/>
                <a:gd name="T103" fmla="*/ 1392554 h 1161"/>
                <a:gd name="T104" fmla="*/ 2236471 w 1191"/>
                <a:gd name="T105" fmla="*/ 1304924 h 1161"/>
                <a:gd name="T106" fmla="*/ 2242186 w 1191"/>
                <a:gd name="T107" fmla="*/ 1242059 h 1161"/>
                <a:gd name="T108" fmla="*/ 2268856 w 1191"/>
                <a:gd name="T109" fmla="*/ 1154429 h 1161"/>
                <a:gd name="T110" fmla="*/ 2245996 w 1191"/>
                <a:gd name="T111" fmla="*/ 1080135 h 1161"/>
                <a:gd name="T112" fmla="*/ 2213611 w 1191"/>
                <a:gd name="T113" fmla="*/ 1040130 h 1161"/>
                <a:gd name="T114" fmla="*/ 2177416 w 1191"/>
                <a:gd name="T115" fmla="*/ 952500 h 1161"/>
                <a:gd name="T116" fmla="*/ 2122171 w 1191"/>
                <a:gd name="T117" fmla="*/ 641985 h 116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191" h="1161" extrusionOk="0">
                  <a:moveTo>
                    <a:pt x="1098" y="327"/>
                  </a:moveTo>
                  <a:lnTo>
                    <a:pt x="1093" y="325"/>
                  </a:lnTo>
                  <a:lnTo>
                    <a:pt x="1090" y="322"/>
                  </a:lnTo>
                  <a:lnTo>
                    <a:pt x="1083" y="320"/>
                  </a:lnTo>
                  <a:lnTo>
                    <a:pt x="1040" y="296"/>
                  </a:lnTo>
                  <a:lnTo>
                    <a:pt x="1037" y="298"/>
                  </a:lnTo>
                  <a:lnTo>
                    <a:pt x="1023" y="303"/>
                  </a:lnTo>
                  <a:lnTo>
                    <a:pt x="1004" y="301"/>
                  </a:lnTo>
                  <a:lnTo>
                    <a:pt x="997" y="301"/>
                  </a:lnTo>
                  <a:lnTo>
                    <a:pt x="992" y="301"/>
                  </a:lnTo>
                  <a:lnTo>
                    <a:pt x="975" y="308"/>
                  </a:lnTo>
                  <a:lnTo>
                    <a:pt x="956" y="308"/>
                  </a:lnTo>
                  <a:lnTo>
                    <a:pt x="951" y="310"/>
                  </a:lnTo>
                  <a:lnTo>
                    <a:pt x="937" y="322"/>
                  </a:lnTo>
                  <a:lnTo>
                    <a:pt x="922" y="313"/>
                  </a:lnTo>
                  <a:lnTo>
                    <a:pt x="915" y="308"/>
                  </a:lnTo>
                  <a:lnTo>
                    <a:pt x="915" y="305"/>
                  </a:lnTo>
                  <a:lnTo>
                    <a:pt x="913" y="305"/>
                  </a:lnTo>
                  <a:lnTo>
                    <a:pt x="908" y="303"/>
                  </a:lnTo>
                  <a:lnTo>
                    <a:pt x="903" y="308"/>
                  </a:lnTo>
                  <a:lnTo>
                    <a:pt x="898" y="308"/>
                  </a:lnTo>
                  <a:lnTo>
                    <a:pt x="889" y="305"/>
                  </a:lnTo>
                  <a:lnTo>
                    <a:pt x="889" y="298"/>
                  </a:lnTo>
                  <a:lnTo>
                    <a:pt x="884" y="298"/>
                  </a:lnTo>
                  <a:lnTo>
                    <a:pt x="877" y="303"/>
                  </a:lnTo>
                  <a:lnTo>
                    <a:pt x="869" y="313"/>
                  </a:lnTo>
                  <a:lnTo>
                    <a:pt x="869" y="318"/>
                  </a:lnTo>
                  <a:lnTo>
                    <a:pt x="865" y="322"/>
                  </a:lnTo>
                  <a:lnTo>
                    <a:pt x="862" y="315"/>
                  </a:lnTo>
                  <a:lnTo>
                    <a:pt x="862" y="305"/>
                  </a:lnTo>
                  <a:lnTo>
                    <a:pt x="862" y="303"/>
                  </a:lnTo>
                  <a:lnTo>
                    <a:pt x="855" y="303"/>
                  </a:lnTo>
                  <a:lnTo>
                    <a:pt x="845" y="308"/>
                  </a:lnTo>
                  <a:lnTo>
                    <a:pt x="843" y="308"/>
                  </a:lnTo>
                  <a:lnTo>
                    <a:pt x="821" y="293"/>
                  </a:lnTo>
                  <a:lnTo>
                    <a:pt x="814" y="296"/>
                  </a:lnTo>
                  <a:lnTo>
                    <a:pt x="812" y="305"/>
                  </a:lnTo>
                  <a:lnTo>
                    <a:pt x="795" y="303"/>
                  </a:lnTo>
                  <a:lnTo>
                    <a:pt x="795" y="291"/>
                  </a:lnTo>
                  <a:lnTo>
                    <a:pt x="790" y="291"/>
                  </a:lnTo>
                  <a:lnTo>
                    <a:pt x="781" y="281"/>
                  </a:lnTo>
                  <a:lnTo>
                    <a:pt x="781" y="279"/>
                  </a:lnTo>
                  <a:lnTo>
                    <a:pt x="759" y="274"/>
                  </a:lnTo>
                  <a:lnTo>
                    <a:pt x="752" y="281"/>
                  </a:lnTo>
                  <a:lnTo>
                    <a:pt x="742" y="277"/>
                  </a:lnTo>
                  <a:lnTo>
                    <a:pt x="737" y="269"/>
                  </a:lnTo>
                  <a:lnTo>
                    <a:pt x="730" y="272"/>
                  </a:lnTo>
                  <a:lnTo>
                    <a:pt x="728" y="272"/>
                  </a:lnTo>
                  <a:lnTo>
                    <a:pt x="723" y="272"/>
                  </a:lnTo>
                  <a:lnTo>
                    <a:pt x="716" y="269"/>
                  </a:lnTo>
                  <a:lnTo>
                    <a:pt x="692" y="265"/>
                  </a:lnTo>
                  <a:lnTo>
                    <a:pt x="689" y="262"/>
                  </a:lnTo>
                  <a:lnTo>
                    <a:pt x="684" y="255"/>
                  </a:lnTo>
                  <a:lnTo>
                    <a:pt x="684" y="250"/>
                  </a:lnTo>
                  <a:lnTo>
                    <a:pt x="682" y="245"/>
                  </a:lnTo>
                  <a:lnTo>
                    <a:pt x="672" y="241"/>
                  </a:lnTo>
                  <a:lnTo>
                    <a:pt x="668" y="245"/>
                  </a:lnTo>
                  <a:lnTo>
                    <a:pt x="648" y="248"/>
                  </a:lnTo>
                  <a:lnTo>
                    <a:pt x="644" y="243"/>
                  </a:lnTo>
                  <a:lnTo>
                    <a:pt x="632" y="229"/>
                  </a:lnTo>
                  <a:lnTo>
                    <a:pt x="624" y="224"/>
                  </a:lnTo>
                  <a:lnTo>
                    <a:pt x="617" y="221"/>
                  </a:lnTo>
                  <a:lnTo>
                    <a:pt x="622" y="15"/>
                  </a:lnTo>
                  <a:lnTo>
                    <a:pt x="367" y="0"/>
                  </a:lnTo>
                  <a:lnTo>
                    <a:pt x="363" y="0"/>
                  </a:lnTo>
                  <a:lnTo>
                    <a:pt x="324" y="483"/>
                  </a:lnTo>
                  <a:lnTo>
                    <a:pt x="2" y="452"/>
                  </a:lnTo>
                  <a:lnTo>
                    <a:pt x="0" y="454"/>
                  </a:lnTo>
                  <a:lnTo>
                    <a:pt x="5" y="459"/>
                  </a:lnTo>
                  <a:lnTo>
                    <a:pt x="0" y="467"/>
                  </a:lnTo>
                  <a:lnTo>
                    <a:pt x="5" y="476"/>
                  </a:lnTo>
                  <a:lnTo>
                    <a:pt x="7" y="476"/>
                  </a:lnTo>
                  <a:lnTo>
                    <a:pt x="24" y="488"/>
                  </a:lnTo>
                  <a:lnTo>
                    <a:pt x="26" y="498"/>
                  </a:lnTo>
                  <a:lnTo>
                    <a:pt x="34" y="515"/>
                  </a:lnTo>
                  <a:lnTo>
                    <a:pt x="50" y="524"/>
                  </a:lnTo>
                  <a:lnTo>
                    <a:pt x="101" y="584"/>
                  </a:lnTo>
                  <a:lnTo>
                    <a:pt x="142" y="618"/>
                  </a:lnTo>
                  <a:lnTo>
                    <a:pt x="147" y="623"/>
                  </a:lnTo>
                  <a:lnTo>
                    <a:pt x="149" y="632"/>
                  </a:lnTo>
                  <a:lnTo>
                    <a:pt x="147" y="640"/>
                  </a:lnTo>
                  <a:lnTo>
                    <a:pt x="151" y="644"/>
                  </a:lnTo>
                  <a:lnTo>
                    <a:pt x="161" y="661"/>
                  </a:lnTo>
                  <a:lnTo>
                    <a:pt x="159" y="695"/>
                  </a:lnTo>
                  <a:lnTo>
                    <a:pt x="161" y="704"/>
                  </a:lnTo>
                  <a:lnTo>
                    <a:pt x="178" y="728"/>
                  </a:lnTo>
                  <a:lnTo>
                    <a:pt x="240" y="777"/>
                  </a:lnTo>
                  <a:lnTo>
                    <a:pt x="283" y="803"/>
                  </a:lnTo>
                  <a:lnTo>
                    <a:pt x="293" y="805"/>
                  </a:lnTo>
                  <a:lnTo>
                    <a:pt x="303" y="801"/>
                  </a:lnTo>
                  <a:lnTo>
                    <a:pt x="312" y="789"/>
                  </a:lnTo>
                  <a:lnTo>
                    <a:pt x="319" y="781"/>
                  </a:lnTo>
                  <a:lnTo>
                    <a:pt x="339" y="741"/>
                  </a:lnTo>
                  <a:lnTo>
                    <a:pt x="346" y="726"/>
                  </a:lnTo>
                  <a:lnTo>
                    <a:pt x="353" y="724"/>
                  </a:lnTo>
                  <a:lnTo>
                    <a:pt x="367" y="728"/>
                  </a:lnTo>
                  <a:lnTo>
                    <a:pt x="372" y="726"/>
                  </a:lnTo>
                  <a:lnTo>
                    <a:pt x="375" y="721"/>
                  </a:lnTo>
                  <a:lnTo>
                    <a:pt x="377" y="714"/>
                  </a:lnTo>
                  <a:lnTo>
                    <a:pt x="387" y="719"/>
                  </a:lnTo>
                  <a:lnTo>
                    <a:pt x="394" y="724"/>
                  </a:lnTo>
                  <a:lnTo>
                    <a:pt x="418" y="726"/>
                  </a:lnTo>
                  <a:lnTo>
                    <a:pt x="425" y="731"/>
                  </a:lnTo>
                  <a:lnTo>
                    <a:pt x="439" y="736"/>
                  </a:lnTo>
                  <a:lnTo>
                    <a:pt x="449" y="731"/>
                  </a:lnTo>
                  <a:lnTo>
                    <a:pt x="468" y="743"/>
                  </a:lnTo>
                  <a:lnTo>
                    <a:pt x="473" y="753"/>
                  </a:lnTo>
                  <a:lnTo>
                    <a:pt x="476" y="755"/>
                  </a:lnTo>
                  <a:lnTo>
                    <a:pt x="478" y="760"/>
                  </a:lnTo>
                  <a:lnTo>
                    <a:pt x="480" y="760"/>
                  </a:lnTo>
                  <a:lnTo>
                    <a:pt x="490" y="765"/>
                  </a:lnTo>
                  <a:lnTo>
                    <a:pt x="500" y="779"/>
                  </a:lnTo>
                  <a:lnTo>
                    <a:pt x="519" y="796"/>
                  </a:lnTo>
                  <a:lnTo>
                    <a:pt x="528" y="810"/>
                  </a:lnTo>
                  <a:lnTo>
                    <a:pt x="528" y="817"/>
                  </a:lnTo>
                  <a:lnTo>
                    <a:pt x="555" y="882"/>
                  </a:lnTo>
                  <a:lnTo>
                    <a:pt x="560" y="897"/>
                  </a:lnTo>
                  <a:lnTo>
                    <a:pt x="591" y="930"/>
                  </a:lnTo>
                  <a:lnTo>
                    <a:pt x="593" y="940"/>
                  </a:lnTo>
                  <a:lnTo>
                    <a:pt x="615" y="962"/>
                  </a:lnTo>
                  <a:lnTo>
                    <a:pt x="620" y="966"/>
                  </a:lnTo>
                  <a:lnTo>
                    <a:pt x="629" y="976"/>
                  </a:lnTo>
                  <a:lnTo>
                    <a:pt x="632" y="981"/>
                  </a:lnTo>
                  <a:lnTo>
                    <a:pt x="629" y="1005"/>
                  </a:lnTo>
                  <a:lnTo>
                    <a:pt x="636" y="1012"/>
                  </a:lnTo>
                  <a:lnTo>
                    <a:pt x="639" y="1039"/>
                  </a:lnTo>
                  <a:lnTo>
                    <a:pt x="644" y="1046"/>
                  </a:lnTo>
                  <a:lnTo>
                    <a:pt x="668" y="1089"/>
                  </a:lnTo>
                  <a:lnTo>
                    <a:pt x="668" y="1101"/>
                  </a:lnTo>
                  <a:lnTo>
                    <a:pt x="684" y="1101"/>
                  </a:lnTo>
                  <a:lnTo>
                    <a:pt x="701" y="1111"/>
                  </a:lnTo>
                  <a:lnTo>
                    <a:pt x="720" y="1118"/>
                  </a:lnTo>
                  <a:lnTo>
                    <a:pt x="752" y="1137"/>
                  </a:lnTo>
                  <a:lnTo>
                    <a:pt x="790" y="1142"/>
                  </a:lnTo>
                  <a:lnTo>
                    <a:pt x="800" y="1142"/>
                  </a:lnTo>
                  <a:lnTo>
                    <a:pt x="821" y="1156"/>
                  </a:lnTo>
                  <a:lnTo>
                    <a:pt x="831" y="1161"/>
                  </a:lnTo>
                  <a:lnTo>
                    <a:pt x="843" y="1149"/>
                  </a:lnTo>
                  <a:lnTo>
                    <a:pt x="850" y="1151"/>
                  </a:lnTo>
                  <a:lnTo>
                    <a:pt x="855" y="1149"/>
                  </a:lnTo>
                  <a:lnTo>
                    <a:pt x="855" y="1142"/>
                  </a:lnTo>
                  <a:lnTo>
                    <a:pt x="845" y="1139"/>
                  </a:lnTo>
                  <a:lnTo>
                    <a:pt x="848" y="1137"/>
                  </a:lnTo>
                  <a:lnTo>
                    <a:pt x="838" y="1125"/>
                  </a:lnTo>
                  <a:lnTo>
                    <a:pt x="824" y="1075"/>
                  </a:lnTo>
                  <a:lnTo>
                    <a:pt x="817" y="1055"/>
                  </a:lnTo>
                  <a:lnTo>
                    <a:pt x="829" y="1024"/>
                  </a:lnTo>
                  <a:lnTo>
                    <a:pt x="826" y="1014"/>
                  </a:lnTo>
                  <a:lnTo>
                    <a:pt x="824" y="1012"/>
                  </a:lnTo>
                  <a:lnTo>
                    <a:pt x="821" y="1012"/>
                  </a:lnTo>
                  <a:lnTo>
                    <a:pt x="819" y="1010"/>
                  </a:lnTo>
                  <a:lnTo>
                    <a:pt x="819" y="1007"/>
                  </a:lnTo>
                  <a:lnTo>
                    <a:pt x="821" y="1005"/>
                  </a:lnTo>
                  <a:lnTo>
                    <a:pt x="833" y="998"/>
                  </a:lnTo>
                  <a:lnTo>
                    <a:pt x="843" y="969"/>
                  </a:lnTo>
                  <a:lnTo>
                    <a:pt x="836" y="966"/>
                  </a:lnTo>
                  <a:lnTo>
                    <a:pt x="833" y="954"/>
                  </a:lnTo>
                  <a:lnTo>
                    <a:pt x="841" y="945"/>
                  </a:lnTo>
                  <a:lnTo>
                    <a:pt x="850" y="952"/>
                  </a:lnTo>
                  <a:lnTo>
                    <a:pt x="865" y="940"/>
                  </a:lnTo>
                  <a:lnTo>
                    <a:pt x="869" y="928"/>
                  </a:lnTo>
                  <a:lnTo>
                    <a:pt x="862" y="921"/>
                  </a:lnTo>
                  <a:lnTo>
                    <a:pt x="865" y="914"/>
                  </a:lnTo>
                  <a:lnTo>
                    <a:pt x="867" y="916"/>
                  </a:lnTo>
                  <a:lnTo>
                    <a:pt x="872" y="916"/>
                  </a:lnTo>
                  <a:lnTo>
                    <a:pt x="877" y="914"/>
                  </a:lnTo>
                  <a:lnTo>
                    <a:pt x="881" y="916"/>
                  </a:lnTo>
                  <a:lnTo>
                    <a:pt x="886" y="916"/>
                  </a:lnTo>
                  <a:lnTo>
                    <a:pt x="891" y="914"/>
                  </a:lnTo>
                  <a:lnTo>
                    <a:pt x="891" y="911"/>
                  </a:lnTo>
                  <a:lnTo>
                    <a:pt x="891" y="899"/>
                  </a:lnTo>
                  <a:lnTo>
                    <a:pt x="893" y="894"/>
                  </a:lnTo>
                  <a:lnTo>
                    <a:pt x="896" y="894"/>
                  </a:lnTo>
                  <a:lnTo>
                    <a:pt x="898" y="897"/>
                  </a:lnTo>
                  <a:lnTo>
                    <a:pt x="903" y="897"/>
                  </a:lnTo>
                  <a:lnTo>
                    <a:pt x="925" y="892"/>
                  </a:lnTo>
                  <a:lnTo>
                    <a:pt x="927" y="890"/>
                  </a:lnTo>
                  <a:lnTo>
                    <a:pt x="929" y="885"/>
                  </a:lnTo>
                  <a:lnTo>
                    <a:pt x="927" y="882"/>
                  </a:lnTo>
                  <a:lnTo>
                    <a:pt x="915" y="878"/>
                  </a:lnTo>
                  <a:lnTo>
                    <a:pt x="915" y="870"/>
                  </a:lnTo>
                  <a:lnTo>
                    <a:pt x="937" y="865"/>
                  </a:lnTo>
                  <a:lnTo>
                    <a:pt x="939" y="861"/>
                  </a:lnTo>
                  <a:lnTo>
                    <a:pt x="946" y="861"/>
                  </a:lnTo>
                  <a:lnTo>
                    <a:pt x="944" y="863"/>
                  </a:lnTo>
                  <a:lnTo>
                    <a:pt x="949" y="870"/>
                  </a:lnTo>
                  <a:lnTo>
                    <a:pt x="951" y="870"/>
                  </a:lnTo>
                  <a:lnTo>
                    <a:pt x="956" y="865"/>
                  </a:lnTo>
                  <a:lnTo>
                    <a:pt x="987" y="856"/>
                  </a:lnTo>
                  <a:lnTo>
                    <a:pt x="1042" y="822"/>
                  </a:lnTo>
                  <a:lnTo>
                    <a:pt x="1045" y="808"/>
                  </a:lnTo>
                  <a:lnTo>
                    <a:pt x="1071" y="786"/>
                  </a:lnTo>
                  <a:lnTo>
                    <a:pt x="1071" y="781"/>
                  </a:lnTo>
                  <a:lnTo>
                    <a:pt x="1059" y="767"/>
                  </a:lnTo>
                  <a:lnTo>
                    <a:pt x="1061" y="755"/>
                  </a:lnTo>
                  <a:lnTo>
                    <a:pt x="1078" y="748"/>
                  </a:lnTo>
                  <a:lnTo>
                    <a:pt x="1083" y="748"/>
                  </a:lnTo>
                  <a:lnTo>
                    <a:pt x="1081" y="762"/>
                  </a:lnTo>
                  <a:lnTo>
                    <a:pt x="1083" y="767"/>
                  </a:lnTo>
                  <a:lnTo>
                    <a:pt x="1102" y="765"/>
                  </a:lnTo>
                  <a:lnTo>
                    <a:pt x="1105" y="769"/>
                  </a:lnTo>
                  <a:lnTo>
                    <a:pt x="1143" y="753"/>
                  </a:lnTo>
                  <a:lnTo>
                    <a:pt x="1165" y="750"/>
                  </a:lnTo>
                  <a:lnTo>
                    <a:pt x="1167" y="748"/>
                  </a:lnTo>
                  <a:lnTo>
                    <a:pt x="1165" y="745"/>
                  </a:lnTo>
                  <a:lnTo>
                    <a:pt x="1162" y="743"/>
                  </a:lnTo>
                  <a:lnTo>
                    <a:pt x="1160" y="736"/>
                  </a:lnTo>
                  <a:lnTo>
                    <a:pt x="1162" y="731"/>
                  </a:lnTo>
                  <a:lnTo>
                    <a:pt x="1165" y="726"/>
                  </a:lnTo>
                  <a:lnTo>
                    <a:pt x="1172" y="719"/>
                  </a:lnTo>
                  <a:lnTo>
                    <a:pt x="1179" y="695"/>
                  </a:lnTo>
                  <a:lnTo>
                    <a:pt x="1174" y="685"/>
                  </a:lnTo>
                  <a:lnTo>
                    <a:pt x="1174" y="678"/>
                  </a:lnTo>
                  <a:lnTo>
                    <a:pt x="1174" y="673"/>
                  </a:lnTo>
                  <a:lnTo>
                    <a:pt x="1174" y="666"/>
                  </a:lnTo>
                  <a:lnTo>
                    <a:pt x="1177" y="652"/>
                  </a:lnTo>
                  <a:lnTo>
                    <a:pt x="1184" y="647"/>
                  </a:lnTo>
                  <a:lnTo>
                    <a:pt x="1189" y="637"/>
                  </a:lnTo>
                  <a:lnTo>
                    <a:pt x="1191" y="618"/>
                  </a:lnTo>
                  <a:lnTo>
                    <a:pt x="1191" y="606"/>
                  </a:lnTo>
                  <a:lnTo>
                    <a:pt x="1189" y="589"/>
                  </a:lnTo>
                  <a:lnTo>
                    <a:pt x="1182" y="577"/>
                  </a:lnTo>
                  <a:lnTo>
                    <a:pt x="1177" y="575"/>
                  </a:lnTo>
                  <a:lnTo>
                    <a:pt x="1179" y="567"/>
                  </a:lnTo>
                  <a:lnTo>
                    <a:pt x="1177" y="565"/>
                  </a:lnTo>
                  <a:lnTo>
                    <a:pt x="1172" y="553"/>
                  </a:lnTo>
                  <a:lnTo>
                    <a:pt x="1165" y="548"/>
                  </a:lnTo>
                  <a:lnTo>
                    <a:pt x="1162" y="546"/>
                  </a:lnTo>
                  <a:lnTo>
                    <a:pt x="1167" y="534"/>
                  </a:lnTo>
                  <a:lnTo>
                    <a:pt x="1160" y="519"/>
                  </a:lnTo>
                  <a:lnTo>
                    <a:pt x="1146" y="507"/>
                  </a:lnTo>
                  <a:lnTo>
                    <a:pt x="1143" y="500"/>
                  </a:lnTo>
                  <a:lnTo>
                    <a:pt x="1141" y="392"/>
                  </a:lnTo>
                  <a:lnTo>
                    <a:pt x="1141" y="337"/>
                  </a:lnTo>
                  <a:lnTo>
                    <a:pt x="1126" y="332"/>
                  </a:lnTo>
                  <a:lnTo>
                    <a:pt x="1114" y="337"/>
                  </a:lnTo>
                  <a:lnTo>
                    <a:pt x="1110" y="337"/>
                  </a:lnTo>
                  <a:lnTo>
                    <a:pt x="1098" y="327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889" name="Google Shape;117;p14">
              <a:extLst>
                <a:ext uri="{FF2B5EF4-FFF2-40B4-BE49-F238E27FC236}">
                  <a16:creationId xmlns:a16="http://schemas.microsoft.com/office/drawing/2014/main" id="{44BD022A-4C8B-874C-A0C0-620F1EC31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910" y="4516756"/>
              <a:ext cx="1198246" cy="645794"/>
            </a:xfrm>
            <a:custGeom>
              <a:avLst/>
              <a:gdLst>
                <a:gd name="T0" fmla="*/ 36195 w 629"/>
                <a:gd name="T1" fmla="*/ 0 h 339"/>
                <a:gd name="T2" fmla="*/ 1074421 w 629"/>
                <a:gd name="T3" fmla="*/ 22860 h 339"/>
                <a:gd name="T4" fmla="*/ 1143001 w 629"/>
                <a:gd name="T5" fmla="*/ 72390 h 339"/>
                <a:gd name="T6" fmla="*/ 1120141 w 629"/>
                <a:gd name="T7" fmla="*/ 100965 h 339"/>
                <a:gd name="T8" fmla="*/ 1116331 w 629"/>
                <a:gd name="T9" fmla="*/ 127635 h 339"/>
                <a:gd name="T10" fmla="*/ 1129666 w 629"/>
                <a:gd name="T11" fmla="*/ 137160 h 339"/>
                <a:gd name="T12" fmla="*/ 1148716 w 629"/>
                <a:gd name="T13" fmla="*/ 146685 h 339"/>
                <a:gd name="T14" fmla="*/ 1156336 w 629"/>
                <a:gd name="T15" fmla="*/ 182880 h 339"/>
                <a:gd name="T16" fmla="*/ 1171576 w 629"/>
                <a:gd name="T17" fmla="*/ 192405 h 339"/>
                <a:gd name="T18" fmla="*/ 1188721 w 629"/>
                <a:gd name="T19" fmla="*/ 196215 h 339"/>
                <a:gd name="T20" fmla="*/ 1194436 w 629"/>
                <a:gd name="T21" fmla="*/ 200025 h 339"/>
                <a:gd name="T22" fmla="*/ 1198246 w 629"/>
                <a:gd name="T23" fmla="*/ 645794 h 339"/>
                <a:gd name="T24" fmla="*/ 0 w 629"/>
                <a:gd name="T25" fmla="*/ 617219 h 339"/>
                <a:gd name="T26" fmla="*/ 36195 w 629"/>
                <a:gd name="T27" fmla="*/ 0 h 3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29" h="339" extrusionOk="0">
                  <a:moveTo>
                    <a:pt x="19" y="0"/>
                  </a:moveTo>
                  <a:lnTo>
                    <a:pt x="564" y="12"/>
                  </a:lnTo>
                  <a:lnTo>
                    <a:pt x="600" y="38"/>
                  </a:lnTo>
                  <a:lnTo>
                    <a:pt x="588" y="53"/>
                  </a:lnTo>
                  <a:lnTo>
                    <a:pt x="586" y="67"/>
                  </a:lnTo>
                  <a:lnTo>
                    <a:pt x="593" y="72"/>
                  </a:lnTo>
                  <a:lnTo>
                    <a:pt x="603" y="77"/>
                  </a:lnTo>
                  <a:lnTo>
                    <a:pt x="607" y="96"/>
                  </a:lnTo>
                  <a:lnTo>
                    <a:pt x="615" y="101"/>
                  </a:lnTo>
                  <a:lnTo>
                    <a:pt x="624" y="103"/>
                  </a:lnTo>
                  <a:lnTo>
                    <a:pt x="627" y="105"/>
                  </a:lnTo>
                  <a:lnTo>
                    <a:pt x="629" y="339"/>
                  </a:lnTo>
                  <a:lnTo>
                    <a:pt x="0" y="32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A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890" name="Google Shape;118;p14">
              <a:extLst>
                <a:ext uri="{FF2B5EF4-FFF2-40B4-BE49-F238E27FC236}">
                  <a16:creationId xmlns:a16="http://schemas.microsoft.com/office/drawing/2014/main" id="{46F563F4-489B-9B44-85C5-269B79D2B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7926" y="3874770"/>
              <a:ext cx="1341120" cy="664846"/>
            </a:xfrm>
            <a:custGeom>
              <a:avLst/>
              <a:gdLst>
                <a:gd name="T0" fmla="*/ 0 w 704"/>
                <a:gd name="T1" fmla="*/ 413386 h 349"/>
                <a:gd name="T2" fmla="*/ 36195 w 704"/>
                <a:gd name="T3" fmla="*/ 0 h 349"/>
                <a:gd name="T4" fmla="*/ 859155 w 704"/>
                <a:gd name="T5" fmla="*/ 45720 h 349"/>
                <a:gd name="T6" fmla="*/ 883920 w 704"/>
                <a:gd name="T7" fmla="*/ 78105 h 349"/>
                <a:gd name="T8" fmla="*/ 910590 w 704"/>
                <a:gd name="T9" fmla="*/ 78105 h 349"/>
                <a:gd name="T10" fmla="*/ 933450 w 704"/>
                <a:gd name="T11" fmla="*/ 74295 h 349"/>
                <a:gd name="T12" fmla="*/ 946785 w 704"/>
                <a:gd name="T13" fmla="*/ 83820 h 349"/>
                <a:gd name="T14" fmla="*/ 960120 w 704"/>
                <a:gd name="T15" fmla="*/ 110490 h 349"/>
                <a:gd name="T16" fmla="*/ 979170 w 704"/>
                <a:gd name="T17" fmla="*/ 114300 h 349"/>
                <a:gd name="T18" fmla="*/ 1002030 w 704"/>
                <a:gd name="T19" fmla="*/ 110490 h 349"/>
                <a:gd name="T20" fmla="*/ 1024890 w 704"/>
                <a:gd name="T21" fmla="*/ 91440 h 349"/>
                <a:gd name="T22" fmla="*/ 1051560 w 704"/>
                <a:gd name="T23" fmla="*/ 91440 h 349"/>
                <a:gd name="T24" fmla="*/ 1066800 w 704"/>
                <a:gd name="T25" fmla="*/ 100965 h 349"/>
                <a:gd name="T26" fmla="*/ 1135380 w 704"/>
                <a:gd name="T27" fmla="*/ 142875 h 349"/>
                <a:gd name="T28" fmla="*/ 1165860 w 704"/>
                <a:gd name="T29" fmla="*/ 165735 h 349"/>
                <a:gd name="T30" fmla="*/ 1165860 w 704"/>
                <a:gd name="T31" fmla="*/ 182880 h 349"/>
                <a:gd name="T32" fmla="*/ 1184910 w 704"/>
                <a:gd name="T33" fmla="*/ 198120 h 349"/>
                <a:gd name="T34" fmla="*/ 1184910 w 704"/>
                <a:gd name="T35" fmla="*/ 211455 h 349"/>
                <a:gd name="T36" fmla="*/ 1175385 w 704"/>
                <a:gd name="T37" fmla="*/ 243840 h 349"/>
                <a:gd name="T38" fmla="*/ 1194435 w 704"/>
                <a:gd name="T39" fmla="*/ 257175 h 349"/>
                <a:gd name="T40" fmla="*/ 1203960 w 704"/>
                <a:gd name="T41" fmla="*/ 289560 h 349"/>
                <a:gd name="T42" fmla="*/ 1221105 w 704"/>
                <a:gd name="T43" fmla="*/ 306705 h 349"/>
                <a:gd name="T44" fmla="*/ 1211580 w 704"/>
                <a:gd name="T45" fmla="*/ 320040 h 349"/>
                <a:gd name="T46" fmla="*/ 1221105 w 704"/>
                <a:gd name="T47" fmla="*/ 339091 h 349"/>
                <a:gd name="T48" fmla="*/ 1240155 w 704"/>
                <a:gd name="T49" fmla="*/ 352426 h 349"/>
                <a:gd name="T50" fmla="*/ 1249680 w 704"/>
                <a:gd name="T51" fmla="*/ 371476 h 349"/>
                <a:gd name="T52" fmla="*/ 1240155 w 704"/>
                <a:gd name="T53" fmla="*/ 390526 h 349"/>
                <a:gd name="T54" fmla="*/ 1234440 w 704"/>
                <a:gd name="T55" fmla="*/ 421006 h 349"/>
                <a:gd name="T56" fmla="*/ 1257300 w 704"/>
                <a:gd name="T57" fmla="*/ 430531 h 349"/>
                <a:gd name="T58" fmla="*/ 1263015 w 704"/>
                <a:gd name="T59" fmla="*/ 449581 h 349"/>
                <a:gd name="T60" fmla="*/ 1253490 w 704"/>
                <a:gd name="T61" fmla="*/ 462916 h 349"/>
                <a:gd name="T62" fmla="*/ 1257300 w 704"/>
                <a:gd name="T63" fmla="*/ 481966 h 349"/>
                <a:gd name="T64" fmla="*/ 1266825 w 704"/>
                <a:gd name="T65" fmla="*/ 495301 h 349"/>
                <a:gd name="T66" fmla="*/ 1263015 w 704"/>
                <a:gd name="T67" fmla="*/ 512446 h 349"/>
                <a:gd name="T68" fmla="*/ 1266825 w 704"/>
                <a:gd name="T69" fmla="*/ 535306 h 349"/>
                <a:gd name="T70" fmla="*/ 1276350 w 704"/>
                <a:gd name="T71" fmla="*/ 544831 h 349"/>
                <a:gd name="T72" fmla="*/ 1285875 w 704"/>
                <a:gd name="T73" fmla="*/ 563881 h 349"/>
                <a:gd name="T74" fmla="*/ 1303020 w 704"/>
                <a:gd name="T75" fmla="*/ 577216 h 349"/>
                <a:gd name="T76" fmla="*/ 1308735 w 704"/>
                <a:gd name="T77" fmla="*/ 603886 h 349"/>
                <a:gd name="T78" fmla="*/ 1331595 w 704"/>
                <a:gd name="T79" fmla="*/ 632461 h 349"/>
                <a:gd name="T80" fmla="*/ 1341120 w 704"/>
                <a:gd name="T81" fmla="*/ 636271 h 349"/>
                <a:gd name="T82" fmla="*/ 1335405 w 704"/>
                <a:gd name="T83" fmla="*/ 659131 h 349"/>
                <a:gd name="T84" fmla="*/ 1335405 w 704"/>
                <a:gd name="T85" fmla="*/ 664846 h 349"/>
                <a:gd name="T86" fmla="*/ 297180 w 704"/>
                <a:gd name="T87" fmla="*/ 641986 h 349"/>
                <a:gd name="T88" fmla="*/ 306705 w 704"/>
                <a:gd name="T89" fmla="*/ 436246 h 349"/>
                <a:gd name="T90" fmla="*/ 0 w 704"/>
                <a:gd name="T91" fmla="*/ 413386 h 34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04" h="349" extrusionOk="0">
                  <a:moveTo>
                    <a:pt x="0" y="217"/>
                  </a:moveTo>
                  <a:lnTo>
                    <a:pt x="19" y="0"/>
                  </a:lnTo>
                  <a:lnTo>
                    <a:pt x="451" y="24"/>
                  </a:lnTo>
                  <a:lnTo>
                    <a:pt x="464" y="41"/>
                  </a:lnTo>
                  <a:lnTo>
                    <a:pt x="478" y="41"/>
                  </a:lnTo>
                  <a:lnTo>
                    <a:pt x="490" y="39"/>
                  </a:lnTo>
                  <a:lnTo>
                    <a:pt x="497" y="44"/>
                  </a:lnTo>
                  <a:lnTo>
                    <a:pt x="504" y="58"/>
                  </a:lnTo>
                  <a:lnTo>
                    <a:pt x="514" y="60"/>
                  </a:lnTo>
                  <a:lnTo>
                    <a:pt x="526" y="58"/>
                  </a:lnTo>
                  <a:lnTo>
                    <a:pt x="538" y="48"/>
                  </a:lnTo>
                  <a:lnTo>
                    <a:pt x="552" y="48"/>
                  </a:lnTo>
                  <a:lnTo>
                    <a:pt x="560" y="53"/>
                  </a:lnTo>
                  <a:lnTo>
                    <a:pt x="596" y="75"/>
                  </a:lnTo>
                  <a:lnTo>
                    <a:pt x="612" y="87"/>
                  </a:lnTo>
                  <a:lnTo>
                    <a:pt x="612" y="96"/>
                  </a:lnTo>
                  <a:lnTo>
                    <a:pt x="622" y="104"/>
                  </a:lnTo>
                  <a:lnTo>
                    <a:pt x="622" y="111"/>
                  </a:lnTo>
                  <a:lnTo>
                    <a:pt x="617" y="128"/>
                  </a:lnTo>
                  <a:lnTo>
                    <a:pt x="627" y="135"/>
                  </a:lnTo>
                  <a:lnTo>
                    <a:pt x="632" y="152"/>
                  </a:lnTo>
                  <a:lnTo>
                    <a:pt x="641" y="161"/>
                  </a:lnTo>
                  <a:lnTo>
                    <a:pt x="636" y="168"/>
                  </a:lnTo>
                  <a:lnTo>
                    <a:pt x="641" y="178"/>
                  </a:lnTo>
                  <a:lnTo>
                    <a:pt x="651" y="185"/>
                  </a:lnTo>
                  <a:lnTo>
                    <a:pt x="656" y="195"/>
                  </a:lnTo>
                  <a:lnTo>
                    <a:pt x="651" y="205"/>
                  </a:lnTo>
                  <a:lnTo>
                    <a:pt x="648" y="221"/>
                  </a:lnTo>
                  <a:lnTo>
                    <a:pt x="660" y="226"/>
                  </a:lnTo>
                  <a:lnTo>
                    <a:pt x="663" y="236"/>
                  </a:lnTo>
                  <a:lnTo>
                    <a:pt x="658" y="243"/>
                  </a:lnTo>
                  <a:lnTo>
                    <a:pt x="660" y="253"/>
                  </a:lnTo>
                  <a:lnTo>
                    <a:pt x="665" y="260"/>
                  </a:lnTo>
                  <a:lnTo>
                    <a:pt x="663" y="269"/>
                  </a:lnTo>
                  <a:lnTo>
                    <a:pt x="665" y="281"/>
                  </a:lnTo>
                  <a:lnTo>
                    <a:pt x="670" y="286"/>
                  </a:lnTo>
                  <a:lnTo>
                    <a:pt x="675" y="296"/>
                  </a:lnTo>
                  <a:lnTo>
                    <a:pt x="684" y="303"/>
                  </a:lnTo>
                  <a:lnTo>
                    <a:pt x="687" y="317"/>
                  </a:lnTo>
                  <a:lnTo>
                    <a:pt x="699" y="332"/>
                  </a:lnTo>
                  <a:lnTo>
                    <a:pt x="704" y="334"/>
                  </a:lnTo>
                  <a:lnTo>
                    <a:pt x="701" y="346"/>
                  </a:lnTo>
                  <a:lnTo>
                    <a:pt x="701" y="349"/>
                  </a:lnTo>
                  <a:lnTo>
                    <a:pt x="156" y="337"/>
                  </a:lnTo>
                  <a:lnTo>
                    <a:pt x="161" y="229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F4F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891" name="Google Shape;119;p14">
              <a:extLst>
                <a:ext uri="{FF2B5EF4-FFF2-40B4-BE49-F238E27FC236}">
                  <a16:creationId xmlns:a16="http://schemas.microsoft.com/office/drawing/2014/main" id="{3FD5DC06-6C84-174A-97C8-DEB17A23F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4120" y="3274696"/>
              <a:ext cx="1135380" cy="765810"/>
            </a:xfrm>
            <a:custGeom>
              <a:avLst/>
              <a:gdLst>
                <a:gd name="T0" fmla="*/ 0 w 596"/>
                <a:gd name="T1" fmla="*/ 600075 h 402"/>
                <a:gd name="T2" fmla="*/ 32385 w 596"/>
                <a:gd name="T3" fmla="*/ 198120 h 402"/>
                <a:gd name="T4" fmla="*/ 51435 w 596"/>
                <a:gd name="T5" fmla="*/ 0 h 402"/>
                <a:gd name="T6" fmla="*/ 1112520 w 596"/>
                <a:gd name="T7" fmla="*/ 45720 h 402"/>
                <a:gd name="T8" fmla="*/ 1116330 w 596"/>
                <a:gd name="T9" fmla="*/ 60960 h 402"/>
                <a:gd name="T10" fmla="*/ 1106805 w 596"/>
                <a:gd name="T11" fmla="*/ 83820 h 402"/>
                <a:gd name="T12" fmla="*/ 1080135 w 596"/>
                <a:gd name="T13" fmla="*/ 110490 h 402"/>
                <a:gd name="T14" fmla="*/ 1080135 w 596"/>
                <a:gd name="T15" fmla="*/ 129540 h 402"/>
                <a:gd name="T16" fmla="*/ 1135380 w 596"/>
                <a:gd name="T17" fmla="*/ 179070 h 402"/>
                <a:gd name="T18" fmla="*/ 1135380 w 596"/>
                <a:gd name="T19" fmla="*/ 550545 h 402"/>
                <a:gd name="T20" fmla="*/ 1125855 w 596"/>
                <a:gd name="T21" fmla="*/ 550545 h 402"/>
                <a:gd name="T22" fmla="*/ 1112520 w 596"/>
                <a:gd name="T23" fmla="*/ 550545 h 402"/>
                <a:gd name="T24" fmla="*/ 1116330 w 596"/>
                <a:gd name="T25" fmla="*/ 563880 h 402"/>
                <a:gd name="T26" fmla="*/ 1125855 w 596"/>
                <a:gd name="T27" fmla="*/ 573405 h 402"/>
                <a:gd name="T28" fmla="*/ 1116330 w 596"/>
                <a:gd name="T29" fmla="*/ 596265 h 402"/>
                <a:gd name="T30" fmla="*/ 1125855 w 596"/>
                <a:gd name="T31" fmla="*/ 605790 h 402"/>
                <a:gd name="T32" fmla="*/ 1135380 w 596"/>
                <a:gd name="T33" fmla="*/ 636270 h 402"/>
                <a:gd name="T34" fmla="*/ 1122045 w 596"/>
                <a:gd name="T35" fmla="*/ 645795 h 402"/>
                <a:gd name="T36" fmla="*/ 1125855 w 596"/>
                <a:gd name="T37" fmla="*/ 664845 h 402"/>
                <a:gd name="T38" fmla="*/ 1106805 w 596"/>
                <a:gd name="T39" fmla="*/ 701040 h 402"/>
                <a:gd name="T40" fmla="*/ 1125855 w 596"/>
                <a:gd name="T41" fmla="*/ 737235 h 402"/>
                <a:gd name="T42" fmla="*/ 1129665 w 596"/>
                <a:gd name="T43" fmla="*/ 760095 h 402"/>
                <a:gd name="T44" fmla="*/ 1129665 w 596"/>
                <a:gd name="T45" fmla="*/ 765810 h 402"/>
                <a:gd name="T46" fmla="*/ 1099185 w 596"/>
                <a:gd name="T47" fmla="*/ 742950 h 402"/>
                <a:gd name="T48" fmla="*/ 1030605 w 596"/>
                <a:gd name="T49" fmla="*/ 701040 h 402"/>
                <a:gd name="T50" fmla="*/ 1015365 w 596"/>
                <a:gd name="T51" fmla="*/ 691515 h 402"/>
                <a:gd name="T52" fmla="*/ 988695 w 596"/>
                <a:gd name="T53" fmla="*/ 691515 h 402"/>
                <a:gd name="T54" fmla="*/ 965835 w 596"/>
                <a:gd name="T55" fmla="*/ 710565 h 402"/>
                <a:gd name="T56" fmla="*/ 942975 w 596"/>
                <a:gd name="T57" fmla="*/ 714375 h 402"/>
                <a:gd name="T58" fmla="*/ 923925 w 596"/>
                <a:gd name="T59" fmla="*/ 710565 h 402"/>
                <a:gd name="T60" fmla="*/ 910590 w 596"/>
                <a:gd name="T61" fmla="*/ 683895 h 402"/>
                <a:gd name="T62" fmla="*/ 897255 w 596"/>
                <a:gd name="T63" fmla="*/ 674370 h 402"/>
                <a:gd name="T64" fmla="*/ 874395 w 596"/>
                <a:gd name="T65" fmla="*/ 678180 h 402"/>
                <a:gd name="T66" fmla="*/ 847725 w 596"/>
                <a:gd name="T67" fmla="*/ 678180 h 402"/>
                <a:gd name="T68" fmla="*/ 822960 w 596"/>
                <a:gd name="T69" fmla="*/ 645795 h 402"/>
                <a:gd name="T70" fmla="*/ 0 w 596"/>
                <a:gd name="T71" fmla="*/ 600075 h 4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96" h="402" extrusionOk="0">
                  <a:moveTo>
                    <a:pt x="0" y="315"/>
                  </a:moveTo>
                  <a:lnTo>
                    <a:pt x="17" y="104"/>
                  </a:lnTo>
                  <a:lnTo>
                    <a:pt x="27" y="0"/>
                  </a:lnTo>
                  <a:lnTo>
                    <a:pt x="584" y="24"/>
                  </a:lnTo>
                  <a:lnTo>
                    <a:pt x="586" y="32"/>
                  </a:lnTo>
                  <a:lnTo>
                    <a:pt x="581" y="44"/>
                  </a:lnTo>
                  <a:lnTo>
                    <a:pt x="567" y="58"/>
                  </a:lnTo>
                  <a:lnTo>
                    <a:pt x="567" y="68"/>
                  </a:lnTo>
                  <a:lnTo>
                    <a:pt x="596" y="94"/>
                  </a:lnTo>
                  <a:lnTo>
                    <a:pt x="596" y="289"/>
                  </a:lnTo>
                  <a:lnTo>
                    <a:pt x="591" y="289"/>
                  </a:lnTo>
                  <a:lnTo>
                    <a:pt x="584" y="289"/>
                  </a:lnTo>
                  <a:lnTo>
                    <a:pt x="586" y="296"/>
                  </a:lnTo>
                  <a:lnTo>
                    <a:pt x="591" y="301"/>
                  </a:lnTo>
                  <a:lnTo>
                    <a:pt x="586" y="313"/>
                  </a:lnTo>
                  <a:lnTo>
                    <a:pt x="591" y="318"/>
                  </a:lnTo>
                  <a:lnTo>
                    <a:pt x="596" y="334"/>
                  </a:lnTo>
                  <a:lnTo>
                    <a:pt x="589" y="339"/>
                  </a:lnTo>
                  <a:lnTo>
                    <a:pt x="591" y="349"/>
                  </a:lnTo>
                  <a:lnTo>
                    <a:pt x="581" y="368"/>
                  </a:lnTo>
                  <a:lnTo>
                    <a:pt x="591" y="387"/>
                  </a:lnTo>
                  <a:lnTo>
                    <a:pt x="593" y="399"/>
                  </a:lnTo>
                  <a:lnTo>
                    <a:pt x="593" y="402"/>
                  </a:lnTo>
                  <a:lnTo>
                    <a:pt x="577" y="390"/>
                  </a:lnTo>
                  <a:lnTo>
                    <a:pt x="541" y="368"/>
                  </a:lnTo>
                  <a:lnTo>
                    <a:pt x="533" y="363"/>
                  </a:lnTo>
                  <a:lnTo>
                    <a:pt x="519" y="363"/>
                  </a:lnTo>
                  <a:lnTo>
                    <a:pt x="507" y="373"/>
                  </a:lnTo>
                  <a:lnTo>
                    <a:pt x="495" y="375"/>
                  </a:lnTo>
                  <a:lnTo>
                    <a:pt x="485" y="373"/>
                  </a:lnTo>
                  <a:lnTo>
                    <a:pt x="478" y="359"/>
                  </a:lnTo>
                  <a:lnTo>
                    <a:pt x="471" y="354"/>
                  </a:lnTo>
                  <a:lnTo>
                    <a:pt x="459" y="356"/>
                  </a:lnTo>
                  <a:lnTo>
                    <a:pt x="445" y="356"/>
                  </a:lnTo>
                  <a:lnTo>
                    <a:pt x="432" y="339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AD2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892" name="Google Shape;120;p14">
              <a:extLst>
                <a:ext uri="{FF2B5EF4-FFF2-40B4-BE49-F238E27FC236}">
                  <a16:creationId xmlns:a16="http://schemas.microsoft.com/office/drawing/2014/main" id="{2BAA1574-4DBD-B341-AB0C-ED9C73D84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556" y="2653666"/>
              <a:ext cx="1064894" cy="666750"/>
            </a:xfrm>
            <a:custGeom>
              <a:avLst/>
              <a:gdLst>
                <a:gd name="T0" fmla="*/ 0 w 559"/>
                <a:gd name="T1" fmla="*/ 621030 h 350"/>
                <a:gd name="T2" fmla="*/ 49530 w 559"/>
                <a:gd name="T3" fmla="*/ 0 h 350"/>
                <a:gd name="T4" fmla="*/ 323850 w 559"/>
                <a:gd name="T5" fmla="*/ 17145 h 350"/>
                <a:gd name="T6" fmla="*/ 520065 w 559"/>
                <a:gd name="T7" fmla="*/ 36195 h 350"/>
                <a:gd name="T8" fmla="*/ 979169 w 559"/>
                <a:gd name="T9" fmla="*/ 45720 h 350"/>
                <a:gd name="T10" fmla="*/ 982979 w 559"/>
                <a:gd name="T11" fmla="*/ 62865 h 350"/>
                <a:gd name="T12" fmla="*/ 996314 w 559"/>
                <a:gd name="T13" fmla="*/ 108585 h 350"/>
                <a:gd name="T14" fmla="*/ 992504 w 559"/>
                <a:gd name="T15" fmla="*/ 127635 h 350"/>
                <a:gd name="T16" fmla="*/ 986789 w 559"/>
                <a:gd name="T17" fmla="*/ 160020 h 350"/>
                <a:gd name="T18" fmla="*/ 986789 w 559"/>
                <a:gd name="T19" fmla="*/ 213360 h 350"/>
                <a:gd name="T20" fmla="*/ 1002029 w 559"/>
                <a:gd name="T21" fmla="*/ 283845 h 350"/>
                <a:gd name="T22" fmla="*/ 1019174 w 559"/>
                <a:gd name="T23" fmla="*/ 300990 h 350"/>
                <a:gd name="T24" fmla="*/ 1028699 w 559"/>
                <a:gd name="T25" fmla="*/ 360045 h 350"/>
                <a:gd name="T26" fmla="*/ 1032509 w 559"/>
                <a:gd name="T27" fmla="*/ 461010 h 350"/>
                <a:gd name="T28" fmla="*/ 1038224 w 559"/>
                <a:gd name="T29" fmla="*/ 483870 h 350"/>
                <a:gd name="T30" fmla="*/ 1038224 w 559"/>
                <a:gd name="T31" fmla="*/ 521970 h 350"/>
                <a:gd name="T32" fmla="*/ 1042034 w 559"/>
                <a:gd name="T33" fmla="*/ 535305 h 350"/>
                <a:gd name="T34" fmla="*/ 1064894 w 559"/>
                <a:gd name="T35" fmla="*/ 607695 h 350"/>
                <a:gd name="T36" fmla="*/ 1061084 w 559"/>
                <a:gd name="T37" fmla="*/ 636270 h 350"/>
                <a:gd name="T38" fmla="*/ 1061084 w 559"/>
                <a:gd name="T39" fmla="*/ 666750 h 350"/>
                <a:gd name="T40" fmla="*/ 0 w 559"/>
                <a:gd name="T41" fmla="*/ 621030 h 3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59" h="350" extrusionOk="0">
                  <a:moveTo>
                    <a:pt x="0" y="326"/>
                  </a:moveTo>
                  <a:lnTo>
                    <a:pt x="26" y="0"/>
                  </a:lnTo>
                  <a:lnTo>
                    <a:pt x="170" y="9"/>
                  </a:lnTo>
                  <a:lnTo>
                    <a:pt x="273" y="19"/>
                  </a:lnTo>
                  <a:lnTo>
                    <a:pt x="514" y="24"/>
                  </a:lnTo>
                  <a:lnTo>
                    <a:pt x="516" y="33"/>
                  </a:lnTo>
                  <a:lnTo>
                    <a:pt x="523" y="57"/>
                  </a:lnTo>
                  <a:lnTo>
                    <a:pt x="521" y="67"/>
                  </a:lnTo>
                  <a:lnTo>
                    <a:pt x="518" y="84"/>
                  </a:lnTo>
                  <a:lnTo>
                    <a:pt x="518" y="112"/>
                  </a:lnTo>
                  <a:lnTo>
                    <a:pt x="526" y="149"/>
                  </a:lnTo>
                  <a:lnTo>
                    <a:pt x="535" y="158"/>
                  </a:lnTo>
                  <a:lnTo>
                    <a:pt x="540" y="189"/>
                  </a:lnTo>
                  <a:lnTo>
                    <a:pt x="542" y="242"/>
                  </a:lnTo>
                  <a:lnTo>
                    <a:pt x="545" y="254"/>
                  </a:lnTo>
                  <a:lnTo>
                    <a:pt x="545" y="274"/>
                  </a:lnTo>
                  <a:lnTo>
                    <a:pt x="547" y="281"/>
                  </a:lnTo>
                  <a:lnTo>
                    <a:pt x="559" y="319"/>
                  </a:lnTo>
                  <a:lnTo>
                    <a:pt x="557" y="334"/>
                  </a:lnTo>
                  <a:lnTo>
                    <a:pt x="557" y="350"/>
                  </a:lnTo>
                  <a:lnTo>
                    <a:pt x="0" y="326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893" name="Google Shape;121;p14">
              <a:extLst>
                <a:ext uri="{FF2B5EF4-FFF2-40B4-BE49-F238E27FC236}">
                  <a16:creationId xmlns:a16="http://schemas.microsoft.com/office/drawing/2014/main" id="{94774CF7-4B71-D844-8147-9977F21DB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9640" y="2423160"/>
              <a:ext cx="1655446" cy="1049656"/>
            </a:xfrm>
            <a:custGeom>
              <a:avLst/>
              <a:gdLst>
                <a:gd name="T0" fmla="*/ 581025 w 869"/>
                <a:gd name="T1" fmla="*/ 925831 h 551"/>
                <a:gd name="T2" fmla="*/ 565785 w 869"/>
                <a:gd name="T3" fmla="*/ 1030606 h 551"/>
                <a:gd name="T4" fmla="*/ 542925 w 869"/>
                <a:gd name="T5" fmla="*/ 988696 h 551"/>
                <a:gd name="T6" fmla="*/ 506730 w 869"/>
                <a:gd name="T7" fmla="*/ 984886 h 551"/>
                <a:gd name="T8" fmla="*/ 466725 w 869"/>
                <a:gd name="T9" fmla="*/ 998221 h 551"/>
                <a:gd name="T10" fmla="*/ 443865 w 869"/>
                <a:gd name="T11" fmla="*/ 994411 h 551"/>
                <a:gd name="T12" fmla="*/ 398145 w 869"/>
                <a:gd name="T13" fmla="*/ 984886 h 551"/>
                <a:gd name="T14" fmla="*/ 369570 w 869"/>
                <a:gd name="T15" fmla="*/ 998221 h 551"/>
                <a:gd name="T16" fmla="*/ 323850 w 869"/>
                <a:gd name="T17" fmla="*/ 984886 h 551"/>
                <a:gd name="T18" fmla="*/ 306705 w 869"/>
                <a:gd name="T19" fmla="*/ 1007746 h 551"/>
                <a:gd name="T20" fmla="*/ 278130 w 869"/>
                <a:gd name="T21" fmla="*/ 975361 h 551"/>
                <a:gd name="T22" fmla="*/ 283845 w 869"/>
                <a:gd name="T23" fmla="*/ 939166 h 551"/>
                <a:gd name="T24" fmla="*/ 264795 w 869"/>
                <a:gd name="T25" fmla="*/ 906781 h 551"/>
                <a:gd name="T26" fmla="*/ 232410 w 869"/>
                <a:gd name="T27" fmla="*/ 880111 h 551"/>
                <a:gd name="T28" fmla="*/ 241935 w 869"/>
                <a:gd name="T29" fmla="*/ 851536 h 551"/>
                <a:gd name="T30" fmla="*/ 215265 w 869"/>
                <a:gd name="T31" fmla="*/ 802006 h 551"/>
                <a:gd name="T32" fmla="*/ 219075 w 869"/>
                <a:gd name="T33" fmla="*/ 733426 h 551"/>
                <a:gd name="T34" fmla="*/ 205740 w 869"/>
                <a:gd name="T35" fmla="*/ 723901 h 551"/>
                <a:gd name="T36" fmla="*/ 196215 w 869"/>
                <a:gd name="T37" fmla="*/ 704851 h 551"/>
                <a:gd name="T38" fmla="*/ 146685 w 869"/>
                <a:gd name="T39" fmla="*/ 742951 h 551"/>
                <a:gd name="T40" fmla="*/ 108585 w 869"/>
                <a:gd name="T41" fmla="*/ 720091 h 551"/>
                <a:gd name="T42" fmla="*/ 114300 w 869"/>
                <a:gd name="T43" fmla="*/ 691516 h 551"/>
                <a:gd name="T44" fmla="*/ 137160 w 869"/>
                <a:gd name="T45" fmla="*/ 655321 h 551"/>
                <a:gd name="T46" fmla="*/ 137160 w 869"/>
                <a:gd name="T47" fmla="*/ 636271 h 551"/>
                <a:gd name="T48" fmla="*/ 150495 w 869"/>
                <a:gd name="T49" fmla="*/ 596266 h 551"/>
                <a:gd name="T50" fmla="*/ 177165 w 869"/>
                <a:gd name="T51" fmla="*/ 518160 h 551"/>
                <a:gd name="T52" fmla="*/ 140970 w 869"/>
                <a:gd name="T53" fmla="*/ 499110 h 551"/>
                <a:gd name="T54" fmla="*/ 114300 w 869"/>
                <a:gd name="T55" fmla="*/ 481965 h 551"/>
                <a:gd name="T56" fmla="*/ 100965 w 869"/>
                <a:gd name="T57" fmla="*/ 430530 h 551"/>
                <a:gd name="T58" fmla="*/ 40005 w 869"/>
                <a:gd name="T59" fmla="*/ 344805 h 551"/>
                <a:gd name="T60" fmla="*/ 13335 w 869"/>
                <a:gd name="T61" fmla="*/ 312420 h 551"/>
                <a:gd name="T62" fmla="*/ 32385 w 869"/>
                <a:gd name="T63" fmla="*/ 280035 h 551"/>
                <a:gd name="T64" fmla="*/ 0 w 869"/>
                <a:gd name="T65" fmla="*/ 192405 h 551"/>
                <a:gd name="T66" fmla="*/ 186690 w 869"/>
                <a:gd name="T67" fmla="*/ 22860 h 551"/>
                <a:gd name="T68" fmla="*/ 1005841 w 869"/>
                <a:gd name="T69" fmla="*/ 165735 h 551"/>
                <a:gd name="T70" fmla="*/ 1605916 w 869"/>
                <a:gd name="T71" fmla="*/ 851536 h 55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69" h="551" extrusionOk="0">
                  <a:moveTo>
                    <a:pt x="833" y="551"/>
                  </a:moveTo>
                  <a:lnTo>
                    <a:pt x="305" y="486"/>
                  </a:lnTo>
                  <a:lnTo>
                    <a:pt x="297" y="539"/>
                  </a:lnTo>
                  <a:lnTo>
                    <a:pt x="297" y="541"/>
                  </a:lnTo>
                  <a:lnTo>
                    <a:pt x="288" y="532"/>
                  </a:lnTo>
                  <a:lnTo>
                    <a:pt x="285" y="519"/>
                  </a:lnTo>
                  <a:lnTo>
                    <a:pt x="276" y="507"/>
                  </a:lnTo>
                  <a:lnTo>
                    <a:pt x="266" y="517"/>
                  </a:lnTo>
                  <a:lnTo>
                    <a:pt x="266" y="524"/>
                  </a:lnTo>
                  <a:lnTo>
                    <a:pt x="245" y="524"/>
                  </a:lnTo>
                  <a:lnTo>
                    <a:pt x="242" y="527"/>
                  </a:lnTo>
                  <a:lnTo>
                    <a:pt x="233" y="522"/>
                  </a:lnTo>
                  <a:lnTo>
                    <a:pt x="211" y="519"/>
                  </a:lnTo>
                  <a:lnTo>
                    <a:pt x="209" y="517"/>
                  </a:lnTo>
                  <a:lnTo>
                    <a:pt x="201" y="517"/>
                  </a:lnTo>
                  <a:lnTo>
                    <a:pt x="194" y="524"/>
                  </a:lnTo>
                  <a:lnTo>
                    <a:pt x="187" y="522"/>
                  </a:lnTo>
                  <a:lnTo>
                    <a:pt x="170" y="517"/>
                  </a:lnTo>
                  <a:lnTo>
                    <a:pt x="165" y="519"/>
                  </a:lnTo>
                  <a:lnTo>
                    <a:pt x="161" y="529"/>
                  </a:lnTo>
                  <a:lnTo>
                    <a:pt x="151" y="524"/>
                  </a:lnTo>
                  <a:lnTo>
                    <a:pt x="146" y="512"/>
                  </a:lnTo>
                  <a:lnTo>
                    <a:pt x="146" y="507"/>
                  </a:lnTo>
                  <a:lnTo>
                    <a:pt x="149" y="493"/>
                  </a:lnTo>
                  <a:lnTo>
                    <a:pt x="146" y="486"/>
                  </a:lnTo>
                  <a:lnTo>
                    <a:pt x="139" y="476"/>
                  </a:lnTo>
                  <a:lnTo>
                    <a:pt x="129" y="476"/>
                  </a:lnTo>
                  <a:lnTo>
                    <a:pt x="122" y="462"/>
                  </a:lnTo>
                  <a:lnTo>
                    <a:pt x="127" y="455"/>
                  </a:lnTo>
                  <a:lnTo>
                    <a:pt x="127" y="447"/>
                  </a:lnTo>
                  <a:lnTo>
                    <a:pt x="117" y="435"/>
                  </a:lnTo>
                  <a:lnTo>
                    <a:pt x="113" y="421"/>
                  </a:lnTo>
                  <a:lnTo>
                    <a:pt x="113" y="399"/>
                  </a:lnTo>
                  <a:lnTo>
                    <a:pt x="115" y="385"/>
                  </a:lnTo>
                  <a:lnTo>
                    <a:pt x="110" y="383"/>
                  </a:lnTo>
                  <a:lnTo>
                    <a:pt x="108" y="380"/>
                  </a:lnTo>
                  <a:lnTo>
                    <a:pt x="105" y="373"/>
                  </a:lnTo>
                  <a:lnTo>
                    <a:pt x="103" y="370"/>
                  </a:lnTo>
                  <a:lnTo>
                    <a:pt x="101" y="373"/>
                  </a:lnTo>
                  <a:lnTo>
                    <a:pt x="77" y="390"/>
                  </a:lnTo>
                  <a:lnTo>
                    <a:pt x="72" y="392"/>
                  </a:lnTo>
                  <a:lnTo>
                    <a:pt x="57" y="378"/>
                  </a:lnTo>
                  <a:lnTo>
                    <a:pt x="60" y="368"/>
                  </a:lnTo>
                  <a:lnTo>
                    <a:pt x="60" y="363"/>
                  </a:lnTo>
                  <a:lnTo>
                    <a:pt x="60" y="354"/>
                  </a:lnTo>
                  <a:lnTo>
                    <a:pt x="72" y="344"/>
                  </a:lnTo>
                  <a:lnTo>
                    <a:pt x="74" y="334"/>
                  </a:lnTo>
                  <a:lnTo>
                    <a:pt x="72" y="334"/>
                  </a:lnTo>
                  <a:lnTo>
                    <a:pt x="72" y="318"/>
                  </a:lnTo>
                  <a:lnTo>
                    <a:pt x="79" y="313"/>
                  </a:lnTo>
                  <a:lnTo>
                    <a:pt x="77" y="306"/>
                  </a:lnTo>
                  <a:lnTo>
                    <a:pt x="93" y="272"/>
                  </a:lnTo>
                  <a:lnTo>
                    <a:pt x="89" y="265"/>
                  </a:lnTo>
                  <a:lnTo>
                    <a:pt x="74" y="262"/>
                  </a:lnTo>
                  <a:lnTo>
                    <a:pt x="72" y="255"/>
                  </a:lnTo>
                  <a:lnTo>
                    <a:pt x="60" y="253"/>
                  </a:lnTo>
                  <a:lnTo>
                    <a:pt x="55" y="241"/>
                  </a:lnTo>
                  <a:lnTo>
                    <a:pt x="53" y="226"/>
                  </a:lnTo>
                  <a:lnTo>
                    <a:pt x="41" y="197"/>
                  </a:lnTo>
                  <a:lnTo>
                    <a:pt x="21" y="181"/>
                  </a:lnTo>
                  <a:lnTo>
                    <a:pt x="14" y="169"/>
                  </a:lnTo>
                  <a:lnTo>
                    <a:pt x="7" y="164"/>
                  </a:lnTo>
                  <a:lnTo>
                    <a:pt x="12" y="159"/>
                  </a:lnTo>
                  <a:lnTo>
                    <a:pt x="17" y="147"/>
                  </a:lnTo>
                  <a:lnTo>
                    <a:pt x="12" y="130"/>
                  </a:lnTo>
                  <a:lnTo>
                    <a:pt x="0" y="101"/>
                  </a:lnTo>
                  <a:lnTo>
                    <a:pt x="19" y="0"/>
                  </a:lnTo>
                  <a:lnTo>
                    <a:pt x="98" y="12"/>
                  </a:lnTo>
                  <a:lnTo>
                    <a:pt x="312" y="48"/>
                  </a:lnTo>
                  <a:lnTo>
                    <a:pt x="528" y="87"/>
                  </a:lnTo>
                  <a:lnTo>
                    <a:pt x="869" y="121"/>
                  </a:lnTo>
                  <a:lnTo>
                    <a:pt x="843" y="447"/>
                  </a:lnTo>
                  <a:lnTo>
                    <a:pt x="833" y="551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894" name="Google Shape;122;p14">
              <a:extLst>
                <a:ext uri="{FF2B5EF4-FFF2-40B4-BE49-F238E27FC236}">
                  <a16:creationId xmlns:a16="http://schemas.microsoft.com/office/drawing/2014/main" id="{8C389A77-5D3C-D24C-A20F-A7F537078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6840" y="3348990"/>
              <a:ext cx="1129666" cy="939166"/>
            </a:xfrm>
            <a:custGeom>
              <a:avLst/>
              <a:gdLst>
                <a:gd name="T0" fmla="*/ 1061086 w 593"/>
                <a:gd name="T1" fmla="*/ 939166 h 493"/>
                <a:gd name="T2" fmla="*/ 1097281 w 593"/>
                <a:gd name="T3" fmla="*/ 525781 h 493"/>
                <a:gd name="T4" fmla="*/ 1129666 w 593"/>
                <a:gd name="T5" fmla="*/ 123825 h 493"/>
                <a:gd name="T6" fmla="*/ 123825 w 593"/>
                <a:gd name="T7" fmla="*/ 0 h 493"/>
                <a:gd name="T8" fmla="*/ 108585 w 593"/>
                <a:gd name="T9" fmla="*/ 100965 h 493"/>
                <a:gd name="T10" fmla="*/ 36195 w 593"/>
                <a:gd name="T11" fmla="*/ 609601 h 493"/>
                <a:gd name="T12" fmla="*/ 32385 w 593"/>
                <a:gd name="T13" fmla="*/ 609601 h 493"/>
                <a:gd name="T14" fmla="*/ 0 w 593"/>
                <a:gd name="T15" fmla="*/ 805816 h 493"/>
                <a:gd name="T16" fmla="*/ 300990 w 593"/>
                <a:gd name="T17" fmla="*/ 855346 h 493"/>
                <a:gd name="T18" fmla="*/ 1061086 w 593"/>
                <a:gd name="T19" fmla="*/ 939166 h 4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93" h="493" extrusionOk="0">
                  <a:moveTo>
                    <a:pt x="557" y="493"/>
                  </a:moveTo>
                  <a:lnTo>
                    <a:pt x="576" y="276"/>
                  </a:lnTo>
                  <a:lnTo>
                    <a:pt x="593" y="65"/>
                  </a:lnTo>
                  <a:lnTo>
                    <a:pt x="65" y="0"/>
                  </a:lnTo>
                  <a:lnTo>
                    <a:pt x="57" y="53"/>
                  </a:lnTo>
                  <a:lnTo>
                    <a:pt x="19" y="320"/>
                  </a:lnTo>
                  <a:lnTo>
                    <a:pt x="17" y="320"/>
                  </a:lnTo>
                  <a:lnTo>
                    <a:pt x="0" y="423"/>
                  </a:lnTo>
                  <a:lnTo>
                    <a:pt x="158" y="449"/>
                  </a:lnTo>
                  <a:lnTo>
                    <a:pt x="557" y="493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895" name="Google Shape;123;p14">
              <a:extLst>
                <a:ext uri="{FF2B5EF4-FFF2-40B4-BE49-F238E27FC236}">
                  <a16:creationId xmlns:a16="http://schemas.microsoft.com/office/drawing/2014/main" id="{D1868929-2D65-7144-A4BC-0F61711F3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246" y="4204336"/>
              <a:ext cx="1175384" cy="929640"/>
            </a:xfrm>
            <a:custGeom>
              <a:avLst/>
              <a:gdLst>
                <a:gd name="T0" fmla="*/ 0 w 617"/>
                <a:gd name="T1" fmla="*/ 811530 h 488"/>
                <a:gd name="T2" fmla="*/ 108585 w 617"/>
                <a:gd name="T3" fmla="*/ 0 h 488"/>
                <a:gd name="T4" fmla="*/ 868679 w 617"/>
                <a:gd name="T5" fmla="*/ 83820 h 488"/>
                <a:gd name="T6" fmla="*/ 1175384 w 617"/>
                <a:gd name="T7" fmla="*/ 106680 h 488"/>
                <a:gd name="T8" fmla="*/ 1165859 w 617"/>
                <a:gd name="T9" fmla="*/ 312420 h 488"/>
                <a:gd name="T10" fmla="*/ 1129664 w 617"/>
                <a:gd name="T11" fmla="*/ 929640 h 488"/>
                <a:gd name="T12" fmla="*/ 969644 w 617"/>
                <a:gd name="T13" fmla="*/ 920115 h 488"/>
                <a:gd name="T14" fmla="*/ 0 w 617"/>
                <a:gd name="T15" fmla="*/ 811530 h 4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17" h="488" extrusionOk="0">
                  <a:moveTo>
                    <a:pt x="0" y="426"/>
                  </a:moveTo>
                  <a:lnTo>
                    <a:pt x="57" y="0"/>
                  </a:lnTo>
                  <a:lnTo>
                    <a:pt x="456" y="44"/>
                  </a:lnTo>
                  <a:lnTo>
                    <a:pt x="617" y="56"/>
                  </a:lnTo>
                  <a:lnTo>
                    <a:pt x="612" y="164"/>
                  </a:lnTo>
                  <a:lnTo>
                    <a:pt x="593" y="488"/>
                  </a:lnTo>
                  <a:lnTo>
                    <a:pt x="509" y="483"/>
                  </a:lnTo>
                  <a:lnTo>
                    <a:pt x="0" y="426"/>
                  </a:lnTo>
                  <a:close/>
                </a:path>
              </a:pathLst>
            </a:custGeom>
            <a:solidFill>
              <a:srgbClr val="E24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896" name="Google Shape;124;p14">
              <a:extLst>
                <a:ext uri="{FF2B5EF4-FFF2-40B4-BE49-F238E27FC236}">
                  <a16:creationId xmlns:a16="http://schemas.microsoft.com/office/drawing/2014/main" id="{0BD3C1F4-F941-FF44-9DDC-A5B5AE608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430" y="3880486"/>
              <a:ext cx="914400" cy="1135380"/>
            </a:xfrm>
            <a:custGeom>
              <a:avLst/>
              <a:gdLst>
                <a:gd name="T0" fmla="*/ 805815 w 480"/>
                <a:gd name="T1" fmla="*/ 1135380 h 596"/>
                <a:gd name="T2" fmla="*/ 914400 w 480"/>
                <a:gd name="T3" fmla="*/ 323850 h 596"/>
                <a:gd name="T4" fmla="*/ 613410 w 480"/>
                <a:gd name="T5" fmla="*/ 274320 h 596"/>
                <a:gd name="T6" fmla="*/ 645795 w 480"/>
                <a:gd name="T7" fmla="*/ 78105 h 596"/>
                <a:gd name="T8" fmla="*/ 196215 w 480"/>
                <a:gd name="T9" fmla="*/ 0 h 596"/>
                <a:gd name="T10" fmla="*/ 0 w 480"/>
                <a:gd name="T11" fmla="*/ 1011555 h 596"/>
                <a:gd name="T12" fmla="*/ 805815 w 480"/>
                <a:gd name="T13" fmla="*/ 1135380 h 5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0" h="596" extrusionOk="0">
                  <a:moveTo>
                    <a:pt x="423" y="596"/>
                  </a:moveTo>
                  <a:lnTo>
                    <a:pt x="480" y="170"/>
                  </a:lnTo>
                  <a:lnTo>
                    <a:pt x="322" y="144"/>
                  </a:lnTo>
                  <a:lnTo>
                    <a:pt x="339" y="41"/>
                  </a:lnTo>
                  <a:lnTo>
                    <a:pt x="103" y="0"/>
                  </a:lnTo>
                  <a:lnTo>
                    <a:pt x="0" y="531"/>
                  </a:lnTo>
                  <a:lnTo>
                    <a:pt x="423" y="596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897" name="Google Shape;125;p14">
              <a:extLst>
                <a:ext uri="{FF2B5EF4-FFF2-40B4-BE49-F238E27FC236}">
                  <a16:creationId xmlns:a16="http://schemas.microsoft.com/office/drawing/2014/main" id="{55AD383E-8825-D041-A8C1-EB25B67DB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780" y="2396490"/>
              <a:ext cx="969646" cy="1562100"/>
            </a:xfrm>
            <a:custGeom>
              <a:avLst/>
              <a:gdLst>
                <a:gd name="T0" fmla="*/ 440055 w 509"/>
                <a:gd name="T1" fmla="*/ 26670 h 820"/>
                <a:gd name="T2" fmla="*/ 426720 w 509"/>
                <a:gd name="T3" fmla="*/ 274320 h 820"/>
                <a:gd name="T4" fmla="*/ 426720 w 509"/>
                <a:gd name="T5" fmla="*/ 329565 h 820"/>
                <a:gd name="T6" fmla="*/ 430530 w 509"/>
                <a:gd name="T7" fmla="*/ 348615 h 820"/>
                <a:gd name="T8" fmla="*/ 481965 w 509"/>
                <a:gd name="T9" fmla="*/ 401955 h 820"/>
                <a:gd name="T10" fmla="*/ 508636 w 509"/>
                <a:gd name="T11" fmla="*/ 485775 h 820"/>
                <a:gd name="T12" fmla="*/ 541021 w 509"/>
                <a:gd name="T13" fmla="*/ 512445 h 820"/>
                <a:gd name="T14" fmla="*/ 573406 w 509"/>
                <a:gd name="T15" fmla="*/ 531495 h 820"/>
                <a:gd name="T16" fmla="*/ 550546 w 509"/>
                <a:gd name="T17" fmla="*/ 609600 h 820"/>
                <a:gd name="T18" fmla="*/ 541021 w 509"/>
                <a:gd name="T19" fmla="*/ 632460 h 820"/>
                <a:gd name="T20" fmla="*/ 544831 w 509"/>
                <a:gd name="T21" fmla="*/ 662940 h 820"/>
                <a:gd name="T22" fmla="*/ 518161 w 509"/>
                <a:gd name="T23" fmla="*/ 701040 h 820"/>
                <a:gd name="T24" fmla="*/ 518161 w 509"/>
                <a:gd name="T25" fmla="*/ 727710 h 820"/>
                <a:gd name="T26" fmla="*/ 541021 w 509"/>
                <a:gd name="T27" fmla="*/ 773430 h 820"/>
                <a:gd name="T28" fmla="*/ 596266 w 509"/>
                <a:gd name="T29" fmla="*/ 737235 h 820"/>
                <a:gd name="T30" fmla="*/ 603886 w 509"/>
                <a:gd name="T31" fmla="*/ 737235 h 820"/>
                <a:gd name="T32" fmla="*/ 613411 w 509"/>
                <a:gd name="T33" fmla="*/ 756285 h 820"/>
                <a:gd name="T34" fmla="*/ 619126 w 509"/>
                <a:gd name="T35" fmla="*/ 786765 h 820"/>
                <a:gd name="T36" fmla="*/ 626746 w 509"/>
                <a:gd name="T37" fmla="*/ 855345 h 820"/>
                <a:gd name="T38" fmla="*/ 645796 w 509"/>
                <a:gd name="T39" fmla="*/ 893445 h 820"/>
                <a:gd name="T40" fmla="*/ 649606 w 509"/>
                <a:gd name="T41" fmla="*/ 933450 h 820"/>
                <a:gd name="T42" fmla="*/ 681991 w 509"/>
                <a:gd name="T43" fmla="*/ 952500 h 820"/>
                <a:gd name="T44" fmla="*/ 681991 w 509"/>
                <a:gd name="T45" fmla="*/ 992505 h 820"/>
                <a:gd name="T46" fmla="*/ 691516 w 509"/>
                <a:gd name="T47" fmla="*/ 1024890 h 820"/>
                <a:gd name="T48" fmla="*/ 718186 w 509"/>
                <a:gd name="T49" fmla="*/ 1015365 h 820"/>
                <a:gd name="T50" fmla="*/ 760096 w 509"/>
                <a:gd name="T51" fmla="*/ 1021080 h 820"/>
                <a:gd name="T52" fmla="*/ 786766 w 509"/>
                <a:gd name="T53" fmla="*/ 1011555 h 820"/>
                <a:gd name="T54" fmla="*/ 805816 w 509"/>
                <a:gd name="T55" fmla="*/ 1015365 h 820"/>
                <a:gd name="T56" fmla="*/ 864871 w 509"/>
                <a:gd name="T57" fmla="*/ 1030605 h 820"/>
                <a:gd name="T58" fmla="*/ 910591 w 509"/>
                <a:gd name="T59" fmla="*/ 1024890 h 820"/>
                <a:gd name="T60" fmla="*/ 929641 w 509"/>
                <a:gd name="T61" fmla="*/ 992505 h 820"/>
                <a:gd name="T62" fmla="*/ 952501 w 509"/>
                <a:gd name="T63" fmla="*/ 1040130 h 820"/>
                <a:gd name="T64" fmla="*/ 969646 w 509"/>
                <a:gd name="T65" fmla="*/ 1053465 h 820"/>
                <a:gd name="T66" fmla="*/ 893446 w 509"/>
                <a:gd name="T67" fmla="*/ 1562100 h 820"/>
                <a:gd name="T68" fmla="*/ 0 w 509"/>
                <a:gd name="T69" fmla="*/ 1386840 h 820"/>
                <a:gd name="T70" fmla="*/ 100965 w 509"/>
                <a:gd name="T71" fmla="*/ 1002030 h 820"/>
                <a:gd name="T72" fmla="*/ 106680 w 509"/>
                <a:gd name="T73" fmla="*/ 975360 h 820"/>
                <a:gd name="T74" fmla="*/ 114300 w 509"/>
                <a:gd name="T75" fmla="*/ 956310 h 820"/>
                <a:gd name="T76" fmla="*/ 83820 w 509"/>
                <a:gd name="T77" fmla="*/ 929640 h 820"/>
                <a:gd name="T78" fmla="*/ 83820 w 509"/>
                <a:gd name="T79" fmla="*/ 893445 h 820"/>
                <a:gd name="T80" fmla="*/ 142875 w 509"/>
                <a:gd name="T81" fmla="*/ 824865 h 820"/>
                <a:gd name="T82" fmla="*/ 156210 w 509"/>
                <a:gd name="T83" fmla="*/ 796290 h 820"/>
                <a:gd name="T84" fmla="*/ 243840 w 509"/>
                <a:gd name="T85" fmla="*/ 672465 h 820"/>
                <a:gd name="T86" fmla="*/ 220980 w 509"/>
                <a:gd name="T87" fmla="*/ 632460 h 820"/>
                <a:gd name="T88" fmla="*/ 198120 w 509"/>
                <a:gd name="T89" fmla="*/ 613410 h 820"/>
                <a:gd name="T90" fmla="*/ 188595 w 509"/>
                <a:gd name="T91" fmla="*/ 567690 h 820"/>
                <a:gd name="T92" fmla="*/ 201930 w 509"/>
                <a:gd name="T93" fmla="*/ 548640 h 820"/>
                <a:gd name="T94" fmla="*/ 188595 w 509"/>
                <a:gd name="T95" fmla="*/ 512445 h 820"/>
                <a:gd name="T96" fmla="*/ 306705 w 509"/>
                <a:gd name="T97" fmla="*/ 0 h 82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09" h="820" extrusionOk="0">
                  <a:moveTo>
                    <a:pt x="161" y="0"/>
                  </a:moveTo>
                  <a:lnTo>
                    <a:pt x="231" y="14"/>
                  </a:lnTo>
                  <a:lnTo>
                    <a:pt x="212" y="115"/>
                  </a:lnTo>
                  <a:lnTo>
                    <a:pt x="224" y="144"/>
                  </a:lnTo>
                  <a:lnTo>
                    <a:pt x="229" y="161"/>
                  </a:lnTo>
                  <a:lnTo>
                    <a:pt x="224" y="173"/>
                  </a:lnTo>
                  <a:lnTo>
                    <a:pt x="219" y="178"/>
                  </a:lnTo>
                  <a:lnTo>
                    <a:pt x="226" y="183"/>
                  </a:lnTo>
                  <a:lnTo>
                    <a:pt x="233" y="195"/>
                  </a:lnTo>
                  <a:lnTo>
                    <a:pt x="253" y="211"/>
                  </a:lnTo>
                  <a:lnTo>
                    <a:pt x="265" y="240"/>
                  </a:lnTo>
                  <a:lnTo>
                    <a:pt x="267" y="255"/>
                  </a:lnTo>
                  <a:lnTo>
                    <a:pt x="272" y="267"/>
                  </a:lnTo>
                  <a:lnTo>
                    <a:pt x="284" y="269"/>
                  </a:lnTo>
                  <a:lnTo>
                    <a:pt x="286" y="276"/>
                  </a:lnTo>
                  <a:lnTo>
                    <a:pt x="301" y="279"/>
                  </a:lnTo>
                  <a:lnTo>
                    <a:pt x="305" y="286"/>
                  </a:lnTo>
                  <a:lnTo>
                    <a:pt x="289" y="320"/>
                  </a:lnTo>
                  <a:lnTo>
                    <a:pt x="291" y="327"/>
                  </a:lnTo>
                  <a:lnTo>
                    <a:pt x="284" y="332"/>
                  </a:lnTo>
                  <a:lnTo>
                    <a:pt x="284" y="348"/>
                  </a:lnTo>
                  <a:lnTo>
                    <a:pt x="286" y="348"/>
                  </a:lnTo>
                  <a:lnTo>
                    <a:pt x="284" y="358"/>
                  </a:lnTo>
                  <a:lnTo>
                    <a:pt x="272" y="368"/>
                  </a:lnTo>
                  <a:lnTo>
                    <a:pt x="272" y="377"/>
                  </a:lnTo>
                  <a:lnTo>
                    <a:pt x="272" y="382"/>
                  </a:lnTo>
                  <a:lnTo>
                    <a:pt x="269" y="392"/>
                  </a:lnTo>
                  <a:lnTo>
                    <a:pt x="284" y="406"/>
                  </a:lnTo>
                  <a:lnTo>
                    <a:pt x="289" y="404"/>
                  </a:lnTo>
                  <a:lnTo>
                    <a:pt x="313" y="387"/>
                  </a:lnTo>
                  <a:lnTo>
                    <a:pt x="315" y="384"/>
                  </a:lnTo>
                  <a:lnTo>
                    <a:pt x="317" y="387"/>
                  </a:lnTo>
                  <a:lnTo>
                    <a:pt x="320" y="394"/>
                  </a:lnTo>
                  <a:lnTo>
                    <a:pt x="322" y="397"/>
                  </a:lnTo>
                  <a:lnTo>
                    <a:pt x="327" y="399"/>
                  </a:lnTo>
                  <a:lnTo>
                    <a:pt x="325" y="413"/>
                  </a:lnTo>
                  <a:lnTo>
                    <a:pt x="325" y="435"/>
                  </a:lnTo>
                  <a:lnTo>
                    <a:pt x="329" y="449"/>
                  </a:lnTo>
                  <a:lnTo>
                    <a:pt x="339" y="461"/>
                  </a:lnTo>
                  <a:lnTo>
                    <a:pt x="339" y="469"/>
                  </a:lnTo>
                  <a:lnTo>
                    <a:pt x="334" y="476"/>
                  </a:lnTo>
                  <a:lnTo>
                    <a:pt x="341" y="490"/>
                  </a:lnTo>
                  <a:lnTo>
                    <a:pt x="351" y="490"/>
                  </a:lnTo>
                  <a:lnTo>
                    <a:pt x="358" y="500"/>
                  </a:lnTo>
                  <a:lnTo>
                    <a:pt x="361" y="507"/>
                  </a:lnTo>
                  <a:lnTo>
                    <a:pt x="358" y="521"/>
                  </a:lnTo>
                  <a:lnTo>
                    <a:pt x="358" y="526"/>
                  </a:lnTo>
                  <a:lnTo>
                    <a:pt x="363" y="538"/>
                  </a:lnTo>
                  <a:lnTo>
                    <a:pt x="373" y="543"/>
                  </a:lnTo>
                  <a:lnTo>
                    <a:pt x="377" y="533"/>
                  </a:lnTo>
                  <a:lnTo>
                    <a:pt x="382" y="531"/>
                  </a:lnTo>
                  <a:lnTo>
                    <a:pt x="399" y="536"/>
                  </a:lnTo>
                  <a:lnTo>
                    <a:pt x="406" y="538"/>
                  </a:lnTo>
                  <a:lnTo>
                    <a:pt x="413" y="531"/>
                  </a:lnTo>
                  <a:lnTo>
                    <a:pt x="421" y="531"/>
                  </a:lnTo>
                  <a:lnTo>
                    <a:pt x="423" y="533"/>
                  </a:lnTo>
                  <a:lnTo>
                    <a:pt x="445" y="536"/>
                  </a:lnTo>
                  <a:lnTo>
                    <a:pt x="454" y="541"/>
                  </a:lnTo>
                  <a:lnTo>
                    <a:pt x="457" y="538"/>
                  </a:lnTo>
                  <a:lnTo>
                    <a:pt x="478" y="538"/>
                  </a:lnTo>
                  <a:lnTo>
                    <a:pt x="478" y="531"/>
                  </a:lnTo>
                  <a:lnTo>
                    <a:pt x="488" y="521"/>
                  </a:lnTo>
                  <a:lnTo>
                    <a:pt x="497" y="533"/>
                  </a:lnTo>
                  <a:lnTo>
                    <a:pt x="500" y="546"/>
                  </a:lnTo>
                  <a:lnTo>
                    <a:pt x="509" y="555"/>
                  </a:lnTo>
                  <a:lnTo>
                    <a:pt x="509" y="553"/>
                  </a:lnTo>
                  <a:lnTo>
                    <a:pt x="471" y="820"/>
                  </a:lnTo>
                  <a:lnTo>
                    <a:pt x="469" y="820"/>
                  </a:lnTo>
                  <a:lnTo>
                    <a:pt x="233" y="779"/>
                  </a:lnTo>
                  <a:lnTo>
                    <a:pt x="0" y="728"/>
                  </a:lnTo>
                  <a:lnTo>
                    <a:pt x="41" y="538"/>
                  </a:lnTo>
                  <a:lnTo>
                    <a:pt x="53" y="526"/>
                  </a:lnTo>
                  <a:lnTo>
                    <a:pt x="53" y="514"/>
                  </a:lnTo>
                  <a:lnTo>
                    <a:pt x="56" y="512"/>
                  </a:lnTo>
                  <a:lnTo>
                    <a:pt x="58" y="507"/>
                  </a:lnTo>
                  <a:lnTo>
                    <a:pt x="60" y="502"/>
                  </a:lnTo>
                  <a:lnTo>
                    <a:pt x="56" y="493"/>
                  </a:lnTo>
                  <a:lnTo>
                    <a:pt x="44" y="488"/>
                  </a:lnTo>
                  <a:lnTo>
                    <a:pt x="41" y="481"/>
                  </a:lnTo>
                  <a:lnTo>
                    <a:pt x="44" y="469"/>
                  </a:lnTo>
                  <a:lnTo>
                    <a:pt x="63" y="440"/>
                  </a:lnTo>
                  <a:lnTo>
                    <a:pt x="75" y="433"/>
                  </a:lnTo>
                  <a:lnTo>
                    <a:pt x="82" y="425"/>
                  </a:lnTo>
                  <a:lnTo>
                    <a:pt x="82" y="418"/>
                  </a:lnTo>
                  <a:lnTo>
                    <a:pt x="89" y="411"/>
                  </a:lnTo>
                  <a:lnTo>
                    <a:pt x="128" y="353"/>
                  </a:lnTo>
                  <a:lnTo>
                    <a:pt x="125" y="339"/>
                  </a:lnTo>
                  <a:lnTo>
                    <a:pt x="116" y="332"/>
                  </a:lnTo>
                  <a:lnTo>
                    <a:pt x="111" y="332"/>
                  </a:lnTo>
                  <a:lnTo>
                    <a:pt x="104" y="322"/>
                  </a:lnTo>
                  <a:lnTo>
                    <a:pt x="101" y="312"/>
                  </a:lnTo>
                  <a:lnTo>
                    <a:pt x="99" y="298"/>
                  </a:lnTo>
                  <a:lnTo>
                    <a:pt x="104" y="293"/>
                  </a:lnTo>
                  <a:lnTo>
                    <a:pt x="106" y="288"/>
                  </a:lnTo>
                  <a:lnTo>
                    <a:pt x="99" y="279"/>
                  </a:lnTo>
                  <a:lnTo>
                    <a:pt x="99" y="269"/>
                  </a:lnTo>
                  <a:lnTo>
                    <a:pt x="104" y="26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4F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898" name="Google Shape;126;p14">
              <a:extLst>
                <a:ext uri="{FF2B5EF4-FFF2-40B4-BE49-F238E27FC236}">
                  <a16:creationId xmlns:a16="http://schemas.microsoft.com/office/drawing/2014/main" id="{0D34F119-3614-764C-A081-169CA2BA9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2440" y="4892040"/>
              <a:ext cx="1106806" cy="1282066"/>
            </a:xfrm>
            <a:custGeom>
              <a:avLst/>
              <a:gdLst>
                <a:gd name="T0" fmla="*/ 941071 w 581"/>
                <a:gd name="T1" fmla="*/ 1276351 h 673"/>
                <a:gd name="T2" fmla="*/ 1106806 w 581"/>
                <a:gd name="T3" fmla="*/ 123825 h 673"/>
                <a:gd name="T4" fmla="*/ 300990 w 581"/>
                <a:gd name="T5" fmla="*/ 0 h 673"/>
                <a:gd name="T6" fmla="*/ 281940 w 581"/>
                <a:gd name="T7" fmla="*/ 104775 h 673"/>
                <a:gd name="T8" fmla="*/ 251460 w 581"/>
                <a:gd name="T9" fmla="*/ 192405 h 673"/>
                <a:gd name="T10" fmla="*/ 232410 w 581"/>
                <a:gd name="T11" fmla="*/ 192405 h 673"/>
                <a:gd name="T12" fmla="*/ 222885 w 581"/>
                <a:gd name="T13" fmla="*/ 179070 h 673"/>
                <a:gd name="T14" fmla="*/ 222885 w 581"/>
                <a:gd name="T15" fmla="*/ 169545 h 673"/>
                <a:gd name="T16" fmla="*/ 209550 w 581"/>
                <a:gd name="T17" fmla="*/ 156210 h 673"/>
                <a:gd name="T18" fmla="*/ 177165 w 581"/>
                <a:gd name="T19" fmla="*/ 150495 h 673"/>
                <a:gd name="T20" fmla="*/ 154305 w 581"/>
                <a:gd name="T21" fmla="*/ 156210 h 673"/>
                <a:gd name="T22" fmla="*/ 144780 w 581"/>
                <a:gd name="T23" fmla="*/ 163830 h 673"/>
                <a:gd name="T24" fmla="*/ 154305 w 581"/>
                <a:gd name="T25" fmla="*/ 201930 h 673"/>
                <a:gd name="T26" fmla="*/ 144780 w 581"/>
                <a:gd name="T27" fmla="*/ 297180 h 673"/>
                <a:gd name="T28" fmla="*/ 154305 w 581"/>
                <a:gd name="T29" fmla="*/ 316230 h 673"/>
                <a:gd name="T30" fmla="*/ 140970 w 581"/>
                <a:gd name="T31" fmla="*/ 356235 h 673"/>
                <a:gd name="T32" fmla="*/ 131445 w 581"/>
                <a:gd name="T33" fmla="*/ 369570 h 673"/>
                <a:gd name="T34" fmla="*/ 131445 w 581"/>
                <a:gd name="T35" fmla="*/ 379095 h 673"/>
                <a:gd name="T36" fmla="*/ 131445 w 581"/>
                <a:gd name="T37" fmla="*/ 411480 h 673"/>
                <a:gd name="T38" fmla="*/ 131445 w 581"/>
                <a:gd name="T39" fmla="*/ 421005 h 673"/>
                <a:gd name="T40" fmla="*/ 131445 w 581"/>
                <a:gd name="T41" fmla="*/ 430530 h 673"/>
                <a:gd name="T42" fmla="*/ 144780 w 581"/>
                <a:gd name="T43" fmla="*/ 453390 h 673"/>
                <a:gd name="T44" fmla="*/ 144780 w 581"/>
                <a:gd name="T45" fmla="*/ 476250 h 673"/>
                <a:gd name="T46" fmla="*/ 150495 w 581"/>
                <a:gd name="T47" fmla="*/ 489585 h 673"/>
                <a:gd name="T48" fmla="*/ 160020 w 581"/>
                <a:gd name="T49" fmla="*/ 512445 h 673"/>
                <a:gd name="T50" fmla="*/ 167640 w 581"/>
                <a:gd name="T51" fmla="*/ 516255 h 673"/>
                <a:gd name="T52" fmla="*/ 177165 w 581"/>
                <a:gd name="T53" fmla="*/ 531495 h 673"/>
                <a:gd name="T54" fmla="*/ 177165 w 581"/>
                <a:gd name="T55" fmla="*/ 548640 h 673"/>
                <a:gd name="T56" fmla="*/ 177165 w 581"/>
                <a:gd name="T57" fmla="*/ 558165 h 673"/>
                <a:gd name="T58" fmla="*/ 167640 w 581"/>
                <a:gd name="T59" fmla="*/ 554355 h 673"/>
                <a:gd name="T60" fmla="*/ 150495 w 581"/>
                <a:gd name="T61" fmla="*/ 571500 h 673"/>
                <a:gd name="T62" fmla="*/ 127635 w 581"/>
                <a:gd name="T63" fmla="*/ 577215 h 673"/>
                <a:gd name="T64" fmla="*/ 108585 w 581"/>
                <a:gd name="T65" fmla="*/ 600075 h 673"/>
                <a:gd name="T66" fmla="*/ 95250 w 581"/>
                <a:gd name="T67" fmla="*/ 659131 h 673"/>
                <a:gd name="T68" fmla="*/ 62865 w 581"/>
                <a:gd name="T69" fmla="*/ 701041 h 673"/>
                <a:gd name="T70" fmla="*/ 45720 w 581"/>
                <a:gd name="T71" fmla="*/ 701041 h 673"/>
                <a:gd name="T72" fmla="*/ 45720 w 581"/>
                <a:gd name="T73" fmla="*/ 708661 h 673"/>
                <a:gd name="T74" fmla="*/ 49530 w 581"/>
                <a:gd name="T75" fmla="*/ 723901 h 673"/>
                <a:gd name="T76" fmla="*/ 45720 w 581"/>
                <a:gd name="T77" fmla="*/ 737236 h 673"/>
                <a:gd name="T78" fmla="*/ 40005 w 581"/>
                <a:gd name="T79" fmla="*/ 760096 h 673"/>
                <a:gd name="T80" fmla="*/ 45720 w 581"/>
                <a:gd name="T81" fmla="*/ 773431 h 673"/>
                <a:gd name="T82" fmla="*/ 68580 w 581"/>
                <a:gd name="T83" fmla="*/ 792481 h 673"/>
                <a:gd name="T84" fmla="*/ 72390 w 581"/>
                <a:gd name="T85" fmla="*/ 800101 h 673"/>
                <a:gd name="T86" fmla="*/ 62865 w 581"/>
                <a:gd name="T87" fmla="*/ 809626 h 673"/>
                <a:gd name="T88" fmla="*/ 62865 w 581"/>
                <a:gd name="T89" fmla="*/ 822961 h 673"/>
                <a:gd name="T90" fmla="*/ 45720 w 581"/>
                <a:gd name="T91" fmla="*/ 838201 h 673"/>
                <a:gd name="T92" fmla="*/ 40005 w 581"/>
                <a:gd name="T93" fmla="*/ 838201 h 673"/>
                <a:gd name="T94" fmla="*/ 13335 w 581"/>
                <a:gd name="T95" fmla="*/ 832486 h 673"/>
                <a:gd name="T96" fmla="*/ 0 w 581"/>
                <a:gd name="T97" fmla="*/ 878206 h 673"/>
                <a:gd name="T98" fmla="*/ 594361 w 581"/>
                <a:gd name="T99" fmla="*/ 1223011 h 673"/>
                <a:gd name="T100" fmla="*/ 941071 w 581"/>
                <a:gd name="T101" fmla="*/ 1282066 h 673"/>
                <a:gd name="T102" fmla="*/ 941071 w 581"/>
                <a:gd name="T103" fmla="*/ 1276351 h 67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81" h="673" extrusionOk="0">
                  <a:moveTo>
                    <a:pt x="494" y="670"/>
                  </a:moveTo>
                  <a:lnTo>
                    <a:pt x="581" y="65"/>
                  </a:lnTo>
                  <a:lnTo>
                    <a:pt x="158" y="0"/>
                  </a:lnTo>
                  <a:lnTo>
                    <a:pt x="148" y="55"/>
                  </a:lnTo>
                  <a:lnTo>
                    <a:pt x="132" y="101"/>
                  </a:lnTo>
                  <a:lnTo>
                    <a:pt x="122" y="101"/>
                  </a:lnTo>
                  <a:lnTo>
                    <a:pt x="117" y="94"/>
                  </a:lnTo>
                  <a:lnTo>
                    <a:pt x="117" y="89"/>
                  </a:lnTo>
                  <a:lnTo>
                    <a:pt x="110" y="82"/>
                  </a:lnTo>
                  <a:lnTo>
                    <a:pt x="93" y="79"/>
                  </a:lnTo>
                  <a:lnTo>
                    <a:pt x="81" y="82"/>
                  </a:lnTo>
                  <a:lnTo>
                    <a:pt x="76" y="86"/>
                  </a:lnTo>
                  <a:lnTo>
                    <a:pt x="81" y="106"/>
                  </a:lnTo>
                  <a:lnTo>
                    <a:pt x="76" y="156"/>
                  </a:lnTo>
                  <a:lnTo>
                    <a:pt x="81" y="166"/>
                  </a:lnTo>
                  <a:lnTo>
                    <a:pt x="74" y="187"/>
                  </a:lnTo>
                  <a:lnTo>
                    <a:pt x="69" y="194"/>
                  </a:lnTo>
                  <a:lnTo>
                    <a:pt x="69" y="199"/>
                  </a:lnTo>
                  <a:lnTo>
                    <a:pt x="69" y="216"/>
                  </a:lnTo>
                  <a:lnTo>
                    <a:pt x="69" y="221"/>
                  </a:lnTo>
                  <a:lnTo>
                    <a:pt x="69" y="226"/>
                  </a:lnTo>
                  <a:lnTo>
                    <a:pt x="76" y="238"/>
                  </a:lnTo>
                  <a:lnTo>
                    <a:pt x="76" y="250"/>
                  </a:lnTo>
                  <a:lnTo>
                    <a:pt x="79" y="257"/>
                  </a:lnTo>
                  <a:lnTo>
                    <a:pt x="84" y="269"/>
                  </a:lnTo>
                  <a:lnTo>
                    <a:pt x="88" y="271"/>
                  </a:lnTo>
                  <a:lnTo>
                    <a:pt x="93" y="279"/>
                  </a:lnTo>
                  <a:lnTo>
                    <a:pt x="93" y="288"/>
                  </a:lnTo>
                  <a:lnTo>
                    <a:pt x="93" y="293"/>
                  </a:lnTo>
                  <a:lnTo>
                    <a:pt x="88" y="291"/>
                  </a:lnTo>
                  <a:lnTo>
                    <a:pt x="79" y="300"/>
                  </a:lnTo>
                  <a:lnTo>
                    <a:pt x="67" y="303"/>
                  </a:lnTo>
                  <a:lnTo>
                    <a:pt x="57" y="315"/>
                  </a:lnTo>
                  <a:lnTo>
                    <a:pt x="50" y="346"/>
                  </a:lnTo>
                  <a:lnTo>
                    <a:pt x="33" y="368"/>
                  </a:lnTo>
                  <a:lnTo>
                    <a:pt x="24" y="368"/>
                  </a:lnTo>
                  <a:lnTo>
                    <a:pt x="24" y="372"/>
                  </a:lnTo>
                  <a:lnTo>
                    <a:pt x="26" y="380"/>
                  </a:lnTo>
                  <a:lnTo>
                    <a:pt x="24" y="387"/>
                  </a:lnTo>
                  <a:lnTo>
                    <a:pt x="21" y="399"/>
                  </a:lnTo>
                  <a:lnTo>
                    <a:pt x="24" y="406"/>
                  </a:lnTo>
                  <a:lnTo>
                    <a:pt x="36" y="416"/>
                  </a:lnTo>
                  <a:lnTo>
                    <a:pt x="38" y="420"/>
                  </a:lnTo>
                  <a:lnTo>
                    <a:pt x="33" y="425"/>
                  </a:lnTo>
                  <a:lnTo>
                    <a:pt x="33" y="432"/>
                  </a:lnTo>
                  <a:lnTo>
                    <a:pt x="24" y="440"/>
                  </a:lnTo>
                  <a:lnTo>
                    <a:pt x="21" y="440"/>
                  </a:lnTo>
                  <a:lnTo>
                    <a:pt x="7" y="437"/>
                  </a:lnTo>
                  <a:lnTo>
                    <a:pt x="0" y="461"/>
                  </a:lnTo>
                  <a:lnTo>
                    <a:pt x="312" y="642"/>
                  </a:lnTo>
                  <a:lnTo>
                    <a:pt x="494" y="673"/>
                  </a:lnTo>
                  <a:lnTo>
                    <a:pt x="494" y="670"/>
                  </a:lnTo>
                  <a:close/>
                </a:path>
              </a:pathLst>
            </a:custGeom>
            <a:solidFill>
              <a:srgbClr val="F4F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899" name="Google Shape;127;p14">
              <a:extLst>
                <a:ext uri="{FF2B5EF4-FFF2-40B4-BE49-F238E27FC236}">
                  <a16:creationId xmlns:a16="http://schemas.microsoft.com/office/drawing/2014/main" id="{3693639E-70A8-1B47-AA9A-1FC9658E2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7136" y="3682366"/>
              <a:ext cx="1032510" cy="1588770"/>
            </a:xfrm>
            <a:custGeom>
              <a:avLst/>
              <a:gdLst>
                <a:gd name="T0" fmla="*/ 150495 w 542"/>
                <a:gd name="T1" fmla="*/ 0 h 834"/>
                <a:gd name="T2" fmla="*/ 0 w 542"/>
                <a:gd name="T3" fmla="*/ 605790 h 834"/>
                <a:gd name="T4" fmla="*/ 666750 w 542"/>
                <a:gd name="T5" fmla="*/ 1588770 h 834"/>
                <a:gd name="T6" fmla="*/ 666750 w 542"/>
                <a:gd name="T7" fmla="*/ 1579245 h 834"/>
                <a:gd name="T8" fmla="*/ 676275 w 542"/>
                <a:gd name="T9" fmla="*/ 1565910 h 834"/>
                <a:gd name="T10" fmla="*/ 689610 w 542"/>
                <a:gd name="T11" fmla="*/ 1525905 h 834"/>
                <a:gd name="T12" fmla="*/ 680085 w 542"/>
                <a:gd name="T13" fmla="*/ 1506855 h 834"/>
                <a:gd name="T14" fmla="*/ 689610 w 542"/>
                <a:gd name="T15" fmla="*/ 1411605 h 834"/>
                <a:gd name="T16" fmla="*/ 680085 w 542"/>
                <a:gd name="T17" fmla="*/ 1373505 h 834"/>
                <a:gd name="T18" fmla="*/ 689610 w 542"/>
                <a:gd name="T19" fmla="*/ 1365885 h 834"/>
                <a:gd name="T20" fmla="*/ 712470 w 542"/>
                <a:gd name="T21" fmla="*/ 1360170 h 834"/>
                <a:gd name="T22" fmla="*/ 744855 w 542"/>
                <a:gd name="T23" fmla="*/ 1365885 h 834"/>
                <a:gd name="T24" fmla="*/ 758190 w 542"/>
                <a:gd name="T25" fmla="*/ 1379220 h 834"/>
                <a:gd name="T26" fmla="*/ 758190 w 542"/>
                <a:gd name="T27" fmla="*/ 1388745 h 834"/>
                <a:gd name="T28" fmla="*/ 767715 w 542"/>
                <a:gd name="T29" fmla="*/ 1402080 h 834"/>
                <a:gd name="T30" fmla="*/ 786765 w 542"/>
                <a:gd name="T31" fmla="*/ 1402080 h 834"/>
                <a:gd name="T32" fmla="*/ 817245 w 542"/>
                <a:gd name="T33" fmla="*/ 1314450 h 834"/>
                <a:gd name="T34" fmla="*/ 836295 w 542"/>
                <a:gd name="T35" fmla="*/ 1209675 h 834"/>
                <a:gd name="T36" fmla="*/ 1032510 w 542"/>
                <a:gd name="T37" fmla="*/ 198120 h 834"/>
                <a:gd name="T38" fmla="*/ 588645 w 542"/>
                <a:gd name="T39" fmla="*/ 100965 h 834"/>
                <a:gd name="T40" fmla="*/ 150495 w 542"/>
                <a:gd name="T41" fmla="*/ 0 h 8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2" h="834" extrusionOk="0">
                  <a:moveTo>
                    <a:pt x="79" y="0"/>
                  </a:moveTo>
                  <a:lnTo>
                    <a:pt x="0" y="318"/>
                  </a:lnTo>
                  <a:lnTo>
                    <a:pt x="350" y="834"/>
                  </a:lnTo>
                  <a:lnTo>
                    <a:pt x="350" y="829"/>
                  </a:lnTo>
                  <a:lnTo>
                    <a:pt x="355" y="822"/>
                  </a:lnTo>
                  <a:lnTo>
                    <a:pt x="362" y="801"/>
                  </a:lnTo>
                  <a:lnTo>
                    <a:pt x="357" y="791"/>
                  </a:lnTo>
                  <a:lnTo>
                    <a:pt x="362" y="741"/>
                  </a:lnTo>
                  <a:lnTo>
                    <a:pt x="357" y="721"/>
                  </a:lnTo>
                  <a:lnTo>
                    <a:pt x="362" y="717"/>
                  </a:lnTo>
                  <a:lnTo>
                    <a:pt x="374" y="714"/>
                  </a:lnTo>
                  <a:lnTo>
                    <a:pt x="391" y="717"/>
                  </a:lnTo>
                  <a:lnTo>
                    <a:pt x="398" y="724"/>
                  </a:lnTo>
                  <a:lnTo>
                    <a:pt x="398" y="729"/>
                  </a:lnTo>
                  <a:lnTo>
                    <a:pt x="403" y="736"/>
                  </a:lnTo>
                  <a:lnTo>
                    <a:pt x="413" y="736"/>
                  </a:lnTo>
                  <a:lnTo>
                    <a:pt x="429" y="690"/>
                  </a:lnTo>
                  <a:lnTo>
                    <a:pt x="439" y="635"/>
                  </a:lnTo>
                  <a:lnTo>
                    <a:pt x="542" y="104"/>
                  </a:lnTo>
                  <a:lnTo>
                    <a:pt x="309" y="53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900" name="Google Shape;128;p14">
              <a:extLst>
                <a:ext uri="{FF2B5EF4-FFF2-40B4-BE49-F238E27FC236}">
                  <a16:creationId xmlns:a16="http://schemas.microsoft.com/office/drawing/2014/main" id="{8D2F65DE-D832-7B47-B131-E7FD3F27F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8066" y="2200276"/>
              <a:ext cx="1074420" cy="790574"/>
            </a:xfrm>
            <a:custGeom>
              <a:avLst/>
              <a:gdLst>
                <a:gd name="T0" fmla="*/ 965835 w 564"/>
                <a:gd name="T1" fmla="*/ 754379 h 415"/>
                <a:gd name="T2" fmla="*/ 960120 w 564"/>
                <a:gd name="T3" fmla="*/ 790574 h 415"/>
                <a:gd name="T4" fmla="*/ 653415 w 564"/>
                <a:gd name="T5" fmla="*/ 731519 h 415"/>
                <a:gd name="T6" fmla="*/ 626745 w 564"/>
                <a:gd name="T7" fmla="*/ 727709 h 415"/>
                <a:gd name="T8" fmla="*/ 594360 w 564"/>
                <a:gd name="T9" fmla="*/ 721994 h 415"/>
                <a:gd name="T10" fmla="*/ 567690 w 564"/>
                <a:gd name="T11" fmla="*/ 727709 h 415"/>
                <a:gd name="T12" fmla="*/ 525780 w 564"/>
                <a:gd name="T13" fmla="*/ 721994 h 415"/>
                <a:gd name="T14" fmla="*/ 489585 w 564"/>
                <a:gd name="T15" fmla="*/ 731519 h 415"/>
                <a:gd name="T16" fmla="*/ 443865 w 564"/>
                <a:gd name="T17" fmla="*/ 721994 h 415"/>
                <a:gd name="T18" fmla="*/ 356235 w 564"/>
                <a:gd name="T19" fmla="*/ 721994 h 415"/>
                <a:gd name="T20" fmla="*/ 293370 w 564"/>
                <a:gd name="T21" fmla="*/ 691514 h 415"/>
                <a:gd name="T22" fmla="*/ 232410 w 564"/>
                <a:gd name="T23" fmla="*/ 691514 h 415"/>
                <a:gd name="T24" fmla="*/ 140970 w 564"/>
                <a:gd name="T25" fmla="*/ 662939 h 415"/>
                <a:gd name="T26" fmla="*/ 137160 w 564"/>
                <a:gd name="T27" fmla="*/ 594359 h 415"/>
                <a:gd name="T28" fmla="*/ 137160 w 564"/>
                <a:gd name="T29" fmla="*/ 552449 h 415"/>
                <a:gd name="T30" fmla="*/ 81915 w 564"/>
                <a:gd name="T31" fmla="*/ 529589 h 415"/>
                <a:gd name="T32" fmla="*/ 64770 w 564"/>
                <a:gd name="T33" fmla="*/ 512444 h 415"/>
                <a:gd name="T34" fmla="*/ 36195 w 564"/>
                <a:gd name="T35" fmla="*/ 493394 h 415"/>
                <a:gd name="T36" fmla="*/ 3810 w 564"/>
                <a:gd name="T37" fmla="*/ 480059 h 415"/>
                <a:gd name="T38" fmla="*/ 0 w 564"/>
                <a:gd name="T39" fmla="*/ 466724 h 415"/>
                <a:gd name="T40" fmla="*/ 9525 w 564"/>
                <a:gd name="T41" fmla="*/ 434339 h 415"/>
                <a:gd name="T42" fmla="*/ 9525 w 564"/>
                <a:gd name="T43" fmla="*/ 415289 h 415"/>
                <a:gd name="T44" fmla="*/ 19050 w 564"/>
                <a:gd name="T45" fmla="*/ 415289 h 415"/>
                <a:gd name="T46" fmla="*/ 19050 w 564"/>
                <a:gd name="T47" fmla="*/ 438149 h 415"/>
                <a:gd name="T48" fmla="*/ 19050 w 564"/>
                <a:gd name="T49" fmla="*/ 453389 h 415"/>
                <a:gd name="T50" fmla="*/ 36195 w 564"/>
                <a:gd name="T51" fmla="*/ 424814 h 415"/>
                <a:gd name="T52" fmla="*/ 45720 w 564"/>
                <a:gd name="T53" fmla="*/ 405764 h 415"/>
                <a:gd name="T54" fmla="*/ 26670 w 564"/>
                <a:gd name="T55" fmla="*/ 392430 h 415"/>
                <a:gd name="T56" fmla="*/ 26670 w 564"/>
                <a:gd name="T57" fmla="*/ 356235 h 415"/>
                <a:gd name="T58" fmla="*/ 45720 w 564"/>
                <a:gd name="T59" fmla="*/ 356235 h 415"/>
                <a:gd name="T60" fmla="*/ 49530 w 564"/>
                <a:gd name="T61" fmla="*/ 337185 h 415"/>
                <a:gd name="T62" fmla="*/ 45720 w 564"/>
                <a:gd name="T63" fmla="*/ 329565 h 415"/>
                <a:gd name="T64" fmla="*/ 32385 w 564"/>
                <a:gd name="T65" fmla="*/ 320040 h 415"/>
                <a:gd name="T66" fmla="*/ 36195 w 564"/>
                <a:gd name="T67" fmla="*/ 278130 h 415"/>
                <a:gd name="T68" fmla="*/ 32385 w 564"/>
                <a:gd name="T69" fmla="*/ 241935 h 415"/>
                <a:gd name="T70" fmla="*/ 41910 w 564"/>
                <a:gd name="T71" fmla="*/ 182880 h 415"/>
                <a:gd name="T72" fmla="*/ 22860 w 564"/>
                <a:gd name="T73" fmla="*/ 91440 h 415"/>
                <a:gd name="T74" fmla="*/ 36195 w 564"/>
                <a:gd name="T75" fmla="*/ 40005 h 415"/>
                <a:gd name="T76" fmla="*/ 186690 w 564"/>
                <a:gd name="T77" fmla="*/ 137160 h 415"/>
                <a:gd name="T78" fmla="*/ 251460 w 564"/>
                <a:gd name="T79" fmla="*/ 163830 h 415"/>
                <a:gd name="T80" fmla="*/ 283845 w 564"/>
                <a:gd name="T81" fmla="*/ 169545 h 415"/>
                <a:gd name="T82" fmla="*/ 293370 w 564"/>
                <a:gd name="T83" fmla="*/ 232410 h 415"/>
                <a:gd name="T84" fmla="*/ 274320 w 564"/>
                <a:gd name="T85" fmla="*/ 255270 h 415"/>
                <a:gd name="T86" fmla="*/ 270510 w 564"/>
                <a:gd name="T87" fmla="*/ 297180 h 415"/>
                <a:gd name="T88" fmla="*/ 270510 w 564"/>
                <a:gd name="T89" fmla="*/ 314325 h 415"/>
                <a:gd name="T90" fmla="*/ 260985 w 564"/>
                <a:gd name="T91" fmla="*/ 329565 h 415"/>
                <a:gd name="T92" fmla="*/ 293370 w 564"/>
                <a:gd name="T93" fmla="*/ 329565 h 415"/>
                <a:gd name="T94" fmla="*/ 310515 w 564"/>
                <a:gd name="T95" fmla="*/ 274320 h 415"/>
                <a:gd name="T96" fmla="*/ 346710 w 564"/>
                <a:gd name="T97" fmla="*/ 228600 h 415"/>
                <a:gd name="T98" fmla="*/ 339090 w 564"/>
                <a:gd name="T99" fmla="*/ 173355 h 415"/>
                <a:gd name="T100" fmla="*/ 316230 w 564"/>
                <a:gd name="T101" fmla="*/ 108585 h 415"/>
                <a:gd name="T102" fmla="*/ 333375 w 564"/>
                <a:gd name="T103" fmla="*/ 108585 h 415"/>
                <a:gd name="T104" fmla="*/ 342900 w 564"/>
                <a:gd name="T105" fmla="*/ 53340 h 415"/>
                <a:gd name="T106" fmla="*/ 323850 w 564"/>
                <a:gd name="T107" fmla="*/ 36195 h 415"/>
                <a:gd name="T108" fmla="*/ 539115 w 564"/>
                <a:gd name="T109" fmla="*/ 59055 h 415"/>
                <a:gd name="T110" fmla="*/ 1074420 w 564"/>
                <a:gd name="T111" fmla="*/ 196215 h 415"/>
                <a:gd name="T112" fmla="*/ 956310 w 564"/>
                <a:gd name="T113" fmla="*/ 708659 h 415"/>
                <a:gd name="T114" fmla="*/ 969645 w 564"/>
                <a:gd name="T115" fmla="*/ 744854 h 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64" h="415" extrusionOk="0">
                  <a:moveTo>
                    <a:pt x="509" y="391"/>
                  </a:moveTo>
                  <a:lnTo>
                    <a:pt x="507" y="396"/>
                  </a:lnTo>
                  <a:lnTo>
                    <a:pt x="502" y="401"/>
                  </a:lnTo>
                  <a:lnTo>
                    <a:pt x="504" y="415"/>
                  </a:lnTo>
                  <a:lnTo>
                    <a:pt x="355" y="379"/>
                  </a:lnTo>
                  <a:lnTo>
                    <a:pt x="343" y="384"/>
                  </a:lnTo>
                  <a:lnTo>
                    <a:pt x="336" y="384"/>
                  </a:lnTo>
                  <a:lnTo>
                    <a:pt x="329" y="382"/>
                  </a:lnTo>
                  <a:lnTo>
                    <a:pt x="319" y="382"/>
                  </a:lnTo>
                  <a:lnTo>
                    <a:pt x="312" y="379"/>
                  </a:lnTo>
                  <a:lnTo>
                    <a:pt x="305" y="379"/>
                  </a:lnTo>
                  <a:lnTo>
                    <a:pt x="298" y="382"/>
                  </a:lnTo>
                  <a:lnTo>
                    <a:pt x="286" y="379"/>
                  </a:lnTo>
                  <a:lnTo>
                    <a:pt x="276" y="379"/>
                  </a:lnTo>
                  <a:lnTo>
                    <a:pt x="266" y="384"/>
                  </a:lnTo>
                  <a:lnTo>
                    <a:pt x="257" y="384"/>
                  </a:lnTo>
                  <a:lnTo>
                    <a:pt x="238" y="382"/>
                  </a:lnTo>
                  <a:lnTo>
                    <a:pt x="233" y="379"/>
                  </a:lnTo>
                  <a:lnTo>
                    <a:pt x="223" y="375"/>
                  </a:lnTo>
                  <a:lnTo>
                    <a:pt x="187" y="379"/>
                  </a:lnTo>
                  <a:lnTo>
                    <a:pt x="182" y="370"/>
                  </a:lnTo>
                  <a:lnTo>
                    <a:pt x="154" y="363"/>
                  </a:lnTo>
                  <a:lnTo>
                    <a:pt x="139" y="360"/>
                  </a:lnTo>
                  <a:lnTo>
                    <a:pt x="122" y="363"/>
                  </a:lnTo>
                  <a:lnTo>
                    <a:pt x="96" y="360"/>
                  </a:lnTo>
                  <a:lnTo>
                    <a:pt x="74" y="348"/>
                  </a:lnTo>
                  <a:lnTo>
                    <a:pt x="70" y="341"/>
                  </a:lnTo>
                  <a:lnTo>
                    <a:pt x="72" y="312"/>
                  </a:lnTo>
                  <a:lnTo>
                    <a:pt x="74" y="307"/>
                  </a:lnTo>
                  <a:lnTo>
                    <a:pt x="72" y="290"/>
                  </a:lnTo>
                  <a:lnTo>
                    <a:pt x="55" y="278"/>
                  </a:lnTo>
                  <a:lnTo>
                    <a:pt x="43" y="278"/>
                  </a:lnTo>
                  <a:lnTo>
                    <a:pt x="41" y="274"/>
                  </a:lnTo>
                  <a:lnTo>
                    <a:pt x="34" y="269"/>
                  </a:lnTo>
                  <a:lnTo>
                    <a:pt x="22" y="262"/>
                  </a:lnTo>
                  <a:lnTo>
                    <a:pt x="19" y="259"/>
                  </a:lnTo>
                  <a:lnTo>
                    <a:pt x="7" y="252"/>
                  </a:lnTo>
                  <a:lnTo>
                    <a:pt x="2" y="252"/>
                  </a:lnTo>
                  <a:lnTo>
                    <a:pt x="0" y="250"/>
                  </a:lnTo>
                  <a:lnTo>
                    <a:pt x="0" y="245"/>
                  </a:lnTo>
                  <a:lnTo>
                    <a:pt x="2" y="233"/>
                  </a:lnTo>
                  <a:lnTo>
                    <a:pt x="5" y="228"/>
                  </a:lnTo>
                  <a:lnTo>
                    <a:pt x="5" y="223"/>
                  </a:lnTo>
                  <a:lnTo>
                    <a:pt x="5" y="218"/>
                  </a:lnTo>
                  <a:lnTo>
                    <a:pt x="7" y="218"/>
                  </a:lnTo>
                  <a:lnTo>
                    <a:pt x="10" y="218"/>
                  </a:lnTo>
                  <a:lnTo>
                    <a:pt x="10" y="226"/>
                  </a:lnTo>
                  <a:lnTo>
                    <a:pt x="10" y="230"/>
                  </a:lnTo>
                  <a:lnTo>
                    <a:pt x="10" y="233"/>
                  </a:lnTo>
                  <a:lnTo>
                    <a:pt x="10" y="238"/>
                  </a:lnTo>
                  <a:lnTo>
                    <a:pt x="19" y="228"/>
                  </a:lnTo>
                  <a:lnTo>
                    <a:pt x="19" y="223"/>
                  </a:lnTo>
                  <a:lnTo>
                    <a:pt x="19" y="218"/>
                  </a:lnTo>
                  <a:lnTo>
                    <a:pt x="24" y="213"/>
                  </a:lnTo>
                  <a:lnTo>
                    <a:pt x="19" y="206"/>
                  </a:lnTo>
                  <a:lnTo>
                    <a:pt x="14" y="206"/>
                  </a:lnTo>
                  <a:lnTo>
                    <a:pt x="12" y="189"/>
                  </a:lnTo>
                  <a:lnTo>
                    <a:pt x="14" y="187"/>
                  </a:lnTo>
                  <a:lnTo>
                    <a:pt x="22" y="189"/>
                  </a:lnTo>
                  <a:lnTo>
                    <a:pt x="24" y="187"/>
                  </a:lnTo>
                  <a:lnTo>
                    <a:pt x="34" y="185"/>
                  </a:lnTo>
                  <a:lnTo>
                    <a:pt x="26" y="177"/>
                  </a:lnTo>
                  <a:lnTo>
                    <a:pt x="26" y="175"/>
                  </a:lnTo>
                  <a:lnTo>
                    <a:pt x="24" y="173"/>
                  </a:lnTo>
                  <a:lnTo>
                    <a:pt x="17" y="177"/>
                  </a:lnTo>
                  <a:lnTo>
                    <a:pt x="17" y="168"/>
                  </a:lnTo>
                  <a:lnTo>
                    <a:pt x="17" y="161"/>
                  </a:lnTo>
                  <a:lnTo>
                    <a:pt x="19" y="146"/>
                  </a:lnTo>
                  <a:lnTo>
                    <a:pt x="17" y="137"/>
                  </a:lnTo>
                  <a:lnTo>
                    <a:pt x="17" y="127"/>
                  </a:lnTo>
                  <a:lnTo>
                    <a:pt x="19" y="105"/>
                  </a:lnTo>
                  <a:lnTo>
                    <a:pt x="22" y="96"/>
                  </a:lnTo>
                  <a:lnTo>
                    <a:pt x="12" y="67"/>
                  </a:lnTo>
                  <a:lnTo>
                    <a:pt x="12" y="48"/>
                  </a:lnTo>
                  <a:lnTo>
                    <a:pt x="14" y="36"/>
                  </a:lnTo>
                  <a:lnTo>
                    <a:pt x="19" y="21"/>
                  </a:lnTo>
                  <a:lnTo>
                    <a:pt x="72" y="57"/>
                  </a:lnTo>
                  <a:lnTo>
                    <a:pt x="98" y="72"/>
                  </a:lnTo>
                  <a:lnTo>
                    <a:pt x="120" y="79"/>
                  </a:lnTo>
                  <a:lnTo>
                    <a:pt x="132" y="86"/>
                  </a:lnTo>
                  <a:lnTo>
                    <a:pt x="144" y="86"/>
                  </a:lnTo>
                  <a:lnTo>
                    <a:pt x="149" y="89"/>
                  </a:lnTo>
                  <a:lnTo>
                    <a:pt x="151" y="96"/>
                  </a:lnTo>
                  <a:lnTo>
                    <a:pt x="154" y="122"/>
                  </a:lnTo>
                  <a:lnTo>
                    <a:pt x="151" y="129"/>
                  </a:lnTo>
                  <a:lnTo>
                    <a:pt x="144" y="134"/>
                  </a:lnTo>
                  <a:lnTo>
                    <a:pt x="142" y="146"/>
                  </a:lnTo>
                  <a:lnTo>
                    <a:pt x="142" y="156"/>
                  </a:lnTo>
                  <a:lnTo>
                    <a:pt x="142" y="161"/>
                  </a:lnTo>
                  <a:lnTo>
                    <a:pt x="142" y="165"/>
                  </a:lnTo>
                  <a:lnTo>
                    <a:pt x="137" y="170"/>
                  </a:lnTo>
                  <a:lnTo>
                    <a:pt x="137" y="173"/>
                  </a:lnTo>
                  <a:lnTo>
                    <a:pt x="144" y="177"/>
                  </a:lnTo>
                  <a:lnTo>
                    <a:pt x="154" y="173"/>
                  </a:lnTo>
                  <a:lnTo>
                    <a:pt x="161" y="149"/>
                  </a:lnTo>
                  <a:lnTo>
                    <a:pt x="163" y="144"/>
                  </a:lnTo>
                  <a:lnTo>
                    <a:pt x="168" y="134"/>
                  </a:lnTo>
                  <a:lnTo>
                    <a:pt x="182" y="120"/>
                  </a:lnTo>
                  <a:lnTo>
                    <a:pt x="182" y="113"/>
                  </a:lnTo>
                  <a:lnTo>
                    <a:pt x="178" y="91"/>
                  </a:lnTo>
                  <a:lnTo>
                    <a:pt x="166" y="62"/>
                  </a:lnTo>
                  <a:lnTo>
                    <a:pt x="166" y="57"/>
                  </a:lnTo>
                  <a:lnTo>
                    <a:pt x="168" y="55"/>
                  </a:lnTo>
                  <a:lnTo>
                    <a:pt x="175" y="57"/>
                  </a:lnTo>
                  <a:lnTo>
                    <a:pt x="182" y="45"/>
                  </a:lnTo>
                  <a:lnTo>
                    <a:pt x="180" y="28"/>
                  </a:lnTo>
                  <a:lnTo>
                    <a:pt x="170" y="28"/>
                  </a:lnTo>
                  <a:lnTo>
                    <a:pt x="170" y="19"/>
                  </a:lnTo>
                  <a:lnTo>
                    <a:pt x="170" y="0"/>
                  </a:lnTo>
                  <a:lnTo>
                    <a:pt x="283" y="31"/>
                  </a:lnTo>
                  <a:lnTo>
                    <a:pt x="389" y="60"/>
                  </a:lnTo>
                  <a:lnTo>
                    <a:pt x="564" y="103"/>
                  </a:lnTo>
                  <a:lnTo>
                    <a:pt x="507" y="367"/>
                  </a:lnTo>
                  <a:lnTo>
                    <a:pt x="502" y="372"/>
                  </a:lnTo>
                  <a:lnTo>
                    <a:pt x="502" y="382"/>
                  </a:lnTo>
                  <a:lnTo>
                    <a:pt x="509" y="391"/>
                  </a:lnTo>
                  <a:close/>
                </a:path>
              </a:pathLst>
            </a:custGeom>
            <a:solidFill>
              <a:srgbClr val="FFC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901" name="Google Shape;129;p14">
              <a:extLst>
                <a:ext uri="{FF2B5EF4-FFF2-40B4-BE49-F238E27FC236}">
                  <a16:creationId xmlns:a16="http://schemas.microsoft.com/office/drawing/2014/main" id="{0F1DB58A-7696-3645-AA07-5ECEEAC67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6110" y="3518536"/>
              <a:ext cx="1293496" cy="2211704"/>
            </a:xfrm>
            <a:custGeom>
              <a:avLst/>
              <a:gdLst>
                <a:gd name="T0" fmla="*/ 1276351 w 679"/>
                <a:gd name="T1" fmla="*/ 1885949 h 1161"/>
                <a:gd name="T2" fmla="*/ 1261111 w 679"/>
                <a:gd name="T3" fmla="*/ 1826894 h 1161"/>
                <a:gd name="T4" fmla="*/ 1247776 w 679"/>
                <a:gd name="T5" fmla="*/ 1784984 h 1161"/>
                <a:gd name="T6" fmla="*/ 731521 w 679"/>
                <a:gd name="T7" fmla="*/ 163830 h 1161"/>
                <a:gd name="T8" fmla="*/ 108585 w 679"/>
                <a:gd name="T9" fmla="*/ 36195 h 1161"/>
                <a:gd name="T10" fmla="*/ 99060 w 679"/>
                <a:gd name="T11" fmla="*/ 140970 h 1161"/>
                <a:gd name="T12" fmla="*/ 81915 w 679"/>
                <a:gd name="T13" fmla="*/ 192405 h 1161"/>
                <a:gd name="T14" fmla="*/ 3810 w 679"/>
                <a:gd name="T15" fmla="*/ 310515 h 1161"/>
                <a:gd name="T16" fmla="*/ 7620 w 679"/>
                <a:gd name="T17" fmla="*/ 361950 h 1161"/>
                <a:gd name="T18" fmla="*/ 26670 w 679"/>
                <a:gd name="T19" fmla="*/ 392430 h 1161"/>
                <a:gd name="T20" fmla="*/ 45720 w 679"/>
                <a:gd name="T21" fmla="*/ 493395 h 1161"/>
                <a:gd name="T22" fmla="*/ 22860 w 679"/>
                <a:gd name="T23" fmla="*/ 577215 h 1161"/>
                <a:gd name="T24" fmla="*/ 36195 w 679"/>
                <a:gd name="T25" fmla="*/ 676275 h 1161"/>
                <a:gd name="T26" fmla="*/ 81915 w 679"/>
                <a:gd name="T27" fmla="*/ 815340 h 1161"/>
                <a:gd name="T28" fmla="*/ 118110 w 679"/>
                <a:gd name="T29" fmla="*/ 878205 h 1161"/>
                <a:gd name="T30" fmla="*/ 144780 w 679"/>
                <a:gd name="T31" fmla="*/ 864870 h 1161"/>
                <a:gd name="T32" fmla="*/ 163830 w 679"/>
                <a:gd name="T33" fmla="*/ 878205 h 1161"/>
                <a:gd name="T34" fmla="*/ 177165 w 679"/>
                <a:gd name="T35" fmla="*/ 956310 h 1161"/>
                <a:gd name="T36" fmla="*/ 144780 w 679"/>
                <a:gd name="T37" fmla="*/ 937260 h 1161"/>
                <a:gd name="T38" fmla="*/ 131445 w 679"/>
                <a:gd name="T39" fmla="*/ 901065 h 1161"/>
                <a:gd name="T40" fmla="*/ 121920 w 679"/>
                <a:gd name="T41" fmla="*/ 956310 h 1161"/>
                <a:gd name="T42" fmla="*/ 127635 w 679"/>
                <a:gd name="T43" fmla="*/ 1057275 h 1161"/>
                <a:gd name="T44" fmla="*/ 186690 w 679"/>
                <a:gd name="T45" fmla="*/ 1102995 h 1161"/>
                <a:gd name="T46" fmla="*/ 160020 w 679"/>
                <a:gd name="T47" fmla="*/ 1162049 h 1161"/>
                <a:gd name="T48" fmla="*/ 182880 w 679"/>
                <a:gd name="T49" fmla="*/ 1272539 h 1161"/>
                <a:gd name="T50" fmla="*/ 196215 w 679"/>
                <a:gd name="T51" fmla="*/ 1337309 h 1161"/>
                <a:gd name="T52" fmla="*/ 264795 w 679"/>
                <a:gd name="T53" fmla="*/ 1459229 h 1161"/>
                <a:gd name="T54" fmla="*/ 255270 w 679"/>
                <a:gd name="T55" fmla="*/ 1487804 h 1161"/>
                <a:gd name="T56" fmla="*/ 278130 w 679"/>
                <a:gd name="T57" fmla="*/ 1533524 h 1161"/>
                <a:gd name="T58" fmla="*/ 255270 w 679"/>
                <a:gd name="T59" fmla="*/ 1605914 h 1161"/>
                <a:gd name="T60" fmla="*/ 300990 w 679"/>
                <a:gd name="T61" fmla="*/ 1661159 h 1161"/>
                <a:gd name="T62" fmla="*/ 424815 w 679"/>
                <a:gd name="T63" fmla="*/ 1697354 h 1161"/>
                <a:gd name="T64" fmla="*/ 497205 w 679"/>
                <a:gd name="T65" fmla="*/ 1790699 h 1161"/>
                <a:gd name="T66" fmla="*/ 575310 w 679"/>
                <a:gd name="T67" fmla="*/ 1821179 h 1161"/>
                <a:gd name="T68" fmla="*/ 575310 w 679"/>
                <a:gd name="T69" fmla="*/ 1863089 h 1161"/>
                <a:gd name="T70" fmla="*/ 649606 w 679"/>
                <a:gd name="T71" fmla="*/ 1912619 h 1161"/>
                <a:gd name="T72" fmla="*/ 721996 w 679"/>
                <a:gd name="T73" fmla="*/ 2032634 h 1161"/>
                <a:gd name="T74" fmla="*/ 725806 w 679"/>
                <a:gd name="T75" fmla="*/ 2124074 h 1161"/>
                <a:gd name="T76" fmla="*/ 731521 w 679"/>
                <a:gd name="T77" fmla="*/ 2127884 h 1161"/>
                <a:gd name="T78" fmla="*/ 735331 w 679"/>
                <a:gd name="T79" fmla="*/ 2165984 h 1161"/>
                <a:gd name="T80" fmla="*/ 1162051 w 679"/>
                <a:gd name="T81" fmla="*/ 2211704 h 1161"/>
                <a:gd name="T82" fmla="*/ 1188721 w 679"/>
                <a:gd name="T83" fmla="*/ 2173604 h 1161"/>
                <a:gd name="T84" fmla="*/ 1156336 w 679"/>
                <a:gd name="T85" fmla="*/ 2133599 h 1161"/>
                <a:gd name="T86" fmla="*/ 1162051 w 679"/>
                <a:gd name="T87" fmla="*/ 2082164 h 1161"/>
                <a:gd name="T88" fmla="*/ 1211581 w 679"/>
                <a:gd name="T89" fmla="*/ 2032634 h 1161"/>
                <a:gd name="T90" fmla="*/ 1266826 w 679"/>
                <a:gd name="T91" fmla="*/ 1945004 h 1161"/>
                <a:gd name="T92" fmla="*/ 1293496 w 679"/>
                <a:gd name="T93" fmla="*/ 1922144 h 11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679" h="1161" extrusionOk="0">
                  <a:moveTo>
                    <a:pt x="679" y="1000"/>
                  </a:moveTo>
                  <a:lnTo>
                    <a:pt x="674" y="992"/>
                  </a:lnTo>
                  <a:lnTo>
                    <a:pt x="670" y="990"/>
                  </a:lnTo>
                  <a:lnTo>
                    <a:pt x="665" y="978"/>
                  </a:lnTo>
                  <a:lnTo>
                    <a:pt x="662" y="971"/>
                  </a:lnTo>
                  <a:lnTo>
                    <a:pt x="662" y="959"/>
                  </a:lnTo>
                  <a:lnTo>
                    <a:pt x="655" y="947"/>
                  </a:lnTo>
                  <a:lnTo>
                    <a:pt x="655" y="942"/>
                  </a:lnTo>
                  <a:lnTo>
                    <a:pt x="655" y="937"/>
                  </a:lnTo>
                  <a:lnTo>
                    <a:pt x="655" y="920"/>
                  </a:lnTo>
                  <a:lnTo>
                    <a:pt x="305" y="404"/>
                  </a:lnTo>
                  <a:lnTo>
                    <a:pt x="384" y="86"/>
                  </a:lnTo>
                  <a:lnTo>
                    <a:pt x="67" y="0"/>
                  </a:lnTo>
                  <a:lnTo>
                    <a:pt x="62" y="5"/>
                  </a:lnTo>
                  <a:lnTo>
                    <a:pt x="57" y="19"/>
                  </a:lnTo>
                  <a:lnTo>
                    <a:pt x="62" y="33"/>
                  </a:lnTo>
                  <a:lnTo>
                    <a:pt x="60" y="62"/>
                  </a:lnTo>
                  <a:lnTo>
                    <a:pt x="52" y="74"/>
                  </a:lnTo>
                  <a:lnTo>
                    <a:pt x="45" y="81"/>
                  </a:lnTo>
                  <a:lnTo>
                    <a:pt x="43" y="94"/>
                  </a:lnTo>
                  <a:lnTo>
                    <a:pt x="43" y="101"/>
                  </a:lnTo>
                  <a:lnTo>
                    <a:pt x="12" y="134"/>
                  </a:lnTo>
                  <a:lnTo>
                    <a:pt x="2" y="151"/>
                  </a:lnTo>
                  <a:lnTo>
                    <a:pt x="2" y="163"/>
                  </a:lnTo>
                  <a:lnTo>
                    <a:pt x="0" y="168"/>
                  </a:lnTo>
                  <a:lnTo>
                    <a:pt x="2" y="180"/>
                  </a:lnTo>
                  <a:lnTo>
                    <a:pt x="4" y="190"/>
                  </a:lnTo>
                  <a:lnTo>
                    <a:pt x="9" y="194"/>
                  </a:lnTo>
                  <a:lnTo>
                    <a:pt x="12" y="202"/>
                  </a:lnTo>
                  <a:lnTo>
                    <a:pt x="14" y="206"/>
                  </a:lnTo>
                  <a:lnTo>
                    <a:pt x="24" y="231"/>
                  </a:lnTo>
                  <a:lnTo>
                    <a:pt x="26" y="252"/>
                  </a:lnTo>
                  <a:lnTo>
                    <a:pt x="24" y="259"/>
                  </a:lnTo>
                  <a:lnTo>
                    <a:pt x="16" y="269"/>
                  </a:lnTo>
                  <a:lnTo>
                    <a:pt x="9" y="293"/>
                  </a:lnTo>
                  <a:lnTo>
                    <a:pt x="12" y="303"/>
                  </a:lnTo>
                  <a:lnTo>
                    <a:pt x="14" y="312"/>
                  </a:lnTo>
                  <a:lnTo>
                    <a:pt x="7" y="322"/>
                  </a:lnTo>
                  <a:lnTo>
                    <a:pt x="19" y="355"/>
                  </a:lnTo>
                  <a:lnTo>
                    <a:pt x="26" y="370"/>
                  </a:lnTo>
                  <a:lnTo>
                    <a:pt x="43" y="389"/>
                  </a:lnTo>
                  <a:lnTo>
                    <a:pt x="43" y="428"/>
                  </a:lnTo>
                  <a:lnTo>
                    <a:pt x="36" y="440"/>
                  </a:lnTo>
                  <a:lnTo>
                    <a:pt x="48" y="444"/>
                  </a:lnTo>
                  <a:lnTo>
                    <a:pt x="62" y="461"/>
                  </a:lnTo>
                  <a:lnTo>
                    <a:pt x="74" y="466"/>
                  </a:lnTo>
                  <a:lnTo>
                    <a:pt x="76" y="461"/>
                  </a:lnTo>
                  <a:lnTo>
                    <a:pt x="76" y="454"/>
                  </a:lnTo>
                  <a:lnTo>
                    <a:pt x="86" y="447"/>
                  </a:lnTo>
                  <a:lnTo>
                    <a:pt x="88" y="447"/>
                  </a:lnTo>
                  <a:lnTo>
                    <a:pt x="86" y="461"/>
                  </a:lnTo>
                  <a:lnTo>
                    <a:pt x="88" y="473"/>
                  </a:lnTo>
                  <a:lnTo>
                    <a:pt x="93" y="492"/>
                  </a:lnTo>
                  <a:lnTo>
                    <a:pt x="93" y="502"/>
                  </a:lnTo>
                  <a:lnTo>
                    <a:pt x="91" y="507"/>
                  </a:lnTo>
                  <a:lnTo>
                    <a:pt x="79" y="497"/>
                  </a:lnTo>
                  <a:lnTo>
                    <a:pt x="76" y="492"/>
                  </a:lnTo>
                  <a:lnTo>
                    <a:pt x="76" y="478"/>
                  </a:lnTo>
                  <a:lnTo>
                    <a:pt x="74" y="473"/>
                  </a:lnTo>
                  <a:lnTo>
                    <a:pt x="69" y="473"/>
                  </a:lnTo>
                  <a:lnTo>
                    <a:pt x="67" y="490"/>
                  </a:lnTo>
                  <a:lnTo>
                    <a:pt x="62" y="492"/>
                  </a:lnTo>
                  <a:lnTo>
                    <a:pt x="64" y="502"/>
                  </a:lnTo>
                  <a:lnTo>
                    <a:pt x="62" y="507"/>
                  </a:lnTo>
                  <a:lnTo>
                    <a:pt x="62" y="543"/>
                  </a:lnTo>
                  <a:lnTo>
                    <a:pt x="67" y="555"/>
                  </a:lnTo>
                  <a:lnTo>
                    <a:pt x="79" y="567"/>
                  </a:lnTo>
                  <a:lnTo>
                    <a:pt x="93" y="574"/>
                  </a:lnTo>
                  <a:lnTo>
                    <a:pt x="98" y="579"/>
                  </a:lnTo>
                  <a:lnTo>
                    <a:pt x="98" y="598"/>
                  </a:lnTo>
                  <a:lnTo>
                    <a:pt x="88" y="608"/>
                  </a:lnTo>
                  <a:lnTo>
                    <a:pt x="84" y="610"/>
                  </a:lnTo>
                  <a:lnTo>
                    <a:pt x="79" y="615"/>
                  </a:lnTo>
                  <a:lnTo>
                    <a:pt x="76" y="641"/>
                  </a:lnTo>
                  <a:lnTo>
                    <a:pt x="96" y="668"/>
                  </a:lnTo>
                  <a:lnTo>
                    <a:pt x="96" y="678"/>
                  </a:lnTo>
                  <a:lnTo>
                    <a:pt x="100" y="687"/>
                  </a:lnTo>
                  <a:lnTo>
                    <a:pt x="103" y="702"/>
                  </a:lnTo>
                  <a:lnTo>
                    <a:pt x="129" y="747"/>
                  </a:lnTo>
                  <a:lnTo>
                    <a:pt x="139" y="754"/>
                  </a:lnTo>
                  <a:lnTo>
                    <a:pt x="139" y="766"/>
                  </a:lnTo>
                  <a:lnTo>
                    <a:pt x="136" y="766"/>
                  </a:lnTo>
                  <a:lnTo>
                    <a:pt x="134" y="769"/>
                  </a:lnTo>
                  <a:lnTo>
                    <a:pt x="134" y="781"/>
                  </a:lnTo>
                  <a:lnTo>
                    <a:pt x="144" y="786"/>
                  </a:lnTo>
                  <a:lnTo>
                    <a:pt x="148" y="800"/>
                  </a:lnTo>
                  <a:lnTo>
                    <a:pt x="146" y="805"/>
                  </a:lnTo>
                  <a:lnTo>
                    <a:pt x="144" y="817"/>
                  </a:lnTo>
                  <a:lnTo>
                    <a:pt x="139" y="836"/>
                  </a:lnTo>
                  <a:lnTo>
                    <a:pt x="134" y="843"/>
                  </a:lnTo>
                  <a:lnTo>
                    <a:pt x="134" y="851"/>
                  </a:lnTo>
                  <a:lnTo>
                    <a:pt x="144" y="860"/>
                  </a:lnTo>
                  <a:lnTo>
                    <a:pt x="158" y="872"/>
                  </a:lnTo>
                  <a:lnTo>
                    <a:pt x="172" y="872"/>
                  </a:lnTo>
                  <a:lnTo>
                    <a:pt x="211" y="889"/>
                  </a:lnTo>
                  <a:lnTo>
                    <a:pt x="223" y="891"/>
                  </a:lnTo>
                  <a:lnTo>
                    <a:pt x="237" y="903"/>
                  </a:lnTo>
                  <a:lnTo>
                    <a:pt x="247" y="925"/>
                  </a:lnTo>
                  <a:lnTo>
                    <a:pt x="261" y="940"/>
                  </a:lnTo>
                  <a:lnTo>
                    <a:pt x="273" y="944"/>
                  </a:lnTo>
                  <a:lnTo>
                    <a:pt x="295" y="947"/>
                  </a:lnTo>
                  <a:lnTo>
                    <a:pt x="302" y="956"/>
                  </a:lnTo>
                  <a:lnTo>
                    <a:pt x="302" y="961"/>
                  </a:lnTo>
                  <a:lnTo>
                    <a:pt x="305" y="968"/>
                  </a:lnTo>
                  <a:lnTo>
                    <a:pt x="302" y="978"/>
                  </a:lnTo>
                  <a:lnTo>
                    <a:pt x="307" y="985"/>
                  </a:lnTo>
                  <a:lnTo>
                    <a:pt x="321" y="985"/>
                  </a:lnTo>
                  <a:lnTo>
                    <a:pt x="341" y="1004"/>
                  </a:lnTo>
                  <a:lnTo>
                    <a:pt x="350" y="1019"/>
                  </a:lnTo>
                  <a:lnTo>
                    <a:pt x="360" y="1028"/>
                  </a:lnTo>
                  <a:lnTo>
                    <a:pt x="379" y="1067"/>
                  </a:lnTo>
                  <a:lnTo>
                    <a:pt x="379" y="1101"/>
                  </a:lnTo>
                  <a:lnTo>
                    <a:pt x="379" y="1105"/>
                  </a:lnTo>
                  <a:lnTo>
                    <a:pt x="381" y="1115"/>
                  </a:lnTo>
                  <a:lnTo>
                    <a:pt x="384" y="1115"/>
                  </a:lnTo>
                  <a:lnTo>
                    <a:pt x="386" y="1117"/>
                  </a:lnTo>
                  <a:lnTo>
                    <a:pt x="384" y="1117"/>
                  </a:lnTo>
                  <a:lnTo>
                    <a:pt x="381" y="1125"/>
                  </a:lnTo>
                  <a:lnTo>
                    <a:pt x="384" y="1134"/>
                  </a:lnTo>
                  <a:lnTo>
                    <a:pt x="386" y="1137"/>
                  </a:lnTo>
                  <a:lnTo>
                    <a:pt x="593" y="1158"/>
                  </a:lnTo>
                  <a:lnTo>
                    <a:pt x="607" y="1161"/>
                  </a:lnTo>
                  <a:lnTo>
                    <a:pt x="610" y="1161"/>
                  </a:lnTo>
                  <a:lnTo>
                    <a:pt x="619" y="1153"/>
                  </a:lnTo>
                  <a:lnTo>
                    <a:pt x="619" y="1146"/>
                  </a:lnTo>
                  <a:lnTo>
                    <a:pt x="624" y="1141"/>
                  </a:lnTo>
                  <a:lnTo>
                    <a:pt x="622" y="1137"/>
                  </a:lnTo>
                  <a:lnTo>
                    <a:pt x="610" y="1127"/>
                  </a:lnTo>
                  <a:lnTo>
                    <a:pt x="607" y="1120"/>
                  </a:lnTo>
                  <a:lnTo>
                    <a:pt x="610" y="1108"/>
                  </a:lnTo>
                  <a:lnTo>
                    <a:pt x="612" y="1101"/>
                  </a:lnTo>
                  <a:lnTo>
                    <a:pt x="610" y="1093"/>
                  </a:lnTo>
                  <a:lnTo>
                    <a:pt x="610" y="1089"/>
                  </a:lnTo>
                  <a:lnTo>
                    <a:pt x="619" y="1089"/>
                  </a:lnTo>
                  <a:lnTo>
                    <a:pt x="636" y="1067"/>
                  </a:lnTo>
                  <a:lnTo>
                    <a:pt x="643" y="1036"/>
                  </a:lnTo>
                  <a:lnTo>
                    <a:pt x="653" y="1024"/>
                  </a:lnTo>
                  <a:lnTo>
                    <a:pt x="665" y="1021"/>
                  </a:lnTo>
                  <a:lnTo>
                    <a:pt x="674" y="1012"/>
                  </a:lnTo>
                  <a:lnTo>
                    <a:pt x="679" y="1014"/>
                  </a:lnTo>
                  <a:lnTo>
                    <a:pt x="679" y="1009"/>
                  </a:lnTo>
                  <a:lnTo>
                    <a:pt x="679" y="1000"/>
                  </a:lnTo>
                  <a:close/>
                </a:path>
              </a:pathLst>
            </a:custGeom>
            <a:solidFill>
              <a:srgbClr val="FF9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902" name="Google Shape;130;p14">
              <a:extLst>
                <a:ext uri="{FF2B5EF4-FFF2-40B4-BE49-F238E27FC236}">
                  <a16:creationId xmlns:a16="http://schemas.microsoft.com/office/drawing/2014/main" id="{7B61F7AE-6B7F-8844-8921-A669B6FE0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696" y="2699386"/>
              <a:ext cx="1304924" cy="1083944"/>
            </a:xfrm>
            <a:custGeom>
              <a:avLst/>
              <a:gdLst>
                <a:gd name="T0" fmla="*/ 1167764 w 685"/>
                <a:gd name="T1" fmla="*/ 672464 h 569"/>
                <a:gd name="T2" fmla="*/ 1162049 w 685"/>
                <a:gd name="T3" fmla="*/ 699134 h 569"/>
                <a:gd name="T4" fmla="*/ 1061084 w 685"/>
                <a:gd name="T5" fmla="*/ 1083944 h 569"/>
                <a:gd name="T6" fmla="*/ 19050 w 685"/>
                <a:gd name="T7" fmla="*/ 819149 h 569"/>
                <a:gd name="T8" fmla="*/ 0 w 685"/>
                <a:gd name="T9" fmla="*/ 763904 h 569"/>
                <a:gd name="T10" fmla="*/ 9525 w 685"/>
                <a:gd name="T11" fmla="*/ 727709 h 569"/>
                <a:gd name="T12" fmla="*/ 13335 w 685"/>
                <a:gd name="T13" fmla="*/ 630554 h 569"/>
                <a:gd name="T14" fmla="*/ 36195 w 685"/>
                <a:gd name="T15" fmla="*/ 613409 h 569"/>
                <a:gd name="T16" fmla="*/ 51435 w 685"/>
                <a:gd name="T17" fmla="*/ 581024 h 569"/>
                <a:gd name="T18" fmla="*/ 64770 w 685"/>
                <a:gd name="T19" fmla="*/ 544829 h 569"/>
                <a:gd name="T20" fmla="*/ 110490 w 685"/>
                <a:gd name="T21" fmla="*/ 493395 h 569"/>
                <a:gd name="T22" fmla="*/ 160020 w 685"/>
                <a:gd name="T23" fmla="*/ 388620 h 569"/>
                <a:gd name="T24" fmla="*/ 224790 w 685"/>
                <a:gd name="T25" fmla="*/ 228600 h 569"/>
                <a:gd name="T26" fmla="*/ 280035 w 685"/>
                <a:gd name="T27" fmla="*/ 68580 h 569"/>
                <a:gd name="T28" fmla="*/ 293370 w 685"/>
                <a:gd name="T29" fmla="*/ 13335 h 569"/>
                <a:gd name="T30" fmla="*/ 306705 w 685"/>
                <a:gd name="T31" fmla="*/ 0 h 569"/>
                <a:gd name="T32" fmla="*/ 335280 w 685"/>
                <a:gd name="T33" fmla="*/ 0 h 569"/>
                <a:gd name="T34" fmla="*/ 371475 w 685"/>
                <a:gd name="T35" fmla="*/ 22860 h 569"/>
                <a:gd name="T36" fmla="*/ 398145 w 685"/>
                <a:gd name="T37" fmla="*/ 30480 h 569"/>
                <a:gd name="T38" fmla="*/ 434340 w 685"/>
                <a:gd name="T39" fmla="*/ 85725 h 569"/>
                <a:gd name="T40" fmla="*/ 426720 w 685"/>
                <a:gd name="T41" fmla="*/ 150495 h 569"/>
                <a:gd name="T42" fmla="*/ 476250 w 685"/>
                <a:gd name="T43" fmla="*/ 186690 h 569"/>
                <a:gd name="T44" fmla="*/ 558165 w 685"/>
                <a:gd name="T45" fmla="*/ 186690 h 569"/>
                <a:gd name="T46" fmla="*/ 640080 w 685"/>
                <a:gd name="T47" fmla="*/ 205740 h 569"/>
                <a:gd name="T48" fmla="*/ 718184 w 685"/>
                <a:gd name="T49" fmla="*/ 215265 h 569"/>
                <a:gd name="T50" fmla="*/ 746759 w 685"/>
                <a:gd name="T51" fmla="*/ 228600 h 569"/>
                <a:gd name="T52" fmla="*/ 800099 w 685"/>
                <a:gd name="T53" fmla="*/ 232410 h 569"/>
                <a:gd name="T54" fmla="*/ 838199 w 685"/>
                <a:gd name="T55" fmla="*/ 222885 h 569"/>
                <a:gd name="T56" fmla="*/ 874394 w 685"/>
                <a:gd name="T57" fmla="*/ 222885 h 569"/>
                <a:gd name="T58" fmla="*/ 901064 w 685"/>
                <a:gd name="T59" fmla="*/ 228600 h 569"/>
                <a:gd name="T60" fmla="*/ 933449 w 685"/>
                <a:gd name="T61" fmla="*/ 232410 h 569"/>
                <a:gd name="T62" fmla="*/ 969644 w 685"/>
                <a:gd name="T63" fmla="*/ 222885 h 569"/>
                <a:gd name="T64" fmla="*/ 1259204 w 685"/>
                <a:gd name="T65" fmla="*/ 310515 h 569"/>
                <a:gd name="T66" fmla="*/ 1282064 w 685"/>
                <a:gd name="T67" fmla="*/ 329565 h 569"/>
                <a:gd name="T68" fmla="*/ 1304924 w 685"/>
                <a:gd name="T69" fmla="*/ 369570 h 569"/>
                <a:gd name="T70" fmla="*/ 1217294 w 685"/>
                <a:gd name="T71" fmla="*/ 493395 h 569"/>
                <a:gd name="T72" fmla="*/ 1203959 w 685"/>
                <a:gd name="T73" fmla="*/ 521970 h 569"/>
                <a:gd name="T74" fmla="*/ 1144904 w 685"/>
                <a:gd name="T75" fmla="*/ 590549 h 569"/>
                <a:gd name="T76" fmla="*/ 1144904 w 685"/>
                <a:gd name="T77" fmla="*/ 626744 h 569"/>
                <a:gd name="T78" fmla="*/ 1171574 w 685"/>
                <a:gd name="T79" fmla="*/ 662939 h 56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85" h="569" extrusionOk="0">
                  <a:moveTo>
                    <a:pt x="615" y="348"/>
                  </a:moveTo>
                  <a:lnTo>
                    <a:pt x="613" y="353"/>
                  </a:lnTo>
                  <a:lnTo>
                    <a:pt x="610" y="355"/>
                  </a:lnTo>
                  <a:lnTo>
                    <a:pt x="610" y="367"/>
                  </a:lnTo>
                  <a:lnTo>
                    <a:pt x="598" y="379"/>
                  </a:lnTo>
                  <a:lnTo>
                    <a:pt x="557" y="569"/>
                  </a:lnTo>
                  <a:lnTo>
                    <a:pt x="327" y="516"/>
                  </a:lnTo>
                  <a:lnTo>
                    <a:pt x="10" y="430"/>
                  </a:lnTo>
                  <a:lnTo>
                    <a:pt x="5" y="425"/>
                  </a:lnTo>
                  <a:lnTo>
                    <a:pt x="0" y="401"/>
                  </a:lnTo>
                  <a:lnTo>
                    <a:pt x="5" y="391"/>
                  </a:lnTo>
                  <a:lnTo>
                    <a:pt x="5" y="382"/>
                  </a:lnTo>
                  <a:lnTo>
                    <a:pt x="10" y="365"/>
                  </a:lnTo>
                  <a:lnTo>
                    <a:pt x="7" y="331"/>
                  </a:lnTo>
                  <a:lnTo>
                    <a:pt x="12" y="324"/>
                  </a:lnTo>
                  <a:lnTo>
                    <a:pt x="19" y="322"/>
                  </a:lnTo>
                  <a:lnTo>
                    <a:pt x="24" y="314"/>
                  </a:lnTo>
                  <a:lnTo>
                    <a:pt x="27" y="305"/>
                  </a:lnTo>
                  <a:lnTo>
                    <a:pt x="31" y="300"/>
                  </a:lnTo>
                  <a:lnTo>
                    <a:pt x="34" y="286"/>
                  </a:lnTo>
                  <a:lnTo>
                    <a:pt x="36" y="283"/>
                  </a:lnTo>
                  <a:lnTo>
                    <a:pt x="58" y="259"/>
                  </a:lnTo>
                  <a:lnTo>
                    <a:pt x="67" y="238"/>
                  </a:lnTo>
                  <a:lnTo>
                    <a:pt x="84" y="204"/>
                  </a:lnTo>
                  <a:lnTo>
                    <a:pt x="103" y="144"/>
                  </a:lnTo>
                  <a:lnTo>
                    <a:pt x="118" y="120"/>
                  </a:lnTo>
                  <a:lnTo>
                    <a:pt x="130" y="81"/>
                  </a:lnTo>
                  <a:lnTo>
                    <a:pt x="147" y="36"/>
                  </a:lnTo>
                  <a:lnTo>
                    <a:pt x="152" y="19"/>
                  </a:lnTo>
                  <a:lnTo>
                    <a:pt x="154" y="7"/>
                  </a:lnTo>
                  <a:lnTo>
                    <a:pt x="154" y="2"/>
                  </a:lnTo>
                  <a:lnTo>
                    <a:pt x="161" y="0"/>
                  </a:lnTo>
                  <a:lnTo>
                    <a:pt x="171" y="2"/>
                  </a:lnTo>
                  <a:lnTo>
                    <a:pt x="176" y="0"/>
                  </a:lnTo>
                  <a:lnTo>
                    <a:pt x="188" y="7"/>
                  </a:lnTo>
                  <a:lnTo>
                    <a:pt x="195" y="12"/>
                  </a:lnTo>
                  <a:lnTo>
                    <a:pt x="197" y="16"/>
                  </a:lnTo>
                  <a:lnTo>
                    <a:pt x="209" y="16"/>
                  </a:lnTo>
                  <a:lnTo>
                    <a:pt x="226" y="28"/>
                  </a:lnTo>
                  <a:lnTo>
                    <a:pt x="228" y="45"/>
                  </a:lnTo>
                  <a:lnTo>
                    <a:pt x="226" y="50"/>
                  </a:lnTo>
                  <a:lnTo>
                    <a:pt x="224" y="79"/>
                  </a:lnTo>
                  <a:lnTo>
                    <a:pt x="228" y="86"/>
                  </a:lnTo>
                  <a:lnTo>
                    <a:pt x="250" y="98"/>
                  </a:lnTo>
                  <a:lnTo>
                    <a:pt x="276" y="101"/>
                  </a:lnTo>
                  <a:lnTo>
                    <a:pt x="293" y="98"/>
                  </a:lnTo>
                  <a:lnTo>
                    <a:pt x="308" y="101"/>
                  </a:lnTo>
                  <a:lnTo>
                    <a:pt x="336" y="108"/>
                  </a:lnTo>
                  <a:lnTo>
                    <a:pt x="341" y="117"/>
                  </a:lnTo>
                  <a:lnTo>
                    <a:pt x="377" y="113"/>
                  </a:lnTo>
                  <a:lnTo>
                    <a:pt x="387" y="117"/>
                  </a:lnTo>
                  <a:lnTo>
                    <a:pt x="392" y="120"/>
                  </a:lnTo>
                  <a:lnTo>
                    <a:pt x="411" y="122"/>
                  </a:lnTo>
                  <a:lnTo>
                    <a:pt x="420" y="122"/>
                  </a:lnTo>
                  <a:lnTo>
                    <a:pt x="430" y="117"/>
                  </a:lnTo>
                  <a:lnTo>
                    <a:pt x="440" y="117"/>
                  </a:lnTo>
                  <a:lnTo>
                    <a:pt x="452" y="120"/>
                  </a:lnTo>
                  <a:lnTo>
                    <a:pt x="459" y="117"/>
                  </a:lnTo>
                  <a:lnTo>
                    <a:pt x="466" y="117"/>
                  </a:lnTo>
                  <a:lnTo>
                    <a:pt x="473" y="120"/>
                  </a:lnTo>
                  <a:lnTo>
                    <a:pt x="483" y="120"/>
                  </a:lnTo>
                  <a:lnTo>
                    <a:pt x="490" y="122"/>
                  </a:lnTo>
                  <a:lnTo>
                    <a:pt x="497" y="122"/>
                  </a:lnTo>
                  <a:lnTo>
                    <a:pt x="509" y="117"/>
                  </a:lnTo>
                  <a:lnTo>
                    <a:pt x="658" y="153"/>
                  </a:lnTo>
                  <a:lnTo>
                    <a:pt x="661" y="163"/>
                  </a:lnTo>
                  <a:lnTo>
                    <a:pt x="668" y="173"/>
                  </a:lnTo>
                  <a:lnTo>
                    <a:pt x="673" y="173"/>
                  </a:lnTo>
                  <a:lnTo>
                    <a:pt x="682" y="180"/>
                  </a:lnTo>
                  <a:lnTo>
                    <a:pt x="685" y="194"/>
                  </a:lnTo>
                  <a:lnTo>
                    <a:pt x="646" y="252"/>
                  </a:lnTo>
                  <a:lnTo>
                    <a:pt x="639" y="259"/>
                  </a:lnTo>
                  <a:lnTo>
                    <a:pt x="639" y="266"/>
                  </a:lnTo>
                  <a:lnTo>
                    <a:pt x="632" y="274"/>
                  </a:lnTo>
                  <a:lnTo>
                    <a:pt x="620" y="281"/>
                  </a:lnTo>
                  <a:lnTo>
                    <a:pt x="601" y="310"/>
                  </a:lnTo>
                  <a:lnTo>
                    <a:pt x="598" y="322"/>
                  </a:lnTo>
                  <a:lnTo>
                    <a:pt x="601" y="329"/>
                  </a:lnTo>
                  <a:lnTo>
                    <a:pt x="613" y="334"/>
                  </a:lnTo>
                  <a:lnTo>
                    <a:pt x="615" y="348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903" name="Google Shape;131;p14">
              <a:extLst>
                <a:ext uri="{FF2B5EF4-FFF2-40B4-BE49-F238E27FC236}">
                  <a16:creationId xmlns:a16="http://schemas.microsoft.com/office/drawing/2014/main" id="{5BA7C577-2238-1048-ACFD-5F53B0C35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696" y="2699386"/>
              <a:ext cx="1304924" cy="1083944"/>
            </a:xfrm>
            <a:custGeom>
              <a:avLst/>
              <a:gdLst>
                <a:gd name="T0" fmla="*/ 1167764 w 685"/>
                <a:gd name="T1" fmla="*/ 672464 h 569"/>
                <a:gd name="T2" fmla="*/ 1162049 w 685"/>
                <a:gd name="T3" fmla="*/ 699134 h 569"/>
                <a:gd name="T4" fmla="*/ 1061084 w 685"/>
                <a:gd name="T5" fmla="*/ 1083944 h 569"/>
                <a:gd name="T6" fmla="*/ 19050 w 685"/>
                <a:gd name="T7" fmla="*/ 819149 h 569"/>
                <a:gd name="T8" fmla="*/ 0 w 685"/>
                <a:gd name="T9" fmla="*/ 763904 h 569"/>
                <a:gd name="T10" fmla="*/ 9525 w 685"/>
                <a:gd name="T11" fmla="*/ 727709 h 569"/>
                <a:gd name="T12" fmla="*/ 13335 w 685"/>
                <a:gd name="T13" fmla="*/ 630554 h 569"/>
                <a:gd name="T14" fmla="*/ 36195 w 685"/>
                <a:gd name="T15" fmla="*/ 613409 h 569"/>
                <a:gd name="T16" fmla="*/ 51435 w 685"/>
                <a:gd name="T17" fmla="*/ 581024 h 569"/>
                <a:gd name="T18" fmla="*/ 64770 w 685"/>
                <a:gd name="T19" fmla="*/ 544829 h 569"/>
                <a:gd name="T20" fmla="*/ 110490 w 685"/>
                <a:gd name="T21" fmla="*/ 493395 h 569"/>
                <a:gd name="T22" fmla="*/ 160020 w 685"/>
                <a:gd name="T23" fmla="*/ 388620 h 569"/>
                <a:gd name="T24" fmla="*/ 224790 w 685"/>
                <a:gd name="T25" fmla="*/ 228600 h 569"/>
                <a:gd name="T26" fmla="*/ 280035 w 685"/>
                <a:gd name="T27" fmla="*/ 68580 h 569"/>
                <a:gd name="T28" fmla="*/ 293370 w 685"/>
                <a:gd name="T29" fmla="*/ 13335 h 569"/>
                <a:gd name="T30" fmla="*/ 306705 w 685"/>
                <a:gd name="T31" fmla="*/ 0 h 569"/>
                <a:gd name="T32" fmla="*/ 335280 w 685"/>
                <a:gd name="T33" fmla="*/ 0 h 569"/>
                <a:gd name="T34" fmla="*/ 371475 w 685"/>
                <a:gd name="T35" fmla="*/ 22860 h 569"/>
                <a:gd name="T36" fmla="*/ 398145 w 685"/>
                <a:gd name="T37" fmla="*/ 30480 h 569"/>
                <a:gd name="T38" fmla="*/ 434340 w 685"/>
                <a:gd name="T39" fmla="*/ 85725 h 569"/>
                <a:gd name="T40" fmla="*/ 426720 w 685"/>
                <a:gd name="T41" fmla="*/ 150495 h 569"/>
                <a:gd name="T42" fmla="*/ 476250 w 685"/>
                <a:gd name="T43" fmla="*/ 186690 h 569"/>
                <a:gd name="T44" fmla="*/ 558165 w 685"/>
                <a:gd name="T45" fmla="*/ 186690 h 569"/>
                <a:gd name="T46" fmla="*/ 640080 w 685"/>
                <a:gd name="T47" fmla="*/ 205740 h 569"/>
                <a:gd name="T48" fmla="*/ 718184 w 685"/>
                <a:gd name="T49" fmla="*/ 215265 h 569"/>
                <a:gd name="T50" fmla="*/ 746759 w 685"/>
                <a:gd name="T51" fmla="*/ 228600 h 569"/>
                <a:gd name="T52" fmla="*/ 800099 w 685"/>
                <a:gd name="T53" fmla="*/ 232410 h 569"/>
                <a:gd name="T54" fmla="*/ 838199 w 685"/>
                <a:gd name="T55" fmla="*/ 222885 h 569"/>
                <a:gd name="T56" fmla="*/ 874394 w 685"/>
                <a:gd name="T57" fmla="*/ 222885 h 569"/>
                <a:gd name="T58" fmla="*/ 901064 w 685"/>
                <a:gd name="T59" fmla="*/ 228600 h 569"/>
                <a:gd name="T60" fmla="*/ 933449 w 685"/>
                <a:gd name="T61" fmla="*/ 232410 h 569"/>
                <a:gd name="T62" fmla="*/ 969644 w 685"/>
                <a:gd name="T63" fmla="*/ 222885 h 569"/>
                <a:gd name="T64" fmla="*/ 1259204 w 685"/>
                <a:gd name="T65" fmla="*/ 310515 h 569"/>
                <a:gd name="T66" fmla="*/ 1282064 w 685"/>
                <a:gd name="T67" fmla="*/ 329565 h 569"/>
                <a:gd name="T68" fmla="*/ 1304924 w 685"/>
                <a:gd name="T69" fmla="*/ 369570 h 569"/>
                <a:gd name="T70" fmla="*/ 1217294 w 685"/>
                <a:gd name="T71" fmla="*/ 493395 h 569"/>
                <a:gd name="T72" fmla="*/ 1203959 w 685"/>
                <a:gd name="T73" fmla="*/ 521970 h 569"/>
                <a:gd name="T74" fmla="*/ 1144904 w 685"/>
                <a:gd name="T75" fmla="*/ 590549 h 569"/>
                <a:gd name="T76" fmla="*/ 1144904 w 685"/>
                <a:gd name="T77" fmla="*/ 626744 h 56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85" h="569" extrusionOk="0">
                  <a:moveTo>
                    <a:pt x="615" y="348"/>
                  </a:moveTo>
                  <a:lnTo>
                    <a:pt x="613" y="353"/>
                  </a:lnTo>
                  <a:lnTo>
                    <a:pt x="610" y="355"/>
                  </a:lnTo>
                  <a:lnTo>
                    <a:pt x="610" y="367"/>
                  </a:lnTo>
                  <a:lnTo>
                    <a:pt x="598" y="379"/>
                  </a:lnTo>
                  <a:lnTo>
                    <a:pt x="557" y="569"/>
                  </a:lnTo>
                  <a:lnTo>
                    <a:pt x="327" y="516"/>
                  </a:lnTo>
                  <a:lnTo>
                    <a:pt x="10" y="430"/>
                  </a:lnTo>
                  <a:lnTo>
                    <a:pt x="5" y="425"/>
                  </a:lnTo>
                  <a:lnTo>
                    <a:pt x="0" y="401"/>
                  </a:lnTo>
                  <a:lnTo>
                    <a:pt x="5" y="391"/>
                  </a:lnTo>
                  <a:lnTo>
                    <a:pt x="5" y="382"/>
                  </a:lnTo>
                  <a:lnTo>
                    <a:pt x="10" y="365"/>
                  </a:lnTo>
                  <a:lnTo>
                    <a:pt x="7" y="331"/>
                  </a:lnTo>
                  <a:lnTo>
                    <a:pt x="12" y="324"/>
                  </a:lnTo>
                  <a:lnTo>
                    <a:pt x="19" y="322"/>
                  </a:lnTo>
                  <a:lnTo>
                    <a:pt x="24" y="314"/>
                  </a:lnTo>
                  <a:lnTo>
                    <a:pt x="27" y="305"/>
                  </a:lnTo>
                  <a:lnTo>
                    <a:pt x="31" y="300"/>
                  </a:lnTo>
                  <a:lnTo>
                    <a:pt x="34" y="286"/>
                  </a:lnTo>
                  <a:lnTo>
                    <a:pt x="36" y="283"/>
                  </a:lnTo>
                  <a:lnTo>
                    <a:pt x="58" y="259"/>
                  </a:lnTo>
                  <a:lnTo>
                    <a:pt x="67" y="238"/>
                  </a:lnTo>
                  <a:lnTo>
                    <a:pt x="84" y="204"/>
                  </a:lnTo>
                  <a:lnTo>
                    <a:pt x="103" y="144"/>
                  </a:lnTo>
                  <a:lnTo>
                    <a:pt x="118" y="120"/>
                  </a:lnTo>
                  <a:lnTo>
                    <a:pt x="130" y="81"/>
                  </a:lnTo>
                  <a:lnTo>
                    <a:pt x="147" y="36"/>
                  </a:lnTo>
                  <a:lnTo>
                    <a:pt x="152" y="19"/>
                  </a:lnTo>
                  <a:lnTo>
                    <a:pt x="154" y="7"/>
                  </a:lnTo>
                  <a:lnTo>
                    <a:pt x="154" y="2"/>
                  </a:lnTo>
                  <a:lnTo>
                    <a:pt x="161" y="0"/>
                  </a:lnTo>
                  <a:lnTo>
                    <a:pt x="171" y="2"/>
                  </a:lnTo>
                  <a:lnTo>
                    <a:pt x="176" y="0"/>
                  </a:lnTo>
                  <a:lnTo>
                    <a:pt x="188" y="7"/>
                  </a:lnTo>
                  <a:lnTo>
                    <a:pt x="195" y="12"/>
                  </a:lnTo>
                  <a:lnTo>
                    <a:pt x="197" y="16"/>
                  </a:lnTo>
                  <a:lnTo>
                    <a:pt x="209" y="16"/>
                  </a:lnTo>
                  <a:lnTo>
                    <a:pt x="226" y="28"/>
                  </a:lnTo>
                  <a:lnTo>
                    <a:pt x="228" y="45"/>
                  </a:lnTo>
                  <a:lnTo>
                    <a:pt x="226" y="50"/>
                  </a:lnTo>
                  <a:lnTo>
                    <a:pt x="224" y="79"/>
                  </a:lnTo>
                  <a:lnTo>
                    <a:pt x="228" y="86"/>
                  </a:lnTo>
                  <a:lnTo>
                    <a:pt x="250" y="98"/>
                  </a:lnTo>
                  <a:lnTo>
                    <a:pt x="276" y="101"/>
                  </a:lnTo>
                  <a:lnTo>
                    <a:pt x="293" y="98"/>
                  </a:lnTo>
                  <a:lnTo>
                    <a:pt x="308" y="101"/>
                  </a:lnTo>
                  <a:lnTo>
                    <a:pt x="336" y="108"/>
                  </a:lnTo>
                  <a:lnTo>
                    <a:pt x="341" y="117"/>
                  </a:lnTo>
                  <a:lnTo>
                    <a:pt x="377" y="113"/>
                  </a:lnTo>
                  <a:lnTo>
                    <a:pt x="387" y="117"/>
                  </a:lnTo>
                  <a:lnTo>
                    <a:pt x="392" y="120"/>
                  </a:lnTo>
                  <a:lnTo>
                    <a:pt x="411" y="122"/>
                  </a:lnTo>
                  <a:lnTo>
                    <a:pt x="420" y="122"/>
                  </a:lnTo>
                  <a:lnTo>
                    <a:pt x="430" y="117"/>
                  </a:lnTo>
                  <a:lnTo>
                    <a:pt x="440" y="117"/>
                  </a:lnTo>
                  <a:lnTo>
                    <a:pt x="452" y="120"/>
                  </a:lnTo>
                  <a:lnTo>
                    <a:pt x="459" y="117"/>
                  </a:lnTo>
                  <a:lnTo>
                    <a:pt x="466" y="117"/>
                  </a:lnTo>
                  <a:lnTo>
                    <a:pt x="473" y="120"/>
                  </a:lnTo>
                  <a:lnTo>
                    <a:pt x="483" y="120"/>
                  </a:lnTo>
                  <a:lnTo>
                    <a:pt x="490" y="122"/>
                  </a:lnTo>
                  <a:lnTo>
                    <a:pt x="497" y="122"/>
                  </a:lnTo>
                  <a:lnTo>
                    <a:pt x="509" y="117"/>
                  </a:lnTo>
                  <a:lnTo>
                    <a:pt x="658" y="153"/>
                  </a:lnTo>
                  <a:lnTo>
                    <a:pt x="661" y="163"/>
                  </a:lnTo>
                  <a:lnTo>
                    <a:pt x="668" y="173"/>
                  </a:lnTo>
                  <a:lnTo>
                    <a:pt x="673" y="173"/>
                  </a:lnTo>
                  <a:lnTo>
                    <a:pt x="682" y="180"/>
                  </a:lnTo>
                  <a:lnTo>
                    <a:pt x="685" y="194"/>
                  </a:lnTo>
                  <a:lnTo>
                    <a:pt x="646" y="252"/>
                  </a:lnTo>
                  <a:lnTo>
                    <a:pt x="639" y="259"/>
                  </a:lnTo>
                  <a:lnTo>
                    <a:pt x="639" y="266"/>
                  </a:lnTo>
                  <a:lnTo>
                    <a:pt x="632" y="274"/>
                  </a:lnTo>
                  <a:lnTo>
                    <a:pt x="620" y="281"/>
                  </a:lnTo>
                  <a:lnTo>
                    <a:pt x="601" y="310"/>
                  </a:lnTo>
                  <a:lnTo>
                    <a:pt x="598" y="322"/>
                  </a:lnTo>
                  <a:lnTo>
                    <a:pt x="601" y="329"/>
                  </a:lnTo>
                  <a:lnTo>
                    <a:pt x="613" y="3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904" name="Google Shape;132;p14">
              <a:extLst>
                <a:ext uri="{FF2B5EF4-FFF2-40B4-BE49-F238E27FC236}">
                  <a16:creationId xmlns:a16="http://schemas.microsoft.com/office/drawing/2014/main" id="{2FE846BD-71C1-634D-A5FC-6CE88F857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356" y="4617720"/>
              <a:ext cx="1188720" cy="607696"/>
            </a:xfrm>
            <a:custGeom>
              <a:avLst/>
              <a:gdLst>
                <a:gd name="T0" fmla="*/ 236220 w 624"/>
                <a:gd name="T1" fmla="*/ 590551 h 319"/>
                <a:gd name="T2" fmla="*/ 228600 w 624"/>
                <a:gd name="T3" fmla="*/ 558166 h 319"/>
                <a:gd name="T4" fmla="*/ 268605 w 624"/>
                <a:gd name="T5" fmla="*/ 561976 h 319"/>
                <a:gd name="T6" fmla="*/ 954405 w 624"/>
                <a:gd name="T7" fmla="*/ 489586 h 319"/>
                <a:gd name="T8" fmla="*/ 1024890 w 624"/>
                <a:gd name="T9" fmla="*/ 453391 h 319"/>
                <a:gd name="T10" fmla="*/ 1061085 w 624"/>
                <a:gd name="T11" fmla="*/ 415291 h 319"/>
                <a:gd name="T12" fmla="*/ 1064895 w 624"/>
                <a:gd name="T13" fmla="*/ 392431 h 319"/>
                <a:gd name="T14" fmla="*/ 1083945 w 624"/>
                <a:gd name="T15" fmla="*/ 365761 h 319"/>
                <a:gd name="T16" fmla="*/ 1184910 w 624"/>
                <a:gd name="T17" fmla="*/ 278130 h 319"/>
                <a:gd name="T18" fmla="*/ 1175385 w 624"/>
                <a:gd name="T19" fmla="*/ 264795 h 319"/>
                <a:gd name="T20" fmla="*/ 1162050 w 624"/>
                <a:gd name="T21" fmla="*/ 255270 h 319"/>
                <a:gd name="T22" fmla="*/ 1139190 w 624"/>
                <a:gd name="T23" fmla="*/ 241935 h 319"/>
                <a:gd name="T24" fmla="*/ 1129665 w 624"/>
                <a:gd name="T25" fmla="*/ 238125 h 319"/>
                <a:gd name="T26" fmla="*/ 1074420 w 624"/>
                <a:gd name="T27" fmla="*/ 163830 h 319"/>
                <a:gd name="T28" fmla="*/ 1070610 w 624"/>
                <a:gd name="T29" fmla="*/ 140970 h 319"/>
                <a:gd name="T30" fmla="*/ 1064895 w 624"/>
                <a:gd name="T31" fmla="*/ 95250 h 319"/>
                <a:gd name="T32" fmla="*/ 1042035 w 624"/>
                <a:gd name="T33" fmla="*/ 76200 h 319"/>
                <a:gd name="T34" fmla="*/ 1009650 w 624"/>
                <a:gd name="T35" fmla="*/ 49530 h 319"/>
                <a:gd name="T36" fmla="*/ 982980 w 624"/>
                <a:gd name="T37" fmla="*/ 49530 h 319"/>
                <a:gd name="T38" fmla="*/ 963930 w 624"/>
                <a:gd name="T39" fmla="*/ 62865 h 319"/>
                <a:gd name="T40" fmla="*/ 937260 w 624"/>
                <a:gd name="T41" fmla="*/ 72390 h 319"/>
                <a:gd name="T42" fmla="*/ 901065 w 624"/>
                <a:gd name="T43" fmla="*/ 62865 h 319"/>
                <a:gd name="T44" fmla="*/ 855345 w 624"/>
                <a:gd name="T45" fmla="*/ 59055 h 319"/>
                <a:gd name="T46" fmla="*/ 794385 w 624"/>
                <a:gd name="T47" fmla="*/ 49530 h 319"/>
                <a:gd name="T48" fmla="*/ 754380 w 624"/>
                <a:gd name="T49" fmla="*/ 0 h 319"/>
                <a:gd name="T50" fmla="*/ 725805 w 624"/>
                <a:gd name="T51" fmla="*/ 7620 h 319"/>
                <a:gd name="T52" fmla="*/ 695325 w 624"/>
                <a:gd name="T53" fmla="*/ 0 h 319"/>
                <a:gd name="T54" fmla="*/ 689610 w 624"/>
                <a:gd name="T55" fmla="*/ 26670 h 319"/>
                <a:gd name="T56" fmla="*/ 695325 w 624"/>
                <a:gd name="T57" fmla="*/ 72390 h 319"/>
                <a:gd name="T58" fmla="*/ 653415 w 624"/>
                <a:gd name="T59" fmla="*/ 95250 h 319"/>
                <a:gd name="T60" fmla="*/ 611505 w 624"/>
                <a:gd name="T61" fmla="*/ 99060 h 319"/>
                <a:gd name="T62" fmla="*/ 548640 w 624"/>
                <a:gd name="T63" fmla="*/ 209550 h 319"/>
                <a:gd name="T64" fmla="*/ 497205 w 624"/>
                <a:gd name="T65" fmla="*/ 251460 h 319"/>
                <a:gd name="T66" fmla="*/ 470535 w 624"/>
                <a:gd name="T67" fmla="*/ 228600 h 319"/>
                <a:gd name="T68" fmla="*/ 447675 w 624"/>
                <a:gd name="T69" fmla="*/ 283845 h 319"/>
                <a:gd name="T70" fmla="*/ 421005 w 624"/>
                <a:gd name="T71" fmla="*/ 283845 h 319"/>
                <a:gd name="T72" fmla="*/ 379095 w 624"/>
                <a:gd name="T73" fmla="*/ 278130 h 319"/>
                <a:gd name="T74" fmla="*/ 360045 w 624"/>
                <a:gd name="T75" fmla="*/ 310516 h 319"/>
                <a:gd name="T76" fmla="*/ 304800 w 624"/>
                <a:gd name="T77" fmla="*/ 287655 h 319"/>
                <a:gd name="T78" fmla="*/ 236220 w 624"/>
                <a:gd name="T79" fmla="*/ 297180 h 319"/>
                <a:gd name="T80" fmla="*/ 236220 w 624"/>
                <a:gd name="T81" fmla="*/ 320041 h 319"/>
                <a:gd name="T82" fmla="*/ 209550 w 624"/>
                <a:gd name="T83" fmla="*/ 323851 h 319"/>
                <a:gd name="T84" fmla="*/ 205740 w 624"/>
                <a:gd name="T85" fmla="*/ 333376 h 319"/>
                <a:gd name="T86" fmla="*/ 196215 w 624"/>
                <a:gd name="T87" fmla="*/ 356236 h 319"/>
                <a:gd name="T88" fmla="*/ 213360 w 624"/>
                <a:gd name="T89" fmla="*/ 382906 h 319"/>
                <a:gd name="T90" fmla="*/ 160020 w 624"/>
                <a:gd name="T91" fmla="*/ 401956 h 319"/>
                <a:gd name="T92" fmla="*/ 150495 w 624"/>
                <a:gd name="T93" fmla="*/ 430531 h 319"/>
                <a:gd name="T94" fmla="*/ 137160 w 624"/>
                <a:gd name="T95" fmla="*/ 480061 h 319"/>
                <a:gd name="T96" fmla="*/ 95250 w 624"/>
                <a:gd name="T97" fmla="*/ 457201 h 319"/>
                <a:gd name="T98" fmla="*/ 49530 w 624"/>
                <a:gd name="T99" fmla="*/ 461011 h 319"/>
                <a:gd name="T100" fmla="*/ 45720 w 624"/>
                <a:gd name="T101" fmla="*/ 502921 h 319"/>
                <a:gd name="T102" fmla="*/ 59055 w 624"/>
                <a:gd name="T103" fmla="*/ 512446 h 319"/>
                <a:gd name="T104" fmla="*/ 45720 w 624"/>
                <a:gd name="T105" fmla="*/ 581026 h 319"/>
                <a:gd name="T106" fmla="*/ 30480 w 624"/>
                <a:gd name="T107" fmla="*/ 584836 h 319"/>
                <a:gd name="T108" fmla="*/ 0 w 624"/>
                <a:gd name="T109" fmla="*/ 607696 h 31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624" h="319" extrusionOk="0">
                  <a:moveTo>
                    <a:pt x="0" y="319"/>
                  </a:moveTo>
                  <a:lnTo>
                    <a:pt x="124" y="310"/>
                  </a:lnTo>
                  <a:lnTo>
                    <a:pt x="124" y="298"/>
                  </a:lnTo>
                  <a:lnTo>
                    <a:pt x="120" y="293"/>
                  </a:lnTo>
                  <a:lnTo>
                    <a:pt x="134" y="290"/>
                  </a:lnTo>
                  <a:lnTo>
                    <a:pt x="141" y="295"/>
                  </a:lnTo>
                  <a:lnTo>
                    <a:pt x="492" y="262"/>
                  </a:lnTo>
                  <a:lnTo>
                    <a:pt x="501" y="257"/>
                  </a:lnTo>
                  <a:lnTo>
                    <a:pt x="506" y="252"/>
                  </a:lnTo>
                  <a:lnTo>
                    <a:pt x="538" y="238"/>
                  </a:lnTo>
                  <a:lnTo>
                    <a:pt x="540" y="230"/>
                  </a:lnTo>
                  <a:lnTo>
                    <a:pt x="557" y="218"/>
                  </a:lnTo>
                  <a:lnTo>
                    <a:pt x="557" y="211"/>
                  </a:lnTo>
                  <a:lnTo>
                    <a:pt x="559" y="206"/>
                  </a:lnTo>
                  <a:lnTo>
                    <a:pt x="569" y="201"/>
                  </a:lnTo>
                  <a:lnTo>
                    <a:pt x="569" y="192"/>
                  </a:lnTo>
                  <a:lnTo>
                    <a:pt x="578" y="185"/>
                  </a:lnTo>
                  <a:lnTo>
                    <a:pt x="622" y="146"/>
                  </a:lnTo>
                  <a:lnTo>
                    <a:pt x="624" y="139"/>
                  </a:lnTo>
                  <a:lnTo>
                    <a:pt x="617" y="139"/>
                  </a:lnTo>
                  <a:lnTo>
                    <a:pt x="612" y="134"/>
                  </a:lnTo>
                  <a:lnTo>
                    <a:pt x="610" y="134"/>
                  </a:lnTo>
                  <a:lnTo>
                    <a:pt x="607" y="132"/>
                  </a:lnTo>
                  <a:lnTo>
                    <a:pt x="598" y="127"/>
                  </a:lnTo>
                  <a:lnTo>
                    <a:pt x="595" y="127"/>
                  </a:lnTo>
                  <a:lnTo>
                    <a:pt x="593" y="125"/>
                  </a:lnTo>
                  <a:lnTo>
                    <a:pt x="581" y="108"/>
                  </a:lnTo>
                  <a:lnTo>
                    <a:pt x="564" y="86"/>
                  </a:lnTo>
                  <a:lnTo>
                    <a:pt x="562" y="81"/>
                  </a:lnTo>
                  <a:lnTo>
                    <a:pt x="562" y="74"/>
                  </a:lnTo>
                  <a:lnTo>
                    <a:pt x="562" y="64"/>
                  </a:lnTo>
                  <a:lnTo>
                    <a:pt x="559" y="50"/>
                  </a:lnTo>
                  <a:lnTo>
                    <a:pt x="557" y="48"/>
                  </a:lnTo>
                  <a:lnTo>
                    <a:pt x="547" y="40"/>
                  </a:lnTo>
                  <a:lnTo>
                    <a:pt x="538" y="38"/>
                  </a:lnTo>
                  <a:lnTo>
                    <a:pt x="530" y="26"/>
                  </a:lnTo>
                  <a:lnTo>
                    <a:pt x="526" y="19"/>
                  </a:lnTo>
                  <a:lnTo>
                    <a:pt x="516" y="26"/>
                  </a:lnTo>
                  <a:lnTo>
                    <a:pt x="513" y="31"/>
                  </a:lnTo>
                  <a:lnTo>
                    <a:pt x="506" y="33"/>
                  </a:lnTo>
                  <a:lnTo>
                    <a:pt x="506" y="36"/>
                  </a:lnTo>
                  <a:lnTo>
                    <a:pt x="492" y="38"/>
                  </a:lnTo>
                  <a:lnTo>
                    <a:pt x="477" y="33"/>
                  </a:lnTo>
                  <a:lnTo>
                    <a:pt x="473" y="33"/>
                  </a:lnTo>
                  <a:lnTo>
                    <a:pt x="465" y="43"/>
                  </a:lnTo>
                  <a:lnTo>
                    <a:pt x="449" y="31"/>
                  </a:lnTo>
                  <a:lnTo>
                    <a:pt x="429" y="31"/>
                  </a:lnTo>
                  <a:lnTo>
                    <a:pt x="417" y="26"/>
                  </a:lnTo>
                  <a:lnTo>
                    <a:pt x="413" y="12"/>
                  </a:lnTo>
                  <a:lnTo>
                    <a:pt x="396" y="0"/>
                  </a:lnTo>
                  <a:lnTo>
                    <a:pt x="386" y="4"/>
                  </a:lnTo>
                  <a:lnTo>
                    <a:pt x="381" y="4"/>
                  </a:lnTo>
                  <a:lnTo>
                    <a:pt x="372" y="0"/>
                  </a:lnTo>
                  <a:lnTo>
                    <a:pt x="365" y="0"/>
                  </a:lnTo>
                  <a:lnTo>
                    <a:pt x="362" y="7"/>
                  </a:lnTo>
                  <a:lnTo>
                    <a:pt x="362" y="14"/>
                  </a:lnTo>
                  <a:lnTo>
                    <a:pt x="367" y="31"/>
                  </a:lnTo>
                  <a:lnTo>
                    <a:pt x="365" y="38"/>
                  </a:lnTo>
                  <a:lnTo>
                    <a:pt x="355" y="40"/>
                  </a:lnTo>
                  <a:lnTo>
                    <a:pt x="343" y="50"/>
                  </a:lnTo>
                  <a:lnTo>
                    <a:pt x="329" y="48"/>
                  </a:lnTo>
                  <a:lnTo>
                    <a:pt x="321" y="52"/>
                  </a:lnTo>
                  <a:lnTo>
                    <a:pt x="321" y="67"/>
                  </a:lnTo>
                  <a:lnTo>
                    <a:pt x="288" y="110"/>
                  </a:lnTo>
                  <a:lnTo>
                    <a:pt x="283" y="132"/>
                  </a:lnTo>
                  <a:lnTo>
                    <a:pt x="261" y="132"/>
                  </a:lnTo>
                  <a:lnTo>
                    <a:pt x="252" y="120"/>
                  </a:lnTo>
                  <a:lnTo>
                    <a:pt x="247" y="120"/>
                  </a:lnTo>
                  <a:lnTo>
                    <a:pt x="242" y="127"/>
                  </a:lnTo>
                  <a:lnTo>
                    <a:pt x="235" y="149"/>
                  </a:lnTo>
                  <a:lnTo>
                    <a:pt x="228" y="153"/>
                  </a:lnTo>
                  <a:lnTo>
                    <a:pt x="221" y="149"/>
                  </a:lnTo>
                  <a:lnTo>
                    <a:pt x="213" y="141"/>
                  </a:lnTo>
                  <a:lnTo>
                    <a:pt x="199" y="146"/>
                  </a:lnTo>
                  <a:lnTo>
                    <a:pt x="194" y="163"/>
                  </a:lnTo>
                  <a:lnTo>
                    <a:pt x="189" y="163"/>
                  </a:lnTo>
                  <a:lnTo>
                    <a:pt x="187" y="161"/>
                  </a:lnTo>
                  <a:lnTo>
                    <a:pt x="160" y="151"/>
                  </a:lnTo>
                  <a:lnTo>
                    <a:pt x="141" y="158"/>
                  </a:lnTo>
                  <a:lnTo>
                    <a:pt x="124" y="156"/>
                  </a:lnTo>
                  <a:lnTo>
                    <a:pt x="122" y="163"/>
                  </a:lnTo>
                  <a:lnTo>
                    <a:pt x="124" y="168"/>
                  </a:lnTo>
                  <a:lnTo>
                    <a:pt x="117" y="170"/>
                  </a:lnTo>
                  <a:lnTo>
                    <a:pt x="110" y="170"/>
                  </a:lnTo>
                  <a:lnTo>
                    <a:pt x="112" y="170"/>
                  </a:lnTo>
                  <a:lnTo>
                    <a:pt x="108" y="175"/>
                  </a:lnTo>
                  <a:lnTo>
                    <a:pt x="108" y="185"/>
                  </a:lnTo>
                  <a:lnTo>
                    <a:pt x="103" y="187"/>
                  </a:lnTo>
                  <a:lnTo>
                    <a:pt x="103" y="189"/>
                  </a:lnTo>
                  <a:lnTo>
                    <a:pt x="112" y="201"/>
                  </a:lnTo>
                  <a:lnTo>
                    <a:pt x="110" y="204"/>
                  </a:lnTo>
                  <a:lnTo>
                    <a:pt x="84" y="211"/>
                  </a:lnTo>
                  <a:lnTo>
                    <a:pt x="76" y="214"/>
                  </a:lnTo>
                  <a:lnTo>
                    <a:pt x="79" y="226"/>
                  </a:lnTo>
                  <a:lnTo>
                    <a:pt x="84" y="247"/>
                  </a:lnTo>
                  <a:lnTo>
                    <a:pt x="72" y="252"/>
                  </a:lnTo>
                  <a:lnTo>
                    <a:pt x="62" y="245"/>
                  </a:lnTo>
                  <a:lnTo>
                    <a:pt x="50" y="240"/>
                  </a:lnTo>
                  <a:lnTo>
                    <a:pt x="36" y="238"/>
                  </a:lnTo>
                  <a:lnTo>
                    <a:pt x="26" y="242"/>
                  </a:lnTo>
                  <a:lnTo>
                    <a:pt x="21" y="262"/>
                  </a:lnTo>
                  <a:lnTo>
                    <a:pt x="24" y="264"/>
                  </a:lnTo>
                  <a:lnTo>
                    <a:pt x="26" y="264"/>
                  </a:lnTo>
                  <a:lnTo>
                    <a:pt x="31" y="269"/>
                  </a:lnTo>
                  <a:lnTo>
                    <a:pt x="33" y="278"/>
                  </a:lnTo>
                  <a:lnTo>
                    <a:pt x="24" y="305"/>
                  </a:lnTo>
                  <a:lnTo>
                    <a:pt x="19" y="310"/>
                  </a:lnTo>
                  <a:lnTo>
                    <a:pt x="16" y="307"/>
                  </a:lnTo>
                  <a:lnTo>
                    <a:pt x="4" y="312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905" name="Google Shape;133;p14">
              <a:extLst>
                <a:ext uri="{FF2B5EF4-FFF2-40B4-BE49-F238E27FC236}">
                  <a16:creationId xmlns:a16="http://schemas.microsoft.com/office/drawing/2014/main" id="{8942A4CA-FA05-3B49-AE12-7B500AFD2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9476" y="2474596"/>
              <a:ext cx="594360" cy="952500"/>
            </a:xfrm>
            <a:custGeom>
              <a:avLst/>
              <a:gdLst>
                <a:gd name="T0" fmla="*/ 114300 w 312"/>
                <a:gd name="T1" fmla="*/ 855345 h 500"/>
                <a:gd name="T2" fmla="*/ 114300 w 312"/>
                <a:gd name="T3" fmla="*/ 878205 h 500"/>
                <a:gd name="T4" fmla="*/ 144780 w 312"/>
                <a:gd name="T5" fmla="*/ 906780 h 500"/>
                <a:gd name="T6" fmla="*/ 154305 w 312"/>
                <a:gd name="T7" fmla="*/ 920115 h 500"/>
                <a:gd name="T8" fmla="*/ 173355 w 312"/>
                <a:gd name="T9" fmla="*/ 952500 h 500"/>
                <a:gd name="T10" fmla="*/ 177165 w 312"/>
                <a:gd name="T11" fmla="*/ 923925 h 500"/>
                <a:gd name="T12" fmla="*/ 196215 w 312"/>
                <a:gd name="T13" fmla="*/ 874395 h 500"/>
                <a:gd name="T14" fmla="*/ 219075 w 312"/>
                <a:gd name="T15" fmla="*/ 822960 h 500"/>
                <a:gd name="T16" fmla="*/ 209550 w 312"/>
                <a:gd name="T17" fmla="*/ 809625 h 500"/>
                <a:gd name="T18" fmla="*/ 241935 w 312"/>
                <a:gd name="T19" fmla="*/ 750570 h 500"/>
                <a:gd name="T20" fmla="*/ 255270 w 312"/>
                <a:gd name="T21" fmla="*/ 773430 h 500"/>
                <a:gd name="T22" fmla="*/ 264795 w 312"/>
                <a:gd name="T23" fmla="*/ 773430 h 500"/>
                <a:gd name="T24" fmla="*/ 268605 w 312"/>
                <a:gd name="T25" fmla="*/ 746760 h 500"/>
                <a:gd name="T26" fmla="*/ 310515 w 312"/>
                <a:gd name="T27" fmla="*/ 727710 h 500"/>
                <a:gd name="T28" fmla="*/ 314325 w 312"/>
                <a:gd name="T29" fmla="*/ 708660 h 500"/>
                <a:gd name="T30" fmla="*/ 337185 w 312"/>
                <a:gd name="T31" fmla="*/ 704850 h 500"/>
                <a:gd name="T32" fmla="*/ 352425 w 312"/>
                <a:gd name="T33" fmla="*/ 672465 h 500"/>
                <a:gd name="T34" fmla="*/ 365760 w 312"/>
                <a:gd name="T35" fmla="*/ 630555 h 500"/>
                <a:gd name="T36" fmla="*/ 375285 w 312"/>
                <a:gd name="T37" fmla="*/ 617220 h 500"/>
                <a:gd name="T38" fmla="*/ 405765 w 312"/>
                <a:gd name="T39" fmla="*/ 617220 h 500"/>
                <a:gd name="T40" fmla="*/ 421005 w 312"/>
                <a:gd name="T41" fmla="*/ 584835 h 500"/>
                <a:gd name="T42" fmla="*/ 438150 w 312"/>
                <a:gd name="T43" fmla="*/ 561975 h 500"/>
                <a:gd name="T44" fmla="*/ 480060 w 312"/>
                <a:gd name="T45" fmla="*/ 581025 h 500"/>
                <a:gd name="T46" fmla="*/ 520065 w 312"/>
                <a:gd name="T47" fmla="*/ 531495 h 500"/>
                <a:gd name="T48" fmla="*/ 558165 w 312"/>
                <a:gd name="T49" fmla="*/ 489585 h 500"/>
                <a:gd name="T50" fmla="*/ 571500 w 312"/>
                <a:gd name="T51" fmla="*/ 485775 h 500"/>
                <a:gd name="T52" fmla="*/ 594360 w 312"/>
                <a:gd name="T53" fmla="*/ 457200 h 500"/>
                <a:gd name="T54" fmla="*/ 575310 w 312"/>
                <a:gd name="T55" fmla="*/ 440055 h 500"/>
                <a:gd name="T56" fmla="*/ 565785 w 312"/>
                <a:gd name="T57" fmla="*/ 440055 h 500"/>
                <a:gd name="T58" fmla="*/ 575310 w 312"/>
                <a:gd name="T59" fmla="*/ 421005 h 500"/>
                <a:gd name="T60" fmla="*/ 565785 w 312"/>
                <a:gd name="T61" fmla="*/ 384810 h 500"/>
                <a:gd name="T62" fmla="*/ 539115 w 312"/>
                <a:gd name="T63" fmla="*/ 379095 h 500"/>
                <a:gd name="T64" fmla="*/ 520065 w 312"/>
                <a:gd name="T65" fmla="*/ 388620 h 500"/>
                <a:gd name="T66" fmla="*/ 493395 w 312"/>
                <a:gd name="T67" fmla="*/ 329565 h 500"/>
                <a:gd name="T68" fmla="*/ 497205 w 312"/>
                <a:gd name="T69" fmla="*/ 316230 h 500"/>
                <a:gd name="T70" fmla="*/ 480060 w 312"/>
                <a:gd name="T71" fmla="*/ 310515 h 500"/>
                <a:gd name="T72" fmla="*/ 457200 w 312"/>
                <a:gd name="T73" fmla="*/ 306705 h 500"/>
                <a:gd name="T74" fmla="*/ 434340 w 312"/>
                <a:gd name="T75" fmla="*/ 300990 h 500"/>
                <a:gd name="T76" fmla="*/ 424815 w 312"/>
                <a:gd name="T77" fmla="*/ 260985 h 500"/>
                <a:gd name="T78" fmla="*/ 291465 w 312"/>
                <a:gd name="T79" fmla="*/ 0 h 500"/>
                <a:gd name="T80" fmla="*/ 259080 w 312"/>
                <a:gd name="T81" fmla="*/ 0 h 500"/>
                <a:gd name="T82" fmla="*/ 251460 w 312"/>
                <a:gd name="T83" fmla="*/ 17145 h 500"/>
                <a:gd name="T84" fmla="*/ 219075 w 312"/>
                <a:gd name="T85" fmla="*/ 32385 h 500"/>
                <a:gd name="T86" fmla="*/ 177165 w 312"/>
                <a:gd name="T87" fmla="*/ 59055 h 500"/>
                <a:gd name="T88" fmla="*/ 167640 w 312"/>
                <a:gd name="T89" fmla="*/ 22860 h 500"/>
                <a:gd name="T90" fmla="*/ 150495 w 312"/>
                <a:gd name="T91" fmla="*/ 13335 h 500"/>
                <a:gd name="T92" fmla="*/ 76200 w 312"/>
                <a:gd name="T93" fmla="*/ 196215 h 500"/>
                <a:gd name="T94" fmla="*/ 81915 w 312"/>
                <a:gd name="T95" fmla="*/ 232410 h 500"/>
                <a:gd name="T96" fmla="*/ 76200 w 312"/>
                <a:gd name="T97" fmla="*/ 264795 h 500"/>
                <a:gd name="T98" fmla="*/ 62865 w 312"/>
                <a:gd name="T99" fmla="*/ 287655 h 500"/>
                <a:gd name="T100" fmla="*/ 72390 w 312"/>
                <a:gd name="T101" fmla="*/ 384810 h 500"/>
                <a:gd name="T102" fmla="*/ 45720 w 312"/>
                <a:gd name="T103" fmla="*/ 434340 h 500"/>
                <a:gd name="T104" fmla="*/ 53340 w 312"/>
                <a:gd name="T105" fmla="*/ 470535 h 500"/>
                <a:gd name="T106" fmla="*/ 36195 w 312"/>
                <a:gd name="T107" fmla="*/ 476250 h 500"/>
                <a:gd name="T108" fmla="*/ 36195 w 312"/>
                <a:gd name="T109" fmla="*/ 502920 h 500"/>
                <a:gd name="T110" fmla="*/ 13335 w 312"/>
                <a:gd name="T111" fmla="*/ 499110 h 50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12" h="500" extrusionOk="0">
                  <a:moveTo>
                    <a:pt x="0" y="269"/>
                  </a:moveTo>
                  <a:lnTo>
                    <a:pt x="60" y="449"/>
                  </a:lnTo>
                  <a:lnTo>
                    <a:pt x="62" y="452"/>
                  </a:lnTo>
                  <a:lnTo>
                    <a:pt x="60" y="461"/>
                  </a:lnTo>
                  <a:lnTo>
                    <a:pt x="62" y="464"/>
                  </a:lnTo>
                  <a:lnTo>
                    <a:pt x="76" y="476"/>
                  </a:lnTo>
                  <a:lnTo>
                    <a:pt x="79" y="476"/>
                  </a:lnTo>
                  <a:lnTo>
                    <a:pt x="81" y="483"/>
                  </a:lnTo>
                  <a:lnTo>
                    <a:pt x="81" y="485"/>
                  </a:lnTo>
                  <a:lnTo>
                    <a:pt x="91" y="500"/>
                  </a:lnTo>
                  <a:lnTo>
                    <a:pt x="91" y="497"/>
                  </a:lnTo>
                  <a:lnTo>
                    <a:pt x="93" y="485"/>
                  </a:lnTo>
                  <a:lnTo>
                    <a:pt x="96" y="473"/>
                  </a:lnTo>
                  <a:lnTo>
                    <a:pt x="103" y="459"/>
                  </a:lnTo>
                  <a:lnTo>
                    <a:pt x="105" y="440"/>
                  </a:lnTo>
                  <a:lnTo>
                    <a:pt x="115" y="432"/>
                  </a:lnTo>
                  <a:lnTo>
                    <a:pt x="115" y="428"/>
                  </a:lnTo>
                  <a:lnTo>
                    <a:pt x="110" y="425"/>
                  </a:lnTo>
                  <a:lnTo>
                    <a:pt x="108" y="413"/>
                  </a:lnTo>
                  <a:lnTo>
                    <a:pt x="127" y="394"/>
                  </a:lnTo>
                  <a:lnTo>
                    <a:pt x="129" y="396"/>
                  </a:lnTo>
                  <a:lnTo>
                    <a:pt x="134" y="406"/>
                  </a:lnTo>
                  <a:lnTo>
                    <a:pt x="136" y="408"/>
                  </a:lnTo>
                  <a:lnTo>
                    <a:pt x="139" y="406"/>
                  </a:lnTo>
                  <a:lnTo>
                    <a:pt x="139" y="396"/>
                  </a:lnTo>
                  <a:lnTo>
                    <a:pt x="141" y="392"/>
                  </a:lnTo>
                  <a:lnTo>
                    <a:pt x="156" y="389"/>
                  </a:lnTo>
                  <a:lnTo>
                    <a:pt x="163" y="382"/>
                  </a:lnTo>
                  <a:lnTo>
                    <a:pt x="163" y="375"/>
                  </a:lnTo>
                  <a:lnTo>
                    <a:pt x="165" y="372"/>
                  </a:lnTo>
                  <a:lnTo>
                    <a:pt x="172" y="372"/>
                  </a:lnTo>
                  <a:lnTo>
                    <a:pt x="177" y="370"/>
                  </a:lnTo>
                  <a:lnTo>
                    <a:pt x="180" y="365"/>
                  </a:lnTo>
                  <a:lnTo>
                    <a:pt x="185" y="353"/>
                  </a:lnTo>
                  <a:lnTo>
                    <a:pt x="182" y="341"/>
                  </a:lnTo>
                  <a:lnTo>
                    <a:pt x="192" y="331"/>
                  </a:lnTo>
                  <a:lnTo>
                    <a:pt x="192" y="324"/>
                  </a:lnTo>
                  <a:lnTo>
                    <a:pt x="197" y="324"/>
                  </a:lnTo>
                  <a:lnTo>
                    <a:pt x="209" y="327"/>
                  </a:lnTo>
                  <a:lnTo>
                    <a:pt x="213" y="324"/>
                  </a:lnTo>
                  <a:lnTo>
                    <a:pt x="216" y="317"/>
                  </a:lnTo>
                  <a:lnTo>
                    <a:pt x="221" y="307"/>
                  </a:lnTo>
                  <a:lnTo>
                    <a:pt x="225" y="307"/>
                  </a:lnTo>
                  <a:lnTo>
                    <a:pt x="230" y="295"/>
                  </a:lnTo>
                  <a:lnTo>
                    <a:pt x="242" y="295"/>
                  </a:lnTo>
                  <a:lnTo>
                    <a:pt x="252" y="305"/>
                  </a:lnTo>
                  <a:lnTo>
                    <a:pt x="264" y="283"/>
                  </a:lnTo>
                  <a:lnTo>
                    <a:pt x="273" y="279"/>
                  </a:lnTo>
                  <a:lnTo>
                    <a:pt x="288" y="264"/>
                  </a:lnTo>
                  <a:lnTo>
                    <a:pt x="293" y="257"/>
                  </a:lnTo>
                  <a:lnTo>
                    <a:pt x="295" y="255"/>
                  </a:lnTo>
                  <a:lnTo>
                    <a:pt x="300" y="255"/>
                  </a:lnTo>
                  <a:lnTo>
                    <a:pt x="307" y="250"/>
                  </a:lnTo>
                  <a:lnTo>
                    <a:pt x="312" y="240"/>
                  </a:lnTo>
                  <a:lnTo>
                    <a:pt x="309" y="235"/>
                  </a:lnTo>
                  <a:lnTo>
                    <a:pt x="302" y="231"/>
                  </a:lnTo>
                  <a:lnTo>
                    <a:pt x="302" y="233"/>
                  </a:lnTo>
                  <a:lnTo>
                    <a:pt x="297" y="231"/>
                  </a:lnTo>
                  <a:lnTo>
                    <a:pt x="300" y="223"/>
                  </a:lnTo>
                  <a:lnTo>
                    <a:pt x="302" y="221"/>
                  </a:lnTo>
                  <a:lnTo>
                    <a:pt x="302" y="216"/>
                  </a:lnTo>
                  <a:lnTo>
                    <a:pt x="297" y="202"/>
                  </a:lnTo>
                  <a:lnTo>
                    <a:pt x="288" y="197"/>
                  </a:lnTo>
                  <a:lnTo>
                    <a:pt x="283" y="199"/>
                  </a:lnTo>
                  <a:lnTo>
                    <a:pt x="281" y="202"/>
                  </a:lnTo>
                  <a:lnTo>
                    <a:pt x="273" y="204"/>
                  </a:lnTo>
                  <a:lnTo>
                    <a:pt x="266" y="202"/>
                  </a:lnTo>
                  <a:lnTo>
                    <a:pt x="259" y="173"/>
                  </a:lnTo>
                  <a:lnTo>
                    <a:pt x="261" y="170"/>
                  </a:lnTo>
                  <a:lnTo>
                    <a:pt x="261" y="166"/>
                  </a:lnTo>
                  <a:lnTo>
                    <a:pt x="259" y="163"/>
                  </a:lnTo>
                  <a:lnTo>
                    <a:pt x="252" y="163"/>
                  </a:lnTo>
                  <a:lnTo>
                    <a:pt x="249" y="166"/>
                  </a:lnTo>
                  <a:lnTo>
                    <a:pt x="240" y="161"/>
                  </a:lnTo>
                  <a:lnTo>
                    <a:pt x="233" y="161"/>
                  </a:lnTo>
                  <a:lnTo>
                    <a:pt x="228" y="158"/>
                  </a:lnTo>
                  <a:lnTo>
                    <a:pt x="223" y="142"/>
                  </a:lnTo>
                  <a:lnTo>
                    <a:pt x="223" y="137"/>
                  </a:lnTo>
                  <a:lnTo>
                    <a:pt x="187" y="21"/>
                  </a:lnTo>
                  <a:lnTo>
                    <a:pt x="153" y="0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34" y="5"/>
                  </a:lnTo>
                  <a:lnTo>
                    <a:pt x="132" y="9"/>
                  </a:lnTo>
                  <a:lnTo>
                    <a:pt x="127" y="9"/>
                  </a:lnTo>
                  <a:lnTo>
                    <a:pt x="115" y="17"/>
                  </a:lnTo>
                  <a:lnTo>
                    <a:pt x="98" y="29"/>
                  </a:lnTo>
                  <a:lnTo>
                    <a:pt x="93" y="31"/>
                  </a:lnTo>
                  <a:lnTo>
                    <a:pt x="86" y="24"/>
                  </a:lnTo>
                  <a:lnTo>
                    <a:pt x="88" y="12"/>
                  </a:lnTo>
                  <a:lnTo>
                    <a:pt x="86" y="7"/>
                  </a:lnTo>
                  <a:lnTo>
                    <a:pt x="79" y="7"/>
                  </a:lnTo>
                  <a:lnTo>
                    <a:pt x="67" y="12"/>
                  </a:lnTo>
                  <a:lnTo>
                    <a:pt x="40" y="103"/>
                  </a:lnTo>
                  <a:lnTo>
                    <a:pt x="38" y="115"/>
                  </a:lnTo>
                  <a:lnTo>
                    <a:pt x="43" y="122"/>
                  </a:lnTo>
                  <a:lnTo>
                    <a:pt x="45" y="132"/>
                  </a:lnTo>
                  <a:lnTo>
                    <a:pt x="40" y="139"/>
                  </a:lnTo>
                  <a:lnTo>
                    <a:pt x="38" y="144"/>
                  </a:lnTo>
                  <a:lnTo>
                    <a:pt x="33" y="151"/>
                  </a:lnTo>
                  <a:lnTo>
                    <a:pt x="43" y="190"/>
                  </a:lnTo>
                  <a:lnTo>
                    <a:pt x="38" y="202"/>
                  </a:lnTo>
                  <a:lnTo>
                    <a:pt x="38" y="211"/>
                  </a:lnTo>
                  <a:lnTo>
                    <a:pt x="24" y="228"/>
                  </a:lnTo>
                  <a:lnTo>
                    <a:pt x="24" y="235"/>
                  </a:lnTo>
                  <a:lnTo>
                    <a:pt x="28" y="247"/>
                  </a:lnTo>
                  <a:lnTo>
                    <a:pt x="26" y="250"/>
                  </a:lnTo>
                  <a:lnTo>
                    <a:pt x="19" y="250"/>
                  </a:lnTo>
                  <a:lnTo>
                    <a:pt x="21" y="259"/>
                  </a:lnTo>
                  <a:lnTo>
                    <a:pt x="19" y="264"/>
                  </a:lnTo>
                  <a:lnTo>
                    <a:pt x="14" y="264"/>
                  </a:lnTo>
                  <a:lnTo>
                    <a:pt x="7" y="262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6B46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906" name="Google Shape;134;p14">
              <a:extLst>
                <a:ext uri="{FF2B5EF4-FFF2-40B4-BE49-F238E27FC236}">
                  <a16:creationId xmlns:a16="http://schemas.microsoft.com/office/drawing/2014/main" id="{648E785A-668E-AF48-8691-562CC410C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2180" y="3789046"/>
              <a:ext cx="950596" cy="613410"/>
            </a:xfrm>
            <a:custGeom>
              <a:avLst/>
              <a:gdLst>
                <a:gd name="T0" fmla="*/ 238125 w 499"/>
                <a:gd name="T1" fmla="*/ 581025 h 322"/>
                <a:gd name="T2" fmla="*/ 662941 w 499"/>
                <a:gd name="T3" fmla="*/ 499110 h 322"/>
                <a:gd name="T4" fmla="*/ 800101 w 499"/>
                <a:gd name="T5" fmla="*/ 476250 h 322"/>
                <a:gd name="T6" fmla="*/ 800101 w 499"/>
                <a:gd name="T7" fmla="*/ 470535 h 322"/>
                <a:gd name="T8" fmla="*/ 809626 w 499"/>
                <a:gd name="T9" fmla="*/ 470535 h 322"/>
                <a:gd name="T10" fmla="*/ 809626 w 499"/>
                <a:gd name="T11" fmla="*/ 457200 h 322"/>
                <a:gd name="T12" fmla="*/ 822961 w 499"/>
                <a:gd name="T13" fmla="*/ 443865 h 322"/>
                <a:gd name="T14" fmla="*/ 842011 w 499"/>
                <a:gd name="T15" fmla="*/ 438150 h 322"/>
                <a:gd name="T16" fmla="*/ 855346 w 499"/>
                <a:gd name="T17" fmla="*/ 443865 h 322"/>
                <a:gd name="T18" fmla="*/ 891541 w 499"/>
                <a:gd name="T19" fmla="*/ 415290 h 322"/>
                <a:gd name="T20" fmla="*/ 895351 w 499"/>
                <a:gd name="T21" fmla="*/ 392430 h 322"/>
                <a:gd name="T22" fmla="*/ 923926 w 499"/>
                <a:gd name="T23" fmla="*/ 369570 h 322"/>
                <a:gd name="T24" fmla="*/ 946786 w 499"/>
                <a:gd name="T25" fmla="*/ 356235 h 322"/>
                <a:gd name="T26" fmla="*/ 950596 w 499"/>
                <a:gd name="T27" fmla="*/ 352425 h 322"/>
                <a:gd name="T28" fmla="*/ 927736 w 499"/>
                <a:gd name="T29" fmla="*/ 333375 h 322"/>
                <a:gd name="T30" fmla="*/ 918211 w 499"/>
                <a:gd name="T31" fmla="*/ 323850 h 322"/>
                <a:gd name="T32" fmla="*/ 904876 w 499"/>
                <a:gd name="T33" fmla="*/ 320040 h 322"/>
                <a:gd name="T34" fmla="*/ 901066 w 499"/>
                <a:gd name="T35" fmla="*/ 314325 h 322"/>
                <a:gd name="T36" fmla="*/ 887731 w 499"/>
                <a:gd name="T37" fmla="*/ 306705 h 322"/>
                <a:gd name="T38" fmla="*/ 878206 w 499"/>
                <a:gd name="T39" fmla="*/ 283845 h 322"/>
                <a:gd name="T40" fmla="*/ 859156 w 499"/>
                <a:gd name="T41" fmla="*/ 283845 h 322"/>
                <a:gd name="T42" fmla="*/ 855346 w 499"/>
                <a:gd name="T43" fmla="*/ 278130 h 322"/>
                <a:gd name="T44" fmla="*/ 855346 w 499"/>
                <a:gd name="T45" fmla="*/ 241935 h 322"/>
                <a:gd name="T46" fmla="*/ 864871 w 499"/>
                <a:gd name="T47" fmla="*/ 232410 h 322"/>
                <a:gd name="T48" fmla="*/ 859156 w 499"/>
                <a:gd name="T49" fmla="*/ 215265 h 322"/>
                <a:gd name="T50" fmla="*/ 849631 w 499"/>
                <a:gd name="T51" fmla="*/ 200025 h 322"/>
                <a:gd name="T52" fmla="*/ 849631 w 499"/>
                <a:gd name="T53" fmla="*/ 196215 h 322"/>
                <a:gd name="T54" fmla="*/ 849631 w 499"/>
                <a:gd name="T55" fmla="*/ 186690 h 322"/>
                <a:gd name="T56" fmla="*/ 868681 w 499"/>
                <a:gd name="T57" fmla="*/ 169545 h 322"/>
                <a:gd name="T58" fmla="*/ 878206 w 499"/>
                <a:gd name="T59" fmla="*/ 140970 h 322"/>
                <a:gd name="T60" fmla="*/ 878206 w 499"/>
                <a:gd name="T61" fmla="*/ 131445 h 322"/>
                <a:gd name="T62" fmla="*/ 887731 w 499"/>
                <a:gd name="T63" fmla="*/ 114300 h 322"/>
                <a:gd name="T64" fmla="*/ 895351 w 499"/>
                <a:gd name="T65" fmla="*/ 108585 h 322"/>
                <a:gd name="T66" fmla="*/ 882016 w 499"/>
                <a:gd name="T67" fmla="*/ 99060 h 322"/>
                <a:gd name="T68" fmla="*/ 845821 w 499"/>
                <a:gd name="T69" fmla="*/ 95250 h 322"/>
                <a:gd name="T70" fmla="*/ 842011 w 499"/>
                <a:gd name="T71" fmla="*/ 91440 h 322"/>
                <a:gd name="T72" fmla="*/ 836296 w 499"/>
                <a:gd name="T73" fmla="*/ 85725 h 322"/>
                <a:gd name="T74" fmla="*/ 832486 w 499"/>
                <a:gd name="T75" fmla="*/ 68580 h 322"/>
                <a:gd name="T76" fmla="*/ 809626 w 499"/>
                <a:gd name="T77" fmla="*/ 30480 h 322"/>
                <a:gd name="T78" fmla="*/ 800101 w 499"/>
                <a:gd name="T79" fmla="*/ 26670 h 322"/>
                <a:gd name="T80" fmla="*/ 796291 w 499"/>
                <a:gd name="T81" fmla="*/ 22860 h 322"/>
                <a:gd name="T82" fmla="*/ 790576 w 499"/>
                <a:gd name="T83" fmla="*/ 22860 h 322"/>
                <a:gd name="T84" fmla="*/ 786766 w 499"/>
                <a:gd name="T85" fmla="*/ 17145 h 322"/>
                <a:gd name="T86" fmla="*/ 781051 w 499"/>
                <a:gd name="T87" fmla="*/ 7620 h 322"/>
                <a:gd name="T88" fmla="*/ 767716 w 499"/>
                <a:gd name="T89" fmla="*/ 0 h 322"/>
                <a:gd name="T90" fmla="*/ 114300 w 499"/>
                <a:gd name="T91" fmla="*/ 131445 h 322"/>
                <a:gd name="T92" fmla="*/ 100965 w 499"/>
                <a:gd name="T93" fmla="*/ 76200 h 322"/>
                <a:gd name="T94" fmla="*/ 68580 w 499"/>
                <a:gd name="T95" fmla="*/ 108585 h 322"/>
                <a:gd name="T96" fmla="*/ 59055 w 499"/>
                <a:gd name="T97" fmla="*/ 114300 h 322"/>
                <a:gd name="T98" fmla="*/ 55245 w 499"/>
                <a:gd name="T99" fmla="*/ 108585 h 322"/>
                <a:gd name="T100" fmla="*/ 49530 w 499"/>
                <a:gd name="T101" fmla="*/ 108585 h 322"/>
                <a:gd name="T102" fmla="*/ 40005 w 499"/>
                <a:gd name="T103" fmla="*/ 127635 h 322"/>
                <a:gd name="T104" fmla="*/ 13335 w 499"/>
                <a:gd name="T105" fmla="*/ 154305 h 322"/>
                <a:gd name="T106" fmla="*/ 0 w 499"/>
                <a:gd name="T107" fmla="*/ 163830 h 322"/>
                <a:gd name="T108" fmla="*/ 49530 w 499"/>
                <a:gd name="T109" fmla="*/ 430530 h 322"/>
                <a:gd name="T110" fmla="*/ 78105 w 499"/>
                <a:gd name="T111" fmla="*/ 613410 h 322"/>
                <a:gd name="T112" fmla="*/ 238125 w 499"/>
                <a:gd name="T113" fmla="*/ 581025 h 3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99" h="322" extrusionOk="0">
                  <a:moveTo>
                    <a:pt x="125" y="305"/>
                  </a:moveTo>
                  <a:lnTo>
                    <a:pt x="348" y="262"/>
                  </a:lnTo>
                  <a:lnTo>
                    <a:pt x="420" y="250"/>
                  </a:lnTo>
                  <a:lnTo>
                    <a:pt x="420" y="247"/>
                  </a:lnTo>
                  <a:lnTo>
                    <a:pt x="425" y="247"/>
                  </a:lnTo>
                  <a:lnTo>
                    <a:pt x="425" y="240"/>
                  </a:lnTo>
                  <a:lnTo>
                    <a:pt x="432" y="233"/>
                  </a:lnTo>
                  <a:lnTo>
                    <a:pt x="442" y="230"/>
                  </a:lnTo>
                  <a:lnTo>
                    <a:pt x="449" y="233"/>
                  </a:lnTo>
                  <a:lnTo>
                    <a:pt x="468" y="218"/>
                  </a:lnTo>
                  <a:lnTo>
                    <a:pt x="470" y="206"/>
                  </a:lnTo>
                  <a:lnTo>
                    <a:pt x="485" y="194"/>
                  </a:lnTo>
                  <a:lnTo>
                    <a:pt x="497" y="187"/>
                  </a:lnTo>
                  <a:lnTo>
                    <a:pt x="499" y="185"/>
                  </a:lnTo>
                  <a:lnTo>
                    <a:pt x="487" y="175"/>
                  </a:lnTo>
                  <a:lnTo>
                    <a:pt x="482" y="170"/>
                  </a:lnTo>
                  <a:lnTo>
                    <a:pt x="475" y="168"/>
                  </a:lnTo>
                  <a:lnTo>
                    <a:pt x="473" y="165"/>
                  </a:lnTo>
                  <a:lnTo>
                    <a:pt x="466" y="161"/>
                  </a:lnTo>
                  <a:lnTo>
                    <a:pt x="461" y="149"/>
                  </a:lnTo>
                  <a:lnTo>
                    <a:pt x="451" y="149"/>
                  </a:lnTo>
                  <a:lnTo>
                    <a:pt x="449" y="146"/>
                  </a:lnTo>
                  <a:lnTo>
                    <a:pt x="449" y="127"/>
                  </a:lnTo>
                  <a:lnTo>
                    <a:pt x="454" y="122"/>
                  </a:lnTo>
                  <a:lnTo>
                    <a:pt x="451" y="113"/>
                  </a:lnTo>
                  <a:lnTo>
                    <a:pt x="446" y="105"/>
                  </a:lnTo>
                  <a:lnTo>
                    <a:pt x="446" y="103"/>
                  </a:lnTo>
                  <a:lnTo>
                    <a:pt x="446" y="98"/>
                  </a:lnTo>
                  <a:lnTo>
                    <a:pt x="456" y="89"/>
                  </a:lnTo>
                  <a:lnTo>
                    <a:pt x="461" y="74"/>
                  </a:lnTo>
                  <a:lnTo>
                    <a:pt x="461" y="69"/>
                  </a:lnTo>
                  <a:lnTo>
                    <a:pt x="466" y="60"/>
                  </a:lnTo>
                  <a:lnTo>
                    <a:pt x="470" y="57"/>
                  </a:lnTo>
                  <a:lnTo>
                    <a:pt x="463" y="52"/>
                  </a:lnTo>
                  <a:lnTo>
                    <a:pt x="444" y="50"/>
                  </a:lnTo>
                  <a:lnTo>
                    <a:pt x="442" y="48"/>
                  </a:lnTo>
                  <a:lnTo>
                    <a:pt x="439" y="45"/>
                  </a:lnTo>
                  <a:lnTo>
                    <a:pt x="437" y="36"/>
                  </a:lnTo>
                  <a:lnTo>
                    <a:pt x="425" y="16"/>
                  </a:lnTo>
                  <a:lnTo>
                    <a:pt x="420" y="14"/>
                  </a:lnTo>
                  <a:lnTo>
                    <a:pt x="418" y="12"/>
                  </a:lnTo>
                  <a:lnTo>
                    <a:pt x="415" y="12"/>
                  </a:lnTo>
                  <a:lnTo>
                    <a:pt x="413" y="9"/>
                  </a:lnTo>
                  <a:lnTo>
                    <a:pt x="410" y="4"/>
                  </a:lnTo>
                  <a:lnTo>
                    <a:pt x="403" y="0"/>
                  </a:lnTo>
                  <a:lnTo>
                    <a:pt x="60" y="69"/>
                  </a:lnTo>
                  <a:lnTo>
                    <a:pt x="53" y="40"/>
                  </a:lnTo>
                  <a:lnTo>
                    <a:pt x="36" y="57"/>
                  </a:lnTo>
                  <a:lnTo>
                    <a:pt x="31" y="60"/>
                  </a:lnTo>
                  <a:lnTo>
                    <a:pt x="29" y="57"/>
                  </a:lnTo>
                  <a:lnTo>
                    <a:pt x="26" y="57"/>
                  </a:lnTo>
                  <a:lnTo>
                    <a:pt x="21" y="67"/>
                  </a:lnTo>
                  <a:lnTo>
                    <a:pt x="7" y="81"/>
                  </a:lnTo>
                  <a:lnTo>
                    <a:pt x="0" y="86"/>
                  </a:lnTo>
                  <a:lnTo>
                    <a:pt x="26" y="226"/>
                  </a:lnTo>
                  <a:lnTo>
                    <a:pt x="41" y="322"/>
                  </a:lnTo>
                  <a:lnTo>
                    <a:pt x="125" y="305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907" name="Google Shape;135;p14">
              <a:extLst>
                <a:ext uri="{FF2B5EF4-FFF2-40B4-BE49-F238E27FC236}">
                  <a16:creationId xmlns:a16="http://schemas.microsoft.com/office/drawing/2014/main" id="{07E6BA5A-1A38-6F43-A269-346F60E9C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5396" y="3251836"/>
              <a:ext cx="630554" cy="866774"/>
            </a:xfrm>
            <a:custGeom>
              <a:avLst/>
              <a:gdLst>
                <a:gd name="T0" fmla="*/ 314325 w 331"/>
                <a:gd name="T1" fmla="*/ 824864 h 455"/>
                <a:gd name="T2" fmla="*/ 512444 w 331"/>
                <a:gd name="T3" fmla="*/ 805814 h 455"/>
                <a:gd name="T4" fmla="*/ 539114 w 331"/>
                <a:gd name="T5" fmla="*/ 752474 h 455"/>
                <a:gd name="T6" fmla="*/ 548639 w 331"/>
                <a:gd name="T7" fmla="*/ 706754 h 455"/>
                <a:gd name="T8" fmla="*/ 581024 w 331"/>
                <a:gd name="T9" fmla="*/ 659129 h 455"/>
                <a:gd name="T10" fmla="*/ 584834 w 331"/>
                <a:gd name="T11" fmla="*/ 628649 h 455"/>
                <a:gd name="T12" fmla="*/ 603884 w 331"/>
                <a:gd name="T13" fmla="*/ 600074 h 455"/>
                <a:gd name="T14" fmla="*/ 611504 w 331"/>
                <a:gd name="T15" fmla="*/ 613409 h 455"/>
                <a:gd name="T16" fmla="*/ 626744 w 331"/>
                <a:gd name="T17" fmla="*/ 605789 h 455"/>
                <a:gd name="T18" fmla="*/ 626744 w 331"/>
                <a:gd name="T19" fmla="*/ 563879 h 455"/>
                <a:gd name="T20" fmla="*/ 617219 w 331"/>
                <a:gd name="T21" fmla="*/ 504824 h 455"/>
                <a:gd name="T22" fmla="*/ 565784 w 331"/>
                <a:gd name="T23" fmla="*/ 339090 h 455"/>
                <a:gd name="T24" fmla="*/ 506729 w 331"/>
                <a:gd name="T25" fmla="*/ 335280 h 455"/>
                <a:gd name="T26" fmla="*/ 434339 w 331"/>
                <a:gd name="T27" fmla="*/ 436244 h 455"/>
                <a:gd name="T28" fmla="*/ 421004 w 331"/>
                <a:gd name="T29" fmla="*/ 430530 h 455"/>
                <a:gd name="T30" fmla="*/ 398144 w 331"/>
                <a:gd name="T31" fmla="*/ 417195 h 455"/>
                <a:gd name="T32" fmla="*/ 392429 w 331"/>
                <a:gd name="T33" fmla="*/ 367665 h 455"/>
                <a:gd name="T34" fmla="*/ 428624 w 331"/>
                <a:gd name="T35" fmla="*/ 335280 h 455"/>
                <a:gd name="T36" fmla="*/ 438149 w 331"/>
                <a:gd name="T37" fmla="*/ 312420 h 455"/>
                <a:gd name="T38" fmla="*/ 451484 w 331"/>
                <a:gd name="T39" fmla="*/ 289560 h 455"/>
                <a:gd name="T40" fmla="*/ 466724 w 331"/>
                <a:gd name="T41" fmla="*/ 211455 h 455"/>
                <a:gd name="T42" fmla="*/ 447674 w 331"/>
                <a:gd name="T43" fmla="*/ 175260 h 455"/>
                <a:gd name="T44" fmla="*/ 424814 w 331"/>
                <a:gd name="T45" fmla="*/ 142875 h 455"/>
                <a:gd name="T46" fmla="*/ 447674 w 331"/>
                <a:gd name="T47" fmla="*/ 123825 h 455"/>
                <a:gd name="T48" fmla="*/ 428624 w 331"/>
                <a:gd name="T49" fmla="*/ 83820 h 455"/>
                <a:gd name="T50" fmla="*/ 360044 w 331"/>
                <a:gd name="T51" fmla="*/ 51435 h 455"/>
                <a:gd name="T52" fmla="*/ 310515 w 331"/>
                <a:gd name="T53" fmla="*/ 32385 h 455"/>
                <a:gd name="T54" fmla="*/ 251460 w 331"/>
                <a:gd name="T55" fmla="*/ 15240 h 455"/>
                <a:gd name="T56" fmla="*/ 215265 w 331"/>
                <a:gd name="T57" fmla="*/ 9525 h 455"/>
                <a:gd name="T58" fmla="*/ 182880 w 331"/>
                <a:gd name="T59" fmla="*/ 45720 h 455"/>
                <a:gd name="T60" fmla="*/ 186690 w 331"/>
                <a:gd name="T61" fmla="*/ 78105 h 455"/>
                <a:gd name="T62" fmla="*/ 196215 w 331"/>
                <a:gd name="T63" fmla="*/ 87630 h 455"/>
                <a:gd name="T64" fmla="*/ 177165 w 331"/>
                <a:gd name="T65" fmla="*/ 97155 h 455"/>
                <a:gd name="T66" fmla="*/ 154305 w 331"/>
                <a:gd name="T67" fmla="*/ 120015 h 455"/>
                <a:gd name="T68" fmla="*/ 150495 w 331"/>
                <a:gd name="T69" fmla="*/ 160020 h 455"/>
                <a:gd name="T70" fmla="*/ 140970 w 331"/>
                <a:gd name="T71" fmla="*/ 207645 h 455"/>
                <a:gd name="T72" fmla="*/ 118110 w 331"/>
                <a:gd name="T73" fmla="*/ 198120 h 455"/>
                <a:gd name="T74" fmla="*/ 118110 w 331"/>
                <a:gd name="T75" fmla="*/ 156210 h 455"/>
                <a:gd name="T76" fmla="*/ 118110 w 331"/>
                <a:gd name="T77" fmla="*/ 142875 h 455"/>
                <a:gd name="T78" fmla="*/ 104775 w 331"/>
                <a:gd name="T79" fmla="*/ 160020 h 455"/>
                <a:gd name="T80" fmla="*/ 91440 w 331"/>
                <a:gd name="T81" fmla="*/ 192405 h 455"/>
                <a:gd name="T82" fmla="*/ 62865 w 331"/>
                <a:gd name="T83" fmla="*/ 207645 h 455"/>
                <a:gd name="T84" fmla="*/ 53340 w 331"/>
                <a:gd name="T85" fmla="*/ 234315 h 455"/>
                <a:gd name="T86" fmla="*/ 36195 w 331"/>
                <a:gd name="T87" fmla="*/ 283845 h 455"/>
                <a:gd name="T88" fmla="*/ 30480 w 331"/>
                <a:gd name="T89" fmla="*/ 344805 h 455"/>
                <a:gd name="T90" fmla="*/ 7620 w 331"/>
                <a:gd name="T91" fmla="*/ 384810 h 455"/>
                <a:gd name="T92" fmla="*/ 22860 w 331"/>
                <a:gd name="T93" fmla="*/ 449579 h 455"/>
                <a:gd name="T94" fmla="*/ 26670 w 331"/>
                <a:gd name="T95" fmla="*/ 499109 h 455"/>
                <a:gd name="T96" fmla="*/ 78105 w 331"/>
                <a:gd name="T97" fmla="*/ 609599 h 455"/>
                <a:gd name="T98" fmla="*/ 85725 w 331"/>
                <a:gd name="T99" fmla="*/ 659129 h 455"/>
                <a:gd name="T100" fmla="*/ 81915 w 331"/>
                <a:gd name="T101" fmla="*/ 674369 h 455"/>
                <a:gd name="T102" fmla="*/ 68580 w 331"/>
                <a:gd name="T103" fmla="*/ 746759 h 455"/>
                <a:gd name="T104" fmla="*/ 30480 w 331"/>
                <a:gd name="T105" fmla="*/ 838199 h 455"/>
                <a:gd name="T106" fmla="*/ 0 w 331"/>
                <a:gd name="T107" fmla="*/ 866774 h 45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31" h="455" extrusionOk="0">
                  <a:moveTo>
                    <a:pt x="0" y="455"/>
                  </a:moveTo>
                  <a:lnTo>
                    <a:pt x="165" y="433"/>
                  </a:lnTo>
                  <a:lnTo>
                    <a:pt x="165" y="438"/>
                  </a:lnTo>
                  <a:lnTo>
                    <a:pt x="269" y="423"/>
                  </a:lnTo>
                  <a:lnTo>
                    <a:pt x="271" y="419"/>
                  </a:lnTo>
                  <a:lnTo>
                    <a:pt x="283" y="395"/>
                  </a:lnTo>
                  <a:lnTo>
                    <a:pt x="288" y="387"/>
                  </a:lnTo>
                  <a:lnTo>
                    <a:pt x="288" y="371"/>
                  </a:lnTo>
                  <a:lnTo>
                    <a:pt x="293" y="356"/>
                  </a:lnTo>
                  <a:lnTo>
                    <a:pt x="305" y="346"/>
                  </a:lnTo>
                  <a:lnTo>
                    <a:pt x="305" y="332"/>
                  </a:lnTo>
                  <a:lnTo>
                    <a:pt x="307" y="330"/>
                  </a:lnTo>
                  <a:lnTo>
                    <a:pt x="307" y="322"/>
                  </a:lnTo>
                  <a:lnTo>
                    <a:pt x="317" y="315"/>
                  </a:lnTo>
                  <a:lnTo>
                    <a:pt x="319" y="322"/>
                  </a:lnTo>
                  <a:lnTo>
                    <a:pt x="321" y="322"/>
                  </a:lnTo>
                  <a:lnTo>
                    <a:pt x="326" y="320"/>
                  </a:lnTo>
                  <a:lnTo>
                    <a:pt x="329" y="318"/>
                  </a:lnTo>
                  <a:lnTo>
                    <a:pt x="331" y="310"/>
                  </a:lnTo>
                  <a:lnTo>
                    <a:pt x="329" y="296"/>
                  </a:lnTo>
                  <a:lnTo>
                    <a:pt x="331" y="277"/>
                  </a:lnTo>
                  <a:lnTo>
                    <a:pt x="324" y="265"/>
                  </a:lnTo>
                  <a:lnTo>
                    <a:pt x="321" y="238"/>
                  </a:lnTo>
                  <a:lnTo>
                    <a:pt x="297" y="178"/>
                  </a:lnTo>
                  <a:lnTo>
                    <a:pt x="273" y="171"/>
                  </a:lnTo>
                  <a:lnTo>
                    <a:pt x="266" y="176"/>
                  </a:lnTo>
                  <a:lnTo>
                    <a:pt x="254" y="188"/>
                  </a:lnTo>
                  <a:lnTo>
                    <a:pt x="228" y="229"/>
                  </a:lnTo>
                  <a:lnTo>
                    <a:pt x="223" y="229"/>
                  </a:lnTo>
                  <a:lnTo>
                    <a:pt x="221" y="226"/>
                  </a:lnTo>
                  <a:lnTo>
                    <a:pt x="211" y="221"/>
                  </a:lnTo>
                  <a:lnTo>
                    <a:pt x="209" y="219"/>
                  </a:lnTo>
                  <a:lnTo>
                    <a:pt x="204" y="209"/>
                  </a:lnTo>
                  <a:lnTo>
                    <a:pt x="206" y="193"/>
                  </a:lnTo>
                  <a:lnTo>
                    <a:pt x="211" y="185"/>
                  </a:lnTo>
                  <a:lnTo>
                    <a:pt x="225" y="176"/>
                  </a:lnTo>
                  <a:lnTo>
                    <a:pt x="228" y="169"/>
                  </a:lnTo>
                  <a:lnTo>
                    <a:pt x="230" y="164"/>
                  </a:lnTo>
                  <a:lnTo>
                    <a:pt x="230" y="157"/>
                  </a:lnTo>
                  <a:lnTo>
                    <a:pt x="237" y="152"/>
                  </a:lnTo>
                  <a:lnTo>
                    <a:pt x="245" y="140"/>
                  </a:lnTo>
                  <a:lnTo>
                    <a:pt x="245" y="111"/>
                  </a:lnTo>
                  <a:lnTo>
                    <a:pt x="240" y="99"/>
                  </a:lnTo>
                  <a:lnTo>
                    <a:pt x="235" y="92"/>
                  </a:lnTo>
                  <a:lnTo>
                    <a:pt x="228" y="82"/>
                  </a:lnTo>
                  <a:lnTo>
                    <a:pt x="223" y="75"/>
                  </a:lnTo>
                  <a:lnTo>
                    <a:pt x="225" y="70"/>
                  </a:lnTo>
                  <a:lnTo>
                    <a:pt x="235" y="65"/>
                  </a:lnTo>
                  <a:lnTo>
                    <a:pt x="237" y="63"/>
                  </a:lnTo>
                  <a:lnTo>
                    <a:pt x="225" y="44"/>
                  </a:lnTo>
                  <a:lnTo>
                    <a:pt x="216" y="39"/>
                  </a:lnTo>
                  <a:lnTo>
                    <a:pt x="189" y="27"/>
                  </a:lnTo>
                  <a:lnTo>
                    <a:pt x="168" y="24"/>
                  </a:lnTo>
                  <a:lnTo>
                    <a:pt x="163" y="17"/>
                  </a:lnTo>
                  <a:lnTo>
                    <a:pt x="146" y="12"/>
                  </a:lnTo>
                  <a:lnTo>
                    <a:pt x="132" y="8"/>
                  </a:lnTo>
                  <a:lnTo>
                    <a:pt x="120" y="0"/>
                  </a:lnTo>
                  <a:lnTo>
                    <a:pt x="113" y="5"/>
                  </a:lnTo>
                  <a:lnTo>
                    <a:pt x="105" y="10"/>
                  </a:lnTo>
                  <a:lnTo>
                    <a:pt x="96" y="24"/>
                  </a:lnTo>
                  <a:lnTo>
                    <a:pt x="96" y="36"/>
                  </a:lnTo>
                  <a:lnTo>
                    <a:pt x="98" y="41"/>
                  </a:lnTo>
                  <a:lnTo>
                    <a:pt x="101" y="41"/>
                  </a:lnTo>
                  <a:lnTo>
                    <a:pt x="103" y="46"/>
                  </a:lnTo>
                  <a:lnTo>
                    <a:pt x="101" y="48"/>
                  </a:lnTo>
                  <a:lnTo>
                    <a:pt x="93" y="51"/>
                  </a:lnTo>
                  <a:lnTo>
                    <a:pt x="89" y="56"/>
                  </a:lnTo>
                  <a:lnTo>
                    <a:pt x="81" y="63"/>
                  </a:lnTo>
                  <a:lnTo>
                    <a:pt x="77" y="72"/>
                  </a:lnTo>
                  <a:lnTo>
                    <a:pt x="79" y="84"/>
                  </a:lnTo>
                  <a:lnTo>
                    <a:pt x="79" y="97"/>
                  </a:lnTo>
                  <a:lnTo>
                    <a:pt x="74" y="109"/>
                  </a:lnTo>
                  <a:lnTo>
                    <a:pt x="65" y="113"/>
                  </a:lnTo>
                  <a:lnTo>
                    <a:pt x="62" y="104"/>
                  </a:lnTo>
                  <a:lnTo>
                    <a:pt x="67" y="94"/>
                  </a:lnTo>
                  <a:lnTo>
                    <a:pt x="62" y="82"/>
                  </a:lnTo>
                  <a:lnTo>
                    <a:pt x="65" y="77"/>
                  </a:lnTo>
                  <a:lnTo>
                    <a:pt x="62" y="75"/>
                  </a:lnTo>
                  <a:lnTo>
                    <a:pt x="60" y="77"/>
                  </a:lnTo>
                  <a:lnTo>
                    <a:pt x="55" y="84"/>
                  </a:lnTo>
                  <a:lnTo>
                    <a:pt x="53" y="94"/>
                  </a:lnTo>
                  <a:lnTo>
                    <a:pt x="48" y="101"/>
                  </a:lnTo>
                  <a:lnTo>
                    <a:pt x="43" y="101"/>
                  </a:lnTo>
                  <a:lnTo>
                    <a:pt x="33" y="109"/>
                  </a:lnTo>
                  <a:lnTo>
                    <a:pt x="28" y="118"/>
                  </a:lnTo>
                  <a:lnTo>
                    <a:pt x="28" y="123"/>
                  </a:lnTo>
                  <a:lnTo>
                    <a:pt x="19" y="133"/>
                  </a:lnTo>
                  <a:lnTo>
                    <a:pt x="19" y="149"/>
                  </a:lnTo>
                  <a:lnTo>
                    <a:pt x="19" y="169"/>
                  </a:lnTo>
                  <a:lnTo>
                    <a:pt x="16" y="181"/>
                  </a:lnTo>
                  <a:lnTo>
                    <a:pt x="9" y="195"/>
                  </a:lnTo>
                  <a:lnTo>
                    <a:pt x="4" y="202"/>
                  </a:lnTo>
                  <a:lnTo>
                    <a:pt x="4" y="212"/>
                  </a:lnTo>
                  <a:lnTo>
                    <a:pt x="12" y="236"/>
                  </a:lnTo>
                  <a:lnTo>
                    <a:pt x="9" y="250"/>
                  </a:lnTo>
                  <a:lnTo>
                    <a:pt x="14" y="262"/>
                  </a:lnTo>
                  <a:lnTo>
                    <a:pt x="28" y="294"/>
                  </a:lnTo>
                  <a:lnTo>
                    <a:pt x="41" y="320"/>
                  </a:lnTo>
                  <a:lnTo>
                    <a:pt x="41" y="342"/>
                  </a:lnTo>
                  <a:lnTo>
                    <a:pt x="45" y="346"/>
                  </a:lnTo>
                  <a:lnTo>
                    <a:pt x="45" y="351"/>
                  </a:lnTo>
                  <a:lnTo>
                    <a:pt x="43" y="354"/>
                  </a:lnTo>
                  <a:lnTo>
                    <a:pt x="41" y="375"/>
                  </a:lnTo>
                  <a:lnTo>
                    <a:pt x="36" y="392"/>
                  </a:lnTo>
                  <a:lnTo>
                    <a:pt x="28" y="409"/>
                  </a:lnTo>
                  <a:lnTo>
                    <a:pt x="16" y="440"/>
                  </a:lnTo>
                  <a:lnTo>
                    <a:pt x="4" y="450"/>
                  </a:lnTo>
                  <a:lnTo>
                    <a:pt x="0" y="455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908" name="Google Shape;136;p14">
              <a:extLst>
                <a:ext uri="{FF2B5EF4-FFF2-40B4-BE49-F238E27FC236}">
                  <a16:creationId xmlns:a16="http://schemas.microsoft.com/office/drawing/2014/main" id="{66633363-3BF8-8C4D-A95C-7EF2537D8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4846" y="2960371"/>
              <a:ext cx="982980" cy="483870"/>
            </a:xfrm>
            <a:custGeom>
              <a:avLst/>
              <a:gdLst>
                <a:gd name="T0" fmla="*/ 40005 w 516"/>
                <a:gd name="T1" fmla="*/ 186690 h 254"/>
                <a:gd name="T2" fmla="*/ 91440 w 516"/>
                <a:gd name="T3" fmla="*/ 150495 h 254"/>
                <a:gd name="T4" fmla="*/ 228600 w 516"/>
                <a:gd name="T5" fmla="*/ 62865 h 254"/>
                <a:gd name="T6" fmla="*/ 306705 w 516"/>
                <a:gd name="T7" fmla="*/ 3810 h 254"/>
                <a:gd name="T8" fmla="*/ 361950 w 516"/>
                <a:gd name="T9" fmla="*/ 3810 h 254"/>
                <a:gd name="T10" fmla="*/ 323850 w 516"/>
                <a:gd name="T11" fmla="*/ 40005 h 254"/>
                <a:gd name="T12" fmla="*/ 270510 w 516"/>
                <a:gd name="T13" fmla="*/ 99060 h 254"/>
                <a:gd name="T14" fmla="*/ 274320 w 516"/>
                <a:gd name="T15" fmla="*/ 137160 h 254"/>
                <a:gd name="T16" fmla="*/ 329565 w 516"/>
                <a:gd name="T17" fmla="*/ 114300 h 254"/>
                <a:gd name="T18" fmla="*/ 466725 w 516"/>
                <a:gd name="T19" fmla="*/ 182880 h 254"/>
                <a:gd name="T20" fmla="*/ 506730 w 516"/>
                <a:gd name="T21" fmla="*/ 192405 h 254"/>
                <a:gd name="T22" fmla="*/ 525780 w 516"/>
                <a:gd name="T23" fmla="*/ 200025 h 254"/>
                <a:gd name="T24" fmla="*/ 575310 w 516"/>
                <a:gd name="T25" fmla="*/ 154305 h 254"/>
                <a:gd name="T26" fmla="*/ 754380 w 516"/>
                <a:gd name="T27" fmla="*/ 95250 h 254"/>
                <a:gd name="T28" fmla="*/ 750570 w 516"/>
                <a:gd name="T29" fmla="*/ 131445 h 254"/>
                <a:gd name="T30" fmla="*/ 782955 w 516"/>
                <a:gd name="T31" fmla="*/ 163830 h 254"/>
                <a:gd name="T32" fmla="*/ 855345 w 516"/>
                <a:gd name="T33" fmla="*/ 154305 h 254"/>
                <a:gd name="T34" fmla="*/ 901065 w 516"/>
                <a:gd name="T35" fmla="*/ 209550 h 254"/>
                <a:gd name="T36" fmla="*/ 973455 w 516"/>
                <a:gd name="T37" fmla="*/ 219075 h 254"/>
                <a:gd name="T38" fmla="*/ 969645 w 516"/>
                <a:gd name="T39" fmla="*/ 251460 h 254"/>
                <a:gd name="T40" fmla="*/ 937260 w 516"/>
                <a:gd name="T41" fmla="*/ 241935 h 254"/>
                <a:gd name="T42" fmla="*/ 897255 w 516"/>
                <a:gd name="T43" fmla="*/ 251460 h 254"/>
                <a:gd name="T44" fmla="*/ 828675 w 516"/>
                <a:gd name="T45" fmla="*/ 251460 h 254"/>
                <a:gd name="T46" fmla="*/ 819150 w 516"/>
                <a:gd name="T47" fmla="*/ 283845 h 254"/>
                <a:gd name="T48" fmla="*/ 737235 w 516"/>
                <a:gd name="T49" fmla="*/ 251460 h 254"/>
                <a:gd name="T50" fmla="*/ 672465 w 516"/>
                <a:gd name="T51" fmla="*/ 274320 h 254"/>
                <a:gd name="T52" fmla="*/ 643890 w 516"/>
                <a:gd name="T53" fmla="*/ 291465 h 254"/>
                <a:gd name="T54" fmla="*/ 594360 w 516"/>
                <a:gd name="T55" fmla="*/ 291465 h 254"/>
                <a:gd name="T56" fmla="*/ 544830 w 516"/>
                <a:gd name="T57" fmla="*/ 360045 h 254"/>
                <a:gd name="T58" fmla="*/ 548640 w 516"/>
                <a:gd name="T59" fmla="*/ 323850 h 254"/>
                <a:gd name="T60" fmla="*/ 516255 w 516"/>
                <a:gd name="T61" fmla="*/ 337185 h 254"/>
                <a:gd name="T62" fmla="*/ 493395 w 516"/>
                <a:gd name="T63" fmla="*/ 314325 h 254"/>
                <a:gd name="T64" fmla="*/ 466725 w 516"/>
                <a:gd name="T65" fmla="*/ 375285 h 254"/>
                <a:gd name="T66" fmla="*/ 430530 w 516"/>
                <a:gd name="T67" fmla="*/ 451485 h 254"/>
                <a:gd name="T68" fmla="*/ 401955 w 516"/>
                <a:gd name="T69" fmla="*/ 470535 h 254"/>
                <a:gd name="T70" fmla="*/ 407670 w 516"/>
                <a:gd name="T71" fmla="*/ 428625 h 254"/>
                <a:gd name="T72" fmla="*/ 375285 w 516"/>
                <a:gd name="T73" fmla="*/ 428625 h 254"/>
                <a:gd name="T74" fmla="*/ 352425 w 516"/>
                <a:gd name="T75" fmla="*/ 342900 h 254"/>
                <a:gd name="T76" fmla="*/ 333375 w 516"/>
                <a:gd name="T77" fmla="*/ 329565 h 254"/>
                <a:gd name="T78" fmla="*/ 274320 w 516"/>
                <a:gd name="T79" fmla="*/ 306705 h 254"/>
                <a:gd name="T80" fmla="*/ 251460 w 516"/>
                <a:gd name="T81" fmla="*/ 306705 h 254"/>
                <a:gd name="T82" fmla="*/ 186690 w 516"/>
                <a:gd name="T83" fmla="*/ 283845 h 254"/>
                <a:gd name="T84" fmla="*/ 36195 w 516"/>
                <a:gd name="T85" fmla="*/ 228600 h 254"/>
                <a:gd name="T86" fmla="*/ 0 w 516"/>
                <a:gd name="T87" fmla="*/ 205740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516" h="254" extrusionOk="0">
                  <a:moveTo>
                    <a:pt x="0" y="108"/>
                  </a:moveTo>
                  <a:lnTo>
                    <a:pt x="14" y="103"/>
                  </a:lnTo>
                  <a:lnTo>
                    <a:pt x="21" y="98"/>
                  </a:lnTo>
                  <a:lnTo>
                    <a:pt x="38" y="88"/>
                  </a:lnTo>
                  <a:lnTo>
                    <a:pt x="41" y="81"/>
                  </a:lnTo>
                  <a:lnTo>
                    <a:pt x="48" y="79"/>
                  </a:lnTo>
                  <a:lnTo>
                    <a:pt x="77" y="69"/>
                  </a:lnTo>
                  <a:lnTo>
                    <a:pt x="96" y="57"/>
                  </a:lnTo>
                  <a:lnTo>
                    <a:pt x="120" y="33"/>
                  </a:lnTo>
                  <a:lnTo>
                    <a:pt x="127" y="31"/>
                  </a:lnTo>
                  <a:lnTo>
                    <a:pt x="146" y="9"/>
                  </a:lnTo>
                  <a:lnTo>
                    <a:pt x="161" y="2"/>
                  </a:lnTo>
                  <a:lnTo>
                    <a:pt x="182" y="0"/>
                  </a:lnTo>
                  <a:lnTo>
                    <a:pt x="190" y="0"/>
                  </a:lnTo>
                  <a:lnTo>
                    <a:pt x="190" y="2"/>
                  </a:lnTo>
                  <a:lnTo>
                    <a:pt x="178" y="12"/>
                  </a:lnTo>
                  <a:lnTo>
                    <a:pt x="175" y="12"/>
                  </a:lnTo>
                  <a:lnTo>
                    <a:pt x="170" y="21"/>
                  </a:lnTo>
                  <a:lnTo>
                    <a:pt x="154" y="40"/>
                  </a:lnTo>
                  <a:lnTo>
                    <a:pt x="146" y="48"/>
                  </a:lnTo>
                  <a:lnTo>
                    <a:pt x="142" y="52"/>
                  </a:lnTo>
                  <a:lnTo>
                    <a:pt x="139" y="67"/>
                  </a:lnTo>
                  <a:lnTo>
                    <a:pt x="142" y="79"/>
                  </a:lnTo>
                  <a:lnTo>
                    <a:pt x="144" y="72"/>
                  </a:lnTo>
                  <a:lnTo>
                    <a:pt x="158" y="62"/>
                  </a:lnTo>
                  <a:lnTo>
                    <a:pt x="166" y="62"/>
                  </a:lnTo>
                  <a:lnTo>
                    <a:pt x="173" y="60"/>
                  </a:lnTo>
                  <a:lnTo>
                    <a:pt x="202" y="72"/>
                  </a:lnTo>
                  <a:lnTo>
                    <a:pt x="226" y="98"/>
                  </a:lnTo>
                  <a:lnTo>
                    <a:pt x="245" y="96"/>
                  </a:lnTo>
                  <a:lnTo>
                    <a:pt x="252" y="98"/>
                  </a:lnTo>
                  <a:lnTo>
                    <a:pt x="259" y="101"/>
                  </a:lnTo>
                  <a:lnTo>
                    <a:pt x="266" y="101"/>
                  </a:lnTo>
                  <a:lnTo>
                    <a:pt x="269" y="101"/>
                  </a:lnTo>
                  <a:lnTo>
                    <a:pt x="276" y="103"/>
                  </a:lnTo>
                  <a:lnTo>
                    <a:pt x="276" y="105"/>
                  </a:lnTo>
                  <a:lnTo>
                    <a:pt x="278" y="103"/>
                  </a:lnTo>
                  <a:lnTo>
                    <a:pt x="283" y="96"/>
                  </a:lnTo>
                  <a:lnTo>
                    <a:pt x="302" y="81"/>
                  </a:lnTo>
                  <a:lnTo>
                    <a:pt x="370" y="64"/>
                  </a:lnTo>
                  <a:lnTo>
                    <a:pt x="389" y="52"/>
                  </a:lnTo>
                  <a:lnTo>
                    <a:pt x="396" y="50"/>
                  </a:lnTo>
                  <a:lnTo>
                    <a:pt x="401" y="55"/>
                  </a:lnTo>
                  <a:lnTo>
                    <a:pt x="394" y="64"/>
                  </a:lnTo>
                  <a:lnTo>
                    <a:pt x="394" y="69"/>
                  </a:lnTo>
                  <a:lnTo>
                    <a:pt x="403" y="86"/>
                  </a:lnTo>
                  <a:lnTo>
                    <a:pt x="408" y="88"/>
                  </a:lnTo>
                  <a:lnTo>
                    <a:pt x="411" y="86"/>
                  </a:lnTo>
                  <a:lnTo>
                    <a:pt x="423" y="86"/>
                  </a:lnTo>
                  <a:lnTo>
                    <a:pt x="427" y="84"/>
                  </a:lnTo>
                  <a:lnTo>
                    <a:pt x="449" y="81"/>
                  </a:lnTo>
                  <a:lnTo>
                    <a:pt x="459" y="86"/>
                  </a:lnTo>
                  <a:lnTo>
                    <a:pt x="468" y="103"/>
                  </a:lnTo>
                  <a:lnTo>
                    <a:pt x="473" y="110"/>
                  </a:lnTo>
                  <a:lnTo>
                    <a:pt x="490" y="117"/>
                  </a:lnTo>
                  <a:lnTo>
                    <a:pt x="507" y="115"/>
                  </a:lnTo>
                  <a:lnTo>
                    <a:pt x="511" y="115"/>
                  </a:lnTo>
                  <a:lnTo>
                    <a:pt x="516" y="117"/>
                  </a:lnTo>
                  <a:lnTo>
                    <a:pt x="516" y="125"/>
                  </a:lnTo>
                  <a:lnTo>
                    <a:pt x="509" y="132"/>
                  </a:lnTo>
                  <a:lnTo>
                    <a:pt x="499" y="132"/>
                  </a:lnTo>
                  <a:lnTo>
                    <a:pt x="492" y="132"/>
                  </a:lnTo>
                  <a:lnTo>
                    <a:pt x="492" y="127"/>
                  </a:lnTo>
                  <a:lnTo>
                    <a:pt x="487" y="127"/>
                  </a:lnTo>
                  <a:lnTo>
                    <a:pt x="478" y="134"/>
                  </a:lnTo>
                  <a:lnTo>
                    <a:pt x="471" y="132"/>
                  </a:lnTo>
                  <a:lnTo>
                    <a:pt x="463" y="129"/>
                  </a:lnTo>
                  <a:lnTo>
                    <a:pt x="444" y="134"/>
                  </a:lnTo>
                  <a:lnTo>
                    <a:pt x="435" y="132"/>
                  </a:lnTo>
                  <a:lnTo>
                    <a:pt x="430" y="134"/>
                  </a:lnTo>
                  <a:lnTo>
                    <a:pt x="432" y="144"/>
                  </a:lnTo>
                  <a:lnTo>
                    <a:pt x="430" y="149"/>
                  </a:lnTo>
                  <a:lnTo>
                    <a:pt x="425" y="146"/>
                  </a:lnTo>
                  <a:lnTo>
                    <a:pt x="413" y="137"/>
                  </a:lnTo>
                  <a:lnTo>
                    <a:pt x="387" y="132"/>
                  </a:lnTo>
                  <a:lnTo>
                    <a:pt x="379" y="134"/>
                  </a:lnTo>
                  <a:lnTo>
                    <a:pt x="372" y="132"/>
                  </a:lnTo>
                  <a:lnTo>
                    <a:pt x="353" y="144"/>
                  </a:lnTo>
                  <a:lnTo>
                    <a:pt x="351" y="144"/>
                  </a:lnTo>
                  <a:lnTo>
                    <a:pt x="341" y="149"/>
                  </a:lnTo>
                  <a:lnTo>
                    <a:pt x="338" y="153"/>
                  </a:lnTo>
                  <a:lnTo>
                    <a:pt x="336" y="153"/>
                  </a:lnTo>
                  <a:lnTo>
                    <a:pt x="324" y="151"/>
                  </a:lnTo>
                  <a:lnTo>
                    <a:pt x="312" y="153"/>
                  </a:lnTo>
                  <a:lnTo>
                    <a:pt x="312" y="163"/>
                  </a:lnTo>
                  <a:lnTo>
                    <a:pt x="310" y="168"/>
                  </a:lnTo>
                  <a:lnTo>
                    <a:pt x="286" y="189"/>
                  </a:lnTo>
                  <a:lnTo>
                    <a:pt x="281" y="187"/>
                  </a:lnTo>
                  <a:lnTo>
                    <a:pt x="278" y="185"/>
                  </a:lnTo>
                  <a:lnTo>
                    <a:pt x="288" y="170"/>
                  </a:lnTo>
                  <a:lnTo>
                    <a:pt x="288" y="165"/>
                  </a:lnTo>
                  <a:lnTo>
                    <a:pt x="276" y="165"/>
                  </a:lnTo>
                  <a:lnTo>
                    <a:pt x="271" y="177"/>
                  </a:lnTo>
                  <a:lnTo>
                    <a:pt x="266" y="182"/>
                  </a:lnTo>
                  <a:lnTo>
                    <a:pt x="262" y="177"/>
                  </a:lnTo>
                  <a:lnTo>
                    <a:pt x="259" y="165"/>
                  </a:lnTo>
                  <a:lnTo>
                    <a:pt x="257" y="168"/>
                  </a:lnTo>
                  <a:lnTo>
                    <a:pt x="254" y="182"/>
                  </a:lnTo>
                  <a:lnTo>
                    <a:pt x="245" y="197"/>
                  </a:lnTo>
                  <a:lnTo>
                    <a:pt x="240" y="211"/>
                  </a:lnTo>
                  <a:lnTo>
                    <a:pt x="235" y="221"/>
                  </a:lnTo>
                  <a:lnTo>
                    <a:pt x="226" y="237"/>
                  </a:lnTo>
                  <a:lnTo>
                    <a:pt x="226" y="250"/>
                  </a:lnTo>
                  <a:lnTo>
                    <a:pt x="223" y="254"/>
                  </a:lnTo>
                  <a:lnTo>
                    <a:pt x="211" y="247"/>
                  </a:lnTo>
                  <a:lnTo>
                    <a:pt x="209" y="235"/>
                  </a:lnTo>
                  <a:lnTo>
                    <a:pt x="211" y="230"/>
                  </a:lnTo>
                  <a:lnTo>
                    <a:pt x="214" y="225"/>
                  </a:lnTo>
                  <a:lnTo>
                    <a:pt x="211" y="223"/>
                  </a:lnTo>
                  <a:lnTo>
                    <a:pt x="199" y="225"/>
                  </a:lnTo>
                  <a:lnTo>
                    <a:pt x="197" y="225"/>
                  </a:lnTo>
                  <a:lnTo>
                    <a:pt x="199" y="197"/>
                  </a:lnTo>
                  <a:lnTo>
                    <a:pt x="199" y="187"/>
                  </a:lnTo>
                  <a:lnTo>
                    <a:pt x="185" y="180"/>
                  </a:lnTo>
                  <a:lnTo>
                    <a:pt x="173" y="177"/>
                  </a:lnTo>
                  <a:lnTo>
                    <a:pt x="175" y="175"/>
                  </a:lnTo>
                  <a:lnTo>
                    <a:pt x="175" y="173"/>
                  </a:lnTo>
                  <a:lnTo>
                    <a:pt x="173" y="168"/>
                  </a:lnTo>
                  <a:lnTo>
                    <a:pt x="161" y="165"/>
                  </a:lnTo>
                  <a:lnTo>
                    <a:pt x="144" y="161"/>
                  </a:lnTo>
                  <a:lnTo>
                    <a:pt x="139" y="161"/>
                  </a:lnTo>
                  <a:lnTo>
                    <a:pt x="134" y="165"/>
                  </a:lnTo>
                  <a:lnTo>
                    <a:pt x="132" y="161"/>
                  </a:lnTo>
                  <a:lnTo>
                    <a:pt x="122" y="161"/>
                  </a:lnTo>
                  <a:lnTo>
                    <a:pt x="106" y="149"/>
                  </a:lnTo>
                  <a:lnTo>
                    <a:pt x="98" y="149"/>
                  </a:lnTo>
                  <a:lnTo>
                    <a:pt x="26" y="134"/>
                  </a:lnTo>
                  <a:lnTo>
                    <a:pt x="21" y="132"/>
                  </a:lnTo>
                  <a:lnTo>
                    <a:pt x="19" y="120"/>
                  </a:lnTo>
                  <a:lnTo>
                    <a:pt x="14" y="115"/>
                  </a:lnTo>
                  <a:lnTo>
                    <a:pt x="2" y="113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909" name="Google Shape;137;p14">
              <a:extLst>
                <a:ext uri="{FF2B5EF4-FFF2-40B4-BE49-F238E27FC236}">
                  <a16:creationId xmlns:a16="http://schemas.microsoft.com/office/drawing/2014/main" id="{99E6DEBD-889F-D248-A45B-34A578D3C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4216" y="3453766"/>
              <a:ext cx="535304" cy="280034"/>
            </a:xfrm>
            <a:custGeom>
              <a:avLst/>
              <a:gdLst>
                <a:gd name="T0" fmla="*/ 110490 w 281"/>
                <a:gd name="T1" fmla="*/ 97155 h 147"/>
                <a:gd name="T2" fmla="*/ 283844 w 281"/>
                <a:gd name="T3" fmla="*/ 45720 h 147"/>
                <a:gd name="T4" fmla="*/ 297179 w 281"/>
                <a:gd name="T5" fmla="*/ 45720 h 147"/>
                <a:gd name="T6" fmla="*/ 297179 w 281"/>
                <a:gd name="T7" fmla="*/ 32385 h 147"/>
                <a:gd name="T8" fmla="*/ 320039 w 281"/>
                <a:gd name="T9" fmla="*/ 5715 h 147"/>
                <a:gd name="T10" fmla="*/ 342899 w 281"/>
                <a:gd name="T11" fmla="*/ 5715 h 147"/>
                <a:gd name="T12" fmla="*/ 371474 w 281"/>
                <a:gd name="T13" fmla="*/ 45720 h 147"/>
                <a:gd name="T14" fmla="*/ 371474 w 281"/>
                <a:gd name="T15" fmla="*/ 64770 h 147"/>
                <a:gd name="T16" fmla="*/ 352424 w 281"/>
                <a:gd name="T17" fmla="*/ 87630 h 147"/>
                <a:gd name="T18" fmla="*/ 348614 w 281"/>
                <a:gd name="T19" fmla="*/ 120015 h 147"/>
                <a:gd name="T20" fmla="*/ 388619 w 281"/>
                <a:gd name="T21" fmla="*/ 133350 h 147"/>
                <a:gd name="T22" fmla="*/ 430529 w 281"/>
                <a:gd name="T23" fmla="*/ 182879 h 147"/>
                <a:gd name="T24" fmla="*/ 480059 w 281"/>
                <a:gd name="T25" fmla="*/ 201929 h 147"/>
                <a:gd name="T26" fmla="*/ 518159 w 281"/>
                <a:gd name="T27" fmla="*/ 169544 h 147"/>
                <a:gd name="T28" fmla="*/ 495299 w 281"/>
                <a:gd name="T29" fmla="*/ 150494 h 147"/>
                <a:gd name="T30" fmla="*/ 476249 w 281"/>
                <a:gd name="T31" fmla="*/ 133350 h 147"/>
                <a:gd name="T32" fmla="*/ 499109 w 281"/>
                <a:gd name="T33" fmla="*/ 133350 h 147"/>
                <a:gd name="T34" fmla="*/ 535304 w 281"/>
                <a:gd name="T35" fmla="*/ 201929 h 147"/>
                <a:gd name="T36" fmla="*/ 521969 w 281"/>
                <a:gd name="T37" fmla="*/ 211454 h 147"/>
                <a:gd name="T38" fmla="*/ 476249 w 281"/>
                <a:gd name="T39" fmla="*/ 234314 h 147"/>
                <a:gd name="T40" fmla="*/ 443864 w 281"/>
                <a:gd name="T41" fmla="*/ 257174 h 147"/>
                <a:gd name="T42" fmla="*/ 440054 w 281"/>
                <a:gd name="T43" fmla="*/ 243839 h 147"/>
                <a:gd name="T44" fmla="*/ 430529 w 281"/>
                <a:gd name="T45" fmla="*/ 224789 h 147"/>
                <a:gd name="T46" fmla="*/ 398144 w 281"/>
                <a:gd name="T47" fmla="*/ 274319 h 147"/>
                <a:gd name="T48" fmla="*/ 380999 w 281"/>
                <a:gd name="T49" fmla="*/ 266699 h 147"/>
                <a:gd name="T50" fmla="*/ 371474 w 281"/>
                <a:gd name="T51" fmla="*/ 260984 h 147"/>
                <a:gd name="T52" fmla="*/ 358139 w 281"/>
                <a:gd name="T53" fmla="*/ 247649 h 147"/>
                <a:gd name="T54" fmla="*/ 329564 w 281"/>
                <a:gd name="T55" fmla="*/ 234314 h 147"/>
                <a:gd name="T56" fmla="*/ 312419 w 281"/>
                <a:gd name="T57" fmla="*/ 211454 h 147"/>
                <a:gd name="T58" fmla="*/ 247650 w 281"/>
                <a:gd name="T59" fmla="*/ 205739 h 147"/>
                <a:gd name="T60" fmla="*/ 110490 w 281"/>
                <a:gd name="T61" fmla="*/ 247649 h 147"/>
                <a:gd name="T62" fmla="*/ 97155 w 281"/>
                <a:gd name="T63" fmla="*/ 243839 h 147"/>
                <a:gd name="T64" fmla="*/ 0 w 281"/>
                <a:gd name="T65" fmla="*/ 260984 h 1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81" h="147" extrusionOk="0">
                  <a:moveTo>
                    <a:pt x="0" y="63"/>
                  </a:moveTo>
                  <a:lnTo>
                    <a:pt x="58" y="51"/>
                  </a:lnTo>
                  <a:lnTo>
                    <a:pt x="149" y="29"/>
                  </a:lnTo>
                  <a:lnTo>
                    <a:pt x="149" y="24"/>
                  </a:lnTo>
                  <a:lnTo>
                    <a:pt x="152" y="22"/>
                  </a:lnTo>
                  <a:lnTo>
                    <a:pt x="156" y="24"/>
                  </a:lnTo>
                  <a:lnTo>
                    <a:pt x="156" y="22"/>
                  </a:lnTo>
                  <a:lnTo>
                    <a:pt x="156" y="17"/>
                  </a:lnTo>
                  <a:lnTo>
                    <a:pt x="164" y="15"/>
                  </a:lnTo>
                  <a:lnTo>
                    <a:pt x="168" y="3"/>
                  </a:lnTo>
                  <a:lnTo>
                    <a:pt x="176" y="0"/>
                  </a:lnTo>
                  <a:lnTo>
                    <a:pt x="180" y="3"/>
                  </a:lnTo>
                  <a:lnTo>
                    <a:pt x="183" y="17"/>
                  </a:lnTo>
                  <a:lnTo>
                    <a:pt x="195" y="24"/>
                  </a:lnTo>
                  <a:lnTo>
                    <a:pt x="197" y="29"/>
                  </a:lnTo>
                  <a:lnTo>
                    <a:pt x="195" y="34"/>
                  </a:lnTo>
                  <a:lnTo>
                    <a:pt x="190" y="36"/>
                  </a:lnTo>
                  <a:lnTo>
                    <a:pt x="185" y="46"/>
                  </a:lnTo>
                  <a:lnTo>
                    <a:pt x="183" y="58"/>
                  </a:lnTo>
                  <a:lnTo>
                    <a:pt x="183" y="63"/>
                  </a:lnTo>
                  <a:lnTo>
                    <a:pt x="195" y="63"/>
                  </a:lnTo>
                  <a:lnTo>
                    <a:pt x="204" y="70"/>
                  </a:lnTo>
                  <a:lnTo>
                    <a:pt x="221" y="87"/>
                  </a:lnTo>
                  <a:lnTo>
                    <a:pt x="226" y="96"/>
                  </a:lnTo>
                  <a:lnTo>
                    <a:pt x="233" y="106"/>
                  </a:lnTo>
                  <a:lnTo>
                    <a:pt x="252" y="106"/>
                  </a:lnTo>
                  <a:lnTo>
                    <a:pt x="264" y="101"/>
                  </a:lnTo>
                  <a:lnTo>
                    <a:pt x="272" y="89"/>
                  </a:lnTo>
                  <a:lnTo>
                    <a:pt x="267" y="87"/>
                  </a:lnTo>
                  <a:lnTo>
                    <a:pt x="260" y="79"/>
                  </a:lnTo>
                  <a:lnTo>
                    <a:pt x="250" y="75"/>
                  </a:lnTo>
                  <a:lnTo>
                    <a:pt x="250" y="70"/>
                  </a:lnTo>
                  <a:lnTo>
                    <a:pt x="257" y="70"/>
                  </a:lnTo>
                  <a:lnTo>
                    <a:pt x="262" y="70"/>
                  </a:lnTo>
                  <a:lnTo>
                    <a:pt x="274" y="89"/>
                  </a:lnTo>
                  <a:lnTo>
                    <a:pt x="281" y="106"/>
                  </a:lnTo>
                  <a:lnTo>
                    <a:pt x="281" y="115"/>
                  </a:lnTo>
                  <a:lnTo>
                    <a:pt x="274" y="111"/>
                  </a:lnTo>
                  <a:lnTo>
                    <a:pt x="264" y="118"/>
                  </a:lnTo>
                  <a:lnTo>
                    <a:pt x="250" y="123"/>
                  </a:lnTo>
                  <a:lnTo>
                    <a:pt x="238" y="135"/>
                  </a:lnTo>
                  <a:lnTo>
                    <a:pt x="233" y="135"/>
                  </a:lnTo>
                  <a:lnTo>
                    <a:pt x="231" y="132"/>
                  </a:lnTo>
                  <a:lnTo>
                    <a:pt x="231" y="128"/>
                  </a:lnTo>
                  <a:lnTo>
                    <a:pt x="228" y="118"/>
                  </a:lnTo>
                  <a:lnTo>
                    <a:pt x="226" y="118"/>
                  </a:lnTo>
                  <a:lnTo>
                    <a:pt x="219" y="132"/>
                  </a:lnTo>
                  <a:lnTo>
                    <a:pt x="209" y="144"/>
                  </a:lnTo>
                  <a:lnTo>
                    <a:pt x="204" y="147"/>
                  </a:lnTo>
                  <a:lnTo>
                    <a:pt x="200" y="140"/>
                  </a:lnTo>
                  <a:lnTo>
                    <a:pt x="200" y="137"/>
                  </a:lnTo>
                  <a:lnTo>
                    <a:pt x="195" y="137"/>
                  </a:lnTo>
                  <a:lnTo>
                    <a:pt x="195" y="135"/>
                  </a:lnTo>
                  <a:lnTo>
                    <a:pt x="188" y="130"/>
                  </a:lnTo>
                  <a:lnTo>
                    <a:pt x="188" y="128"/>
                  </a:lnTo>
                  <a:lnTo>
                    <a:pt x="173" y="123"/>
                  </a:lnTo>
                  <a:lnTo>
                    <a:pt x="168" y="113"/>
                  </a:lnTo>
                  <a:lnTo>
                    <a:pt x="164" y="111"/>
                  </a:lnTo>
                  <a:lnTo>
                    <a:pt x="161" y="101"/>
                  </a:lnTo>
                  <a:lnTo>
                    <a:pt x="130" y="108"/>
                  </a:lnTo>
                  <a:lnTo>
                    <a:pt x="58" y="128"/>
                  </a:lnTo>
                  <a:lnTo>
                    <a:pt x="58" y="130"/>
                  </a:lnTo>
                  <a:lnTo>
                    <a:pt x="56" y="132"/>
                  </a:lnTo>
                  <a:lnTo>
                    <a:pt x="51" y="128"/>
                  </a:lnTo>
                  <a:lnTo>
                    <a:pt x="3" y="140"/>
                  </a:lnTo>
                  <a:lnTo>
                    <a:pt x="0" y="1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910" name="Google Shape;138;p14">
              <a:extLst>
                <a:ext uri="{FF2B5EF4-FFF2-40B4-BE49-F238E27FC236}">
                  <a16:creationId xmlns:a16="http://schemas.microsoft.com/office/drawing/2014/main" id="{CA93CF75-6A83-E64D-BA8A-FFB4572DB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1866" y="3646171"/>
              <a:ext cx="140970" cy="156210"/>
            </a:xfrm>
            <a:custGeom>
              <a:avLst/>
              <a:gdLst>
                <a:gd name="T0" fmla="*/ 0 w 74"/>
                <a:gd name="T1" fmla="*/ 13335 h 82"/>
                <a:gd name="T2" fmla="*/ 36195 w 74"/>
                <a:gd name="T3" fmla="*/ 127635 h 82"/>
                <a:gd name="T4" fmla="*/ 32385 w 74"/>
                <a:gd name="T5" fmla="*/ 137160 h 82"/>
                <a:gd name="T6" fmla="*/ 26670 w 74"/>
                <a:gd name="T7" fmla="*/ 146685 h 82"/>
                <a:gd name="T8" fmla="*/ 26670 w 74"/>
                <a:gd name="T9" fmla="*/ 150495 h 82"/>
                <a:gd name="T10" fmla="*/ 32385 w 74"/>
                <a:gd name="T11" fmla="*/ 156210 h 82"/>
                <a:gd name="T12" fmla="*/ 36195 w 74"/>
                <a:gd name="T13" fmla="*/ 156210 h 82"/>
                <a:gd name="T14" fmla="*/ 68580 w 74"/>
                <a:gd name="T15" fmla="*/ 137160 h 82"/>
                <a:gd name="T16" fmla="*/ 87630 w 74"/>
                <a:gd name="T17" fmla="*/ 120015 h 82"/>
                <a:gd name="T18" fmla="*/ 87630 w 74"/>
                <a:gd name="T19" fmla="*/ 110490 h 82"/>
                <a:gd name="T20" fmla="*/ 78105 w 74"/>
                <a:gd name="T21" fmla="*/ 100965 h 82"/>
                <a:gd name="T22" fmla="*/ 78105 w 74"/>
                <a:gd name="T23" fmla="*/ 81915 h 82"/>
                <a:gd name="T24" fmla="*/ 91440 w 74"/>
                <a:gd name="T25" fmla="*/ 68580 h 82"/>
                <a:gd name="T26" fmla="*/ 95250 w 74"/>
                <a:gd name="T27" fmla="*/ 74295 h 82"/>
                <a:gd name="T28" fmla="*/ 95250 w 74"/>
                <a:gd name="T29" fmla="*/ 81915 h 82"/>
                <a:gd name="T30" fmla="*/ 95250 w 74"/>
                <a:gd name="T31" fmla="*/ 110490 h 82"/>
                <a:gd name="T32" fmla="*/ 100965 w 74"/>
                <a:gd name="T33" fmla="*/ 114300 h 82"/>
                <a:gd name="T34" fmla="*/ 110490 w 74"/>
                <a:gd name="T35" fmla="*/ 114300 h 82"/>
                <a:gd name="T36" fmla="*/ 110490 w 74"/>
                <a:gd name="T37" fmla="*/ 100965 h 82"/>
                <a:gd name="T38" fmla="*/ 118110 w 74"/>
                <a:gd name="T39" fmla="*/ 100965 h 82"/>
                <a:gd name="T40" fmla="*/ 127635 w 74"/>
                <a:gd name="T41" fmla="*/ 91440 h 82"/>
                <a:gd name="T42" fmla="*/ 140970 w 74"/>
                <a:gd name="T43" fmla="*/ 87630 h 82"/>
                <a:gd name="T44" fmla="*/ 133350 w 74"/>
                <a:gd name="T45" fmla="*/ 74295 h 82"/>
                <a:gd name="T46" fmla="*/ 133350 w 74"/>
                <a:gd name="T47" fmla="*/ 68580 h 82"/>
                <a:gd name="T48" fmla="*/ 123825 w 74"/>
                <a:gd name="T49" fmla="*/ 68580 h 82"/>
                <a:gd name="T50" fmla="*/ 123825 w 74"/>
                <a:gd name="T51" fmla="*/ 64770 h 82"/>
                <a:gd name="T52" fmla="*/ 110490 w 74"/>
                <a:gd name="T53" fmla="*/ 55245 h 82"/>
                <a:gd name="T54" fmla="*/ 110490 w 74"/>
                <a:gd name="T55" fmla="*/ 51435 h 82"/>
                <a:gd name="T56" fmla="*/ 81915 w 74"/>
                <a:gd name="T57" fmla="*/ 41910 h 82"/>
                <a:gd name="T58" fmla="*/ 72390 w 74"/>
                <a:gd name="T59" fmla="*/ 22860 h 82"/>
                <a:gd name="T60" fmla="*/ 64770 w 74"/>
                <a:gd name="T61" fmla="*/ 19050 h 82"/>
                <a:gd name="T62" fmla="*/ 59055 w 74"/>
                <a:gd name="T63" fmla="*/ 0 h 82"/>
                <a:gd name="T64" fmla="*/ 0 w 74"/>
                <a:gd name="T65" fmla="*/ 13335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4" h="82" extrusionOk="0">
                  <a:moveTo>
                    <a:pt x="0" y="7"/>
                  </a:moveTo>
                  <a:lnTo>
                    <a:pt x="19" y="67"/>
                  </a:lnTo>
                  <a:lnTo>
                    <a:pt x="17" y="72"/>
                  </a:lnTo>
                  <a:lnTo>
                    <a:pt x="14" y="77"/>
                  </a:lnTo>
                  <a:lnTo>
                    <a:pt x="14" y="79"/>
                  </a:lnTo>
                  <a:lnTo>
                    <a:pt x="17" y="82"/>
                  </a:lnTo>
                  <a:lnTo>
                    <a:pt x="19" y="82"/>
                  </a:lnTo>
                  <a:lnTo>
                    <a:pt x="36" y="72"/>
                  </a:lnTo>
                  <a:lnTo>
                    <a:pt x="46" y="63"/>
                  </a:lnTo>
                  <a:lnTo>
                    <a:pt x="46" y="58"/>
                  </a:lnTo>
                  <a:lnTo>
                    <a:pt x="41" y="53"/>
                  </a:lnTo>
                  <a:lnTo>
                    <a:pt x="41" y="43"/>
                  </a:lnTo>
                  <a:lnTo>
                    <a:pt x="48" y="36"/>
                  </a:lnTo>
                  <a:lnTo>
                    <a:pt x="50" y="39"/>
                  </a:lnTo>
                  <a:lnTo>
                    <a:pt x="50" y="43"/>
                  </a:lnTo>
                  <a:lnTo>
                    <a:pt x="50" y="58"/>
                  </a:lnTo>
                  <a:lnTo>
                    <a:pt x="53" y="60"/>
                  </a:lnTo>
                  <a:lnTo>
                    <a:pt x="58" y="60"/>
                  </a:lnTo>
                  <a:lnTo>
                    <a:pt x="58" y="53"/>
                  </a:lnTo>
                  <a:lnTo>
                    <a:pt x="62" y="53"/>
                  </a:lnTo>
                  <a:lnTo>
                    <a:pt x="67" y="48"/>
                  </a:lnTo>
                  <a:lnTo>
                    <a:pt x="74" y="46"/>
                  </a:lnTo>
                  <a:lnTo>
                    <a:pt x="70" y="39"/>
                  </a:lnTo>
                  <a:lnTo>
                    <a:pt x="70" y="36"/>
                  </a:lnTo>
                  <a:lnTo>
                    <a:pt x="65" y="36"/>
                  </a:lnTo>
                  <a:lnTo>
                    <a:pt x="65" y="34"/>
                  </a:lnTo>
                  <a:lnTo>
                    <a:pt x="58" y="29"/>
                  </a:lnTo>
                  <a:lnTo>
                    <a:pt x="58" y="27"/>
                  </a:lnTo>
                  <a:lnTo>
                    <a:pt x="43" y="22"/>
                  </a:lnTo>
                  <a:lnTo>
                    <a:pt x="38" y="12"/>
                  </a:lnTo>
                  <a:lnTo>
                    <a:pt x="34" y="10"/>
                  </a:lnTo>
                  <a:lnTo>
                    <a:pt x="3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911" name="Google Shape;139;p14">
              <a:extLst>
                <a:ext uri="{FF2B5EF4-FFF2-40B4-BE49-F238E27FC236}">
                  <a16:creationId xmlns:a16="http://schemas.microsoft.com/office/drawing/2014/main" id="{D8C56EF0-5B11-3145-92EF-B849FDCE2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9931" y="3659506"/>
              <a:ext cx="278130" cy="274320"/>
            </a:xfrm>
            <a:custGeom>
              <a:avLst/>
              <a:gdLst>
                <a:gd name="T0" fmla="*/ 0 w 146"/>
                <a:gd name="T1" fmla="*/ 60960 h 144"/>
                <a:gd name="T2" fmla="*/ 91440 w 146"/>
                <a:gd name="T3" fmla="*/ 38100 h 144"/>
                <a:gd name="T4" fmla="*/ 100965 w 146"/>
                <a:gd name="T5" fmla="*/ 45720 h 144"/>
                <a:gd name="T6" fmla="*/ 104775 w 146"/>
                <a:gd name="T7" fmla="*/ 41910 h 144"/>
                <a:gd name="T8" fmla="*/ 104775 w 146"/>
                <a:gd name="T9" fmla="*/ 38100 h 144"/>
                <a:gd name="T10" fmla="*/ 241935 w 146"/>
                <a:gd name="T11" fmla="*/ 0 h 144"/>
                <a:gd name="T12" fmla="*/ 278130 w 146"/>
                <a:gd name="T13" fmla="*/ 114300 h 144"/>
                <a:gd name="T14" fmla="*/ 274320 w 146"/>
                <a:gd name="T15" fmla="*/ 123825 h 144"/>
                <a:gd name="T16" fmla="*/ 268605 w 146"/>
                <a:gd name="T17" fmla="*/ 133350 h 144"/>
                <a:gd name="T18" fmla="*/ 268605 w 146"/>
                <a:gd name="T19" fmla="*/ 137160 h 144"/>
                <a:gd name="T20" fmla="*/ 274320 w 146"/>
                <a:gd name="T21" fmla="*/ 142875 h 144"/>
                <a:gd name="T22" fmla="*/ 255270 w 146"/>
                <a:gd name="T23" fmla="*/ 146685 h 144"/>
                <a:gd name="T24" fmla="*/ 209550 w 146"/>
                <a:gd name="T25" fmla="*/ 165735 h 144"/>
                <a:gd name="T26" fmla="*/ 196215 w 146"/>
                <a:gd name="T27" fmla="*/ 160020 h 144"/>
                <a:gd name="T28" fmla="*/ 192405 w 146"/>
                <a:gd name="T29" fmla="*/ 165735 h 144"/>
                <a:gd name="T30" fmla="*/ 192405 w 146"/>
                <a:gd name="T31" fmla="*/ 175260 h 144"/>
                <a:gd name="T32" fmla="*/ 186690 w 146"/>
                <a:gd name="T33" fmla="*/ 179070 h 144"/>
                <a:gd name="T34" fmla="*/ 160020 w 146"/>
                <a:gd name="T35" fmla="*/ 182880 h 144"/>
                <a:gd name="T36" fmla="*/ 118110 w 146"/>
                <a:gd name="T37" fmla="*/ 198120 h 144"/>
                <a:gd name="T38" fmla="*/ 114300 w 146"/>
                <a:gd name="T39" fmla="*/ 192405 h 144"/>
                <a:gd name="T40" fmla="*/ 95250 w 146"/>
                <a:gd name="T41" fmla="*/ 220980 h 144"/>
                <a:gd name="T42" fmla="*/ 40005 w 146"/>
                <a:gd name="T43" fmla="*/ 260985 h 144"/>
                <a:gd name="T44" fmla="*/ 17145 w 146"/>
                <a:gd name="T45" fmla="*/ 274320 h 144"/>
                <a:gd name="T46" fmla="*/ 3810 w 146"/>
                <a:gd name="T47" fmla="*/ 257175 h 144"/>
                <a:gd name="T48" fmla="*/ 26670 w 146"/>
                <a:gd name="T49" fmla="*/ 234315 h 144"/>
                <a:gd name="T50" fmla="*/ 32385 w 146"/>
                <a:gd name="T51" fmla="*/ 220980 h 144"/>
                <a:gd name="T52" fmla="*/ 17145 w 146"/>
                <a:gd name="T53" fmla="*/ 205740 h 144"/>
                <a:gd name="T54" fmla="*/ 0 w 146"/>
                <a:gd name="T55" fmla="*/ 60960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46" h="144" extrusionOk="0">
                  <a:moveTo>
                    <a:pt x="0" y="32"/>
                  </a:moveTo>
                  <a:lnTo>
                    <a:pt x="48" y="20"/>
                  </a:lnTo>
                  <a:lnTo>
                    <a:pt x="53" y="24"/>
                  </a:lnTo>
                  <a:lnTo>
                    <a:pt x="55" y="22"/>
                  </a:lnTo>
                  <a:lnTo>
                    <a:pt x="55" y="20"/>
                  </a:lnTo>
                  <a:lnTo>
                    <a:pt x="127" y="0"/>
                  </a:lnTo>
                  <a:lnTo>
                    <a:pt x="146" y="60"/>
                  </a:lnTo>
                  <a:lnTo>
                    <a:pt x="144" y="65"/>
                  </a:lnTo>
                  <a:lnTo>
                    <a:pt x="141" y="70"/>
                  </a:lnTo>
                  <a:lnTo>
                    <a:pt x="141" y="72"/>
                  </a:lnTo>
                  <a:lnTo>
                    <a:pt x="144" y="75"/>
                  </a:lnTo>
                  <a:lnTo>
                    <a:pt x="134" y="77"/>
                  </a:lnTo>
                  <a:lnTo>
                    <a:pt x="110" y="87"/>
                  </a:lnTo>
                  <a:lnTo>
                    <a:pt x="103" y="84"/>
                  </a:lnTo>
                  <a:lnTo>
                    <a:pt x="101" y="87"/>
                  </a:lnTo>
                  <a:lnTo>
                    <a:pt x="101" y="92"/>
                  </a:lnTo>
                  <a:lnTo>
                    <a:pt x="98" y="94"/>
                  </a:lnTo>
                  <a:lnTo>
                    <a:pt x="84" y="96"/>
                  </a:lnTo>
                  <a:lnTo>
                    <a:pt x="62" y="104"/>
                  </a:lnTo>
                  <a:lnTo>
                    <a:pt x="60" y="101"/>
                  </a:lnTo>
                  <a:lnTo>
                    <a:pt x="50" y="116"/>
                  </a:lnTo>
                  <a:lnTo>
                    <a:pt x="21" y="137"/>
                  </a:lnTo>
                  <a:lnTo>
                    <a:pt x="9" y="144"/>
                  </a:lnTo>
                  <a:lnTo>
                    <a:pt x="2" y="135"/>
                  </a:lnTo>
                  <a:lnTo>
                    <a:pt x="14" y="123"/>
                  </a:lnTo>
                  <a:lnTo>
                    <a:pt x="17" y="116"/>
                  </a:lnTo>
                  <a:lnTo>
                    <a:pt x="9" y="10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4F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912" name="Google Shape;140;p14">
              <a:extLst>
                <a:ext uri="{FF2B5EF4-FFF2-40B4-BE49-F238E27FC236}">
                  <a16:creationId xmlns:a16="http://schemas.microsoft.com/office/drawing/2014/main" id="{4BFBAB02-AFFC-8A44-929D-E84172867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0250" y="4219576"/>
              <a:ext cx="731520" cy="721994"/>
            </a:xfrm>
            <a:custGeom>
              <a:avLst/>
              <a:gdLst>
                <a:gd name="T0" fmla="*/ 241935 w 384"/>
                <a:gd name="T1" fmla="*/ 0 h 379"/>
                <a:gd name="T2" fmla="*/ 241935 w 384"/>
                <a:gd name="T3" fmla="*/ 30480 h 379"/>
                <a:gd name="T4" fmla="*/ 251460 w 384"/>
                <a:gd name="T5" fmla="*/ 62865 h 379"/>
                <a:gd name="T6" fmla="*/ 234315 w 384"/>
                <a:gd name="T7" fmla="*/ 154305 h 379"/>
                <a:gd name="T8" fmla="*/ 234315 w 384"/>
                <a:gd name="T9" fmla="*/ 182880 h 379"/>
                <a:gd name="T10" fmla="*/ 219075 w 384"/>
                <a:gd name="T11" fmla="*/ 222885 h 379"/>
                <a:gd name="T12" fmla="*/ 182880 w 384"/>
                <a:gd name="T13" fmla="*/ 259080 h 379"/>
                <a:gd name="T14" fmla="*/ 160020 w 384"/>
                <a:gd name="T15" fmla="*/ 274320 h 379"/>
                <a:gd name="T16" fmla="*/ 137160 w 384"/>
                <a:gd name="T17" fmla="*/ 283845 h 379"/>
                <a:gd name="T18" fmla="*/ 120015 w 384"/>
                <a:gd name="T19" fmla="*/ 306705 h 379"/>
                <a:gd name="T20" fmla="*/ 110490 w 384"/>
                <a:gd name="T21" fmla="*/ 365759 h 379"/>
                <a:gd name="T22" fmla="*/ 78105 w 384"/>
                <a:gd name="T23" fmla="*/ 360045 h 379"/>
                <a:gd name="T24" fmla="*/ 51435 w 384"/>
                <a:gd name="T25" fmla="*/ 411479 h 379"/>
                <a:gd name="T26" fmla="*/ 51435 w 384"/>
                <a:gd name="T27" fmla="*/ 457199 h 379"/>
                <a:gd name="T28" fmla="*/ 22860 w 384"/>
                <a:gd name="T29" fmla="*/ 493394 h 379"/>
                <a:gd name="T30" fmla="*/ 5715 w 384"/>
                <a:gd name="T31" fmla="*/ 520064 h 379"/>
                <a:gd name="T32" fmla="*/ 5715 w 384"/>
                <a:gd name="T33" fmla="*/ 552449 h 379"/>
                <a:gd name="T34" fmla="*/ 41910 w 384"/>
                <a:gd name="T35" fmla="*/ 603884 h 379"/>
                <a:gd name="T36" fmla="*/ 68580 w 384"/>
                <a:gd name="T37" fmla="*/ 640079 h 379"/>
                <a:gd name="T38" fmla="*/ 91440 w 384"/>
                <a:gd name="T39" fmla="*/ 649604 h 379"/>
                <a:gd name="T40" fmla="*/ 100965 w 384"/>
                <a:gd name="T41" fmla="*/ 653414 h 379"/>
                <a:gd name="T42" fmla="*/ 123825 w 384"/>
                <a:gd name="T43" fmla="*/ 662939 h 379"/>
                <a:gd name="T44" fmla="*/ 123825 w 384"/>
                <a:gd name="T45" fmla="*/ 681989 h 379"/>
                <a:gd name="T46" fmla="*/ 182880 w 384"/>
                <a:gd name="T47" fmla="*/ 718184 h 379"/>
                <a:gd name="T48" fmla="*/ 219075 w 384"/>
                <a:gd name="T49" fmla="*/ 704849 h 379"/>
                <a:gd name="T50" fmla="*/ 234315 w 384"/>
                <a:gd name="T51" fmla="*/ 685799 h 379"/>
                <a:gd name="T52" fmla="*/ 257175 w 384"/>
                <a:gd name="T53" fmla="*/ 704849 h 379"/>
                <a:gd name="T54" fmla="*/ 306705 w 384"/>
                <a:gd name="T55" fmla="*/ 685799 h 379"/>
                <a:gd name="T56" fmla="*/ 320040 w 384"/>
                <a:gd name="T57" fmla="*/ 659129 h 379"/>
                <a:gd name="T58" fmla="*/ 361950 w 384"/>
                <a:gd name="T59" fmla="*/ 636269 h 379"/>
                <a:gd name="T60" fmla="*/ 398145 w 384"/>
                <a:gd name="T61" fmla="*/ 607694 h 379"/>
                <a:gd name="T62" fmla="*/ 394335 w 384"/>
                <a:gd name="T63" fmla="*/ 571499 h 379"/>
                <a:gd name="T64" fmla="*/ 457200 w 384"/>
                <a:gd name="T65" fmla="*/ 388619 h 379"/>
                <a:gd name="T66" fmla="*/ 480060 w 384"/>
                <a:gd name="T67" fmla="*/ 398144 h 379"/>
                <a:gd name="T68" fmla="*/ 493395 w 384"/>
                <a:gd name="T69" fmla="*/ 415289 h 379"/>
                <a:gd name="T70" fmla="*/ 531495 w 384"/>
                <a:gd name="T71" fmla="*/ 388619 h 379"/>
                <a:gd name="T72" fmla="*/ 554355 w 384"/>
                <a:gd name="T73" fmla="*/ 320040 h 379"/>
                <a:gd name="T74" fmla="*/ 586740 w 384"/>
                <a:gd name="T75" fmla="*/ 297180 h 379"/>
                <a:gd name="T76" fmla="*/ 609600 w 384"/>
                <a:gd name="T77" fmla="*/ 278130 h 379"/>
                <a:gd name="T78" fmla="*/ 626745 w 384"/>
                <a:gd name="T79" fmla="*/ 241935 h 379"/>
                <a:gd name="T80" fmla="*/ 622935 w 384"/>
                <a:gd name="T81" fmla="*/ 232410 h 379"/>
                <a:gd name="T82" fmla="*/ 626745 w 384"/>
                <a:gd name="T83" fmla="*/ 186690 h 379"/>
                <a:gd name="T84" fmla="*/ 708660 w 384"/>
                <a:gd name="T85" fmla="*/ 228600 h 379"/>
                <a:gd name="T86" fmla="*/ 723900 w 384"/>
                <a:gd name="T87" fmla="*/ 228600 h 379"/>
                <a:gd name="T88" fmla="*/ 714375 w 384"/>
                <a:gd name="T89" fmla="*/ 150495 h 379"/>
                <a:gd name="T90" fmla="*/ 701040 w 384"/>
                <a:gd name="T91" fmla="*/ 131445 h 379"/>
                <a:gd name="T92" fmla="*/ 672465 w 384"/>
                <a:gd name="T93" fmla="*/ 137160 h 379"/>
                <a:gd name="T94" fmla="*/ 613410 w 384"/>
                <a:gd name="T95" fmla="*/ 144780 h 379"/>
                <a:gd name="T96" fmla="*/ 586740 w 384"/>
                <a:gd name="T97" fmla="*/ 167640 h 379"/>
                <a:gd name="T98" fmla="*/ 558165 w 384"/>
                <a:gd name="T99" fmla="*/ 154305 h 379"/>
                <a:gd name="T100" fmla="*/ 535305 w 384"/>
                <a:gd name="T101" fmla="*/ 177165 h 379"/>
                <a:gd name="T102" fmla="*/ 512445 w 384"/>
                <a:gd name="T103" fmla="*/ 200025 h 379"/>
                <a:gd name="T104" fmla="*/ 470535 w 384"/>
                <a:gd name="T105" fmla="*/ 241935 h 379"/>
                <a:gd name="T106" fmla="*/ 440055 w 384"/>
                <a:gd name="T107" fmla="*/ 150495 h 379"/>
                <a:gd name="T108" fmla="*/ 251460 w 384"/>
                <a:gd name="T109" fmla="*/ 0 h 37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84" h="379" extrusionOk="0">
                  <a:moveTo>
                    <a:pt x="132" y="0"/>
                  </a:moveTo>
                  <a:lnTo>
                    <a:pt x="127" y="0"/>
                  </a:lnTo>
                  <a:lnTo>
                    <a:pt x="123" y="4"/>
                  </a:lnTo>
                  <a:lnTo>
                    <a:pt x="127" y="16"/>
                  </a:lnTo>
                  <a:lnTo>
                    <a:pt x="115" y="26"/>
                  </a:lnTo>
                  <a:lnTo>
                    <a:pt x="132" y="33"/>
                  </a:lnTo>
                  <a:lnTo>
                    <a:pt x="125" y="72"/>
                  </a:lnTo>
                  <a:lnTo>
                    <a:pt x="123" y="81"/>
                  </a:lnTo>
                  <a:lnTo>
                    <a:pt x="123" y="91"/>
                  </a:lnTo>
                  <a:lnTo>
                    <a:pt x="123" y="96"/>
                  </a:lnTo>
                  <a:lnTo>
                    <a:pt x="125" y="108"/>
                  </a:lnTo>
                  <a:lnTo>
                    <a:pt x="115" y="117"/>
                  </a:lnTo>
                  <a:lnTo>
                    <a:pt x="111" y="117"/>
                  </a:lnTo>
                  <a:lnTo>
                    <a:pt x="96" y="136"/>
                  </a:lnTo>
                  <a:lnTo>
                    <a:pt x="96" y="141"/>
                  </a:lnTo>
                  <a:lnTo>
                    <a:pt x="84" y="144"/>
                  </a:lnTo>
                  <a:lnTo>
                    <a:pt x="79" y="141"/>
                  </a:lnTo>
                  <a:lnTo>
                    <a:pt x="72" y="149"/>
                  </a:lnTo>
                  <a:lnTo>
                    <a:pt x="70" y="153"/>
                  </a:lnTo>
                  <a:lnTo>
                    <a:pt x="63" y="161"/>
                  </a:lnTo>
                  <a:lnTo>
                    <a:pt x="55" y="177"/>
                  </a:lnTo>
                  <a:lnTo>
                    <a:pt x="58" y="192"/>
                  </a:lnTo>
                  <a:lnTo>
                    <a:pt x="48" y="204"/>
                  </a:lnTo>
                  <a:lnTo>
                    <a:pt x="41" y="189"/>
                  </a:lnTo>
                  <a:lnTo>
                    <a:pt x="34" y="189"/>
                  </a:lnTo>
                  <a:lnTo>
                    <a:pt x="27" y="216"/>
                  </a:lnTo>
                  <a:lnTo>
                    <a:pt x="29" y="228"/>
                  </a:lnTo>
                  <a:lnTo>
                    <a:pt x="27" y="240"/>
                  </a:lnTo>
                  <a:lnTo>
                    <a:pt x="19" y="245"/>
                  </a:lnTo>
                  <a:lnTo>
                    <a:pt x="12" y="259"/>
                  </a:lnTo>
                  <a:lnTo>
                    <a:pt x="0" y="259"/>
                  </a:lnTo>
                  <a:lnTo>
                    <a:pt x="3" y="273"/>
                  </a:lnTo>
                  <a:lnTo>
                    <a:pt x="3" y="283"/>
                  </a:lnTo>
                  <a:lnTo>
                    <a:pt x="3" y="290"/>
                  </a:lnTo>
                  <a:lnTo>
                    <a:pt x="5" y="295"/>
                  </a:lnTo>
                  <a:lnTo>
                    <a:pt x="22" y="317"/>
                  </a:lnTo>
                  <a:lnTo>
                    <a:pt x="34" y="334"/>
                  </a:lnTo>
                  <a:lnTo>
                    <a:pt x="36" y="336"/>
                  </a:lnTo>
                  <a:lnTo>
                    <a:pt x="39" y="336"/>
                  </a:lnTo>
                  <a:lnTo>
                    <a:pt x="48" y="341"/>
                  </a:lnTo>
                  <a:lnTo>
                    <a:pt x="51" y="343"/>
                  </a:lnTo>
                  <a:lnTo>
                    <a:pt x="53" y="343"/>
                  </a:lnTo>
                  <a:lnTo>
                    <a:pt x="58" y="348"/>
                  </a:lnTo>
                  <a:lnTo>
                    <a:pt x="65" y="348"/>
                  </a:lnTo>
                  <a:lnTo>
                    <a:pt x="67" y="350"/>
                  </a:lnTo>
                  <a:lnTo>
                    <a:pt x="65" y="358"/>
                  </a:lnTo>
                  <a:lnTo>
                    <a:pt x="79" y="370"/>
                  </a:lnTo>
                  <a:lnTo>
                    <a:pt x="96" y="377"/>
                  </a:lnTo>
                  <a:lnTo>
                    <a:pt x="106" y="379"/>
                  </a:lnTo>
                  <a:lnTo>
                    <a:pt x="115" y="370"/>
                  </a:lnTo>
                  <a:lnTo>
                    <a:pt x="115" y="365"/>
                  </a:lnTo>
                  <a:lnTo>
                    <a:pt x="123" y="360"/>
                  </a:lnTo>
                  <a:lnTo>
                    <a:pt x="130" y="367"/>
                  </a:lnTo>
                  <a:lnTo>
                    <a:pt x="135" y="370"/>
                  </a:lnTo>
                  <a:lnTo>
                    <a:pt x="139" y="367"/>
                  </a:lnTo>
                  <a:lnTo>
                    <a:pt x="161" y="360"/>
                  </a:lnTo>
                  <a:lnTo>
                    <a:pt x="166" y="346"/>
                  </a:lnTo>
                  <a:lnTo>
                    <a:pt x="168" y="346"/>
                  </a:lnTo>
                  <a:lnTo>
                    <a:pt x="173" y="350"/>
                  </a:lnTo>
                  <a:lnTo>
                    <a:pt x="190" y="334"/>
                  </a:lnTo>
                  <a:lnTo>
                    <a:pt x="195" y="338"/>
                  </a:lnTo>
                  <a:lnTo>
                    <a:pt x="209" y="319"/>
                  </a:lnTo>
                  <a:lnTo>
                    <a:pt x="207" y="312"/>
                  </a:lnTo>
                  <a:lnTo>
                    <a:pt x="207" y="300"/>
                  </a:lnTo>
                  <a:lnTo>
                    <a:pt x="221" y="273"/>
                  </a:lnTo>
                  <a:lnTo>
                    <a:pt x="240" y="204"/>
                  </a:lnTo>
                  <a:lnTo>
                    <a:pt x="243" y="201"/>
                  </a:lnTo>
                  <a:lnTo>
                    <a:pt x="252" y="209"/>
                  </a:lnTo>
                  <a:lnTo>
                    <a:pt x="255" y="213"/>
                  </a:lnTo>
                  <a:lnTo>
                    <a:pt x="259" y="218"/>
                  </a:lnTo>
                  <a:lnTo>
                    <a:pt x="271" y="216"/>
                  </a:lnTo>
                  <a:lnTo>
                    <a:pt x="279" y="204"/>
                  </a:lnTo>
                  <a:lnTo>
                    <a:pt x="284" y="177"/>
                  </a:lnTo>
                  <a:lnTo>
                    <a:pt x="291" y="168"/>
                  </a:lnTo>
                  <a:lnTo>
                    <a:pt x="300" y="173"/>
                  </a:lnTo>
                  <a:lnTo>
                    <a:pt x="308" y="156"/>
                  </a:lnTo>
                  <a:lnTo>
                    <a:pt x="315" y="153"/>
                  </a:lnTo>
                  <a:lnTo>
                    <a:pt x="320" y="146"/>
                  </a:lnTo>
                  <a:lnTo>
                    <a:pt x="324" y="132"/>
                  </a:lnTo>
                  <a:lnTo>
                    <a:pt x="329" y="127"/>
                  </a:lnTo>
                  <a:lnTo>
                    <a:pt x="329" y="124"/>
                  </a:lnTo>
                  <a:lnTo>
                    <a:pt x="327" y="122"/>
                  </a:lnTo>
                  <a:lnTo>
                    <a:pt x="329" y="100"/>
                  </a:lnTo>
                  <a:lnTo>
                    <a:pt x="329" y="98"/>
                  </a:lnTo>
                  <a:lnTo>
                    <a:pt x="334" y="93"/>
                  </a:lnTo>
                  <a:lnTo>
                    <a:pt x="372" y="120"/>
                  </a:lnTo>
                  <a:lnTo>
                    <a:pt x="377" y="120"/>
                  </a:lnTo>
                  <a:lnTo>
                    <a:pt x="380" y="120"/>
                  </a:lnTo>
                  <a:lnTo>
                    <a:pt x="384" y="98"/>
                  </a:lnTo>
                  <a:lnTo>
                    <a:pt x="375" y="79"/>
                  </a:lnTo>
                  <a:lnTo>
                    <a:pt x="370" y="79"/>
                  </a:lnTo>
                  <a:lnTo>
                    <a:pt x="368" y="69"/>
                  </a:lnTo>
                  <a:lnTo>
                    <a:pt x="360" y="72"/>
                  </a:lnTo>
                  <a:lnTo>
                    <a:pt x="353" y="72"/>
                  </a:lnTo>
                  <a:lnTo>
                    <a:pt x="348" y="67"/>
                  </a:lnTo>
                  <a:lnTo>
                    <a:pt x="322" y="76"/>
                  </a:lnTo>
                  <a:lnTo>
                    <a:pt x="317" y="84"/>
                  </a:lnTo>
                  <a:lnTo>
                    <a:pt x="308" y="88"/>
                  </a:lnTo>
                  <a:lnTo>
                    <a:pt x="298" y="86"/>
                  </a:lnTo>
                  <a:lnTo>
                    <a:pt x="293" y="81"/>
                  </a:lnTo>
                  <a:lnTo>
                    <a:pt x="288" y="91"/>
                  </a:lnTo>
                  <a:lnTo>
                    <a:pt x="281" y="93"/>
                  </a:lnTo>
                  <a:lnTo>
                    <a:pt x="276" y="103"/>
                  </a:lnTo>
                  <a:lnTo>
                    <a:pt x="269" y="105"/>
                  </a:lnTo>
                  <a:lnTo>
                    <a:pt x="252" y="124"/>
                  </a:lnTo>
                  <a:lnTo>
                    <a:pt x="247" y="127"/>
                  </a:lnTo>
                  <a:lnTo>
                    <a:pt x="243" y="134"/>
                  </a:lnTo>
                  <a:lnTo>
                    <a:pt x="231" y="79"/>
                  </a:lnTo>
                  <a:lnTo>
                    <a:pt x="147" y="96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4F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913" name="Google Shape;141;p14">
              <a:extLst>
                <a:ext uri="{FF2B5EF4-FFF2-40B4-BE49-F238E27FC236}">
                  <a16:creationId xmlns:a16="http://schemas.microsoft.com/office/drawing/2014/main" id="{C5DC68F4-F7CF-1445-9F4A-9277050FA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9721" y="3952876"/>
              <a:ext cx="681990" cy="760094"/>
            </a:xfrm>
            <a:custGeom>
              <a:avLst/>
              <a:gdLst>
                <a:gd name="T0" fmla="*/ 60960 w 358"/>
                <a:gd name="T1" fmla="*/ 664844 h 399"/>
                <a:gd name="T2" fmla="*/ 91440 w 358"/>
                <a:gd name="T3" fmla="*/ 672464 h 399"/>
                <a:gd name="T4" fmla="*/ 120015 w 358"/>
                <a:gd name="T5" fmla="*/ 664844 h 399"/>
                <a:gd name="T6" fmla="*/ 160020 w 358"/>
                <a:gd name="T7" fmla="*/ 714374 h 399"/>
                <a:gd name="T8" fmla="*/ 220980 w 358"/>
                <a:gd name="T9" fmla="*/ 723899 h 399"/>
                <a:gd name="T10" fmla="*/ 266700 w 358"/>
                <a:gd name="T11" fmla="*/ 727709 h 399"/>
                <a:gd name="T12" fmla="*/ 302895 w 358"/>
                <a:gd name="T13" fmla="*/ 737234 h 399"/>
                <a:gd name="T14" fmla="*/ 329565 w 358"/>
                <a:gd name="T15" fmla="*/ 727709 h 399"/>
                <a:gd name="T16" fmla="*/ 348615 w 358"/>
                <a:gd name="T17" fmla="*/ 714374 h 399"/>
                <a:gd name="T18" fmla="*/ 375285 w 358"/>
                <a:gd name="T19" fmla="*/ 714374 h 399"/>
                <a:gd name="T20" fmla="*/ 407670 w 358"/>
                <a:gd name="T21" fmla="*/ 741044 h 399"/>
                <a:gd name="T22" fmla="*/ 430530 w 358"/>
                <a:gd name="T23" fmla="*/ 760094 h 399"/>
                <a:gd name="T24" fmla="*/ 466725 w 358"/>
                <a:gd name="T25" fmla="*/ 733424 h 399"/>
                <a:gd name="T26" fmla="*/ 485775 w 358"/>
                <a:gd name="T27" fmla="*/ 701039 h 399"/>
                <a:gd name="T28" fmla="*/ 495300 w 358"/>
                <a:gd name="T29" fmla="*/ 626744 h 399"/>
                <a:gd name="T30" fmla="*/ 521970 w 358"/>
                <a:gd name="T31" fmla="*/ 655319 h 399"/>
                <a:gd name="T32" fmla="*/ 535305 w 358"/>
                <a:gd name="T33" fmla="*/ 603884 h 399"/>
                <a:gd name="T34" fmla="*/ 563880 w 358"/>
                <a:gd name="T35" fmla="*/ 558164 h 399"/>
                <a:gd name="T36" fmla="*/ 581025 w 358"/>
                <a:gd name="T37" fmla="*/ 535304 h 399"/>
                <a:gd name="T38" fmla="*/ 613410 w 358"/>
                <a:gd name="T39" fmla="*/ 535304 h 399"/>
                <a:gd name="T40" fmla="*/ 641985 w 358"/>
                <a:gd name="T41" fmla="*/ 489584 h 399"/>
                <a:gd name="T42" fmla="*/ 668655 w 358"/>
                <a:gd name="T43" fmla="*/ 472439 h 399"/>
                <a:gd name="T44" fmla="*/ 664845 w 358"/>
                <a:gd name="T45" fmla="*/ 440054 h 399"/>
                <a:gd name="T46" fmla="*/ 668655 w 358"/>
                <a:gd name="T47" fmla="*/ 403859 h 399"/>
                <a:gd name="T48" fmla="*/ 649605 w 358"/>
                <a:gd name="T49" fmla="*/ 316230 h 399"/>
                <a:gd name="T50" fmla="*/ 664845 w 358"/>
                <a:gd name="T51" fmla="*/ 274320 h 399"/>
                <a:gd name="T52" fmla="*/ 681990 w 358"/>
                <a:gd name="T53" fmla="*/ 266700 h 399"/>
                <a:gd name="T54" fmla="*/ 554355 w 358"/>
                <a:gd name="T55" fmla="*/ 36195 h 399"/>
                <a:gd name="T56" fmla="*/ 508635 w 358"/>
                <a:gd name="T57" fmla="*/ 68580 h 399"/>
                <a:gd name="T58" fmla="*/ 453390 w 358"/>
                <a:gd name="T59" fmla="*/ 123825 h 399"/>
                <a:gd name="T60" fmla="*/ 413385 w 358"/>
                <a:gd name="T61" fmla="*/ 123825 h 399"/>
                <a:gd name="T62" fmla="*/ 361950 w 358"/>
                <a:gd name="T63" fmla="*/ 160020 h 399"/>
                <a:gd name="T64" fmla="*/ 320040 w 358"/>
                <a:gd name="T65" fmla="*/ 146685 h 399"/>
                <a:gd name="T66" fmla="*/ 297180 w 358"/>
                <a:gd name="T67" fmla="*/ 146685 h 399"/>
                <a:gd name="T68" fmla="*/ 302895 w 358"/>
                <a:gd name="T69" fmla="*/ 133350 h 399"/>
                <a:gd name="T70" fmla="*/ 228600 w 358"/>
                <a:gd name="T71" fmla="*/ 114300 h 399"/>
                <a:gd name="T72" fmla="*/ 198120 w 358"/>
                <a:gd name="T73" fmla="*/ 114300 h 399"/>
                <a:gd name="T74" fmla="*/ 0 w 358"/>
                <a:gd name="T75" fmla="*/ 133350 h 39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58" h="399" extrusionOk="0">
                  <a:moveTo>
                    <a:pt x="0" y="70"/>
                  </a:moveTo>
                  <a:lnTo>
                    <a:pt x="32" y="349"/>
                  </a:lnTo>
                  <a:lnTo>
                    <a:pt x="39" y="349"/>
                  </a:lnTo>
                  <a:lnTo>
                    <a:pt x="48" y="353"/>
                  </a:lnTo>
                  <a:lnTo>
                    <a:pt x="53" y="353"/>
                  </a:lnTo>
                  <a:lnTo>
                    <a:pt x="63" y="349"/>
                  </a:lnTo>
                  <a:lnTo>
                    <a:pt x="80" y="361"/>
                  </a:lnTo>
                  <a:lnTo>
                    <a:pt x="84" y="375"/>
                  </a:lnTo>
                  <a:lnTo>
                    <a:pt x="96" y="380"/>
                  </a:lnTo>
                  <a:lnTo>
                    <a:pt x="116" y="380"/>
                  </a:lnTo>
                  <a:lnTo>
                    <a:pt x="132" y="392"/>
                  </a:lnTo>
                  <a:lnTo>
                    <a:pt x="140" y="382"/>
                  </a:lnTo>
                  <a:lnTo>
                    <a:pt x="144" y="382"/>
                  </a:lnTo>
                  <a:lnTo>
                    <a:pt x="159" y="387"/>
                  </a:lnTo>
                  <a:lnTo>
                    <a:pt x="173" y="385"/>
                  </a:lnTo>
                  <a:lnTo>
                    <a:pt x="173" y="382"/>
                  </a:lnTo>
                  <a:lnTo>
                    <a:pt x="180" y="380"/>
                  </a:lnTo>
                  <a:lnTo>
                    <a:pt x="183" y="375"/>
                  </a:lnTo>
                  <a:lnTo>
                    <a:pt x="193" y="368"/>
                  </a:lnTo>
                  <a:lnTo>
                    <a:pt x="197" y="375"/>
                  </a:lnTo>
                  <a:lnTo>
                    <a:pt x="205" y="387"/>
                  </a:lnTo>
                  <a:lnTo>
                    <a:pt x="214" y="389"/>
                  </a:lnTo>
                  <a:lnTo>
                    <a:pt x="224" y="397"/>
                  </a:lnTo>
                  <a:lnTo>
                    <a:pt x="226" y="399"/>
                  </a:lnTo>
                  <a:lnTo>
                    <a:pt x="238" y="399"/>
                  </a:lnTo>
                  <a:lnTo>
                    <a:pt x="245" y="385"/>
                  </a:lnTo>
                  <a:lnTo>
                    <a:pt x="253" y="380"/>
                  </a:lnTo>
                  <a:lnTo>
                    <a:pt x="255" y="368"/>
                  </a:lnTo>
                  <a:lnTo>
                    <a:pt x="253" y="356"/>
                  </a:lnTo>
                  <a:lnTo>
                    <a:pt x="260" y="329"/>
                  </a:lnTo>
                  <a:lnTo>
                    <a:pt x="267" y="329"/>
                  </a:lnTo>
                  <a:lnTo>
                    <a:pt x="274" y="344"/>
                  </a:lnTo>
                  <a:lnTo>
                    <a:pt x="284" y="332"/>
                  </a:lnTo>
                  <a:lnTo>
                    <a:pt x="281" y="317"/>
                  </a:lnTo>
                  <a:lnTo>
                    <a:pt x="289" y="301"/>
                  </a:lnTo>
                  <a:lnTo>
                    <a:pt x="296" y="293"/>
                  </a:lnTo>
                  <a:lnTo>
                    <a:pt x="298" y="289"/>
                  </a:lnTo>
                  <a:lnTo>
                    <a:pt x="305" y="281"/>
                  </a:lnTo>
                  <a:lnTo>
                    <a:pt x="310" y="284"/>
                  </a:lnTo>
                  <a:lnTo>
                    <a:pt x="322" y="281"/>
                  </a:lnTo>
                  <a:lnTo>
                    <a:pt x="322" y="276"/>
                  </a:lnTo>
                  <a:lnTo>
                    <a:pt x="337" y="257"/>
                  </a:lnTo>
                  <a:lnTo>
                    <a:pt x="341" y="257"/>
                  </a:lnTo>
                  <a:lnTo>
                    <a:pt x="351" y="248"/>
                  </a:lnTo>
                  <a:lnTo>
                    <a:pt x="349" y="236"/>
                  </a:lnTo>
                  <a:lnTo>
                    <a:pt x="349" y="231"/>
                  </a:lnTo>
                  <a:lnTo>
                    <a:pt x="349" y="221"/>
                  </a:lnTo>
                  <a:lnTo>
                    <a:pt x="351" y="212"/>
                  </a:lnTo>
                  <a:lnTo>
                    <a:pt x="358" y="173"/>
                  </a:lnTo>
                  <a:lnTo>
                    <a:pt x="341" y="166"/>
                  </a:lnTo>
                  <a:lnTo>
                    <a:pt x="353" y="156"/>
                  </a:lnTo>
                  <a:lnTo>
                    <a:pt x="349" y="144"/>
                  </a:lnTo>
                  <a:lnTo>
                    <a:pt x="353" y="140"/>
                  </a:lnTo>
                  <a:lnTo>
                    <a:pt x="358" y="140"/>
                  </a:lnTo>
                  <a:lnTo>
                    <a:pt x="332" y="0"/>
                  </a:lnTo>
                  <a:lnTo>
                    <a:pt x="291" y="19"/>
                  </a:lnTo>
                  <a:lnTo>
                    <a:pt x="274" y="31"/>
                  </a:lnTo>
                  <a:lnTo>
                    <a:pt x="267" y="36"/>
                  </a:lnTo>
                  <a:lnTo>
                    <a:pt x="243" y="63"/>
                  </a:lnTo>
                  <a:lnTo>
                    <a:pt x="238" y="65"/>
                  </a:lnTo>
                  <a:lnTo>
                    <a:pt x="231" y="65"/>
                  </a:lnTo>
                  <a:lnTo>
                    <a:pt x="217" y="65"/>
                  </a:lnTo>
                  <a:lnTo>
                    <a:pt x="209" y="67"/>
                  </a:lnTo>
                  <a:lnTo>
                    <a:pt x="190" y="84"/>
                  </a:lnTo>
                  <a:lnTo>
                    <a:pt x="183" y="82"/>
                  </a:lnTo>
                  <a:lnTo>
                    <a:pt x="168" y="77"/>
                  </a:lnTo>
                  <a:lnTo>
                    <a:pt x="164" y="79"/>
                  </a:lnTo>
                  <a:lnTo>
                    <a:pt x="156" y="77"/>
                  </a:lnTo>
                  <a:lnTo>
                    <a:pt x="161" y="70"/>
                  </a:lnTo>
                  <a:lnTo>
                    <a:pt x="159" y="70"/>
                  </a:lnTo>
                  <a:lnTo>
                    <a:pt x="147" y="67"/>
                  </a:lnTo>
                  <a:lnTo>
                    <a:pt x="120" y="60"/>
                  </a:lnTo>
                  <a:lnTo>
                    <a:pt x="116" y="58"/>
                  </a:lnTo>
                  <a:lnTo>
                    <a:pt x="104" y="60"/>
                  </a:lnTo>
                  <a:lnTo>
                    <a:pt x="104" y="55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914" name="Google Shape;142;p14">
              <a:extLst>
                <a:ext uri="{FF2B5EF4-FFF2-40B4-BE49-F238E27FC236}">
                  <a16:creationId xmlns:a16="http://schemas.microsoft.com/office/drawing/2014/main" id="{FB707BA2-0CE1-6641-9594-CA540F787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4906" y="4076701"/>
              <a:ext cx="489584" cy="864870"/>
            </a:xfrm>
            <a:custGeom>
              <a:avLst/>
              <a:gdLst>
                <a:gd name="T0" fmla="*/ 13335 w 257"/>
                <a:gd name="T1" fmla="*/ 49530 h 454"/>
                <a:gd name="T2" fmla="*/ 55245 w 257"/>
                <a:gd name="T3" fmla="*/ 535305 h 454"/>
                <a:gd name="T4" fmla="*/ 49530 w 257"/>
                <a:gd name="T5" fmla="*/ 544830 h 454"/>
                <a:gd name="T6" fmla="*/ 49530 w 257"/>
                <a:gd name="T7" fmla="*/ 563880 h 454"/>
                <a:gd name="T8" fmla="*/ 45720 w 257"/>
                <a:gd name="T9" fmla="*/ 586740 h 454"/>
                <a:gd name="T10" fmla="*/ 64770 w 257"/>
                <a:gd name="T11" fmla="*/ 626745 h 454"/>
                <a:gd name="T12" fmla="*/ 68580 w 257"/>
                <a:gd name="T13" fmla="*/ 668655 h 454"/>
                <a:gd name="T14" fmla="*/ 49530 w 257"/>
                <a:gd name="T15" fmla="*/ 710565 h 454"/>
                <a:gd name="T16" fmla="*/ 45720 w 257"/>
                <a:gd name="T17" fmla="*/ 723900 h 454"/>
                <a:gd name="T18" fmla="*/ 32385 w 257"/>
                <a:gd name="T19" fmla="*/ 756285 h 454"/>
                <a:gd name="T20" fmla="*/ 3810 w 257"/>
                <a:gd name="T21" fmla="*/ 779145 h 454"/>
                <a:gd name="T22" fmla="*/ 3810 w 257"/>
                <a:gd name="T23" fmla="*/ 809625 h 454"/>
                <a:gd name="T24" fmla="*/ 0 w 257"/>
                <a:gd name="T25" fmla="*/ 847725 h 454"/>
                <a:gd name="T26" fmla="*/ 0 w 257"/>
                <a:gd name="T27" fmla="*/ 855345 h 454"/>
                <a:gd name="T28" fmla="*/ 0 w 257"/>
                <a:gd name="T29" fmla="*/ 864870 h 454"/>
                <a:gd name="T30" fmla="*/ 13335 w 257"/>
                <a:gd name="T31" fmla="*/ 864870 h 454"/>
                <a:gd name="T32" fmla="*/ 26670 w 257"/>
                <a:gd name="T33" fmla="*/ 861060 h 454"/>
                <a:gd name="T34" fmla="*/ 22860 w 257"/>
                <a:gd name="T35" fmla="*/ 851535 h 454"/>
                <a:gd name="T36" fmla="*/ 26670 w 257"/>
                <a:gd name="T37" fmla="*/ 838200 h 454"/>
                <a:gd name="T38" fmla="*/ 59055 w 257"/>
                <a:gd name="T39" fmla="*/ 842010 h 454"/>
                <a:gd name="T40" fmla="*/ 95250 w 257"/>
                <a:gd name="T41" fmla="*/ 828675 h 454"/>
                <a:gd name="T42" fmla="*/ 146685 w 257"/>
                <a:gd name="T43" fmla="*/ 847725 h 454"/>
                <a:gd name="T44" fmla="*/ 150495 w 257"/>
                <a:gd name="T45" fmla="*/ 851535 h 454"/>
                <a:gd name="T46" fmla="*/ 160020 w 257"/>
                <a:gd name="T47" fmla="*/ 851535 h 454"/>
                <a:gd name="T48" fmla="*/ 169545 w 257"/>
                <a:gd name="T49" fmla="*/ 819150 h 454"/>
                <a:gd name="T50" fmla="*/ 196215 w 257"/>
                <a:gd name="T51" fmla="*/ 809625 h 454"/>
                <a:gd name="T52" fmla="*/ 211455 w 257"/>
                <a:gd name="T53" fmla="*/ 824865 h 454"/>
                <a:gd name="T54" fmla="*/ 224790 w 257"/>
                <a:gd name="T55" fmla="*/ 832485 h 454"/>
                <a:gd name="T56" fmla="*/ 238125 w 257"/>
                <a:gd name="T57" fmla="*/ 824865 h 454"/>
                <a:gd name="T58" fmla="*/ 251459 w 257"/>
                <a:gd name="T59" fmla="*/ 782955 h 454"/>
                <a:gd name="T60" fmla="*/ 260984 w 257"/>
                <a:gd name="T61" fmla="*/ 769620 h 454"/>
                <a:gd name="T62" fmla="*/ 270509 w 257"/>
                <a:gd name="T63" fmla="*/ 769620 h 454"/>
                <a:gd name="T64" fmla="*/ 287654 w 257"/>
                <a:gd name="T65" fmla="*/ 792480 h 454"/>
                <a:gd name="T66" fmla="*/ 329564 w 257"/>
                <a:gd name="T67" fmla="*/ 792480 h 454"/>
                <a:gd name="T68" fmla="*/ 339089 w 257"/>
                <a:gd name="T69" fmla="*/ 750570 h 454"/>
                <a:gd name="T70" fmla="*/ 401954 w 257"/>
                <a:gd name="T71" fmla="*/ 668655 h 454"/>
                <a:gd name="T72" fmla="*/ 401954 w 257"/>
                <a:gd name="T73" fmla="*/ 640080 h 454"/>
                <a:gd name="T74" fmla="*/ 417194 w 257"/>
                <a:gd name="T75" fmla="*/ 632460 h 454"/>
                <a:gd name="T76" fmla="*/ 443864 w 257"/>
                <a:gd name="T77" fmla="*/ 636270 h 454"/>
                <a:gd name="T78" fmla="*/ 466724 w 257"/>
                <a:gd name="T79" fmla="*/ 617220 h 454"/>
                <a:gd name="T80" fmla="*/ 485774 w 257"/>
                <a:gd name="T81" fmla="*/ 613410 h 454"/>
                <a:gd name="T82" fmla="*/ 489584 w 257"/>
                <a:gd name="T83" fmla="*/ 600075 h 454"/>
                <a:gd name="T84" fmla="*/ 480059 w 257"/>
                <a:gd name="T85" fmla="*/ 567690 h 454"/>
                <a:gd name="T86" fmla="*/ 480059 w 257"/>
                <a:gd name="T87" fmla="*/ 554355 h 454"/>
                <a:gd name="T88" fmla="*/ 485774 w 257"/>
                <a:gd name="T89" fmla="*/ 541020 h 454"/>
                <a:gd name="T90" fmla="*/ 424814 w 257"/>
                <a:gd name="T91" fmla="*/ 9525 h 454"/>
                <a:gd name="T92" fmla="*/ 424814 w 257"/>
                <a:gd name="T93" fmla="*/ 0 h 454"/>
                <a:gd name="T94" fmla="*/ 110490 w 257"/>
                <a:gd name="T95" fmla="*/ 41910 h 454"/>
                <a:gd name="T96" fmla="*/ 100965 w 257"/>
                <a:gd name="T97" fmla="*/ 45720 h 454"/>
                <a:gd name="T98" fmla="*/ 78105 w 257"/>
                <a:gd name="T99" fmla="*/ 55245 h 454"/>
                <a:gd name="T100" fmla="*/ 64770 w 257"/>
                <a:gd name="T101" fmla="*/ 64770 h 454"/>
                <a:gd name="T102" fmla="*/ 36195 w 257"/>
                <a:gd name="T103" fmla="*/ 68580 h 454"/>
                <a:gd name="T104" fmla="*/ 13335 w 257"/>
                <a:gd name="T105" fmla="*/ 49530 h 45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57" h="454" extrusionOk="0">
                  <a:moveTo>
                    <a:pt x="7" y="26"/>
                  </a:moveTo>
                  <a:lnTo>
                    <a:pt x="29" y="281"/>
                  </a:lnTo>
                  <a:lnTo>
                    <a:pt x="26" y="286"/>
                  </a:lnTo>
                  <a:lnTo>
                    <a:pt x="26" y="296"/>
                  </a:lnTo>
                  <a:lnTo>
                    <a:pt x="24" y="308"/>
                  </a:lnTo>
                  <a:lnTo>
                    <a:pt x="34" y="329"/>
                  </a:lnTo>
                  <a:lnTo>
                    <a:pt x="36" y="351"/>
                  </a:lnTo>
                  <a:lnTo>
                    <a:pt x="26" y="373"/>
                  </a:lnTo>
                  <a:lnTo>
                    <a:pt x="24" y="380"/>
                  </a:lnTo>
                  <a:lnTo>
                    <a:pt x="17" y="397"/>
                  </a:lnTo>
                  <a:lnTo>
                    <a:pt x="2" y="409"/>
                  </a:lnTo>
                  <a:lnTo>
                    <a:pt x="2" y="425"/>
                  </a:lnTo>
                  <a:lnTo>
                    <a:pt x="0" y="445"/>
                  </a:lnTo>
                  <a:lnTo>
                    <a:pt x="0" y="449"/>
                  </a:lnTo>
                  <a:lnTo>
                    <a:pt x="0" y="454"/>
                  </a:lnTo>
                  <a:lnTo>
                    <a:pt x="7" y="454"/>
                  </a:lnTo>
                  <a:lnTo>
                    <a:pt x="14" y="452"/>
                  </a:lnTo>
                  <a:lnTo>
                    <a:pt x="12" y="447"/>
                  </a:lnTo>
                  <a:lnTo>
                    <a:pt x="14" y="440"/>
                  </a:lnTo>
                  <a:lnTo>
                    <a:pt x="31" y="442"/>
                  </a:lnTo>
                  <a:lnTo>
                    <a:pt x="50" y="435"/>
                  </a:lnTo>
                  <a:lnTo>
                    <a:pt x="77" y="445"/>
                  </a:lnTo>
                  <a:lnTo>
                    <a:pt x="79" y="447"/>
                  </a:lnTo>
                  <a:lnTo>
                    <a:pt x="84" y="447"/>
                  </a:lnTo>
                  <a:lnTo>
                    <a:pt x="89" y="430"/>
                  </a:lnTo>
                  <a:lnTo>
                    <a:pt x="103" y="425"/>
                  </a:lnTo>
                  <a:lnTo>
                    <a:pt x="111" y="433"/>
                  </a:lnTo>
                  <a:lnTo>
                    <a:pt x="118" y="437"/>
                  </a:lnTo>
                  <a:lnTo>
                    <a:pt x="125" y="433"/>
                  </a:lnTo>
                  <a:lnTo>
                    <a:pt x="132" y="411"/>
                  </a:lnTo>
                  <a:lnTo>
                    <a:pt x="137" y="404"/>
                  </a:lnTo>
                  <a:lnTo>
                    <a:pt x="142" y="404"/>
                  </a:lnTo>
                  <a:lnTo>
                    <a:pt x="151" y="416"/>
                  </a:lnTo>
                  <a:lnTo>
                    <a:pt x="173" y="416"/>
                  </a:lnTo>
                  <a:lnTo>
                    <a:pt x="178" y="394"/>
                  </a:lnTo>
                  <a:lnTo>
                    <a:pt x="211" y="351"/>
                  </a:lnTo>
                  <a:lnTo>
                    <a:pt x="211" y="336"/>
                  </a:lnTo>
                  <a:lnTo>
                    <a:pt x="219" y="332"/>
                  </a:lnTo>
                  <a:lnTo>
                    <a:pt x="233" y="334"/>
                  </a:lnTo>
                  <a:lnTo>
                    <a:pt x="245" y="324"/>
                  </a:lnTo>
                  <a:lnTo>
                    <a:pt x="255" y="322"/>
                  </a:lnTo>
                  <a:lnTo>
                    <a:pt x="257" y="315"/>
                  </a:lnTo>
                  <a:lnTo>
                    <a:pt x="252" y="298"/>
                  </a:lnTo>
                  <a:lnTo>
                    <a:pt x="252" y="291"/>
                  </a:lnTo>
                  <a:lnTo>
                    <a:pt x="255" y="284"/>
                  </a:lnTo>
                  <a:lnTo>
                    <a:pt x="223" y="5"/>
                  </a:lnTo>
                  <a:lnTo>
                    <a:pt x="223" y="0"/>
                  </a:lnTo>
                  <a:lnTo>
                    <a:pt x="58" y="22"/>
                  </a:lnTo>
                  <a:lnTo>
                    <a:pt x="53" y="24"/>
                  </a:lnTo>
                  <a:lnTo>
                    <a:pt x="41" y="29"/>
                  </a:lnTo>
                  <a:lnTo>
                    <a:pt x="34" y="34"/>
                  </a:lnTo>
                  <a:lnTo>
                    <a:pt x="19" y="36"/>
                  </a:lnTo>
                  <a:lnTo>
                    <a:pt x="7" y="26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915" name="Google Shape;143;p14">
              <a:extLst>
                <a:ext uri="{FF2B5EF4-FFF2-40B4-BE49-F238E27FC236}">
                  <a16:creationId xmlns:a16="http://schemas.microsoft.com/office/drawing/2014/main" id="{6F44C480-D28A-6A45-81C8-6736AE6D3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7690" y="3975736"/>
              <a:ext cx="645796" cy="1144904"/>
            </a:xfrm>
            <a:custGeom>
              <a:avLst/>
              <a:gdLst>
                <a:gd name="T0" fmla="*/ 110490 w 339"/>
                <a:gd name="T1" fmla="*/ 28575 h 601"/>
                <a:gd name="T2" fmla="*/ 146685 w 339"/>
                <a:gd name="T3" fmla="*/ 59055 h 601"/>
                <a:gd name="T4" fmla="*/ 179070 w 339"/>
                <a:gd name="T5" fmla="*/ 97155 h 601"/>
                <a:gd name="T6" fmla="*/ 188595 w 339"/>
                <a:gd name="T7" fmla="*/ 146685 h 601"/>
                <a:gd name="T8" fmla="*/ 169545 w 339"/>
                <a:gd name="T9" fmla="*/ 179070 h 601"/>
                <a:gd name="T10" fmla="*/ 142875 w 339"/>
                <a:gd name="T11" fmla="*/ 228600 h 601"/>
                <a:gd name="T12" fmla="*/ 110490 w 339"/>
                <a:gd name="T13" fmla="*/ 243840 h 601"/>
                <a:gd name="T14" fmla="*/ 64770 w 339"/>
                <a:gd name="T15" fmla="*/ 251460 h 601"/>
                <a:gd name="T16" fmla="*/ 55245 w 339"/>
                <a:gd name="T17" fmla="*/ 293370 h 601"/>
                <a:gd name="T18" fmla="*/ 78105 w 339"/>
                <a:gd name="T19" fmla="*/ 325755 h 601"/>
                <a:gd name="T20" fmla="*/ 51435 w 339"/>
                <a:gd name="T21" fmla="*/ 403860 h 601"/>
                <a:gd name="T22" fmla="*/ 19050 w 339"/>
                <a:gd name="T23" fmla="*/ 434340 h 601"/>
                <a:gd name="T24" fmla="*/ 9525 w 339"/>
                <a:gd name="T25" fmla="*/ 472440 h 601"/>
                <a:gd name="T26" fmla="*/ 0 w 339"/>
                <a:gd name="T27" fmla="*/ 499110 h 601"/>
                <a:gd name="T28" fmla="*/ 15240 w 339"/>
                <a:gd name="T29" fmla="*/ 573404 h 601"/>
                <a:gd name="T30" fmla="*/ 64770 w 339"/>
                <a:gd name="T31" fmla="*/ 641984 h 601"/>
                <a:gd name="T32" fmla="*/ 123825 w 339"/>
                <a:gd name="T33" fmla="*/ 691514 h 601"/>
                <a:gd name="T34" fmla="*/ 161925 w 339"/>
                <a:gd name="T35" fmla="*/ 769619 h 601"/>
                <a:gd name="T36" fmla="*/ 188595 w 339"/>
                <a:gd name="T37" fmla="*/ 750569 h 601"/>
                <a:gd name="T38" fmla="*/ 234315 w 339"/>
                <a:gd name="T39" fmla="*/ 782954 h 601"/>
                <a:gd name="T40" fmla="*/ 230505 w 339"/>
                <a:gd name="T41" fmla="*/ 838199 h 601"/>
                <a:gd name="T42" fmla="*/ 192405 w 339"/>
                <a:gd name="T43" fmla="*/ 883919 h 601"/>
                <a:gd name="T44" fmla="*/ 230505 w 339"/>
                <a:gd name="T45" fmla="*/ 933449 h 601"/>
                <a:gd name="T46" fmla="*/ 299085 w 339"/>
                <a:gd name="T47" fmla="*/ 971549 h 601"/>
                <a:gd name="T48" fmla="*/ 352426 w 339"/>
                <a:gd name="T49" fmla="*/ 1043939 h 601"/>
                <a:gd name="T50" fmla="*/ 367666 w 339"/>
                <a:gd name="T51" fmla="*/ 1072514 h 601"/>
                <a:gd name="T52" fmla="*/ 352426 w 339"/>
                <a:gd name="T53" fmla="*/ 1089659 h 601"/>
                <a:gd name="T54" fmla="*/ 394336 w 339"/>
                <a:gd name="T55" fmla="*/ 1144904 h 601"/>
                <a:gd name="T56" fmla="*/ 403861 w 339"/>
                <a:gd name="T57" fmla="*/ 1135379 h 601"/>
                <a:gd name="T58" fmla="*/ 417196 w 339"/>
                <a:gd name="T59" fmla="*/ 1102994 h 601"/>
                <a:gd name="T60" fmla="*/ 462916 w 339"/>
                <a:gd name="T61" fmla="*/ 1099184 h 601"/>
                <a:gd name="T62" fmla="*/ 504826 w 339"/>
                <a:gd name="T63" fmla="*/ 1122044 h 601"/>
                <a:gd name="T64" fmla="*/ 518161 w 339"/>
                <a:gd name="T65" fmla="*/ 1072514 h 601"/>
                <a:gd name="T66" fmla="*/ 527686 w 339"/>
                <a:gd name="T67" fmla="*/ 1043939 h 601"/>
                <a:gd name="T68" fmla="*/ 581026 w 339"/>
                <a:gd name="T69" fmla="*/ 1024889 h 601"/>
                <a:gd name="T70" fmla="*/ 563881 w 339"/>
                <a:gd name="T71" fmla="*/ 998219 h 601"/>
                <a:gd name="T72" fmla="*/ 573406 w 339"/>
                <a:gd name="T73" fmla="*/ 975359 h 601"/>
                <a:gd name="T74" fmla="*/ 577216 w 339"/>
                <a:gd name="T75" fmla="*/ 965834 h 601"/>
                <a:gd name="T76" fmla="*/ 577216 w 339"/>
                <a:gd name="T77" fmla="*/ 948689 h 601"/>
                <a:gd name="T78" fmla="*/ 581026 w 339"/>
                <a:gd name="T79" fmla="*/ 880109 h 601"/>
                <a:gd name="T80" fmla="*/ 622936 w 339"/>
                <a:gd name="T81" fmla="*/ 824864 h 601"/>
                <a:gd name="T82" fmla="*/ 645796 w 339"/>
                <a:gd name="T83" fmla="*/ 769619 h 601"/>
                <a:gd name="T84" fmla="*/ 622936 w 339"/>
                <a:gd name="T85" fmla="*/ 687704 h 601"/>
                <a:gd name="T86" fmla="*/ 626746 w 339"/>
                <a:gd name="T87" fmla="*/ 645794 h 601"/>
                <a:gd name="T88" fmla="*/ 590551 w 339"/>
                <a:gd name="T89" fmla="*/ 150495 h 601"/>
                <a:gd name="T90" fmla="*/ 577216 w 339"/>
                <a:gd name="T91" fmla="*/ 137160 h 601"/>
                <a:gd name="T92" fmla="*/ 563881 w 339"/>
                <a:gd name="T93" fmla="*/ 78105 h 601"/>
                <a:gd name="T94" fmla="*/ 531496 w 339"/>
                <a:gd name="T95" fmla="*/ 36195 h 60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39" h="601" extrusionOk="0">
                  <a:moveTo>
                    <a:pt x="279" y="0"/>
                  </a:moveTo>
                  <a:lnTo>
                    <a:pt x="58" y="15"/>
                  </a:lnTo>
                  <a:lnTo>
                    <a:pt x="60" y="19"/>
                  </a:lnTo>
                  <a:lnTo>
                    <a:pt x="77" y="31"/>
                  </a:lnTo>
                  <a:lnTo>
                    <a:pt x="80" y="41"/>
                  </a:lnTo>
                  <a:lnTo>
                    <a:pt x="94" y="51"/>
                  </a:lnTo>
                  <a:lnTo>
                    <a:pt x="101" y="70"/>
                  </a:lnTo>
                  <a:lnTo>
                    <a:pt x="99" y="77"/>
                  </a:lnTo>
                  <a:lnTo>
                    <a:pt x="94" y="89"/>
                  </a:lnTo>
                  <a:lnTo>
                    <a:pt x="89" y="94"/>
                  </a:lnTo>
                  <a:lnTo>
                    <a:pt x="89" y="103"/>
                  </a:lnTo>
                  <a:lnTo>
                    <a:pt x="75" y="120"/>
                  </a:lnTo>
                  <a:lnTo>
                    <a:pt x="60" y="123"/>
                  </a:lnTo>
                  <a:lnTo>
                    <a:pt x="58" y="128"/>
                  </a:lnTo>
                  <a:lnTo>
                    <a:pt x="41" y="128"/>
                  </a:lnTo>
                  <a:lnTo>
                    <a:pt x="34" y="132"/>
                  </a:lnTo>
                  <a:lnTo>
                    <a:pt x="27" y="144"/>
                  </a:lnTo>
                  <a:lnTo>
                    <a:pt x="29" y="154"/>
                  </a:lnTo>
                  <a:lnTo>
                    <a:pt x="39" y="164"/>
                  </a:lnTo>
                  <a:lnTo>
                    <a:pt x="41" y="171"/>
                  </a:lnTo>
                  <a:lnTo>
                    <a:pt x="39" y="185"/>
                  </a:lnTo>
                  <a:lnTo>
                    <a:pt x="27" y="212"/>
                  </a:lnTo>
                  <a:lnTo>
                    <a:pt x="15" y="221"/>
                  </a:lnTo>
                  <a:lnTo>
                    <a:pt x="10" y="228"/>
                  </a:lnTo>
                  <a:lnTo>
                    <a:pt x="10" y="238"/>
                  </a:lnTo>
                  <a:lnTo>
                    <a:pt x="5" y="248"/>
                  </a:lnTo>
                  <a:lnTo>
                    <a:pt x="5" y="250"/>
                  </a:lnTo>
                  <a:lnTo>
                    <a:pt x="0" y="262"/>
                  </a:lnTo>
                  <a:lnTo>
                    <a:pt x="3" y="284"/>
                  </a:lnTo>
                  <a:lnTo>
                    <a:pt x="8" y="301"/>
                  </a:lnTo>
                  <a:lnTo>
                    <a:pt x="10" y="308"/>
                  </a:lnTo>
                  <a:lnTo>
                    <a:pt x="34" y="337"/>
                  </a:lnTo>
                  <a:lnTo>
                    <a:pt x="58" y="356"/>
                  </a:lnTo>
                  <a:lnTo>
                    <a:pt x="65" y="363"/>
                  </a:lnTo>
                  <a:lnTo>
                    <a:pt x="80" y="401"/>
                  </a:lnTo>
                  <a:lnTo>
                    <a:pt x="85" y="404"/>
                  </a:lnTo>
                  <a:lnTo>
                    <a:pt x="92" y="397"/>
                  </a:lnTo>
                  <a:lnTo>
                    <a:pt x="99" y="394"/>
                  </a:lnTo>
                  <a:lnTo>
                    <a:pt x="118" y="404"/>
                  </a:lnTo>
                  <a:lnTo>
                    <a:pt x="123" y="411"/>
                  </a:lnTo>
                  <a:lnTo>
                    <a:pt x="118" y="423"/>
                  </a:lnTo>
                  <a:lnTo>
                    <a:pt x="121" y="440"/>
                  </a:lnTo>
                  <a:lnTo>
                    <a:pt x="104" y="457"/>
                  </a:lnTo>
                  <a:lnTo>
                    <a:pt x="101" y="464"/>
                  </a:lnTo>
                  <a:lnTo>
                    <a:pt x="106" y="476"/>
                  </a:lnTo>
                  <a:lnTo>
                    <a:pt x="121" y="490"/>
                  </a:lnTo>
                  <a:lnTo>
                    <a:pt x="145" y="505"/>
                  </a:lnTo>
                  <a:lnTo>
                    <a:pt x="157" y="510"/>
                  </a:lnTo>
                  <a:lnTo>
                    <a:pt x="181" y="529"/>
                  </a:lnTo>
                  <a:lnTo>
                    <a:pt x="185" y="548"/>
                  </a:lnTo>
                  <a:lnTo>
                    <a:pt x="193" y="558"/>
                  </a:lnTo>
                  <a:lnTo>
                    <a:pt x="193" y="563"/>
                  </a:lnTo>
                  <a:lnTo>
                    <a:pt x="185" y="567"/>
                  </a:lnTo>
                  <a:lnTo>
                    <a:pt x="185" y="572"/>
                  </a:lnTo>
                  <a:lnTo>
                    <a:pt x="202" y="601"/>
                  </a:lnTo>
                  <a:lnTo>
                    <a:pt x="207" y="601"/>
                  </a:lnTo>
                  <a:lnTo>
                    <a:pt x="207" y="596"/>
                  </a:lnTo>
                  <a:lnTo>
                    <a:pt x="212" y="596"/>
                  </a:lnTo>
                  <a:lnTo>
                    <a:pt x="214" y="599"/>
                  </a:lnTo>
                  <a:lnTo>
                    <a:pt x="219" y="579"/>
                  </a:lnTo>
                  <a:lnTo>
                    <a:pt x="229" y="575"/>
                  </a:lnTo>
                  <a:lnTo>
                    <a:pt x="243" y="577"/>
                  </a:lnTo>
                  <a:lnTo>
                    <a:pt x="255" y="582"/>
                  </a:lnTo>
                  <a:lnTo>
                    <a:pt x="265" y="589"/>
                  </a:lnTo>
                  <a:lnTo>
                    <a:pt x="277" y="584"/>
                  </a:lnTo>
                  <a:lnTo>
                    <a:pt x="272" y="563"/>
                  </a:lnTo>
                  <a:lnTo>
                    <a:pt x="269" y="551"/>
                  </a:lnTo>
                  <a:lnTo>
                    <a:pt x="277" y="548"/>
                  </a:lnTo>
                  <a:lnTo>
                    <a:pt x="303" y="541"/>
                  </a:lnTo>
                  <a:lnTo>
                    <a:pt x="305" y="538"/>
                  </a:lnTo>
                  <a:lnTo>
                    <a:pt x="296" y="526"/>
                  </a:lnTo>
                  <a:lnTo>
                    <a:pt x="296" y="524"/>
                  </a:lnTo>
                  <a:lnTo>
                    <a:pt x="301" y="522"/>
                  </a:lnTo>
                  <a:lnTo>
                    <a:pt x="301" y="512"/>
                  </a:lnTo>
                  <a:lnTo>
                    <a:pt x="305" y="507"/>
                  </a:lnTo>
                  <a:lnTo>
                    <a:pt x="303" y="507"/>
                  </a:lnTo>
                  <a:lnTo>
                    <a:pt x="303" y="502"/>
                  </a:lnTo>
                  <a:lnTo>
                    <a:pt x="303" y="498"/>
                  </a:lnTo>
                  <a:lnTo>
                    <a:pt x="305" y="478"/>
                  </a:lnTo>
                  <a:lnTo>
                    <a:pt x="305" y="462"/>
                  </a:lnTo>
                  <a:lnTo>
                    <a:pt x="320" y="450"/>
                  </a:lnTo>
                  <a:lnTo>
                    <a:pt x="327" y="433"/>
                  </a:lnTo>
                  <a:lnTo>
                    <a:pt x="329" y="426"/>
                  </a:lnTo>
                  <a:lnTo>
                    <a:pt x="339" y="404"/>
                  </a:lnTo>
                  <a:lnTo>
                    <a:pt x="337" y="382"/>
                  </a:lnTo>
                  <a:lnTo>
                    <a:pt x="327" y="361"/>
                  </a:lnTo>
                  <a:lnTo>
                    <a:pt x="329" y="349"/>
                  </a:lnTo>
                  <a:lnTo>
                    <a:pt x="329" y="339"/>
                  </a:lnTo>
                  <a:lnTo>
                    <a:pt x="332" y="334"/>
                  </a:lnTo>
                  <a:lnTo>
                    <a:pt x="310" y="79"/>
                  </a:lnTo>
                  <a:lnTo>
                    <a:pt x="305" y="77"/>
                  </a:lnTo>
                  <a:lnTo>
                    <a:pt x="303" y="72"/>
                  </a:lnTo>
                  <a:lnTo>
                    <a:pt x="298" y="48"/>
                  </a:lnTo>
                  <a:lnTo>
                    <a:pt x="296" y="41"/>
                  </a:lnTo>
                  <a:lnTo>
                    <a:pt x="286" y="34"/>
                  </a:lnTo>
                  <a:lnTo>
                    <a:pt x="279" y="19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4F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916" name="Google Shape;144;p14">
              <a:extLst>
                <a:ext uri="{FF2B5EF4-FFF2-40B4-BE49-F238E27FC236}">
                  <a16:creationId xmlns:a16="http://schemas.microsoft.com/office/drawing/2014/main" id="{AE135F1F-B47C-484F-BD08-845463F44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7840" y="4914900"/>
              <a:ext cx="1423036" cy="617220"/>
            </a:xfrm>
            <a:custGeom>
              <a:avLst/>
              <a:gdLst>
                <a:gd name="T0" fmla="*/ 17145 w 747"/>
                <a:gd name="T1" fmla="*/ 499110 h 324"/>
                <a:gd name="T2" fmla="*/ 36195 w 747"/>
                <a:gd name="T3" fmla="*/ 470535 h 324"/>
                <a:gd name="T4" fmla="*/ 53340 w 747"/>
                <a:gd name="T5" fmla="*/ 434340 h 324"/>
                <a:gd name="T6" fmla="*/ 163830 w 747"/>
                <a:gd name="T7" fmla="*/ 375285 h 324"/>
                <a:gd name="T8" fmla="*/ 209550 w 747"/>
                <a:gd name="T9" fmla="*/ 329565 h 324"/>
                <a:gd name="T10" fmla="*/ 232410 w 747"/>
                <a:gd name="T11" fmla="*/ 316230 h 324"/>
                <a:gd name="T12" fmla="*/ 260985 w 747"/>
                <a:gd name="T13" fmla="*/ 310515 h 324"/>
                <a:gd name="T14" fmla="*/ 297180 w 747"/>
                <a:gd name="T15" fmla="*/ 283845 h 324"/>
                <a:gd name="T16" fmla="*/ 360045 w 747"/>
                <a:gd name="T17" fmla="*/ 228600 h 324"/>
                <a:gd name="T18" fmla="*/ 388620 w 747"/>
                <a:gd name="T19" fmla="*/ 186690 h 324"/>
                <a:gd name="T20" fmla="*/ 392430 w 747"/>
                <a:gd name="T21" fmla="*/ 156210 h 324"/>
                <a:gd name="T22" fmla="*/ 474345 w 747"/>
                <a:gd name="T23" fmla="*/ 150495 h 324"/>
                <a:gd name="T24" fmla="*/ 933451 w 747"/>
                <a:gd name="T25" fmla="*/ 78105 h 324"/>
                <a:gd name="T26" fmla="*/ 1348741 w 747"/>
                <a:gd name="T27" fmla="*/ 13335 h 324"/>
                <a:gd name="T28" fmla="*/ 1375411 w 747"/>
                <a:gd name="T29" fmla="*/ 32385 h 324"/>
                <a:gd name="T30" fmla="*/ 1384936 w 747"/>
                <a:gd name="T31" fmla="*/ 62865 h 324"/>
                <a:gd name="T32" fmla="*/ 1381126 w 747"/>
                <a:gd name="T33" fmla="*/ 59055 h 324"/>
                <a:gd name="T34" fmla="*/ 1348741 w 747"/>
                <a:gd name="T35" fmla="*/ 59055 h 324"/>
                <a:gd name="T36" fmla="*/ 1348741 w 747"/>
                <a:gd name="T37" fmla="*/ 72390 h 324"/>
                <a:gd name="T38" fmla="*/ 1283971 w 747"/>
                <a:gd name="T39" fmla="*/ 114300 h 324"/>
                <a:gd name="T40" fmla="*/ 1257301 w 747"/>
                <a:gd name="T41" fmla="*/ 137160 h 324"/>
                <a:gd name="T42" fmla="*/ 1293496 w 747"/>
                <a:gd name="T43" fmla="*/ 127635 h 324"/>
                <a:gd name="T44" fmla="*/ 1358266 w 747"/>
                <a:gd name="T45" fmla="*/ 110490 h 324"/>
                <a:gd name="T46" fmla="*/ 1362076 w 747"/>
                <a:gd name="T47" fmla="*/ 137160 h 324"/>
                <a:gd name="T48" fmla="*/ 1381126 w 747"/>
                <a:gd name="T49" fmla="*/ 127635 h 324"/>
                <a:gd name="T50" fmla="*/ 1417321 w 747"/>
                <a:gd name="T51" fmla="*/ 133350 h 324"/>
                <a:gd name="T52" fmla="*/ 1423036 w 747"/>
                <a:gd name="T53" fmla="*/ 179070 h 324"/>
                <a:gd name="T54" fmla="*/ 1394461 w 747"/>
                <a:gd name="T55" fmla="*/ 215265 h 324"/>
                <a:gd name="T56" fmla="*/ 1352551 w 747"/>
                <a:gd name="T57" fmla="*/ 241935 h 324"/>
                <a:gd name="T58" fmla="*/ 1312546 w 747"/>
                <a:gd name="T59" fmla="*/ 238125 h 324"/>
                <a:gd name="T60" fmla="*/ 1303021 w 747"/>
                <a:gd name="T61" fmla="*/ 215265 h 324"/>
                <a:gd name="T62" fmla="*/ 1293496 w 747"/>
                <a:gd name="T63" fmla="*/ 241935 h 324"/>
                <a:gd name="T64" fmla="*/ 1293496 w 747"/>
                <a:gd name="T65" fmla="*/ 260985 h 324"/>
                <a:gd name="T66" fmla="*/ 1312546 w 747"/>
                <a:gd name="T67" fmla="*/ 287655 h 324"/>
                <a:gd name="T68" fmla="*/ 1276351 w 747"/>
                <a:gd name="T69" fmla="*/ 333375 h 324"/>
                <a:gd name="T70" fmla="*/ 1243966 w 747"/>
                <a:gd name="T71" fmla="*/ 333375 h 324"/>
                <a:gd name="T72" fmla="*/ 1306831 w 747"/>
                <a:gd name="T73" fmla="*/ 333375 h 324"/>
                <a:gd name="T74" fmla="*/ 1348741 w 747"/>
                <a:gd name="T75" fmla="*/ 310515 h 324"/>
                <a:gd name="T76" fmla="*/ 1325881 w 747"/>
                <a:gd name="T77" fmla="*/ 375285 h 324"/>
                <a:gd name="T78" fmla="*/ 1253491 w 747"/>
                <a:gd name="T79" fmla="*/ 394335 h 324"/>
                <a:gd name="T80" fmla="*/ 1211581 w 747"/>
                <a:gd name="T81" fmla="*/ 443865 h 324"/>
                <a:gd name="T82" fmla="*/ 1165861 w 747"/>
                <a:gd name="T83" fmla="*/ 489585 h 324"/>
                <a:gd name="T84" fmla="*/ 1129666 w 747"/>
                <a:gd name="T85" fmla="*/ 590550 h 324"/>
                <a:gd name="T86" fmla="*/ 1038226 w 747"/>
                <a:gd name="T87" fmla="*/ 617220 h 324"/>
                <a:gd name="T88" fmla="*/ 630555 w 747"/>
                <a:gd name="T89" fmla="*/ 462915 h 324"/>
                <a:gd name="T90" fmla="*/ 575310 w 747"/>
                <a:gd name="T91" fmla="*/ 440055 h 324"/>
                <a:gd name="T92" fmla="*/ 360045 w 747"/>
                <a:gd name="T93" fmla="*/ 453390 h 324"/>
                <a:gd name="T94" fmla="*/ 306705 w 747"/>
                <a:gd name="T95" fmla="*/ 476250 h 324"/>
                <a:gd name="T96" fmla="*/ 241935 w 747"/>
                <a:gd name="T97" fmla="*/ 508635 h 32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7" h="324" extrusionOk="0">
                  <a:moveTo>
                    <a:pt x="0" y="286"/>
                  </a:moveTo>
                  <a:lnTo>
                    <a:pt x="2" y="262"/>
                  </a:lnTo>
                  <a:lnTo>
                    <a:pt x="9" y="262"/>
                  </a:lnTo>
                  <a:lnTo>
                    <a:pt x="12" y="259"/>
                  </a:lnTo>
                  <a:lnTo>
                    <a:pt x="19" y="255"/>
                  </a:lnTo>
                  <a:lnTo>
                    <a:pt x="19" y="247"/>
                  </a:lnTo>
                  <a:lnTo>
                    <a:pt x="19" y="243"/>
                  </a:lnTo>
                  <a:lnTo>
                    <a:pt x="21" y="238"/>
                  </a:lnTo>
                  <a:lnTo>
                    <a:pt x="28" y="228"/>
                  </a:lnTo>
                  <a:lnTo>
                    <a:pt x="45" y="221"/>
                  </a:lnTo>
                  <a:lnTo>
                    <a:pt x="67" y="216"/>
                  </a:lnTo>
                  <a:lnTo>
                    <a:pt x="86" y="197"/>
                  </a:lnTo>
                  <a:lnTo>
                    <a:pt x="93" y="194"/>
                  </a:lnTo>
                  <a:lnTo>
                    <a:pt x="105" y="182"/>
                  </a:lnTo>
                  <a:lnTo>
                    <a:pt x="110" y="173"/>
                  </a:lnTo>
                  <a:lnTo>
                    <a:pt x="117" y="173"/>
                  </a:lnTo>
                  <a:lnTo>
                    <a:pt x="120" y="168"/>
                  </a:lnTo>
                  <a:lnTo>
                    <a:pt x="122" y="166"/>
                  </a:lnTo>
                  <a:lnTo>
                    <a:pt x="127" y="158"/>
                  </a:lnTo>
                  <a:lnTo>
                    <a:pt x="132" y="158"/>
                  </a:lnTo>
                  <a:lnTo>
                    <a:pt x="137" y="163"/>
                  </a:lnTo>
                  <a:lnTo>
                    <a:pt x="144" y="158"/>
                  </a:lnTo>
                  <a:lnTo>
                    <a:pt x="144" y="156"/>
                  </a:lnTo>
                  <a:lnTo>
                    <a:pt x="156" y="149"/>
                  </a:lnTo>
                  <a:lnTo>
                    <a:pt x="163" y="144"/>
                  </a:lnTo>
                  <a:lnTo>
                    <a:pt x="175" y="144"/>
                  </a:lnTo>
                  <a:lnTo>
                    <a:pt x="189" y="120"/>
                  </a:lnTo>
                  <a:lnTo>
                    <a:pt x="201" y="113"/>
                  </a:lnTo>
                  <a:lnTo>
                    <a:pt x="204" y="106"/>
                  </a:lnTo>
                  <a:lnTo>
                    <a:pt x="204" y="98"/>
                  </a:lnTo>
                  <a:lnTo>
                    <a:pt x="204" y="91"/>
                  </a:lnTo>
                  <a:lnTo>
                    <a:pt x="206" y="84"/>
                  </a:lnTo>
                  <a:lnTo>
                    <a:pt x="206" y="82"/>
                  </a:lnTo>
                  <a:lnTo>
                    <a:pt x="228" y="77"/>
                  </a:lnTo>
                  <a:lnTo>
                    <a:pt x="228" y="82"/>
                  </a:lnTo>
                  <a:lnTo>
                    <a:pt x="249" y="79"/>
                  </a:lnTo>
                  <a:lnTo>
                    <a:pt x="259" y="77"/>
                  </a:lnTo>
                  <a:lnTo>
                    <a:pt x="264" y="77"/>
                  </a:lnTo>
                  <a:lnTo>
                    <a:pt x="490" y="41"/>
                  </a:lnTo>
                  <a:lnTo>
                    <a:pt x="703" y="0"/>
                  </a:lnTo>
                  <a:lnTo>
                    <a:pt x="706" y="5"/>
                  </a:lnTo>
                  <a:lnTo>
                    <a:pt x="708" y="7"/>
                  </a:lnTo>
                  <a:lnTo>
                    <a:pt x="713" y="12"/>
                  </a:lnTo>
                  <a:lnTo>
                    <a:pt x="718" y="12"/>
                  </a:lnTo>
                  <a:lnTo>
                    <a:pt x="722" y="17"/>
                  </a:lnTo>
                  <a:lnTo>
                    <a:pt x="725" y="21"/>
                  </a:lnTo>
                  <a:lnTo>
                    <a:pt x="730" y="31"/>
                  </a:lnTo>
                  <a:lnTo>
                    <a:pt x="727" y="33"/>
                  </a:lnTo>
                  <a:lnTo>
                    <a:pt x="727" y="36"/>
                  </a:lnTo>
                  <a:lnTo>
                    <a:pt x="725" y="36"/>
                  </a:lnTo>
                  <a:lnTo>
                    <a:pt x="725" y="31"/>
                  </a:lnTo>
                  <a:lnTo>
                    <a:pt x="718" y="33"/>
                  </a:lnTo>
                  <a:lnTo>
                    <a:pt x="713" y="33"/>
                  </a:lnTo>
                  <a:lnTo>
                    <a:pt x="708" y="31"/>
                  </a:lnTo>
                  <a:lnTo>
                    <a:pt x="706" y="33"/>
                  </a:lnTo>
                  <a:lnTo>
                    <a:pt x="708" y="36"/>
                  </a:lnTo>
                  <a:lnTo>
                    <a:pt x="708" y="38"/>
                  </a:lnTo>
                  <a:lnTo>
                    <a:pt x="686" y="48"/>
                  </a:lnTo>
                  <a:lnTo>
                    <a:pt x="682" y="53"/>
                  </a:lnTo>
                  <a:lnTo>
                    <a:pt x="674" y="60"/>
                  </a:lnTo>
                  <a:lnTo>
                    <a:pt x="662" y="62"/>
                  </a:lnTo>
                  <a:lnTo>
                    <a:pt x="660" y="70"/>
                  </a:lnTo>
                  <a:lnTo>
                    <a:pt x="660" y="72"/>
                  </a:lnTo>
                  <a:lnTo>
                    <a:pt x="662" y="74"/>
                  </a:lnTo>
                  <a:lnTo>
                    <a:pt x="667" y="72"/>
                  </a:lnTo>
                  <a:lnTo>
                    <a:pt x="679" y="67"/>
                  </a:lnTo>
                  <a:lnTo>
                    <a:pt x="694" y="62"/>
                  </a:lnTo>
                  <a:lnTo>
                    <a:pt x="701" y="58"/>
                  </a:lnTo>
                  <a:lnTo>
                    <a:pt x="713" y="58"/>
                  </a:lnTo>
                  <a:lnTo>
                    <a:pt x="715" y="60"/>
                  </a:lnTo>
                  <a:lnTo>
                    <a:pt x="713" y="67"/>
                  </a:lnTo>
                  <a:lnTo>
                    <a:pt x="715" y="72"/>
                  </a:lnTo>
                  <a:lnTo>
                    <a:pt x="718" y="74"/>
                  </a:lnTo>
                  <a:lnTo>
                    <a:pt x="725" y="72"/>
                  </a:lnTo>
                  <a:lnTo>
                    <a:pt x="725" y="67"/>
                  </a:lnTo>
                  <a:lnTo>
                    <a:pt x="732" y="58"/>
                  </a:lnTo>
                  <a:lnTo>
                    <a:pt x="739" y="58"/>
                  </a:lnTo>
                  <a:lnTo>
                    <a:pt x="744" y="70"/>
                  </a:lnTo>
                  <a:lnTo>
                    <a:pt x="747" y="86"/>
                  </a:lnTo>
                  <a:lnTo>
                    <a:pt x="747" y="91"/>
                  </a:lnTo>
                  <a:lnTo>
                    <a:pt x="747" y="94"/>
                  </a:lnTo>
                  <a:lnTo>
                    <a:pt x="737" y="103"/>
                  </a:lnTo>
                  <a:lnTo>
                    <a:pt x="735" y="108"/>
                  </a:lnTo>
                  <a:lnTo>
                    <a:pt x="732" y="113"/>
                  </a:lnTo>
                  <a:lnTo>
                    <a:pt x="725" y="120"/>
                  </a:lnTo>
                  <a:lnTo>
                    <a:pt x="718" y="122"/>
                  </a:lnTo>
                  <a:lnTo>
                    <a:pt x="710" y="127"/>
                  </a:lnTo>
                  <a:lnTo>
                    <a:pt x="696" y="125"/>
                  </a:lnTo>
                  <a:lnTo>
                    <a:pt x="691" y="125"/>
                  </a:lnTo>
                  <a:lnTo>
                    <a:pt x="689" y="125"/>
                  </a:lnTo>
                  <a:lnTo>
                    <a:pt x="686" y="120"/>
                  </a:lnTo>
                  <a:lnTo>
                    <a:pt x="686" y="115"/>
                  </a:lnTo>
                  <a:lnTo>
                    <a:pt x="684" y="113"/>
                  </a:lnTo>
                  <a:lnTo>
                    <a:pt x="679" y="113"/>
                  </a:lnTo>
                  <a:lnTo>
                    <a:pt x="677" y="115"/>
                  </a:lnTo>
                  <a:lnTo>
                    <a:pt x="679" y="127"/>
                  </a:lnTo>
                  <a:lnTo>
                    <a:pt x="677" y="132"/>
                  </a:lnTo>
                  <a:lnTo>
                    <a:pt x="677" y="130"/>
                  </a:lnTo>
                  <a:lnTo>
                    <a:pt x="679" y="137"/>
                  </a:lnTo>
                  <a:lnTo>
                    <a:pt x="686" y="137"/>
                  </a:lnTo>
                  <a:lnTo>
                    <a:pt x="691" y="144"/>
                  </a:lnTo>
                  <a:lnTo>
                    <a:pt x="689" y="151"/>
                  </a:lnTo>
                  <a:lnTo>
                    <a:pt x="691" y="156"/>
                  </a:lnTo>
                  <a:lnTo>
                    <a:pt x="674" y="175"/>
                  </a:lnTo>
                  <a:lnTo>
                    <a:pt x="670" y="175"/>
                  </a:lnTo>
                  <a:lnTo>
                    <a:pt x="660" y="173"/>
                  </a:lnTo>
                  <a:lnTo>
                    <a:pt x="653" y="173"/>
                  </a:lnTo>
                  <a:lnTo>
                    <a:pt x="653" y="175"/>
                  </a:lnTo>
                  <a:lnTo>
                    <a:pt x="658" y="180"/>
                  </a:lnTo>
                  <a:lnTo>
                    <a:pt x="677" y="180"/>
                  </a:lnTo>
                  <a:lnTo>
                    <a:pt x="686" y="175"/>
                  </a:lnTo>
                  <a:lnTo>
                    <a:pt x="703" y="168"/>
                  </a:lnTo>
                  <a:lnTo>
                    <a:pt x="706" y="163"/>
                  </a:lnTo>
                  <a:lnTo>
                    <a:pt x="708" y="163"/>
                  </a:lnTo>
                  <a:lnTo>
                    <a:pt x="715" y="170"/>
                  </a:lnTo>
                  <a:lnTo>
                    <a:pt x="708" y="182"/>
                  </a:lnTo>
                  <a:lnTo>
                    <a:pt x="696" y="197"/>
                  </a:lnTo>
                  <a:lnTo>
                    <a:pt x="682" y="199"/>
                  </a:lnTo>
                  <a:lnTo>
                    <a:pt x="674" y="204"/>
                  </a:lnTo>
                  <a:lnTo>
                    <a:pt x="658" y="207"/>
                  </a:lnTo>
                  <a:lnTo>
                    <a:pt x="643" y="231"/>
                  </a:lnTo>
                  <a:lnTo>
                    <a:pt x="636" y="231"/>
                  </a:lnTo>
                  <a:lnTo>
                    <a:pt x="636" y="233"/>
                  </a:lnTo>
                  <a:lnTo>
                    <a:pt x="638" y="235"/>
                  </a:lnTo>
                  <a:lnTo>
                    <a:pt x="622" y="245"/>
                  </a:lnTo>
                  <a:lnTo>
                    <a:pt x="612" y="257"/>
                  </a:lnTo>
                  <a:lnTo>
                    <a:pt x="602" y="279"/>
                  </a:lnTo>
                  <a:lnTo>
                    <a:pt x="598" y="303"/>
                  </a:lnTo>
                  <a:lnTo>
                    <a:pt x="593" y="310"/>
                  </a:lnTo>
                  <a:lnTo>
                    <a:pt x="586" y="315"/>
                  </a:lnTo>
                  <a:lnTo>
                    <a:pt x="550" y="319"/>
                  </a:lnTo>
                  <a:lnTo>
                    <a:pt x="545" y="324"/>
                  </a:lnTo>
                  <a:lnTo>
                    <a:pt x="432" y="245"/>
                  </a:lnTo>
                  <a:lnTo>
                    <a:pt x="333" y="257"/>
                  </a:lnTo>
                  <a:lnTo>
                    <a:pt x="331" y="243"/>
                  </a:lnTo>
                  <a:lnTo>
                    <a:pt x="314" y="231"/>
                  </a:lnTo>
                  <a:lnTo>
                    <a:pt x="307" y="233"/>
                  </a:lnTo>
                  <a:lnTo>
                    <a:pt x="302" y="231"/>
                  </a:lnTo>
                  <a:lnTo>
                    <a:pt x="305" y="226"/>
                  </a:lnTo>
                  <a:lnTo>
                    <a:pt x="302" y="223"/>
                  </a:lnTo>
                  <a:lnTo>
                    <a:pt x="189" y="238"/>
                  </a:lnTo>
                  <a:lnTo>
                    <a:pt x="187" y="238"/>
                  </a:lnTo>
                  <a:lnTo>
                    <a:pt x="185" y="240"/>
                  </a:lnTo>
                  <a:lnTo>
                    <a:pt x="161" y="250"/>
                  </a:lnTo>
                  <a:lnTo>
                    <a:pt x="161" y="255"/>
                  </a:lnTo>
                  <a:lnTo>
                    <a:pt x="153" y="255"/>
                  </a:lnTo>
                  <a:lnTo>
                    <a:pt x="127" y="267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065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917" name="Google Shape;145;p14">
              <a:extLst>
                <a:ext uri="{FF2B5EF4-FFF2-40B4-BE49-F238E27FC236}">
                  <a16:creationId xmlns:a16="http://schemas.microsoft.com/office/drawing/2014/main" id="{8315C60B-9A0A-4B49-96BF-C87BFE1BD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8676" y="5074920"/>
              <a:ext cx="1331594" cy="466726"/>
            </a:xfrm>
            <a:custGeom>
              <a:avLst/>
              <a:gdLst>
                <a:gd name="T0" fmla="*/ 1331594 w 699"/>
                <a:gd name="T1" fmla="*/ 0 h 245"/>
                <a:gd name="T2" fmla="*/ 1061084 w 699"/>
                <a:gd name="T3" fmla="*/ 32385 h 245"/>
                <a:gd name="T4" fmla="*/ 1043939 w 699"/>
                <a:gd name="T5" fmla="*/ 41910 h 245"/>
                <a:gd name="T6" fmla="*/ 375285 w 699"/>
                <a:gd name="T7" fmla="*/ 104775 h 245"/>
                <a:gd name="T8" fmla="*/ 361950 w 699"/>
                <a:gd name="T9" fmla="*/ 95250 h 245"/>
                <a:gd name="T10" fmla="*/ 335280 w 699"/>
                <a:gd name="T11" fmla="*/ 100965 h 245"/>
                <a:gd name="T12" fmla="*/ 342900 w 699"/>
                <a:gd name="T13" fmla="*/ 110490 h 245"/>
                <a:gd name="T14" fmla="*/ 342900 w 699"/>
                <a:gd name="T15" fmla="*/ 133350 h 245"/>
                <a:gd name="T16" fmla="*/ 106680 w 699"/>
                <a:gd name="T17" fmla="*/ 150495 h 245"/>
                <a:gd name="T18" fmla="*/ 91440 w 699"/>
                <a:gd name="T19" fmla="*/ 179070 h 245"/>
                <a:gd name="T20" fmla="*/ 83820 w 699"/>
                <a:gd name="T21" fmla="*/ 215265 h 245"/>
                <a:gd name="T22" fmla="*/ 87630 w 699"/>
                <a:gd name="T23" fmla="*/ 224790 h 245"/>
                <a:gd name="T24" fmla="*/ 78105 w 699"/>
                <a:gd name="T25" fmla="*/ 257176 h 245"/>
                <a:gd name="T26" fmla="*/ 74295 w 699"/>
                <a:gd name="T27" fmla="*/ 264796 h 245"/>
                <a:gd name="T28" fmla="*/ 78105 w 699"/>
                <a:gd name="T29" fmla="*/ 274321 h 245"/>
                <a:gd name="T30" fmla="*/ 68580 w 699"/>
                <a:gd name="T31" fmla="*/ 293371 h 245"/>
                <a:gd name="T32" fmla="*/ 51435 w 699"/>
                <a:gd name="T33" fmla="*/ 316231 h 245"/>
                <a:gd name="T34" fmla="*/ 41910 w 699"/>
                <a:gd name="T35" fmla="*/ 356236 h 245"/>
                <a:gd name="T36" fmla="*/ 19050 w 699"/>
                <a:gd name="T37" fmla="*/ 384811 h 245"/>
                <a:gd name="T38" fmla="*/ 22860 w 699"/>
                <a:gd name="T39" fmla="*/ 411481 h 245"/>
                <a:gd name="T40" fmla="*/ 22860 w 699"/>
                <a:gd name="T41" fmla="*/ 447676 h 245"/>
                <a:gd name="T42" fmla="*/ 15240 w 699"/>
                <a:gd name="T43" fmla="*/ 447676 h 245"/>
                <a:gd name="T44" fmla="*/ 0 w 699"/>
                <a:gd name="T45" fmla="*/ 466726 h 245"/>
                <a:gd name="T46" fmla="*/ 342900 w 699"/>
                <a:gd name="T47" fmla="*/ 443866 h 245"/>
                <a:gd name="T48" fmla="*/ 769619 w 699"/>
                <a:gd name="T49" fmla="*/ 401956 h 245"/>
                <a:gd name="T50" fmla="*/ 939164 w 699"/>
                <a:gd name="T51" fmla="*/ 384811 h 245"/>
                <a:gd name="T52" fmla="*/ 942974 w 699"/>
                <a:gd name="T53" fmla="*/ 339091 h 245"/>
                <a:gd name="T54" fmla="*/ 956309 w 699"/>
                <a:gd name="T55" fmla="*/ 339091 h 245"/>
                <a:gd name="T56" fmla="*/ 962024 w 699"/>
                <a:gd name="T57" fmla="*/ 333376 h 245"/>
                <a:gd name="T58" fmla="*/ 975359 w 699"/>
                <a:gd name="T59" fmla="*/ 325756 h 245"/>
                <a:gd name="T60" fmla="*/ 975359 w 699"/>
                <a:gd name="T61" fmla="*/ 310516 h 245"/>
                <a:gd name="T62" fmla="*/ 975359 w 699"/>
                <a:gd name="T63" fmla="*/ 302896 h 245"/>
                <a:gd name="T64" fmla="*/ 979169 w 699"/>
                <a:gd name="T65" fmla="*/ 293371 h 245"/>
                <a:gd name="T66" fmla="*/ 992504 w 699"/>
                <a:gd name="T67" fmla="*/ 274321 h 245"/>
                <a:gd name="T68" fmla="*/ 1024889 w 699"/>
                <a:gd name="T69" fmla="*/ 260986 h 245"/>
                <a:gd name="T70" fmla="*/ 1066799 w 699"/>
                <a:gd name="T71" fmla="*/ 251461 h 245"/>
                <a:gd name="T72" fmla="*/ 1102994 w 699"/>
                <a:gd name="T73" fmla="*/ 215265 h 245"/>
                <a:gd name="T74" fmla="*/ 1116329 w 699"/>
                <a:gd name="T75" fmla="*/ 209550 h 245"/>
                <a:gd name="T76" fmla="*/ 1139189 w 699"/>
                <a:gd name="T77" fmla="*/ 186690 h 245"/>
                <a:gd name="T78" fmla="*/ 1148714 w 699"/>
                <a:gd name="T79" fmla="*/ 169545 h 245"/>
                <a:gd name="T80" fmla="*/ 1162049 w 699"/>
                <a:gd name="T81" fmla="*/ 169545 h 245"/>
                <a:gd name="T82" fmla="*/ 1167764 w 699"/>
                <a:gd name="T83" fmla="*/ 160020 h 245"/>
                <a:gd name="T84" fmla="*/ 1171574 w 699"/>
                <a:gd name="T85" fmla="*/ 156210 h 245"/>
                <a:gd name="T86" fmla="*/ 1181099 w 699"/>
                <a:gd name="T87" fmla="*/ 140970 h 245"/>
                <a:gd name="T88" fmla="*/ 1190624 w 699"/>
                <a:gd name="T89" fmla="*/ 140970 h 245"/>
                <a:gd name="T90" fmla="*/ 1200149 w 699"/>
                <a:gd name="T91" fmla="*/ 150495 h 245"/>
                <a:gd name="T92" fmla="*/ 1213484 w 699"/>
                <a:gd name="T93" fmla="*/ 140970 h 245"/>
                <a:gd name="T94" fmla="*/ 1213484 w 699"/>
                <a:gd name="T95" fmla="*/ 137160 h 245"/>
                <a:gd name="T96" fmla="*/ 1236344 w 699"/>
                <a:gd name="T97" fmla="*/ 123825 h 245"/>
                <a:gd name="T98" fmla="*/ 1249679 w 699"/>
                <a:gd name="T99" fmla="*/ 114300 h 245"/>
                <a:gd name="T100" fmla="*/ 1272539 w 699"/>
                <a:gd name="T101" fmla="*/ 114300 h 245"/>
                <a:gd name="T102" fmla="*/ 1299209 w 699"/>
                <a:gd name="T103" fmla="*/ 68580 h 245"/>
                <a:gd name="T104" fmla="*/ 1322069 w 699"/>
                <a:gd name="T105" fmla="*/ 55245 h 245"/>
                <a:gd name="T106" fmla="*/ 1327784 w 699"/>
                <a:gd name="T107" fmla="*/ 41910 h 245"/>
                <a:gd name="T108" fmla="*/ 1327784 w 699"/>
                <a:gd name="T109" fmla="*/ 26670 h 245"/>
                <a:gd name="T110" fmla="*/ 1327784 w 699"/>
                <a:gd name="T111" fmla="*/ 13335 h 245"/>
                <a:gd name="T112" fmla="*/ 1331594 w 699"/>
                <a:gd name="T113" fmla="*/ 0 h 24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99" h="245" extrusionOk="0">
                  <a:moveTo>
                    <a:pt x="699" y="0"/>
                  </a:moveTo>
                  <a:lnTo>
                    <a:pt x="557" y="17"/>
                  </a:lnTo>
                  <a:lnTo>
                    <a:pt x="548" y="22"/>
                  </a:lnTo>
                  <a:lnTo>
                    <a:pt x="197" y="55"/>
                  </a:lnTo>
                  <a:lnTo>
                    <a:pt x="190" y="50"/>
                  </a:lnTo>
                  <a:lnTo>
                    <a:pt x="176" y="53"/>
                  </a:lnTo>
                  <a:lnTo>
                    <a:pt x="180" y="58"/>
                  </a:lnTo>
                  <a:lnTo>
                    <a:pt x="180" y="70"/>
                  </a:lnTo>
                  <a:lnTo>
                    <a:pt x="56" y="79"/>
                  </a:lnTo>
                  <a:lnTo>
                    <a:pt x="48" y="94"/>
                  </a:lnTo>
                  <a:lnTo>
                    <a:pt x="44" y="113"/>
                  </a:lnTo>
                  <a:lnTo>
                    <a:pt x="46" y="118"/>
                  </a:lnTo>
                  <a:lnTo>
                    <a:pt x="41" y="135"/>
                  </a:lnTo>
                  <a:lnTo>
                    <a:pt x="39" y="139"/>
                  </a:lnTo>
                  <a:lnTo>
                    <a:pt x="41" y="144"/>
                  </a:lnTo>
                  <a:lnTo>
                    <a:pt x="36" y="154"/>
                  </a:lnTo>
                  <a:lnTo>
                    <a:pt x="27" y="166"/>
                  </a:lnTo>
                  <a:lnTo>
                    <a:pt x="22" y="187"/>
                  </a:lnTo>
                  <a:lnTo>
                    <a:pt x="10" y="202"/>
                  </a:lnTo>
                  <a:lnTo>
                    <a:pt x="12" y="216"/>
                  </a:lnTo>
                  <a:lnTo>
                    <a:pt x="12" y="235"/>
                  </a:lnTo>
                  <a:lnTo>
                    <a:pt x="8" y="235"/>
                  </a:lnTo>
                  <a:lnTo>
                    <a:pt x="0" y="245"/>
                  </a:lnTo>
                  <a:lnTo>
                    <a:pt x="180" y="233"/>
                  </a:lnTo>
                  <a:lnTo>
                    <a:pt x="404" y="211"/>
                  </a:lnTo>
                  <a:lnTo>
                    <a:pt x="493" y="202"/>
                  </a:lnTo>
                  <a:lnTo>
                    <a:pt x="495" y="178"/>
                  </a:lnTo>
                  <a:lnTo>
                    <a:pt x="502" y="178"/>
                  </a:lnTo>
                  <a:lnTo>
                    <a:pt x="505" y="175"/>
                  </a:lnTo>
                  <a:lnTo>
                    <a:pt x="512" y="171"/>
                  </a:lnTo>
                  <a:lnTo>
                    <a:pt x="512" y="163"/>
                  </a:lnTo>
                  <a:lnTo>
                    <a:pt x="512" y="159"/>
                  </a:lnTo>
                  <a:lnTo>
                    <a:pt x="514" y="154"/>
                  </a:lnTo>
                  <a:lnTo>
                    <a:pt x="521" y="144"/>
                  </a:lnTo>
                  <a:lnTo>
                    <a:pt x="538" y="137"/>
                  </a:lnTo>
                  <a:lnTo>
                    <a:pt x="560" y="132"/>
                  </a:lnTo>
                  <a:lnTo>
                    <a:pt x="579" y="113"/>
                  </a:lnTo>
                  <a:lnTo>
                    <a:pt x="586" y="110"/>
                  </a:lnTo>
                  <a:lnTo>
                    <a:pt x="598" y="98"/>
                  </a:lnTo>
                  <a:lnTo>
                    <a:pt x="603" y="89"/>
                  </a:lnTo>
                  <a:lnTo>
                    <a:pt x="610" y="89"/>
                  </a:lnTo>
                  <a:lnTo>
                    <a:pt x="613" y="84"/>
                  </a:lnTo>
                  <a:lnTo>
                    <a:pt x="615" y="82"/>
                  </a:lnTo>
                  <a:lnTo>
                    <a:pt x="620" y="74"/>
                  </a:lnTo>
                  <a:lnTo>
                    <a:pt x="625" y="74"/>
                  </a:lnTo>
                  <a:lnTo>
                    <a:pt x="630" y="79"/>
                  </a:lnTo>
                  <a:lnTo>
                    <a:pt x="637" y="74"/>
                  </a:lnTo>
                  <a:lnTo>
                    <a:pt x="637" y="72"/>
                  </a:lnTo>
                  <a:lnTo>
                    <a:pt x="649" y="65"/>
                  </a:lnTo>
                  <a:lnTo>
                    <a:pt x="656" y="60"/>
                  </a:lnTo>
                  <a:lnTo>
                    <a:pt x="668" y="60"/>
                  </a:lnTo>
                  <a:lnTo>
                    <a:pt x="682" y="36"/>
                  </a:lnTo>
                  <a:lnTo>
                    <a:pt x="694" y="29"/>
                  </a:lnTo>
                  <a:lnTo>
                    <a:pt x="697" y="22"/>
                  </a:lnTo>
                  <a:lnTo>
                    <a:pt x="697" y="14"/>
                  </a:lnTo>
                  <a:lnTo>
                    <a:pt x="697" y="7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F4F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918" name="Google Shape;146;p14">
              <a:extLst>
                <a:ext uri="{FF2B5EF4-FFF2-40B4-BE49-F238E27FC236}">
                  <a16:creationId xmlns:a16="http://schemas.microsoft.com/office/drawing/2014/main" id="{D157CC90-0630-C24B-A72E-4FF66163A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7390" y="5339716"/>
              <a:ext cx="828676" cy="628650"/>
            </a:xfrm>
            <a:custGeom>
              <a:avLst/>
              <a:gdLst>
                <a:gd name="T0" fmla="*/ 489586 w 435"/>
                <a:gd name="T1" fmla="*/ 628650 h 330"/>
                <a:gd name="T2" fmla="*/ 457201 w 435"/>
                <a:gd name="T3" fmla="*/ 622935 h 330"/>
                <a:gd name="T4" fmla="*/ 443866 w 435"/>
                <a:gd name="T5" fmla="*/ 567690 h 330"/>
                <a:gd name="T6" fmla="*/ 398145 w 435"/>
                <a:gd name="T7" fmla="*/ 531495 h 330"/>
                <a:gd name="T8" fmla="*/ 365760 w 435"/>
                <a:gd name="T9" fmla="*/ 466725 h 330"/>
                <a:gd name="T10" fmla="*/ 348615 w 435"/>
                <a:gd name="T11" fmla="*/ 440055 h 330"/>
                <a:gd name="T12" fmla="*/ 297180 w 435"/>
                <a:gd name="T13" fmla="*/ 407670 h 330"/>
                <a:gd name="T14" fmla="*/ 280035 w 435"/>
                <a:gd name="T15" fmla="*/ 381000 h 330"/>
                <a:gd name="T16" fmla="*/ 260985 w 435"/>
                <a:gd name="T17" fmla="*/ 358140 h 330"/>
                <a:gd name="T18" fmla="*/ 182880 w 435"/>
                <a:gd name="T19" fmla="*/ 299085 h 330"/>
                <a:gd name="T20" fmla="*/ 150495 w 435"/>
                <a:gd name="T21" fmla="*/ 270510 h 330"/>
                <a:gd name="T22" fmla="*/ 114300 w 435"/>
                <a:gd name="T23" fmla="*/ 220980 h 330"/>
                <a:gd name="T24" fmla="*/ 91440 w 435"/>
                <a:gd name="T25" fmla="*/ 192405 h 330"/>
                <a:gd name="T26" fmla="*/ 13335 w 435"/>
                <a:gd name="T27" fmla="*/ 165735 h 330"/>
                <a:gd name="T28" fmla="*/ 13335 w 435"/>
                <a:gd name="T29" fmla="*/ 114300 h 330"/>
                <a:gd name="T30" fmla="*/ 32385 w 435"/>
                <a:gd name="T31" fmla="*/ 97155 h 330"/>
                <a:gd name="T32" fmla="*/ 32385 w 435"/>
                <a:gd name="T33" fmla="*/ 83820 h 330"/>
                <a:gd name="T34" fmla="*/ 97155 w 435"/>
                <a:gd name="T35" fmla="*/ 60960 h 330"/>
                <a:gd name="T36" fmla="*/ 142875 w 435"/>
                <a:gd name="T37" fmla="*/ 32385 h 330"/>
                <a:gd name="T38" fmla="*/ 150495 w 435"/>
                <a:gd name="T39" fmla="*/ 28575 h 330"/>
                <a:gd name="T40" fmla="*/ 371475 w 435"/>
                <a:gd name="T41" fmla="*/ 5715 h 330"/>
                <a:gd name="T42" fmla="*/ 375285 w 435"/>
                <a:gd name="T43" fmla="*/ 19050 h 330"/>
                <a:gd name="T44" fmla="*/ 421006 w 435"/>
                <a:gd name="T45" fmla="*/ 38100 h 330"/>
                <a:gd name="T46" fmla="*/ 613411 w 435"/>
                <a:gd name="T47" fmla="*/ 41910 h 330"/>
                <a:gd name="T48" fmla="*/ 822961 w 435"/>
                <a:gd name="T49" fmla="*/ 198120 h 330"/>
                <a:gd name="T50" fmla="*/ 792481 w 435"/>
                <a:gd name="T51" fmla="*/ 230505 h 330"/>
                <a:gd name="T52" fmla="*/ 754381 w 435"/>
                <a:gd name="T53" fmla="*/ 283845 h 330"/>
                <a:gd name="T54" fmla="*/ 746761 w 435"/>
                <a:gd name="T55" fmla="*/ 329565 h 330"/>
                <a:gd name="T56" fmla="*/ 741046 w 435"/>
                <a:gd name="T57" fmla="*/ 358140 h 330"/>
                <a:gd name="T58" fmla="*/ 723901 w 435"/>
                <a:gd name="T59" fmla="*/ 367665 h 330"/>
                <a:gd name="T60" fmla="*/ 704851 w 435"/>
                <a:gd name="T61" fmla="*/ 390525 h 330"/>
                <a:gd name="T62" fmla="*/ 681991 w 435"/>
                <a:gd name="T63" fmla="*/ 421005 h 330"/>
                <a:gd name="T64" fmla="*/ 640081 w 435"/>
                <a:gd name="T65" fmla="*/ 466725 h 330"/>
                <a:gd name="T66" fmla="*/ 609601 w 435"/>
                <a:gd name="T67" fmla="*/ 495300 h 330"/>
                <a:gd name="T68" fmla="*/ 586741 w 435"/>
                <a:gd name="T69" fmla="*/ 514350 h 330"/>
                <a:gd name="T70" fmla="*/ 558166 w 435"/>
                <a:gd name="T71" fmla="*/ 527685 h 330"/>
                <a:gd name="T72" fmla="*/ 554356 w 435"/>
                <a:gd name="T73" fmla="*/ 537210 h 330"/>
                <a:gd name="T74" fmla="*/ 544831 w 435"/>
                <a:gd name="T75" fmla="*/ 560070 h 330"/>
                <a:gd name="T76" fmla="*/ 516256 w 435"/>
                <a:gd name="T77" fmla="*/ 567690 h 330"/>
                <a:gd name="T78" fmla="*/ 512446 w 435"/>
                <a:gd name="T79" fmla="*/ 577215 h 330"/>
                <a:gd name="T80" fmla="*/ 521971 w 435"/>
                <a:gd name="T81" fmla="*/ 582930 h 330"/>
                <a:gd name="T82" fmla="*/ 525781 w 435"/>
                <a:gd name="T83" fmla="*/ 596265 h 330"/>
                <a:gd name="T84" fmla="*/ 502921 w 435"/>
                <a:gd name="T85" fmla="*/ 613410 h 330"/>
                <a:gd name="T86" fmla="*/ 499111 w 435"/>
                <a:gd name="T87" fmla="*/ 628650 h 33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35" h="330" extrusionOk="0">
                  <a:moveTo>
                    <a:pt x="262" y="330"/>
                  </a:moveTo>
                  <a:lnTo>
                    <a:pt x="257" y="330"/>
                  </a:lnTo>
                  <a:lnTo>
                    <a:pt x="245" y="330"/>
                  </a:lnTo>
                  <a:lnTo>
                    <a:pt x="240" y="327"/>
                  </a:lnTo>
                  <a:lnTo>
                    <a:pt x="238" y="320"/>
                  </a:lnTo>
                  <a:lnTo>
                    <a:pt x="233" y="298"/>
                  </a:lnTo>
                  <a:lnTo>
                    <a:pt x="221" y="284"/>
                  </a:lnTo>
                  <a:lnTo>
                    <a:pt x="209" y="279"/>
                  </a:lnTo>
                  <a:lnTo>
                    <a:pt x="202" y="258"/>
                  </a:lnTo>
                  <a:lnTo>
                    <a:pt x="192" y="245"/>
                  </a:lnTo>
                  <a:lnTo>
                    <a:pt x="190" y="233"/>
                  </a:lnTo>
                  <a:lnTo>
                    <a:pt x="183" y="231"/>
                  </a:lnTo>
                  <a:lnTo>
                    <a:pt x="166" y="226"/>
                  </a:lnTo>
                  <a:lnTo>
                    <a:pt x="156" y="214"/>
                  </a:lnTo>
                  <a:lnTo>
                    <a:pt x="147" y="207"/>
                  </a:lnTo>
                  <a:lnTo>
                    <a:pt x="147" y="200"/>
                  </a:lnTo>
                  <a:lnTo>
                    <a:pt x="142" y="190"/>
                  </a:lnTo>
                  <a:lnTo>
                    <a:pt x="137" y="188"/>
                  </a:lnTo>
                  <a:lnTo>
                    <a:pt x="123" y="181"/>
                  </a:lnTo>
                  <a:lnTo>
                    <a:pt x="96" y="157"/>
                  </a:lnTo>
                  <a:lnTo>
                    <a:pt x="84" y="152"/>
                  </a:lnTo>
                  <a:lnTo>
                    <a:pt x="79" y="142"/>
                  </a:lnTo>
                  <a:lnTo>
                    <a:pt x="67" y="133"/>
                  </a:lnTo>
                  <a:lnTo>
                    <a:pt x="60" y="116"/>
                  </a:lnTo>
                  <a:lnTo>
                    <a:pt x="51" y="108"/>
                  </a:lnTo>
                  <a:lnTo>
                    <a:pt x="48" y="101"/>
                  </a:lnTo>
                  <a:lnTo>
                    <a:pt x="31" y="96"/>
                  </a:lnTo>
                  <a:lnTo>
                    <a:pt x="7" y="87"/>
                  </a:lnTo>
                  <a:lnTo>
                    <a:pt x="0" y="80"/>
                  </a:lnTo>
                  <a:lnTo>
                    <a:pt x="7" y="60"/>
                  </a:lnTo>
                  <a:lnTo>
                    <a:pt x="15" y="56"/>
                  </a:lnTo>
                  <a:lnTo>
                    <a:pt x="17" y="51"/>
                  </a:lnTo>
                  <a:lnTo>
                    <a:pt x="19" y="46"/>
                  </a:lnTo>
                  <a:lnTo>
                    <a:pt x="17" y="44"/>
                  </a:lnTo>
                  <a:lnTo>
                    <a:pt x="43" y="32"/>
                  </a:lnTo>
                  <a:lnTo>
                    <a:pt x="51" y="32"/>
                  </a:lnTo>
                  <a:lnTo>
                    <a:pt x="51" y="27"/>
                  </a:lnTo>
                  <a:lnTo>
                    <a:pt x="75" y="17"/>
                  </a:lnTo>
                  <a:lnTo>
                    <a:pt x="77" y="15"/>
                  </a:lnTo>
                  <a:lnTo>
                    <a:pt x="79" y="15"/>
                  </a:lnTo>
                  <a:lnTo>
                    <a:pt x="192" y="0"/>
                  </a:lnTo>
                  <a:lnTo>
                    <a:pt x="195" y="3"/>
                  </a:lnTo>
                  <a:lnTo>
                    <a:pt x="192" y="8"/>
                  </a:lnTo>
                  <a:lnTo>
                    <a:pt x="197" y="10"/>
                  </a:lnTo>
                  <a:lnTo>
                    <a:pt x="204" y="8"/>
                  </a:lnTo>
                  <a:lnTo>
                    <a:pt x="221" y="20"/>
                  </a:lnTo>
                  <a:lnTo>
                    <a:pt x="223" y="34"/>
                  </a:lnTo>
                  <a:lnTo>
                    <a:pt x="322" y="22"/>
                  </a:lnTo>
                  <a:lnTo>
                    <a:pt x="435" y="101"/>
                  </a:lnTo>
                  <a:lnTo>
                    <a:pt x="432" y="104"/>
                  </a:lnTo>
                  <a:lnTo>
                    <a:pt x="423" y="108"/>
                  </a:lnTo>
                  <a:lnTo>
                    <a:pt x="416" y="121"/>
                  </a:lnTo>
                  <a:lnTo>
                    <a:pt x="404" y="135"/>
                  </a:lnTo>
                  <a:lnTo>
                    <a:pt x="396" y="149"/>
                  </a:lnTo>
                  <a:lnTo>
                    <a:pt x="392" y="161"/>
                  </a:lnTo>
                  <a:lnTo>
                    <a:pt x="392" y="173"/>
                  </a:lnTo>
                  <a:lnTo>
                    <a:pt x="392" y="183"/>
                  </a:lnTo>
                  <a:lnTo>
                    <a:pt x="389" y="188"/>
                  </a:lnTo>
                  <a:lnTo>
                    <a:pt x="387" y="193"/>
                  </a:lnTo>
                  <a:lnTo>
                    <a:pt x="380" y="193"/>
                  </a:lnTo>
                  <a:lnTo>
                    <a:pt x="375" y="197"/>
                  </a:lnTo>
                  <a:lnTo>
                    <a:pt x="370" y="205"/>
                  </a:lnTo>
                  <a:lnTo>
                    <a:pt x="363" y="214"/>
                  </a:lnTo>
                  <a:lnTo>
                    <a:pt x="358" y="221"/>
                  </a:lnTo>
                  <a:lnTo>
                    <a:pt x="344" y="231"/>
                  </a:lnTo>
                  <a:lnTo>
                    <a:pt x="336" y="245"/>
                  </a:lnTo>
                  <a:lnTo>
                    <a:pt x="329" y="250"/>
                  </a:lnTo>
                  <a:lnTo>
                    <a:pt x="320" y="260"/>
                  </a:lnTo>
                  <a:lnTo>
                    <a:pt x="312" y="265"/>
                  </a:lnTo>
                  <a:lnTo>
                    <a:pt x="308" y="270"/>
                  </a:lnTo>
                  <a:lnTo>
                    <a:pt x="298" y="274"/>
                  </a:lnTo>
                  <a:lnTo>
                    <a:pt x="293" y="277"/>
                  </a:lnTo>
                  <a:lnTo>
                    <a:pt x="291" y="279"/>
                  </a:lnTo>
                  <a:lnTo>
                    <a:pt x="291" y="282"/>
                  </a:lnTo>
                  <a:lnTo>
                    <a:pt x="291" y="284"/>
                  </a:lnTo>
                  <a:lnTo>
                    <a:pt x="286" y="294"/>
                  </a:lnTo>
                  <a:lnTo>
                    <a:pt x="279" y="298"/>
                  </a:lnTo>
                  <a:lnTo>
                    <a:pt x="271" y="298"/>
                  </a:lnTo>
                  <a:lnTo>
                    <a:pt x="271" y="301"/>
                  </a:lnTo>
                  <a:lnTo>
                    <a:pt x="269" y="303"/>
                  </a:lnTo>
                  <a:lnTo>
                    <a:pt x="271" y="306"/>
                  </a:lnTo>
                  <a:lnTo>
                    <a:pt x="274" y="306"/>
                  </a:lnTo>
                  <a:lnTo>
                    <a:pt x="276" y="308"/>
                  </a:lnTo>
                  <a:lnTo>
                    <a:pt x="276" y="313"/>
                  </a:lnTo>
                  <a:lnTo>
                    <a:pt x="271" y="315"/>
                  </a:lnTo>
                  <a:lnTo>
                    <a:pt x="264" y="322"/>
                  </a:lnTo>
                  <a:lnTo>
                    <a:pt x="262" y="327"/>
                  </a:lnTo>
                  <a:lnTo>
                    <a:pt x="262" y="330"/>
                  </a:lnTo>
                  <a:close/>
                </a:path>
              </a:pathLst>
            </a:custGeom>
            <a:solidFill>
              <a:srgbClr val="F4F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919" name="Google Shape;147;p14">
              <a:extLst>
                <a:ext uri="{FF2B5EF4-FFF2-40B4-BE49-F238E27FC236}">
                  <a16:creationId xmlns:a16="http://schemas.microsoft.com/office/drawing/2014/main" id="{06591342-DC39-D142-9C7B-0BC976C3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1576" y="5476876"/>
              <a:ext cx="622934" cy="998220"/>
            </a:xfrm>
            <a:custGeom>
              <a:avLst/>
              <a:gdLst>
                <a:gd name="T0" fmla="*/ 0 w 327"/>
                <a:gd name="T1" fmla="*/ 41910 h 524"/>
                <a:gd name="T2" fmla="*/ 15240 w 327"/>
                <a:gd name="T3" fmla="*/ 60960 h 524"/>
                <a:gd name="T4" fmla="*/ 0 w 327"/>
                <a:gd name="T5" fmla="*/ 661035 h 524"/>
                <a:gd name="T6" fmla="*/ 5715 w 327"/>
                <a:gd name="T7" fmla="*/ 687705 h 524"/>
                <a:gd name="T8" fmla="*/ 41910 w 327"/>
                <a:gd name="T9" fmla="*/ 994410 h 524"/>
                <a:gd name="T10" fmla="*/ 51435 w 327"/>
                <a:gd name="T11" fmla="*/ 984885 h 524"/>
                <a:gd name="T12" fmla="*/ 60960 w 327"/>
                <a:gd name="T13" fmla="*/ 981075 h 524"/>
                <a:gd name="T14" fmla="*/ 87630 w 327"/>
                <a:gd name="T15" fmla="*/ 990600 h 524"/>
                <a:gd name="T16" fmla="*/ 91440 w 327"/>
                <a:gd name="T17" fmla="*/ 975360 h 524"/>
                <a:gd name="T18" fmla="*/ 97155 w 327"/>
                <a:gd name="T19" fmla="*/ 935355 h 524"/>
                <a:gd name="T20" fmla="*/ 110490 w 327"/>
                <a:gd name="T21" fmla="*/ 902970 h 524"/>
                <a:gd name="T22" fmla="*/ 129540 w 327"/>
                <a:gd name="T23" fmla="*/ 935355 h 524"/>
                <a:gd name="T24" fmla="*/ 123825 w 327"/>
                <a:gd name="T25" fmla="*/ 944880 h 524"/>
                <a:gd name="T26" fmla="*/ 133350 w 327"/>
                <a:gd name="T27" fmla="*/ 967740 h 524"/>
                <a:gd name="T28" fmla="*/ 152400 w 327"/>
                <a:gd name="T29" fmla="*/ 994410 h 524"/>
                <a:gd name="T30" fmla="*/ 169545 w 327"/>
                <a:gd name="T31" fmla="*/ 998220 h 524"/>
                <a:gd name="T32" fmla="*/ 184785 w 327"/>
                <a:gd name="T33" fmla="*/ 994410 h 524"/>
                <a:gd name="T34" fmla="*/ 207645 w 327"/>
                <a:gd name="T35" fmla="*/ 971550 h 524"/>
                <a:gd name="T36" fmla="*/ 211455 w 327"/>
                <a:gd name="T37" fmla="*/ 971550 h 524"/>
                <a:gd name="T38" fmla="*/ 220980 w 327"/>
                <a:gd name="T39" fmla="*/ 962025 h 524"/>
                <a:gd name="T40" fmla="*/ 220980 w 327"/>
                <a:gd name="T41" fmla="*/ 958215 h 524"/>
                <a:gd name="T42" fmla="*/ 215265 w 327"/>
                <a:gd name="T43" fmla="*/ 952500 h 524"/>
                <a:gd name="T44" fmla="*/ 207645 w 327"/>
                <a:gd name="T45" fmla="*/ 948690 h 524"/>
                <a:gd name="T46" fmla="*/ 207645 w 327"/>
                <a:gd name="T47" fmla="*/ 944880 h 524"/>
                <a:gd name="T48" fmla="*/ 215265 w 327"/>
                <a:gd name="T49" fmla="*/ 925830 h 524"/>
                <a:gd name="T50" fmla="*/ 211455 w 327"/>
                <a:gd name="T51" fmla="*/ 922020 h 524"/>
                <a:gd name="T52" fmla="*/ 198120 w 327"/>
                <a:gd name="T53" fmla="*/ 906780 h 524"/>
                <a:gd name="T54" fmla="*/ 192405 w 327"/>
                <a:gd name="T55" fmla="*/ 906780 h 524"/>
                <a:gd name="T56" fmla="*/ 184785 w 327"/>
                <a:gd name="T57" fmla="*/ 899160 h 524"/>
                <a:gd name="T58" fmla="*/ 169545 w 327"/>
                <a:gd name="T59" fmla="*/ 880110 h 524"/>
                <a:gd name="T60" fmla="*/ 169545 w 327"/>
                <a:gd name="T61" fmla="*/ 866775 h 524"/>
                <a:gd name="T62" fmla="*/ 175260 w 327"/>
                <a:gd name="T63" fmla="*/ 861060 h 524"/>
                <a:gd name="T64" fmla="*/ 175260 w 327"/>
                <a:gd name="T65" fmla="*/ 857250 h 524"/>
                <a:gd name="T66" fmla="*/ 175260 w 327"/>
                <a:gd name="T67" fmla="*/ 847725 h 524"/>
                <a:gd name="T68" fmla="*/ 622934 w 327"/>
                <a:gd name="T69" fmla="*/ 802005 h 524"/>
                <a:gd name="T70" fmla="*/ 622934 w 327"/>
                <a:gd name="T71" fmla="*/ 792480 h 524"/>
                <a:gd name="T72" fmla="*/ 600074 w 327"/>
                <a:gd name="T73" fmla="*/ 760095 h 524"/>
                <a:gd name="T74" fmla="*/ 603884 w 327"/>
                <a:gd name="T75" fmla="*/ 706755 h 524"/>
                <a:gd name="T76" fmla="*/ 581024 w 327"/>
                <a:gd name="T77" fmla="*/ 661035 h 524"/>
                <a:gd name="T78" fmla="*/ 581024 w 327"/>
                <a:gd name="T79" fmla="*/ 622935 h 524"/>
                <a:gd name="T80" fmla="*/ 590549 w 327"/>
                <a:gd name="T81" fmla="*/ 600075 h 524"/>
                <a:gd name="T82" fmla="*/ 590549 w 327"/>
                <a:gd name="T83" fmla="*/ 573405 h 524"/>
                <a:gd name="T84" fmla="*/ 603884 w 327"/>
                <a:gd name="T85" fmla="*/ 550545 h 524"/>
                <a:gd name="T86" fmla="*/ 609599 w 327"/>
                <a:gd name="T87" fmla="*/ 544830 h 524"/>
                <a:gd name="T88" fmla="*/ 596264 w 327"/>
                <a:gd name="T89" fmla="*/ 527685 h 524"/>
                <a:gd name="T90" fmla="*/ 600074 w 327"/>
                <a:gd name="T91" fmla="*/ 508635 h 524"/>
                <a:gd name="T92" fmla="*/ 590549 w 327"/>
                <a:gd name="T93" fmla="*/ 495300 h 524"/>
                <a:gd name="T94" fmla="*/ 573404 w 327"/>
                <a:gd name="T95" fmla="*/ 485775 h 524"/>
                <a:gd name="T96" fmla="*/ 567689 w 327"/>
                <a:gd name="T97" fmla="*/ 472440 h 524"/>
                <a:gd name="T98" fmla="*/ 558164 w 327"/>
                <a:gd name="T99" fmla="*/ 445770 h 524"/>
                <a:gd name="T100" fmla="*/ 550544 w 327"/>
                <a:gd name="T101" fmla="*/ 430530 h 524"/>
                <a:gd name="T102" fmla="*/ 426719 w 327"/>
                <a:gd name="T103" fmla="*/ 0 h 524"/>
                <a:gd name="T104" fmla="*/ 0 w 327"/>
                <a:gd name="T105" fmla="*/ 41910 h 52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27" h="524" extrusionOk="0">
                  <a:moveTo>
                    <a:pt x="0" y="22"/>
                  </a:moveTo>
                  <a:lnTo>
                    <a:pt x="8" y="32"/>
                  </a:lnTo>
                  <a:lnTo>
                    <a:pt x="0" y="347"/>
                  </a:lnTo>
                  <a:lnTo>
                    <a:pt x="3" y="361"/>
                  </a:lnTo>
                  <a:lnTo>
                    <a:pt x="22" y="522"/>
                  </a:lnTo>
                  <a:lnTo>
                    <a:pt x="27" y="517"/>
                  </a:lnTo>
                  <a:lnTo>
                    <a:pt x="32" y="515"/>
                  </a:lnTo>
                  <a:lnTo>
                    <a:pt x="46" y="520"/>
                  </a:lnTo>
                  <a:lnTo>
                    <a:pt x="48" y="512"/>
                  </a:lnTo>
                  <a:lnTo>
                    <a:pt x="51" y="491"/>
                  </a:lnTo>
                  <a:lnTo>
                    <a:pt x="58" y="474"/>
                  </a:lnTo>
                  <a:lnTo>
                    <a:pt x="68" y="491"/>
                  </a:lnTo>
                  <a:lnTo>
                    <a:pt x="65" y="496"/>
                  </a:lnTo>
                  <a:lnTo>
                    <a:pt x="70" y="508"/>
                  </a:lnTo>
                  <a:lnTo>
                    <a:pt x="80" y="522"/>
                  </a:lnTo>
                  <a:lnTo>
                    <a:pt x="89" y="524"/>
                  </a:lnTo>
                  <a:lnTo>
                    <a:pt x="97" y="522"/>
                  </a:lnTo>
                  <a:lnTo>
                    <a:pt x="109" y="510"/>
                  </a:lnTo>
                  <a:lnTo>
                    <a:pt x="111" y="510"/>
                  </a:lnTo>
                  <a:lnTo>
                    <a:pt x="116" y="505"/>
                  </a:lnTo>
                  <a:lnTo>
                    <a:pt x="116" y="503"/>
                  </a:lnTo>
                  <a:lnTo>
                    <a:pt x="113" y="500"/>
                  </a:lnTo>
                  <a:lnTo>
                    <a:pt x="109" y="498"/>
                  </a:lnTo>
                  <a:lnTo>
                    <a:pt x="109" y="496"/>
                  </a:lnTo>
                  <a:lnTo>
                    <a:pt x="113" y="486"/>
                  </a:lnTo>
                  <a:lnTo>
                    <a:pt x="111" y="484"/>
                  </a:lnTo>
                  <a:lnTo>
                    <a:pt x="104" y="476"/>
                  </a:lnTo>
                  <a:lnTo>
                    <a:pt x="101" y="476"/>
                  </a:lnTo>
                  <a:lnTo>
                    <a:pt x="97" y="472"/>
                  </a:lnTo>
                  <a:lnTo>
                    <a:pt x="89" y="462"/>
                  </a:lnTo>
                  <a:lnTo>
                    <a:pt x="89" y="455"/>
                  </a:lnTo>
                  <a:lnTo>
                    <a:pt x="92" y="452"/>
                  </a:lnTo>
                  <a:lnTo>
                    <a:pt x="92" y="450"/>
                  </a:lnTo>
                  <a:lnTo>
                    <a:pt x="92" y="445"/>
                  </a:lnTo>
                  <a:lnTo>
                    <a:pt x="327" y="421"/>
                  </a:lnTo>
                  <a:lnTo>
                    <a:pt x="327" y="416"/>
                  </a:lnTo>
                  <a:lnTo>
                    <a:pt x="315" y="399"/>
                  </a:lnTo>
                  <a:lnTo>
                    <a:pt x="317" y="371"/>
                  </a:lnTo>
                  <a:lnTo>
                    <a:pt x="305" y="347"/>
                  </a:lnTo>
                  <a:lnTo>
                    <a:pt x="305" y="327"/>
                  </a:lnTo>
                  <a:lnTo>
                    <a:pt x="310" y="315"/>
                  </a:lnTo>
                  <a:lnTo>
                    <a:pt x="310" y="301"/>
                  </a:lnTo>
                  <a:lnTo>
                    <a:pt x="317" y="289"/>
                  </a:lnTo>
                  <a:lnTo>
                    <a:pt x="320" y="286"/>
                  </a:lnTo>
                  <a:lnTo>
                    <a:pt x="313" y="277"/>
                  </a:lnTo>
                  <a:lnTo>
                    <a:pt x="315" y="267"/>
                  </a:lnTo>
                  <a:lnTo>
                    <a:pt x="310" y="260"/>
                  </a:lnTo>
                  <a:lnTo>
                    <a:pt x="301" y="255"/>
                  </a:lnTo>
                  <a:lnTo>
                    <a:pt x="298" y="248"/>
                  </a:lnTo>
                  <a:lnTo>
                    <a:pt x="293" y="234"/>
                  </a:lnTo>
                  <a:lnTo>
                    <a:pt x="289" y="226"/>
                  </a:lnTo>
                  <a:lnTo>
                    <a:pt x="224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920" name="Google Shape;148;p14">
              <a:extLst>
                <a:ext uri="{FF2B5EF4-FFF2-40B4-BE49-F238E27FC236}">
                  <a16:creationId xmlns:a16="http://schemas.microsoft.com/office/drawing/2014/main" id="{90C5CBC8-8948-E140-B095-FC251A08C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1986" y="5518786"/>
              <a:ext cx="571500" cy="998220"/>
            </a:xfrm>
            <a:custGeom>
              <a:avLst/>
              <a:gdLst>
                <a:gd name="T0" fmla="*/ 529590 w 300"/>
                <a:gd name="T1" fmla="*/ 0 h 524"/>
                <a:gd name="T2" fmla="*/ 186690 w 300"/>
                <a:gd name="T3" fmla="*/ 22860 h 524"/>
                <a:gd name="T4" fmla="*/ 182880 w 300"/>
                <a:gd name="T5" fmla="*/ 32385 h 524"/>
                <a:gd name="T6" fmla="*/ 150495 w 300"/>
                <a:gd name="T7" fmla="*/ 64770 h 524"/>
                <a:gd name="T8" fmla="*/ 140970 w 300"/>
                <a:gd name="T9" fmla="*/ 91440 h 524"/>
                <a:gd name="T10" fmla="*/ 140970 w 300"/>
                <a:gd name="T11" fmla="*/ 127635 h 524"/>
                <a:gd name="T12" fmla="*/ 137160 w 300"/>
                <a:gd name="T13" fmla="*/ 146685 h 524"/>
                <a:gd name="T14" fmla="*/ 110490 w 300"/>
                <a:gd name="T15" fmla="*/ 165735 h 524"/>
                <a:gd name="T16" fmla="*/ 87630 w 300"/>
                <a:gd name="T17" fmla="*/ 192405 h 524"/>
                <a:gd name="T18" fmla="*/ 81915 w 300"/>
                <a:gd name="T19" fmla="*/ 201930 h 524"/>
                <a:gd name="T20" fmla="*/ 81915 w 300"/>
                <a:gd name="T21" fmla="*/ 228600 h 524"/>
                <a:gd name="T22" fmla="*/ 62865 w 300"/>
                <a:gd name="T23" fmla="*/ 247650 h 524"/>
                <a:gd name="T24" fmla="*/ 62865 w 300"/>
                <a:gd name="T25" fmla="*/ 264795 h 524"/>
                <a:gd name="T26" fmla="*/ 55245 w 300"/>
                <a:gd name="T27" fmla="*/ 293370 h 524"/>
                <a:gd name="T28" fmla="*/ 36195 w 300"/>
                <a:gd name="T29" fmla="*/ 320040 h 524"/>
                <a:gd name="T30" fmla="*/ 45720 w 300"/>
                <a:gd name="T31" fmla="*/ 352425 h 524"/>
                <a:gd name="T32" fmla="*/ 59055 w 300"/>
                <a:gd name="T33" fmla="*/ 371475 h 524"/>
                <a:gd name="T34" fmla="*/ 62865 w 300"/>
                <a:gd name="T35" fmla="*/ 388620 h 524"/>
                <a:gd name="T36" fmla="*/ 68580 w 300"/>
                <a:gd name="T37" fmla="*/ 398145 h 524"/>
                <a:gd name="T38" fmla="*/ 68580 w 300"/>
                <a:gd name="T39" fmla="*/ 403860 h 524"/>
                <a:gd name="T40" fmla="*/ 59055 w 300"/>
                <a:gd name="T41" fmla="*/ 411480 h 524"/>
                <a:gd name="T42" fmla="*/ 55245 w 300"/>
                <a:gd name="T43" fmla="*/ 430530 h 524"/>
                <a:gd name="T44" fmla="*/ 55245 w 300"/>
                <a:gd name="T45" fmla="*/ 440055 h 524"/>
                <a:gd name="T46" fmla="*/ 55245 w 300"/>
                <a:gd name="T47" fmla="*/ 457200 h 524"/>
                <a:gd name="T48" fmla="*/ 78105 w 300"/>
                <a:gd name="T49" fmla="*/ 499110 h 524"/>
                <a:gd name="T50" fmla="*/ 81915 w 300"/>
                <a:gd name="T51" fmla="*/ 535305 h 524"/>
                <a:gd name="T52" fmla="*/ 91440 w 300"/>
                <a:gd name="T53" fmla="*/ 558165 h 524"/>
                <a:gd name="T54" fmla="*/ 100965 w 300"/>
                <a:gd name="T55" fmla="*/ 567690 h 524"/>
                <a:gd name="T56" fmla="*/ 100965 w 300"/>
                <a:gd name="T57" fmla="*/ 590550 h 524"/>
                <a:gd name="T58" fmla="*/ 81915 w 300"/>
                <a:gd name="T59" fmla="*/ 600075 h 524"/>
                <a:gd name="T60" fmla="*/ 72390 w 300"/>
                <a:gd name="T61" fmla="*/ 609600 h 524"/>
                <a:gd name="T62" fmla="*/ 62865 w 300"/>
                <a:gd name="T63" fmla="*/ 649605 h 524"/>
                <a:gd name="T64" fmla="*/ 32385 w 300"/>
                <a:gd name="T65" fmla="*/ 701040 h 524"/>
                <a:gd name="T66" fmla="*/ 3810 w 300"/>
                <a:gd name="T67" fmla="*/ 786765 h 524"/>
                <a:gd name="T68" fmla="*/ 0 w 300"/>
                <a:gd name="T69" fmla="*/ 851535 h 524"/>
                <a:gd name="T70" fmla="*/ 320040 w 300"/>
                <a:gd name="T71" fmla="*/ 838200 h 524"/>
                <a:gd name="T72" fmla="*/ 329565 w 300"/>
                <a:gd name="T73" fmla="*/ 847725 h 524"/>
                <a:gd name="T74" fmla="*/ 320040 w 300"/>
                <a:gd name="T75" fmla="*/ 880110 h 524"/>
                <a:gd name="T76" fmla="*/ 320040 w 300"/>
                <a:gd name="T77" fmla="*/ 925830 h 524"/>
                <a:gd name="T78" fmla="*/ 356235 w 300"/>
                <a:gd name="T79" fmla="*/ 956310 h 524"/>
                <a:gd name="T80" fmla="*/ 361950 w 300"/>
                <a:gd name="T81" fmla="*/ 994410 h 524"/>
                <a:gd name="T82" fmla="*/ 384810 w 300"/>
                <a:gd name="T83" fmla="*/ 998220 h 524"/>
                <a:gd name="T84" fmla="*/ 421005 w 300"/>
                <a:gd name="T85" fmla="*/ 965835 h 524"/>
                <a:gd name="T86" fmla="*/ 499110 w 300"/>
                <a:gd name="T87" fmla="*/ 942975 h 524"/>
                <a:gd name="T88" fmla="*/ 516255 w 300"/>
                <a:gd name="T89" fmla="*/ 952500 h 524"/>
                <a:gd name="T90" fmla="*/ 544830 w 300"/>
                <a:gd name="T91" fmla="*/ 942975 h 524"/>
                <a:gd name="T92" fmla="*/ 548640 w 300"/>
                <a:gd name="T93" fmla="*/ 948690 h 524"/>
                <a:gd name="T94" fmla="*/ 567690 w 300"/>
                <a:gd name="T95" fmla="*/ 952500 h 524"/>
                <a:gd name="T96" fmla="*/ 571500 w 300"/>
                <a:gd name="T97" fmla="*/ 952500 h 524"/>
                <a:gd name="T98" fmla="*/ 535305 w 300"/>
                <a:gd name="T99" fmla="*/ 645795 h 524"/>
                <a:gd name="T100" fmla="*/ 529590 w 300"/>
                <a:gd name="T101" fmla="*/ 619125 h 524"/>
                <a:gd name="T102" fmla="*/ 544830 w 300"/>
                <a:gd name="T103" fmla="*/ 19050 h 524"/>
                <a:gd name="T104" fmla="*/ 529590 w 300"/>
                <a:gd name="T105" fmla="*/ 0 h 52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00" h="524" extrusionOk="0">
                  <a:moveTo>
                    <a:pt x="278" y="0"/>
                  </a:moveTo>
                  <a:lnTo>
                    <a:pt x="98" y="12"/>
                  </a:lnTo>
                  <a:lnTo>
                    <a:pt x="96" y="17"/>
                  </a:lnTo>
                  <a:lnTo>
                    <a:pt x="79" y="34"/>
                  </a:lnTo>
                  <a:lnTo>
                    <a:pt x="74" y="48"/>
                  </a:lnTo>
                  <a:lnTo>
                    <a:pt x="74" y="67"/>
                  </a:lnTo>
                  <a:lnTo>
                    <a:pt x="72" y="77"/>
                  </a:lnTo>
                  <a:lnTo>
                    <a:pt x="58" y="87"/>
                  </a:lnTo>
                  <a:lnTo>
                    <a:pt x="46" y="101"/>
                  </a:lnTo>
                  <a:lnTo>
                    <a:pt x="43" y="106"/>
                  </a:lnTo>
                  <a:lnTo>
                    <a:pt x="43" y="120"/>
                  </a:lnTo>
                  <a:lnTo>
                    <a:pt x="33" y="130"/>
                  </a:lnTo>
                  <a:lnTo>
                    <a:pt x="33" y="139"/>
                  </a:lnTo>
                  <a:lnTo>
                    <a:pt x="29" y="154"/>
                  </a:lnTo>
                  <a:lnTo>
                    <a:pt x="19" y="168"/>
                  </a:lnTo>
                  <a:lnTo>
                    <a:pt x="24" y="185"/>
                  </a:lnTo>
                  <a:lnTo>
                    <a:pt x="31" y="195"/>
                  </a:lnTo>
                  <a:lnTo>
                    <a:pt x="33" y="204"/>
                  </a:lnTo>
                  <a:lnTo>
                    <a:pt x="36" y="209"/>
                  </a:lnTo>
                  <a:lnTo>
                    <a:pt x="36" y="212"/>
                  </a:lnTo>
                  <a:lnTo>
                    <a:pt x="31" y="216"/>
                  </a:lnTo>
                  <a:lnTo>
                    <a:pt x="29" y="226"/>
                  </a:lnTo>
                  <a:lnTo>
                    <a:pt x="29" y="231"/>
                  </a:lnTo>
                  <a:lnTo>
                    <a:pt x="29" y="240"/>
                  </a:lnTo>
                  <a:lnTo>
                    <a:pt x="41" y="262"/>
                  </a:lnTo>
                  <a:lnTo>
                    <a:pt x="43" y="281"/>
                  </a:lnTo>
                  <a:lnTo>
                    <a:pt x="48" y="293"/>
                  </a:lnTo>
                  <a:lnTo>
                    <a:pt x="53" y="298"/>
                  </a:lnTo>
                  <a:lnTo>
                    <a:pt x="53" y="310"/>
                  </a:lnTo>
                  <a:lnTo>
                    <a:pt x="43" y="315"/>
                  </a:lnTo>
                  <a:lnTo>
                    <a:pt x="38" y="320"/>
                  </a:lnTo>
                  <a:lnTo>
                    <a:pt x="33" y="341"/>
                  </a:lnTo>
                  <a:lnTo>
                    <a:pt x="17" y="368"/>
                  </a:lnTo>
                  <a:lnTo>
                    <a:pt x="2" y="413"/>
                  </a:lnTo>
                  <a:lnTo>
                    <a:pt x="0" y="447"/>
                  </a:lnTo>
                  <a:lnTo>
                    <a:pt x="168" y="440"/>
                  </a:lnTo>
                  <a:lnTo>
                    <a:pt x="173" y="445"/>
                  </a:lnTo>
                  <a:lnTo>
                    <a:pt x="168" y="462"/>
                  </a:lnTo>
                  <a:lnTo>
                    <a:pt x="168" y="486"/>
                  </a:lnTo>
                  <a:lnTo>
                    <a:pt x="187" y="502"/>
                  </a:lnTo>
                  <a:lnTo>
                    <a:pt x="190" y="522"/>
                  </a:lnTo>
                  <a:lnTo>
                    <a:pt x="202" y="524"/>
                  </a:lnTo>
                  <a:lnTo>
                    <a:pt x="221" y="507"/>
                  </a:lnTo>
                  <a:lnTo>
                    <a:pt x="262" y="495"/>
                  </a:lnTo>
                  <a:lnTo>
                    <a:pt x="271" y="500"/>
                  </a:lnTo>
                  <a:lnTo>
                    <a:pt x="286" y="495"/>
                  </a:lnTo>
                  <a:lnTo>
                    <a:pt x="288" y="498"/>
                  </a:lnTo>
                  <a:lnTo>
                    <a:pt x="298" y="500"/>
                  </a:lnTo>
                  <a:lnTo>
                    <a:pt x="300" y="500"/>
                  </a:lnTo>
                  <a:lnTo>
                    <a:pt x="281" y="339"/>
                  </a:lnTo>
                  <a:lnTo>
                    <a:pt x="278" y="325"/>
                  </a:lnTo>
                  <a:lnTo>
                    <a:pt x="286" y="1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B0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921" name="Google Shape;149;p14">
              <a:extLst>
                <a:ext uri="{FF2B5EF4-FFF2-40B4-BE49-F238E27FC236}">
                  <a16:creationId xmlns:a16="http://schemas.microsoft.com/office/drawing/2014/main" id="{8D3F8F38-E0C9-D649-8098-74087D446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0966" y="5231130"/>
              <a:ext cx="805814" cy="741046"/>
            </a:xfrm>
            <a:custGeom>
              <a:avLst/>
              <a:gdLst>
                <a:gd name="T0" fmla="*/ 0 w 423"/>
                <a:gd name="T1" fmla="*/ 30480 h 389"/>
                <a:gd name="T2" fmla="*/ 723899 w 423"/>
                <a:gd name="T3" fmla="*/ 0 h 389"/>
                <a:gd name="T4" fmla="*/ 723899 w 423"/>
                <a:gd name="T5" fmla="*/ 7620 h 389"/>
                <a:gd name="T6" fmla="*/ 737234 w 423"/>
                <a:gd name="T7" fmla="*/ 17145 h 389"/>
                <a:gd name="T8" fmla="*/ 742949 w 423"/>
                <a:gd name="T9" fmla="*/ 36195 h 389"/>
                <a:gd name="T10" fmla="*/ 742949 w 423"/>
                <a:gd name="T11" fmla="*/ 53340 h 389"/>
                <a:gd name="T12" fmla="*/ 720089 w 423"/>
                <a:gd name="T13" fmla="*/ 72390 h 389"/>
                <a:gd name="T14" fmla="*/ 701039 w 423"/>
                <a:gd name="T15" fmla="*/ 91440 h 389"/>
                <a:gd name="T16" fmla="*/ 697229 w 423"/>
                <a:gd name="T17" fmla="*/ 108585 h 389"/>
                <a:gd name="T18" fmla="*/ 805814 w 423"/>
                <a:gd name="T19" fmla="*/ 100965 h 389"/>
                <a:gd name="T20" fmla="*/ 802004 w 423"/>
                <a:gd name="T21" fmla="*/ 108585 h 389"/>
                <a:gd name="T22" fmla="*/ 805814 w 423"/>
                <a:gd name="T23" fmla="*/ 118110 h 389"/>
                <a:gd name="T24" fmla="*/ 796289 w 423"/>
                <a:gd name="T25" fmla="*/ 137160 h 389"/>
                <a:gd name="T26" fmla="*/ 779144 w 423"/>
                <a:gd name="T27" fmla="*/ 160020 h 389"/>
                <a:gd name="T28" fmla="*/ 769619 w 423"/>
                <a:gd name="T29" fmla="*/ 200025 h 389"/>
                <a:gd name="T30" fmla="*/ 746759 w 423"/>
                <a:gd name="T31" fmla="*/ 228600 h 389"/>
                <a:gd name="T32" fmla="*/ 750569 w 423"/>
                <a:gd name="T33" fmla="*/ 255270 h 389"/>
                <a:gd name="T34" fmla="*/ 750569 w 423"/>
                <a:gd name="T35" fmla="*/ 291465 h 389"/>
                <a:gd name="T36" fmla="*/ 742949 w 423"/>
                <a:gd name="T37" fmla="*/ 291465 h 389"/>
                <a:gd name="T38" fmla="*/ 727709 w 423"/>
                <a:gd name="T39" fmla="*/ 310515 h 389"/>
                <a:gd name="T40" fmla="*/ 723899 w 423"/>
                <a:gd name="T41" fmla="*/ 320040 h 389"/>
                <a:gd name="T42" fmla="*/ 691514 w 423"/>
                <a:gd name="T43" fmla="*/ 352425 h 389"/>
                <a:gd name="T44" fmla="*/ 681989 w 423"/>
                <a:gd name="T45" fmla="*/ 379096 h 389"/>
                <a:gd name="T46" fmla="*/ 681989 w 423"/>
                <a:gd name="T47" fmla="*/ 415291 h 389"/>
                <a:gd name="T48" fmla="*/ 678179 w 423"/>
                <a:gd name="T49" fmla="*/ 434341 h 389"/>
                <a:gd name="T50" fmla="*/ 651509 w 423"/>
                <a:gd name="T51" fmla="*/ 453391 h 389"/>
                <a:gd name="T52" fmla="*/ 628649 w 423"/>
                <a:gd name="T53" fmla="*/ 480061 h 389"/>
                <a:gd name="T54" fmla="*/ 622934 w 423"/>
                <a:gd name="T55" fmla="*/ 489586 h 389"/>
                <a:gd name="T56" fmla="*/ 622934 w 423"/>
                <a:gd name="T57" fmla="*/ 516256 h 389"/>
                <a:gd name="T58" fmla="*/ 603884 w 423"/>
                <a:gd name="T59" fmla="*/ 535306 h 389"/>
                <a:gd name="T60" fmla="*/ 603884 w 423"/>
                <a:gd name="T61" fmla="*/ 552451 h 389"/>
                <a:gd name="T62" fmla="*/ 596264 w 423"/>
                <a:gd name="T63" fmla="*/ 581026 h 389"/>
                <a:gd name="T64" fmla="*/ 577214 w 423"/>
                <a:gd name="T65" fmla="*/ 607696 h 389"/>
                <a:gd name="T66" fmla="*/ 586739 w 423"/>
                <a:gd name="T67" fmla="*/ 640081 h 389"/>
                <a:gd name="T68" fmla="*/ 600074 w 423"/>
                <a:gd name="T69" fmla="*/ 659131 h 389"/>
                <a:gd name="T70" fmla="*/ 603884 w 423"/>
                <a:gd name="T71" fmla="*/ 676276 h 389"/>
                <a:gd name="T72" fmla="*/ 609599 w 423"/>
                <a:gd name="T73" fmla="*/ 685801 h 389"/>
                <a:gd name="T74" fmla="*/ 609599 w 423"/>
                <a:gd name="T75" fmla="*/ 691516 h 389"/>
                <a:gd name="T76" fmla="*/ 600074 w 423"/>
                <a:gd name="T77" fmla="*/ 699136 h 389"/>
                <a:gd name="T78" fmla="*/ 596264 w 423"/>
                <a:gd name="T79" fmla="*/ 718186 h 389"/>
                <a:gd name="T80" fmla="*/ 596264 w 423"/>
                <a:gd name="T81" fmla="*/ 727711 h 389"/>
                <a:gd name="T82" fmla="*/ 106680 w 423"/>
                <a:gd name="T83" fmla="*/ 741046 h 389"/>
                <a:gd name="T84" fmla="*/ 106680 w 423"/>
                <a:gd name="T85" fmla="*/ 636271 h 389"/>
                <a:gd name="T86" fmla="*/ 78105 w 423"/>
                <a:gd name="T87" fmla="*/ 626746 h 389"/>
                <a:gd name="T88" fmla="*/ 55245 w 423"/>
                <a:gd name="T89" fmla="*/ 636271 h 389"/>
                <a:gd name="T90" fmla="*/ 47625 w 423"/>
                <a:gd name="T91" fmla="*/ 636271 h 389"/>
                <a:gd name="T92" fmla="*/ 24765 w 423"/>
                <a:gd name="T93" fmla="*/ 617221 h 389"/>
                <a:gd name="T94" fmla="*/ 28575 w 423"/>
                <a:gd name="T95" fmla="*/ 255270 h 389"/>
                <a:gd name="T96" fmla="*/ 0 w 423"/>
                <a:gd name="T97" fmla="*/ 30480 h 38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23" h="389" extrusionOk="0">
                  <a:moveTo>
                    <a:pt x="0" y="16"/>
                  </a:moveTo>
                  <a:lnTo>
                    <a:pt x="380" y="0"/>
                  </a:lnTo>
                  <a:lnTo>
                    <a:pt x="380" y="4"/>
                  </a:lnTo>
                  <a:lnTo>
                    <a:pt x="387" y="9"/>
                  </a:lnTo>
                  <a:lnTo>
                    <a:pt x="390" y="19"/>
                  </a:lnTo>
                  <a:lnTo>
                    <a:pt x="390" y="28"/>
                  </a:lnTo>
                  <a:lnTo>
                    <a:pt x="378" y="38"/>
                  </a:lnTo>
                  <a:lnTo>
                    <a:pt x="368" y="48"/>
                  </a:lnTo>
                  <a:lnTo>
                    <a:pt x="366" y="57"/>
                  </a:lnTo>
                  <a:lnTo>
                    <a:pt x="423" y="53"/>
                  </a:lnTo>
                  <a:lnTo>
                    <a:pt x="421" y="57"/>
                  </a:lnTo>
                  <a:lnTo>
                    <a:pt x="423" y="62"/>
                  </a:lnTo>
                  <a:lnTo>
                    <a:pt x="418" y="72"/>
                  </a:lnTo>
                  <a:lnTo>
                    <a:pt x="409" y="84"/>
                  </a:lnTo>
                  <a:lnTo>
                    <a:pt x="404" y="105"/>
                  </a:lnTo>
                  <a:lnTo>
                    <a:pt x="392" y="120"/>
                  </a:lnTo>
                  <a:lnTo>
                    <a:pt x="394" y="134"/>
                  </a:lnTo>
                  <a:lnTo>
                    <a:pt x="394" y="153"/>
                  </a:lnTo>
                  <a:lnTo>
                    <a:pt x="390" y="153"/>
                  </a:lnTo>
                  <a:lnTo>
                    <a:pt x="382" y="163"/>
                  </a:lnTo>
                  <a:lnTo>
                    <a:pt x="380" y="168"/>
                  </a:lnTo>
                  <a:lnTo>
                    <a:pt x="363" y="185"/>
                  </a:lnTo>
                  <a:lnTo>
                    <a:pt x="358" y="199"/>
                  </a:lnTo>
                  <a:lnTo>
                    <a:pt x="358" y="218"/>
                  </a:lnTo>
                  <a:lnTo>
                    <a:pt x="356" y="228"/>
                  </a:lnTo>
                  <a:lnTo>
                    <a:pt x="342" y="238"/>
                  </a:lnTo>
                  <a:lnTo>
                    <a:pt x="330" y="252"/>
                  </a:lnTo>
                  <a:lnTo>
                    <a:pt x="327" y="257"/>
                  </a:lnTo>
                  <a:lnTo>
                    <a:pt x="327" y="271"/>
                  </a:lnTo>
                  <a:lnTo>
                    <a:pt x="317" y="281"/>
                  </a:lnTo>
                  <a:lnTo>
                    <a:pt x="317" y="290"/>
                  </a:lnTo>
                  <a:lnTo>
                    <a:pt x="313" y="305"/>
                  </a:lnTo>
                  <a:lnTo>
                    <a:pt x="303" y="319"/>
                  </a:lnTo>
                  <a:lnTo>
                    <a:pt x="308" y="336"/>
                  </a:lnTo>
                  <a:lnTo>
                    <a:pt x="315" y="346"/>
                  </a:lnTo>
                  <a:lnTo>
                    <a:pt x="317" y="355"/>
                  </a:lnTo>
                  <a:lnTo>
                    <a:pt x="320" y="360"/>
                  </a:lnTo>
                  <a:lnTo>
                    <a:pt x="320" y="363"/>
                  </a:lnTo>
                  <a:lnTo>
                    <a:pt x="315" y="367"/>
                  </a:lnTo>
                  <a:lnTo>
                    <a:pt x="313" y="377"/>
                  </a:lnTo>
                  <a:lnTo>
                    <a:pt x="313" y="382"/>
                  </a:lnTo>
                  <a:lnTo>
                    <a:pt x="56" y="389"/>
                  </a:lnTo>
                  <a:lnTo>
                    <a:pt x="56" y="334"/>
                  </a:lnTo>
                  <a:lnTo>
                    <a:pt x="41" y="329"/>
                  </a:lnTo>
                  <a:lnTo>
                    <a:pt x="29" y="334"/>
                  </a:lnTo>
                  <a:lnTo>
                    <a:pt x="25" y="334"/>
                  </a:lnTo>
                  <a:lnTo>
                    <a:pt x="13" y="324"/>
                  </a:lnTo>
                  <a:lnTo>
                    <a:pt x="15" y="1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922" name="Google Shape;150;p14">
              <a:extLst>
                <a:ext uri="{FF2B5EF4-FFF2-40B4-BE49-F238E27FC236}">
                  <a16:creationId xmlns:a16="http://schemas.microsoft.com/office/drawing/2014/main" id="{A98BB7D5-312E-0648-8DF0-B0443F684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7646" y="5958840"/>
              <a:ext cx="918210" cy="800100"/>
            </a:xfrm>
            <a:custGeom>
              <a:avLst/>
              <a:gdLst>
                <a:gd name="T0" fmla="*/ 489585 w 482"/>
                <a:gd name="T1" fmla="*/ 17145 h 420"/>
                <a:gd name="T2" fmla="*/ 525780 w 482"/>
                <a:gd name="T3" fmla="*/ 118110 h 420"/>
                <a:gd name="T4" fmla="*/ 516255 w 482"/>
                <a:gd name="T5" fmla="*/ 160020 h 420"/>
                <a:gd name="T6" fmla="*/ 466725 w 482"/>
                <a:gd name="T7" fmla="*/ 260985 h 420"/>
                <a:gd name="T8" fmla="*/ 754380 w 482"/>
                <a:gd name="T9" fmla="*/ 398145 h 420"/>
                <a:gd name="T10" fmla="*/ 754380 w 482"/>
                <a:gd name="T11" fmla="*/ 485775 h 420"/>
                <a:gd name="T12" fmla="*/ 750570 w 482"/>
                <a:gd name="T13" fmla="*/ 544830 h 420"/>
                <a:gd name="T14" fmla="*/ 685800 w 482"/>
                <a:gd name="T15" fmla="*/ 531495 h 420"/>
                <a:gd name="T16" fmla="*/ 666750 w 482"/>
                <a:gd name="T17" fmla="*/ 590550 h 420"/>
                <a:gd name="T18" fmla="*/ 735330 w 482"/>
                <a:gd name="T19" fmla="*/ 577215 h 420"/>
                <a:gd name="T20" fmla="*/ 781050 w 482"/>
                <a:gd name="T21" fmla="*/ 571500 h 420"/>
                <a:gd name="T22" fmla="*/ 763905 w 482"/>
                <a:gd name="T23" fmla="*/ 594360 h 420"/>
                <a:gd name="T24" fmla="*/ 790575 w 482"/>
                <a:gd name="T25" fmla="*/ 617220 h 420"/>
                <a:gd name="T26" fmla="*/ 849630 w 482"/>
                <a:gd name="T27" fmla="*/ 571500 h 420"/>
                <a:gd name="T28" fmla="*/ 878205 w 482"/>
                <a:gd name="T29" fmla="*/ 577215 h 420"/>
                <a:gd name="T30" fmla="*/ 872490 w 482"/>
                <a:gd name="T31" fmla="*/ 607695 h 420"/>
                <a:gd name="T32" fmla="*/ 803910 w 482"/>
                <a:gd name="T33" fmla="*/ 672465 h 420"/>
                <a:gd name="T34" fmla="*/ 849630 w 482"/>
                <a:gd name="T35" fmla="*/ 727710 h 420"/>
                <a:gd name="T36" fmla="*/ 914400 w 482"/>
                <a:gd name="T37" fmla="*/ 777240 h 420"/>
                <a:gd name="T38" fmla="*/ 849630 w 482"/>
                <a:gd name="T39" fmla="*/ 763905 h 420"/>
                <a:gd name="T40" fmla="*/ 763905 w 482"/>
                <a:gd name="T41" fmla="*/ 714375 h 420"/>
                <a:gd name="T42" fmla="*/ 731520 w 482"/>
                <a:gd name="T43" fmla="*/ 750570 h 420"/>
                <a:gd name="T44" fmla="*/ 708660 w 482"/>
                <a:gd name="T45" fmla="*/ 782955 h 420"/>
                <a:gd name="T46" fmla="*/ 676275 w 482"/>
                <a:gd name="T47" fmla="*/ 754380 h 420"/>
                <a:gd name="T48" fmla="*/ 640080 w 482"/>
                <a:gd name="T49" fmla="*/ 754380 h 420"/>
                <a:gd name="T50" fmla="*/ 581025 w 482"/>
                <a:gd name="T51" fmla="*/ 777240 h 420"/>
                <a:gd name="T52" fmla="*/ 483870 w 482"/>
                <a:gd name="T53" fmla="*/ 714375 h 420"/>
                <a:gd name="T54" fmla="*/ 443865 w 482"/>
                <a:gd name="T55" fmla="*/ 685800 h 420"/>
                <a:gd name="T56" fmla="*/ 443865 w 482"/>
                <a:gd name="T57" fmla="*/ 672465 h 420"/>
                <a:gd name="T58" fmla="*/ 405765 w 482"/>
                <a:gd name="T59" fmla="*/ 668655 h 420"/>
                <a:gd name="T60" fmla="*/ 388620 w 482"/>
                <a:gd name="T61" fmla="*/ 649605 h 420"/>
                <a:gd name="T62" fmla="*/ 365760 w 482"/>
                <a:gd name="T63" fmla="*/ 704850 h 420"/>
                <a:gd name="T64" fmla="*/ 169545 w 482"/>
                <a:gd name="T65" fmla="*/ 672465 h 420"/>
                <a:gd name="T66" fmla="*/ 36195 w 482"/>
                <a:gd name="T67" fmla="*/ 668655 h 420"/>
                <a:gd name="T68" fmla="*/ 59055 w 482"/>
                <a:gd name="T69" fmla="*/ 636270 h 420"/>
                <a:gd name="T70" fmla="*/ 62865 w 482"/>
                <a:gd name="T71" fmla="*/ 558165 h 420"/>
                <a:gd name="T72" fmla="*/ 68580 w 482"/>
                <a:gd name="T73" fmla="*/ 508635 h 420"/>
                <a:gd name="T74" fmla="*/ 95250 w 482"/>
                <a:gd name="T75" fmla="*/ 443865 h 420"/>
                <a:gd name="T76" fmla="*/ 78105 w 482"/>
                <a:gd name="T77" fmla="*/ 365760 h 420"/>
                <a:gd name="T78" fmla="*/ 68580 w 482"/>
                <a:gd name="T79" fmla="*/ 342900 h 420"/>
                <a:gd name="T80" fmla="*/ 40005 w 482"/>
                <a:gd name="T81" fmla="*/ 306705 h 420"/>
                <a:gd name="T82" fmla="*/ 9525 w 482"/>
                <a:gd name="T83" fmla="*/ 232410 h 42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82" h="420" extrusionOk="0">
                  <a:moveTo>
                    <a:pt x="0" y="7"/>
                  </a:moveTo>
                  <a:lnTo>
                    <a:pt x="257" y="0"/>
                  </a:lnTo>
                  <a:lnTo>
                    <a:pt x="257" y="9"/>
                  </a:lnTo>
                  <a:lnTo>
                    <a:pt x="269" y="31"/>
                  </a:lnTo>
                  <a:lnTo>
                    <a:pt x="271" y="50"/>
                  </a:lnTo>
                  <a:lnTo>
                    <a:pt x="276" y="62"/>
                  </a:lnTo>
                  <a:lnTo>
                    <a:pt x="281" y="67"/>
                  </a:lnTo>
                  <a:lnTo>
                    <a:pt x="281" y="79"/>
                  </a:lnTo>
                  <a:lnTo>
                    <a:pt x="271" y="84"/>
                  </a:lnTo>
                  <a:lnTo>
                    <a:pt x="266" y="89"/>
                  </a:lnTo>
                  <a:lnTo>
                    <a:pt x="261" y="110"/>
                  </a:lnTo>
                  <a:lnTo>
                    <a:pt x="245" y="137"/>
                  </a:lnTo>
                  <a:lnTo>
                    <a:pt x="230" y="182"/>
                  </a:lnTo>
                  <a:lnTo>
                    <a:pt x="228" y="216"/>
                  </a:lnTo>
                  <a:lnTo>
                    <a:pt x="396" y="209"/>
                  </a:lnTo>
                  <a:lnTo>
                    <a:pt x="401" y="214"/>
                  </a:lnTo>
                  <a:lnTo>
                    <a:pt x="396" y="231"/>
                  </a:lnTo>
                  <a:lnTo>
                    <a:pt x="396" y="255"/>
                  </a:lnTo>
                  <a:lnTo>
                    <a:pt x="415" y="271"/>
                  </a:lnTo>
                  <a:lnTo>
                    <a:pt x="418" y="291"/>
                  </a:lnTo>
                  <a:lnTo>
                    <a:pt x="394" y="286"/>
                  </a:lnTo>
                  <a:lnTo>
                    <a:pt x="372" y="276"/>
                  </a:lnTo>
                  <a:lnTo>
                    <a:pt x="367" y="276"/>
                  </a:lnTo>
                  <a:lnTo>
                    <a:pt x="360" y="279"/>
                  </a:lnTo>
                  <a:lnTo>
                    <a:pt x="346" y="293"/>
                  </a:lnTo>
                  <a:lnTo>
                    <a:pt x="343" y="300"/>
                  </a:lnTo>
                  <a:lnTo>
                    <a:pt x="350" y="310"/>
                  </a:lnTo>
                  <a:lnTo>
                    <a:pt x="360" y="312"/>
                  </a:lnTo>
                  <a:lnTo>
                    <a:pt x="377" y="310"/>
                  </a:lnTo>
                  <a:lnTo>
                    <a:pt x="386" y="303"/>
                  </a:lnTo>
                  <a:lnTo>
                    <a:pt x="394" y="300"/>
                  </a:lnTo>
                  <a:lnTo>
                    <a:pt x="406" y="300"/>
                  </a:lnTo>
                  <a:lnTo>
                    <a:pt x="410" y="300"/>
                  </a:lnTo>
                  <a:lnTo>
                    <a:pt x="410" y="303"/>
                  </a:lnTo>
                  <a:lnTo>
                    <a:pt x="408" y="307"/>
                  </a:lnTo>
                  <a:lnTo>
                    <a:pt x="401" y="312"/>
                  </a:lnTo>
                  <a:lnTo>
                    <a:pt x="403" y="319"/>
                  </a:lnTo>
                  <a:lnTo>
                    <a:pt x="410" y="324"/>
                  </a:lnTo>
                  <a:lnTo>
                    <a:pt x="415" y="324"/>
                  </a:lnTo>
                  <a:lnTo>
                    <a:pt x="420" y="322"/>
                  </a:lnTo>
                  <a:lnTo>
                    <a:pt x="427" y="307"/>
                  </a:lnTo>
                  <a:lnTo>
                    <a:pt x="446" y="300"/>
                  </a:lnTo>
                  <a:lnTo>
                    <a:pt x="451" y="298"/>
                  </a:lnTo>
                  <a:lnTo>
                    <a:pt x="456" y="298"/>
                  </a:lnTo>
                  <a:lnTo>
                    <a:pt x="461" y="303"/>
                  </a:lnTo>
                  <a:lnTo>
                    <a:pt x="458" y="310"/>
                  </a:lnTo>
                  <a:lnTo>
                    <a:pt x="461" y="315"/>
                  </a:lnTo>
                  <a:lnTo>
                    <a:pt x="458" y="319"/>
                  </a:lnTo>
                  <a:lnTo>
                    <a:pt x="451" y="327"/>
                  </a:lnTo>
                  <a:lnTo>
                    <a:pt x="437" y="343"/>
                  </a:lnTo>
                  <a:lnTo>
                    <a:pt x="422" y="353"/>
                  </a:lnTo>
                  <a:lnTo>
                    <a:pt x="422" y="363"/>
                  </a:lnTo>
                  <a:lnTo>
                    <a:pt x="427" y="372"/>
                  </a:lnTo>
                  <a:lnTo>
                    <a:pt x="446" y="382"/>
                  </a:lnTo>
                  <a:lnTo>
                    <a:pt x="478" y="394"/>
                  </a:lnTo>
                  <a:lnTo>
                    <a:pt x="482" y="401"/>
                  </a:lnTo>
                  <a:lnTo>
                    <a:pt x="480" y="408"/>
                  </a:lnTo>
                  <a:lnTo>
                    <a:pt x="473" y="411"/>
                  </a:lnTo>
                  <a:lnTo>
                    <a:pt x="449" y="420"/>
                  </a:lnTo>
                  <a:lnTo>
                    <a:pt x="446" y="401"/>
                  </a:lnTo>
                  <a:lnTo>
                    <a:pt x="432" y="394"/>
                  </a:lnTo>
                  <a:lnTo>
                    <a:pt x="403" y="382"/>
                  </a:lnTo>
                  <a:lnTo>
                    <a:pt x="401" y="375"/>
                  </a:lnTo>
                  <a:lnTo>
                    <a:pt x="396" y="370"/>
                  </a:lnTo>
                  <a:lnTo>
                    <a:pt x="386" y="375"/>
                  </a:lnTo>
                  <a:lnTo>
                    <a:pt x="384" y="394"/>
                  </a:lnTo>
                  <a:lnTo>
                    <a:pt x="386" y="396"/>
                  </a:lnTo>
                  <a:lnTo>
                    <a:pt x="386" y="401"/>
                  </a:lnTo>
                  <a:lnTo>
                    <a:pt x="372" y="411"/>
                  </a:lnTo>
                  <a:lnTo>
                    <a:pt x="367" y="408"/>
                  </a:lnTo>
                  <a:lnTo>
                    <a:pt x="360" y="399"/>
                  </a:lnTo>
                  <a:lnTo>
                    <a:pt x="355" y="396"/>
                  </a:lnTo>
                  <a:lnTo>
                    <a:pt x="346" y="401"/>
                  </a:lnTo>
                  <a:lnTo>
                    <a:pt x="341" y="396"/>
                  </a:lnTo>
                  <a:lnTo>
                    <a:pt x="336" y="396"/>
                  </a:lnTo>
                  <a:lnTo>
                    <a:pt x="324" y="411"/>
                  </a:lnTo>
                  <a:lnTo>
                    <a:pt x="310" y="411"/>
                  </a:lnTo>
                  <a:lnTo>
                    <a:pt x="305" y="408"/>
                  </a:lnTo>
                  <a:lnTo>
                    <a:pt x="290" y="406"/>
                  </a:lnTo>
                  <a:lnTo>
                    <a:pt x="266" y="377"/>
                  </a:lnTo>
                  <a:lnTo>
                    <a:pt x="254" y="375"/>
                  </a:lnTo>
                  <a:lnTo>
                    <a:pt x="242" y="370"/>
                  </a:lnTo>
                  <a:lnTo>
                    <a:pt x="237" y="360"/>
                  </a:lnTo>
                  <a:lnTo>
                    <a:pt x="233" y="360"/>
                  </a:lnTo>
                  <a:lnTo>
                    <a:pt x="233" y="358"/>
                  </a:lnTo>
                  <a:lnTo>
                    <a:pt x="230" y="358"/>
                  </a:lnTo>
                  <a:lnTo>
                    <a:pt x="233" y="353"/>
                  </a:lnTo>
                  <a:lnTo>
                    <a:pt x="228" y="351"/>
                  </a:lnTo>
                  <a:lnTo>
                    <a:pt x="223" y="353"/>
                  </a:lnTo>
                  <a:lnTo>
                    <a:pt x="213" y="351"/>
                  </a:lnTo>
                  <a:lnTo>
                    <a:pt x="211" y="348"/>
                  </a:lnTo>
                  <a:lnTo>
                    <a:pt x="209" y="341"/>
                  </a:lnTo>
                  <a:lnTo>
                    <a:pt x="204" y="341"/>
                  </a:lnTo>
                  <a:lnTo>
                    <a:pt x="187" y="358"/>
                  </a:lnTo>
                  <a:lnTo>
                    <a:pt x="194" y="368"/>
                  </a:lnTo>
                  <a:lnTo>
                    <a:pt x="192" y="370"/>
                  </a:lnTo>
                  <a:lnTo>
                    <a:pt x="163" y="372"/>
                  </a:lnTo>
                  <a:lnTo>
                    <a:pt x="115" y="363"/>
                  </a:lnTo>
                  <a:lnTo>
                    <a:pt x="89" y="353"/>
                  </a:lnTo>
                  <a:lnTo>
                    <a:pt x="24" y="360"/>
                  </a:lnTo>
                  <a:lnTo>
                    <a:pt x="21" y="358"/>
                  </a:lnTo>
                  <a:lnTo>
                    <a:pt x="19" y="351"/>
                  </a:lnTo>
                  <a:lnTo>
                    <a:pt x="21" y="346"/>
                  </a:lnTo>
                  <a:lnTo>
                    <a:pt x="24" y="341"/>
                  </a:lnTo>
                  <a:lnTo>
                    <a:pt x="31" y="334"/>
                  </a:lnTo>
                  <a:lnTo>
                    <a:pt x="38" y="310"/>
                  </a:lnTo>
                  <a:lnTo>
                    <a:pt x="33" y="300"/>
                  </a:lnTo>
                  <a:lnTo>
                    <a:pt x="33" y="293"/>
                  </a:lnTo>
                  <a:lnTo>
                    <a:pt x="33" y="288"/>
                  </a:lnTo>
                  <a:lnTo>
                    <a:pt x="33" y="281"/>
                  </a:lnTo>
                  <a:lnTo>
                    <a:pt x="36" y="267"/>
                  </a:lnTo>
                  <a:lnTo>
                    <a:pt x="43" y="262"/>
                  </a:lnTo>
                  <a:lnTo>
                    <a:pt x="48" y="252"/>
                  </a:lnTo>
                  <a:lnTo>
                    <a:pt x="50" y="233"/>
                  </a:lnTo>
                  <a:lnTo>
                    <a:pt x="50" y="221"/>
                  </a:lnTo>
                  <a:lnTo>
                    <a:pt x="48" y="204"/>
                  </a:lnTo>
                  <a:lnTo>
                    <a:pt x="41" y="192"/>
                  </a:lnTo>
                  <a:lnTo>
                    <a:pt x="36" y="190"/>
                  </a:lnTo>
                  <a:lnTo>
                    <a:pt x="38" y="182"/>
                  </a:lnTo>
                  <a:lnTo>
                    <a:pt x="36" y="180"/>
                  </a:lnTo>
                  <a:lnTo>
                    <a:pt x="31" y="168"/>
                  </a:lnTo>
                  <a:lnTo>
                    <a:pt x="24" y="163"/>
                  </a:lnTo>
                  <a:lnTo>
                    <a:pt x="21" y="161"/>
                  </a:lnTo>
                  <a:lnTo>
                    <a:pt x="26" y="149"/>
                  </a:lnTo>
                  <a:lnTo>
                    <a:pt x="19" y="134"/>
                  </a:lnTo>
                  <a:lnTo>
                    <a:pt x="5" y="122"/>
                  </a:lnTo>
                  <a:lnTo>
                    <a:pt x="2" y="1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4F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923" name="Google Shape;151;p14">
              <a:extLst>
                <a:ext uri="{FF2B5EF4-FFF2-40B4-BE49-F238E27FC236}">
                  <a16:creationId xmlns:a16="http://schemas.microsoft.com/office/drawing/2014/main" id="{1EE0A8B9-54C6-9C4A-A201-19FC2F605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4276" y="4396740"/>
              <a:ext cx="1083944" cy="942976"/>
            </a:xfrm>
            <a:custGeom>
              <a:avLst/>
              <a:gdLst>
                <a:gd name="T0" fmla="*/ 910589 w 569"/>
                <a:gd name="T1" fmla="*/ 834391 h 495"/>
                <a:gd name="T2" fmla="*/ 923924 w 569"/>
                <a:gd name="T3" fmla="*/ 851536 h 495"/>
                <a:gd name="T4" fmla="*/ 929639 w 569"/>
                <a:gd name="T5" fmla="*/ 887731 h 495"/>
                <a:gd name="T6" fmla="*/ 887729 w 569"/>
                <a:gd name="T7" fmla="*/ 925831 h 495"/>
                <a:gd name="T8" fmla="*/ 992504 w 569"/>
                <a:gd name="T9" fmla="*/ 935356 h 495"/>
                <a:gd name="T10" fmla="*/ 998219 w 569"/>
                <a:gd name="T11" fmla="*/ 893446 h 495"/>
                <a:gd name="T12" fmla="*/ 1021079 w 569"/>
                <a:gd name="T13" fmla="*/ 828676 h 495"/>
                <a:gd name="T14" fmla="*/ 1051559 w 569"/>
                <a:gd name="T15" fmla="*/ 805816 h 495"/>
                <a:gd name="T16" fmla="*/ 1066799 w 569"/>
                <a:gd name="T17" fmla="*/ 802006 h 495"/>
                <a:gd name="T18" fmla="*/ 1080134 w 569"/>
                <a:gd name="T19" fmla="*/ 733426 h 495"/>
                <a:gd name="T20" fmla="*/ 1066799 w 569"/>
                <a:gd name="T21" fmla="*/ 723901 h 495"/>
                <a:gd name="T22" fmla="*/ 1057274 w 569"/>
                <a:gd name="T23" fmla="*/ 714376 h 495"/>
                <a:gd name="T24" fmla="*/ 1047749 w 569"/>
                <a:gd name="T25" fmla="*/ 723901 h 495"/>
                <a:gd name="T26" fmla="*/ 1005839 w 569"/>
                <a:gd name="T27" fmla="*/ 668656 h 495"/>
                <a:gd name="T28" fmla="*/ 1021079 w 569"/>
                <a:gd name="T29" fmla="*/ 651511 h 495"/>
                <a:gd name="T30" fmla="*/ 1005839 w 569"/>
                <a:gd name="T31" fmla="*/ 622936 h 495"/>
                <a:gd name="T32" fmla="*/ 952499 w 569"/>
                <a:gd name="T33" fmla="*/ 550546 h 495"/>
                <a:gd name="T34" fmla="*/ 883919 w 569"/>
                <a:gd name="T35" fmla="*/ 512446 h 495"/>
                <a:gd name="T36" fmla="*/ 845819 w 569"/>
                <a:gd name="T37" fmla="*/ 462915 h 495"/>
                <a:gd name="T38" fmla="*/ 883919 w 569"/>
                <a:gd name="T39" fmla="*/ 417195 h 495"/>
                <a:gd name="T40" fmla="*/ 887729 w 569"/>
                <a:gd name="T41" fmla="*/ 361950 h 495"/>
                <a:gd name="T42" fmla="*/ 842009 w 569"/>
                <a:gd name="T43" fmla="*/ 329565 h 495"/>
                <a:gd name="T44" fmla="*/ 815339 w 569"/>
                <a:gd name="T45" fmla="*/ 348615 h 495"/>
                <a:gd name="T46" fmla="*/ 777239 w 569"/>
                <a:gd name="T47" fmla="*/ 270510 h 495"/>
                <a:gd name="T48" fmla="*/ 718184 w 569"/>
                <a:gd name="T49" fmla="*/ 220980 h 495"/>
                <a:gd name="T50" fmla="*/ 668654 w 569"/>
                <a:gd name="T51" fmla="*/ 152400 h 495"/>
                <a:gd name="T52" fmla="*/ 653414 w 569"/>
                <a:gd name="T53" fmla="*/ 78105 h 495"/>
                <a:gd name="T54" fmla="*/ 662939 w 569"/>
                <a:gd name="T55" fmla="*/ 51435 h 495"/>
                <a:gd name="T56" fmla="*/ 0 w 569"/>
                <a:gd name="T57" fmla="*/ 22860 h 495"/>
                <a:gd name="T58" fmla="*/ 26670 w 569"/>
                <a:gd name="T59" fmla="*/ 55245 h 495"/>
                <a:gd name="T60" fmla="*/ 55245 w 569"/>
                <a:gd name="T61" fmla="*/ 110490 h 495"/>
                <a:gd name="T62" fmla="*/ 59055 w 569"/>
                <a:gd name="T63" fmla="*/ 137160 h 495"/>
                <a:gd name="T64" fmla="*/ 127635 w 569"/>
                <a:gd name="T65" fmla="*/ 192405 h 495"/>
                <a:gd name="T66" fmla="*/ 100965 w 569"/>
                <a:gd name="T67" fmla="*/ 247650 h 495"/>
                <a:gd name="T68" fmla="*/ 133350 w 569"/>
                <a:gd name="T69" fmla="*/ 266700 h 495"/>
                <a:gd name="T70" fmla="*/ 156210 w 569"/>
                <a:gd name="T71" fmla="*/ 312420 h 495"/>
                <a:gd name="T72" fmla="*/ 179070 w 569"/>
                <a:gd name="T73" fmla="*/ 320040 h 495"/>
                <a:gd name="T74" fmla="*/ 186690 w 569"/>
                <a:gd name="T75" fmla="*/ 864871 h 49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69" h="495" extrusionOk="0">
                  <a:moveTo>
                    <a:pt x="98" y="454"/>
                  </a:moveTo>
                  <a:lnTo>
                    <a:pt x="478" y="438"/>
                  </a:lnTo>
                  <a:lnTo>
                    <a:pt x="478" y="442"/>
                  </a:lnTo>
                  <a:lnTo>
                    <a:pt x="485" y="447"/>
                  </a:lnTo>
                  <a:lnTo>
                    <a:pt x="488" y="457"/>
                  </a:lnTo>
                  <a:lnTo>
                    <a:pt x="488" y="466"/>
                  </a:lnTo>
                  <a:lnTo>
                    <a:pt x="476" y="476"/>
                  </a:lnTo>
                  <a:lnTo>
                    <a:pt x="466" y="486"/>
                  </a:lnTo>
                  <a:lnTo>
                    <a:pt x="464" y="495"/>
                  </a:lnTo>
                  <a:lnTo>
                    <a:pt x="521" y="491"/>
                  </a:lnTo>
                  <a:lnTo>
                    <a:pt x="526" y="474"/>
                  </a:lnTo>
                  <a:lnTo>
                    <a:pt x="524" y="469"/>
                  </a:lnTo>
                  <a:lnTo>
                    <a:pt x="528" y="450"/>
                  </a:lnTo>
                  <a:lnTo>
                    <a:pt x="536" y="435"/>
                  </a:lnTo>
                  <a:lnTo>
                    <a:pt x="540" y="428"/>
                  </a:lnTo>
                  <a:lnTo>
                    <a:pt x="552" y="423"/>
                  </a:lnTo>
                  <a:lnTo>
                    <a:pt x="555" y="426"/>
                  </a:lnTo>
                  <a:lnTo>
                    <a:pt x="560" y="421"/>
                  </a:lnTo>
                  <a:lnTo>
                    <a:pt x="569" y="394"/>
                  </a:lnTo>
                  <a:lnTo>
                    <a:pt x="567" y="385"/>
                  </a:lnTo>
                  <a:lnTo>
                    <a:pt x="562" y="380"/>
                  </a:lnTo>
                  <a:lnTo>
                    <a:pt x="560" y="380"/>
                  </a:lnTo>
                  <a:lnTo>
                    <a:pt x="557" y="378"/>
                  </a:lnTo>
                  <a:lnTo>
                    <a:pt x="555" y="375"/>
                  </a:lnTo>
                  <a:lnTo>
                    <a:pt x="550" y="375"/>
                  </a:lnTo>
                  <a:lnTo>
                    <a:pt x="550" y="380"/>
                  </a:lnTo>
                  <a:lnTo>
                    <a:pt x="545" y="380"/>
                  </a:lnTo>
                  <a:lnTo>
                    <a:pt x="528" y="351"/>
                  </a:lnTo>
                  <a:lnTo>
                    <a:pt x="528" y="346"/>
                  </a:lnTo>
                  <a:lnTo>
                    <a:pt x="536" y="342"/>
                  </a:lnTo>
                  <a:lnTo>
                    <a:pt x="536" y="337"/>
                  </a:lnTo>
                  <a:lnTo>
                    <a:pt x="528" y="327"/>
                  </a:lnTo>
                  <a:lnTo>
                    <a:pt x="524" y="308"/>
                  </a:lnTo>
                  <a:lnTo>
                    <a:pt x="500" y="289"/>
                  </a:lnTo>
                  <a:lnTo>
                    <a:pt x="488" y="284"/>
                  </a:lnTo>
                  <a:lnTo>
                    <a:pt x="464" y="269"/>
                  </a:lnTo>
                  <a:lnTo>
                    <a:pt x="449" y="255"/>
                  </a:lnTo>
                  <a:lnTo>
                    <a:pt x="444" y="243"/>
                  </a:lnTo>
                  <a:lnTo>
                    <a:pt x="447" y="236"/>
                  </a:lnTo>
                  <a:lnTo>
                    <a:pt x="464" y="219"/>
                  </a:lnTo>
                  <a:lnTo>
                    <a:pt x="461" y="202"/>
                  </a:lnTo>
                  <a:lnTo>
                    <a:pt x="466" y="190"/>
                  </a:lnTo>
                  <a:lnTo>
                    <a:pt x="461" y="183"/>
                  </a:lnTo>
                  <a:lnTo>
                    <a:pt x="442" y="173"/>
                  </a:lnTo>
                  <a:lnTo>
                    <a:pt x="435" y="176"/>
                  </a:lnTo>
                  <a:lnTo>
                    <a:pt x="428" y="183"/>
                  </a:lnTo>
                  <a:lnTo>
                    <a:pt x="423" y="180"/>
                  </a:lnTo>
                  <a:lnTo>
                    <a:pt x="408" y="142"/>
                  </a:lnTo>
                  <a:lnTo>
                    <a:pt x="401" y="135"/>
                  </a:lnTo>
                  <a:lnTo>
                    <a:pt x="377" y="116"/>
                  </a:lnTo>
                  <a:lnTo>
                    <a:pt x="353" y="87"/>
                  </a:lnTo>
                  <a:lnTo>
                    <a:pt x="351" y="80"/>
                  </a:lnTo>
                  <a:lnTo>
                    <a:pt x="346" y="63"/>
                  </a:lnTo>
                  <a:lnTo>
                    <a:pt x="343" y="41"/>
                  </a:lnTo>
                  <a:lnTo>
                    <a:pt x="348" y="29"/>
                  </a:lnTo>
                  <a:lnTo>
                    <a:pt x="348" y="27"/>
                  </a:lnTo>
                  <a:lnTo>
                    <a:pt x="324" y="0"/>
                  </a:lnTo>
                  <a:lnTo>
                    <a:pt x="0" y="12"/>
                  </a:lnTo>
                  <a:lnTo>
                    <a:pt x="5" y="22"/>
                  </a:lnTo>
                  <a:lnTo>
                    <a:pt x="14" y="29"/>
                  </a:lnTo>
                  <a:lnTo>
                    <a:pt x="17" y="43"/>
                  </a:lnTo>
                  <a:lnTo>
                    <a:pt x="29" y="58"/>
                  </a:lnTo>
                  <a:lnTo>
                    <a:pt x="34" y="60"/>
                  </a:lnTo>
                  <a:lnTo>
                    <a:pt x="31" y="72"/>
                  </a:lnTo>
                  <a:lnTo>
                    <a:pt x="31" y="75"/>
                  </a:lnTo>
                  <a:lnTo>
                    <a:pt x="67" y="101"/>
                  </a:lnTo>
                  <a:lnTo>
                    <a:pt x="55" y="116"/>
                  </a:lnTo>
                  <a:lnTo>
                    <a:pt x="53" y="130"/>
                  </a:lnTo>
                  <a:lnTo>
                    <a:pt x="60" y="135"/>
                  </a:lnTo>
                  <a:lnTo>
                    <a:pt x="70" y="140"/>
                  </a:lnTo>
                  <a:lnTo>
                    <a:pt x="74" y="159"/>
                  </a:lnTo>
                  <a:lnTo>
                    <a:pt x="82" y="164"/>
                  </a:lnTo>
                  <a:lnTo>
                    <a:pt x="91" y="166"/>
                  </a:lnTo>
                  <a:lnTo>
                    <a:pt x="94" y="168"/>
                  </a:lnTo>
                  <a:lnTo>
                    <a:pt x="96" y="402"/>
                  </a:lnTo>
                  <a:lnTo>
                    <a:pt x="98" y="454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924" name="Google Shape;152;p14">
              <a:extLst>
                <a:ext uri="{FF2B5EF4-FFF2-40B4-BE49-F238E27FC236}">
                  <a16:creationId xmlns:a16="http://schemas.microsoft.com/office/drawing/2014/main" id="{D812CDD4-A222-0349-A1CB-0D0C5CB74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3796666"/>
              <a:ext cx="979170" cy="651510"/>
            </a:xfrm>
            <a:custGeom>
              <a:avLst/>
              <a:gdLst>
                <a:gd name="T0" fmla="*/ 796290 w 514"/>
                <a:gd name="T1" fmla="*/ 0 h 342"/>
                <a:gd name="T2" fmla="*/ 819150 w 514"/>
                <a:gd name="T3" fmla="*/ 45720 h 342"/>
                <a:gd name="T4" fmla="*/ 805815 w 514"/>
                <a:gd name="T5" fmla="*/ 78105 h 342"/>
                <a:gd name="T6" fmla="*/ 828675 w 514"/>
                <a:gd name="T7" fmla="*/ 156210 h 342"/>
                <a:gd name="T8" fmla="*/ 893445 w 514"/>
                <a:gd name="T9" fmla="*/ 188595 h 342"/>
                <a:gd name="T10" fmla="*/ 901065 w 514"/>
                <a:gd name="T11" fmla="*/ 215265 h 342"/>
                <a:gd name="T12" fmla="*/ 939165 w 514"/>
                <a:gd name="T13" fmla="*/ 257175 h 342"/>
                <a:gd name="T14" fmla="*/ 979170 w 514"/>
                <a:gd name="T15" fmla="*/ 312420 h 342"/>
                <a:gd name="T16" fmla="*/ 965835 w 514"/>
                <a:gd name="T17" fmla="*/ 348615 h 342"/>
                <a:gd name="T18" fmla="*/ 956310 w 514"/>
                <a:gd name="T19" fmla="*/ 375285 h 342"/>
                <a:gd name="T20" fmla="*/ 901065 w 514"/>
                <a:gd name="T21" fmla="*/ 413385 h 342"/>
                <a:gd name="T22" fmla="*/ 864870 w 514"/>
                <a:gd name="T23" fmla="*/ 422910 h 342"/>
                <a:gd name="T24" fmla="*/ 838200 w 514"/>
                <a:gd name="T25" fmla="*/ 453390 h 342"/>
                <a:gd name="T26" fmla="*/ 861060 w 514"/>
                <a:gd name="T27" fmla="*/ 491490 h 342"/>
                <a:gd name="T28" fmla="*/ 861060 w 514"/>
                <a:gd name="T29" fmla="*/ 531495 h 342"/>
                <a:gd name="T30" fmla="*/ 815340 w 514"/>
                <a:gd name="T31" fmla="*/ 600075 h 342"/>
                <a:gd name="T32" fmla="*/ 805815 w 514"/>
                <a:gd name="T33" fmla="*/ 632460 h 342"/>
                <a:gd name="T34" fmla="*/ 750570 w 514"/>
                <a:gd name="T35" fmla="*/ 600075 h 342"/>
                <a:gd name="T36" fmla="*/ 123825 w 514"/>
                <a:gd name="T37" fmla="*/ 613410 h 342"/>
                <a:gd name="T38" fmla="*/ 123825 w 514"/>
                <a:gd name="T39" fmla="*/ 573405 h 342"/>
                <a:gd name="T40" fmla="*/ 110490 w 514"/>
                <a:gd name="T41" fmla="*/ 541020 h 342"/>
                <a:gd name="T42" fmla="*/ 114300 w 514"/>
                <a:gd name="T43" fmla="*/ 508635 h 342"/>
                <a:gd name="T44" fmla="*/ 97155 w 514"/>
                <a:gd name="T45" fmla="*/ 468630 h 342"/>
                <a:gd name="T46" fmla="*/ 97155 w 514"/>
                <a:gd name="T47" fmla="*/ 430530 h 342"/>
                <a:gd name="T48" fmla="*/ 68580 w 514"/>
                <a:gd name="T49" fmla="*/ 398145 h 342"/>
                <a:gd name="T50" fmla="*/ 60960 w 514"/>
                <a:gd name="T51" fmla="*/ 367665 h 342"/>
                <a:gd name="T52" fmla="*/ 32385 w 514"/>
                <a:gd name="T53" fmla="*/ 321945 h 342"/>
                <a:gd name="T54" fmla="*/ 41910 w 514"/>
                <a:gd name="T55" fmla="*/ 276225 h 342"/>
                <a:gd name="T56" fmla="*/ 22860 w 514"/>
                <a:gd name="T57" fmla="*/ 243840 h 342"/>
                <a:gd name="T58" fmla="*/ 19050 w 514"/>
                <a:gd name="T59" fmla="*/ 215265 h 342"/>
                <a:gd name="T60" fmla="*/ 19050 w 514"/>
                <a:gd name="T61" fmla="*/ 142875 h 342"/>
                <a:gd name="T62" fmla="*/ 28575 w 514"/>
                <a:gd name="T63" fmla="*/ 114300 h 342"/>
                <a:gd name="T64" fmla="*/ 9525 w 514"/>
                <a:gd name="T65" fmla="*/ 74295 h 342"/>
                <a:gd name="T66" fmla="*/ 9525 w 514"/>
                <a:gd name="T67" fmla="*/ 41910 h 342"/>
                <a:gd name="T68" fmla="*/ 19050 w 514"/>
                <a:gd name="T69" fmla="*/ 28575 h 34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14" h="342" extrusionOk="0">
                  <a:moveTo>
                    <a:pt x="15" y="15"/>
                  </a:moveTo>
                  <a:lnTo>
                    <a:pt x="418" y="0"/>
                  </a:lnTo>
                  <a:lnTo>
                    <a:pt x="421" y="15"/>
                  </a:lnTo>
                  <a:lnTo>
                    <a:pt x="430" y="24"/>
                  </a:lnTo>
                  <a:lnTo>
                    <a:pt x="430" y="29"/>
                  </a:lnTo>
                  <a:lnTo>
                    <a:pt x="423" y="41"/>
                  </a:lnTo>
                  <a:lnTo>
                    <a:pt x="428" y="53"/>
                  </a:lnTo>
                  <a:lnTo>
                    <a:pt x="435" y="82"/>
                  </a:lnTo>
                  <a:lnTo>
                    <a:pt x="461" y="92"/>
                  </a:lnTo>
                  <a:lnTo>
                    <a:pt x="469" y="99"/>
                  </a:lnTo>
                  <a:lnTo>
                    <a:pt x="471" y="109"/>
                  </a:lnTo>
                  <a:lnTo>
                    <a:pt x="473" y="113"/>
                  </a:lnTo>
                  <a:lnTo>
                    <a:pt x="490" y="125"/>
                  </a:lnTo>
                  <a:lnTo>
                    <a:pt x="493" y="135"/>
                  </a:lnTo>
                  <a:lnTo>
                    <a:pt x="507" y="145"/>
                  </a:lnTo>
                  <a:lnTo>
                    <a:pt x="514" y="164"/>
                  </a:lnTo>
                  <a:lnTo>
                    <a:pt x="512" y="171"/>
                  </a:lnTo>
                  <a:lnTo>
                    <a:pt x="507" y="183"/>
                  </a:lnTo>
                  <a:lnTo>
                    <a:pt x="502" y="188"/>
                  </a:lnTo>
                  <a:lnTo>
                    <a:pt x="502" y="197"/>
                  </a:lnTo>
                  <a:lnTo>
                    <a:pt x="488" y="214"/>
                  </a:lnTo>
                  <a:lnTo>
                    <a:pt x="473" y="217"/>
                  </a:lnTo>
                  <a:lnTo>
                    <a:pt x="471" y="222"/>
                  </a:lnTo>
                  <a:lnTo>
                    <a:pt x="454" y="222"/>
                  </a:lnTo>
                  <a:lnTo>
                    <a:pt x="447" y="226"/>
                  </a:lnTo>
                  <a:lnTo>
                    <a:pt x="440" y="238"/>
                  </a:lnTo>
                  <a:lnTo>
                    <a:pt x="442" y="248"/>
                  </a:lnTo>
                  <a:lnTo>
                    <a:pt x="452" y="258"/>
                  </a:lnTo>
                  <a:lnTo>
                    <a:pt x="454" y="265"/>
                  </a:lnTo>
                  <a:lnTo>
                    <a:pt x="452" y="279"/>
                  </a:lnTo>
                  <a:lnTo>
                    <a:pt x="440" y="306"/>
                  </a:lnTo>
                  <a:lnTo>
                    <a:pt x="428" y="315"/>
                  </a:lnTo>
                  <a:lnTo>
                    <a:pt x="423" y="322"/>
                  </a:lnTo>
                  <a:lnTo>
                    <a:pt x="423" y="332"/>
                  </a:lnTo>
                  <a:lnTo>
                    <a:pt x="418" y="342"/>
                  </a:lnTo>
                  <a:lnTo>
                    <a:pt x="394" y="315"/>
                  </a:lnTo>
                  <a:lnTo>
                    <a:pt x="70" y="327"/>
                  </a:lnTo>
                  <a:lnTo>
                    <a:pt x="65" y="322"/>
                  </a:lnTo>
                  <a:lnTo>
                    <a:pt x="63" y="310"/>
                  </a:lnTo>
                  <a:lnTo>
                    <a:pt x="65" y="301"/>
                  </a:lnTo>
                  <a:lnTo>
                    <a:pt x="60" y="294"/>
                  </a:lnTo>
                  <a:lnTo>
                    <a:pt x="58" y="284"/>
                  </a:lnTo>
                  <a:lnTo>
                    <a:pt x="63" y="277"/>
                  </a:lnTo>
                  <a:lnTo>
                    <a:pt x="60" y="267"/>
                  </a:lnTo>
                  <a:lnTo>
                    <a:pt x="48" y="262"/>
                  </a:lnTo>
                  <a:lnTo>
                    <a:pt x="51" y="246"/>
                  </a:lnTo>
                  <a:lnTo>
                    <a:pt x="56" y="236"/>
                  </a:lnTo>
                  <a:lnTo>
                    <a:pt x="51" y="226"/>
                  </a:lnTo>
                  <a:lnTo>
                    <a:pt x="41" y="219"/>
                  </a:lnTo>
                  <a:lnTo>
                    <a:pt x="36" y="209"/>
                  </a:lnTo>
                  <a:lnTo>
                    <a:pt x="41" y="202"/>
                  </a:lnTo>
                  <a:lnTo>
                    <a:pt x="32" y="193"/>
                  </a:lnTo>
                  <a:lnTo>
                    <a:pt x="27" y="176"/>
                  </a:lnTo>
                  <a:lnTo>
                    <a:pt x="17" y="169"/>
                  </a:lnTo>
                  <a:lnTo>
                    <a:pt x="22" y="152"/>
                  </a:lnTo>
                  <a:lnTo>
                    <a:pt x="22" y="145"/>
                  </a:lnTo>
                  <a:lnTo>
                    <a:pt x="12" y="137"/>
                  </a:lnTo>
                  <a:lnTo>
                    <a:pt x="12" y="128"/>
                  </a:lnTo>
                  <a:lnTo>
                    <a:pt x="12" y="125"/>
                  </a:lnTo>
                  <a:lnTo>
                    <a:pt x="10" y="113"/>
                  </a:lnTo>
                  <a:lnTo>
                    <a:pt x="0" y="94"/>
                  </a:lnTo>
                  <a:lnTo>
                    <a:pt x="10" y="75"/>
                  </a:lnTo>
                  <a:lnTo>
                    <a:pt x="8" y="65"/>
                  </a:lnTo>
                  <a:lnTo>
                    <a:pt x="15" y="60"/>
                  </a:lnTo>
                  <a:lnTo>
                    <a:pt x="10" y="44"/>
                  </a:lnTo>
                  <a:lnTo>
                    <a:pt x="5" y="39"/>
                  </a:lnTo>
                  <a:lnTo>
                    <a:pt x="10" y="27"/>
                  </a:lnTo>
                  <a:lnTo>
                    <a:pt x="5" y="22"/>
                  </a:lnTo>
                  <a:lnTo>
                    <a:pt x="3" y="15"/>
                  </a:lnTo>
                  <a:lnTo>
                    <a:pt x="10" y="15"/>
                  </a:lnTo>
                  <a:lnTo>
                    <a:pt x="15" y="15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925" name="Google Shape;153;p14">
              <a:extLst>
                <a:ext uri="{FF2B5EF4-FFF2-40B4-BE49-F238E27FC236}">
                  <a16:creationId xmlns:a16="http://schemas.microsoft.com/office/drawing/2014/main" id="{22E9CAA9-02CB-F74A-B9C9-8D4BE2877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4726" y="2625091"/>
              <a:ext cx="1064894" cy="1200150"/>
            </a:xfrm>
            <a:custGeom>
              <a:avLst/>
              <a:gdLst>
                <a:gd name="T0" fmla="*/ 104775 w 559"/>
                <a:gd name="T1" fmla="*/ 828675 h 630"/>
                <a:gd name="T2" fmla="*/ 49530 w 559"/>
                <a:gd name="T3" fmla="*/ 760095 h 630"/>
                <a:gd name="T4" fmla="*/ 85725 w 559"/>
                <a:gd name="T5" fmla="*/ 710565 h 630"/>
                <a:gd name="T6" fmla="*/ 81915 w 559"/>
                <a:gd name="T7" fmla="*/ 664845 h 630"/>
                <a:gd name="T8" fmla="*/ 62865 w 559"/>
                <a:gd name="T9" fmla="*/ 563880 h 630"/>
                <a:gd name="T10" fmla="*/ 59055 w 559"/>
                <a:gd name="T11" fmla="*/ 512445 h 630"/>
                <a:gd name="T12" fmla="*/ 49530 w 559"/>
                <a:gd name="T13" fmla="*/ 388620 h 630"/>
                <a:gd name="T14" fmla="*/ 22860 w 559"/>
                <a:gd name="T15" fmla="*/ 312420 h 630"/>
                <a:gd name="T16" fmla="*/ 7620 w 559"/>
                <a:gd name="T17" fmla="*/ 188595 h 630"/>
                <a:gd name="T18" fmla="*/ 17145 w 559"/>
                <a:gd name="T19" fmla="*/ 137160 h 630"/>
                <a:gd name="T20" fmla="*/ 0 w 559"/>
                <a:gd name="T21" fmla="*/ 74295 h 630"/>
                <a:gd name="T22" fmla="*/ 278130 w 559"/>
                <a:gd name="T23" fmla="*/ 28575 h 630"/>
                <a:gd name="T24" fmla="*/ 300990 w 559"/>
                <a:gd name="T25" fmla="*/ 0 h 630"/>
                <a:gd name="T26" fmla="*/ 333375 w 559"/>
                <a:gd name="T27" fmla="*/ 55245 h 630"/>
                <a:gd name="T28" fmla="*/ 342900 w 559"/>
                <a:gd name="T29" fmla="*/ 114300 h 630"/>
                <a:gd name="T30" fmla="*/ 382905 w 559"/>
                <a:gd name="T31" fmla="*/ 133350 h 630"/>
                <a:gd name="T32" fmla="*/ 411480 w 559"/>
                <a:gd name="T33" fmla="*/ 146685 h 630"/>
                <a:gd name="T34" fmla="*/ 461010 w 559"/>
                <a:gd name="T35" fmla="*/ 146685 h 630"/>
                <a:gd name="T36" fmla="*/ 470535 w 559"/>
                <a:gd name="T37" fmla="*/ 165735 h 630"/>
                <a:gd name="T38" fmla="*/ 520065 w 559"/>
                <a:gd name="T39" fmla="*/ 146685 h 630"/>
                <a:gd name="T40" fmla="*/ 617219 w 559"/>
                <a:gd name="T41" fmla="*/ 156210 h 630"/>
                <a:gd name="T42" fmla="*/ 621029 w 559"/>
                <a:gd name="T43" fmla="*/ 169545 h 630"/>
                <a:gd name="T44" fmla="*/ 640079 w 559"/>
                <a:gd name="T45" fmla="*/ 173355 h 630"/>
                <a:gd name="T46" fmla="*/ 653414 w 559"/>
                <a:gd name="T47" fmla="*/ 211455 h 630"/>
                <a:gd name="T48" fmla="*/ 685799 w 559"/>
                <a:gd name="T49" fmla="*/ 196215 h 630"/>
                <a:gd name="T50" fmla="*/ 708659 w 559"/>
                <a:gd name="T51" fmla="*/ 196215 h 630"/>
                <a:gd name="T52" fmla="*/ 748664 w 559"/>
                <a:gd name="T53" fmla="*/ 224790 h 630"/>
                <a:gd name="T54" fmla="*/ 771524 w 559"/>
                <a:gd name="T55" fmla="*/ 251460 h 630"/>
                <a:gd name="T56" fmla="*/ 813434 w 559"/>
                <a:gd name="T57" fmla="*/ 241935 h 630"/>
                <a:gd name="T58" fmla="*/ 878204 w 559"/>
                <a:gd name="T59" fmla="*/ 211455 h 630"/>
                <a:gd name="T60" fmla="*/ 969644 w 559"/>
                <a:gd name="T61" fmla="*/ 228600 h 630"/>
                <a:gd name="T62" fmla="*/ 992504 w 559"/>
                <a:gd name="T63" fmla="*/ 238125 h 630"/>
                <a:gd name="T64" fmla="*/ 1032509 w 559"/>
                <a:gd name="T65" fmla="*/ 241935 h 630"/>
                <a:gd name="T66" fmla="*/ 1047749 w 559"/>
                <a:gd name="T67" fmla="*/ 260985 h 630"/>
                <a:gd name="T68" fmla="*/ 973454 w 559"/>
                <a:gd name="T69" fmla="*/ 297180 h 630"/>
                <a:gd name="T70" fmla="*/ 931544 w 559"/>
                <a:gd name="T71" fmla="*/ 325755 h 630"/>
                <a:gd name="T72" fmla="*/ 872489 w 559"/>
                <a:gd name="T73" fmla="*/ 358140 h 630"/>
                <a:gd name="T74" fmla="*/ 712469 w 559"/>
                <a:gd name="T75" fmla="*/ 518160 h 630"/>
                <a:gd name="T76" fmla="*/ 689609 w 559"/>
                <a:gd name="T77" fmla="*/ 541020 h 630"/>
                <a:gd name="T78" fmla="*/ 680084 w 559"/>
                <a:gd name="T79" fmla="*/ 664845 h 630"/>
                <a:gd name="T80" fmla="*/ 630554 w 559"/>
                <a:gd name="T81" fmla="*/ 704850 h 630"/>
                <a:gd name="T82" fmla="*/ 621029 w 559"/>
                <a:gd name="T83" fmla="*/ 727710 h 630"/>
                <a:gd name="T84" fmla="*/ 634364 w 559"/>
                <a:gd name="T85" fmla="*/ 769620 h 630"/>
                <a:gd name="T86" fmla="*/ 634364 w 559"/>
                <a:gd name="T87" fmla="*/ 819150 h 630"/>
                <a:gd name="T88" fmla="*/ 634364 w 559"/>
                <a:gd name="T89" fmla="*/ 874395 h 630"/>
                <a:gd name="T90" fmla="*/ 640079 w 559"/>
                <a:gd name="T91" fmla="*/ 939165 h 630"/>
                <a:gd name="T92" fmla="*/ 662939 w 559"/>
                <a:gd name="T93" fmla="*/ 962025 h 630"/>
                <a:gd name="T94" fmla="*/ 702944 w 559"/>
                <a:gd name="T95" fmla="*/ 971550 h 630"/>
                <a:gd name="T96" fmla="*/ 718184 w 559"/>
                <a:gd name="T97" fmla="*/ 988695 h 630"/>
                <a:gd name="T98" fmla="*/ 777239 w 559"/>
                <a:gd name="T99" fmla="*/ 1040130 h 630"/>
                <a:gd name="T100" fmla="*/ 862964 w 559"/>
                <a:gd name="T101" fmla="*/ 1099185 h 630"/>
                <a:gd name="T102" fmla="*/ 868679 w 559"/>
                <a:gd name="T103" fmla="*/ 1135380 h 630"/>
                <a:gd name="T104" fmla="*/ 104775 w 559"/>
                <a:gd name="T105" fmla="*/ 1200150 h 63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59" h="630" extrusionOk="0">
                  <a:moveTo>
                    <a:pt x="55" y="630"/>
                  </a:moveTo>
                  <a:lnTo>
                    <a:pt x="55" y="435"/>
                  </a:lnTo>
                  <a:lnTo>
                    <a:pt x="26" y="409"/>
                  </a:lnTo>
                  <a:lnTo>
                    <a:pt x="26" y="399"/>
                  </a:lnTo>
                  <a:lnTo>
                    <a:pt x="40" y="385"/>
                  </a:lnTo>
                  <a:lnTo>
                    <a:pt x="45" y="373"/>
                  </a:lnTo>
                  <a:lnTo>
                    <a:pt x="43" y="365"/>
                  </a:lnTo>
                  <a:lnTo>
                    <a:pt x="43" y="349"/>
                  </a:lnTo>
                  <a:lnTo>
                    <a:pt x="45" y="334"/>
                  </a:lnTo>
                  <a:lnTo>
                    <a:pt x="33" y="296"/>
                  </a:lnTo>
                  <a:lnTo>
                    <a:pt x="31" y="289"/>
                  </a:lnTo>
                  <a:lnTo>
                    <a:pt x="31" y="269"/>
                  </a:lnTo>
                  <a:lnTo>
                    <a:pt x="28" y="257"/>
                  </a:lnTo>
                  <a:lnTo>
                    <a:pt x="26" y="204"/>
                  </a:lnTo>
                  <a:lnTo>
                    <a:pt x="21" y="173"/>
                  </a:lnTo>
                  <a:lnTo>
                    <a:pt x="12" y="164"/>
                  </a:lnTo>
                  <a:lnTo>
                    <a:pt x="4" y="127"/>
                  </a:lnTo>
                  <a:lnTo>
                    <a:pt x="4" y="99"/>
                  </a:lnTo>
                  <a:lnTo>
                    <a:pt x="7" y="82"/>
                  </a:lnTo>
                  <a:lnTo>
                    <a:pt x="9" y="72"/>
                  </a:lnTo>
                  <a:lnTo>
                    <a:pt x="2" y="48"/>
                  </a:lnTo>
                  <a:lnTo>
                    <a:pt x="0" y="39"/>
                  </a:lnTo>
                  <a:lnTo>
                    <a:pt x="146" y="39"/>
                  </a:lnTo>
                  <a:lnTo>
                    <a:pt x="146" y="15"/>
                  </a:lnTo>
                  <a:lnTo>
                    <a:pt x="148" y="0"/>
                  </a:lnTo>
                  <a:lnTo>
                    <a:pt x="158" y="0"/>
                  </a:lnTo>
                  <a:lnTo>
                    <a:pt x="175" y="5"/>
                  </a:lnTo>
                  <a:lnTo>
                    <a:pt x="175" y="29"/>
                  </a:lnTo>
                  <a:lnTo>
                    <a:pt x="180" y="46"/>
                  </a:lnTo>
                  <a:lnTo>
                    <a:pt x="180" y="60"/>
                  </a:lnTo>
                  <a:lnTo>
                    <a:pt x="194" y="72"/>
                  </a:lnTo>
                  <a:lnTo>
                    <a:pt x="201" y="70"/>
                  </a:lnTo>
                  <a:lnTo>
                    <a:pt x="211" y="72"/>
                  </a:lnTo>
                  <a:lnTo>
                    <a:pt x="216" y="77"/>
                  </a:lnTo>
                  <a:lnTo>
                    <a:pt x="230" y="75"/>
                  </a:lnTo>
                  <a:lnTo>
                    <a:pt x="242" y="77"/>
                  </a:lnTo>
                  <a:lnTo>
                    <a:pt x="247" y="84"/>
                  </a:lnTo>
                  <a:lnTo>
                    <a:pt x="247" y="87"/>
                  </a:lnTo>
                  <a:lnTo>
                    <a:pt x="266" y="87"/>
                  </a:lnTo>
                  <a:lnTo>
                    <a:pt x="273" y="77"/>
                  </a:lnTo>
                  <a:lnTo>
                    <a:pt x="305" y="77"/>
                  </a:lnTo>
                  <a:lnTo>
                    <a:pt x="324" y="82"/>
                  </a:lnTo>
                  <a:lnTo>
                    <a:pt x="331" y="82"/>
                  </a:lnTo>
                  <a:lnTo>
                    <a:pt x="326" y="89"/>
                  </a:lnTo>
                  <a:lnTo>
                    <a:pt x="333" y="94"/>
                  </a:lnTo>
                  <a:lnTo>
                    <a:pt x="336" y="91"/>
                  </a:lnTo>
                  <a:lnTo>
                    <a:pt x="341" y="96"/>
                  </a:lnTo>
                  <a:lnTo>
                    <a:pt x="343" y="111"/>
                  </a:lnTo>
                  <a:lnTo>
                    <a:pt x="350" y="115"/>
                  </a:lnTo>
                  <a:lnTo>
                    <a:pt x="360" y="103"/>
                  </a:lnTo>
                  <a:lnTo>
                    <a:pt x="365" y="101"/>
                  </a:lnTo>
                  <a:lnTo>
                    <a:pt x="372" y="103"/>
                  </a:lnTo>
                  <a:lnTo>
                    <a:pt x="377" y="115"/>
                  </a:lnTo>
                  <a:lnTo>
                    <a:pt x="393" y="118"/>
                  </a:lnTo>
                  <a:lnTo>
                    <a:pt x="398" y="125"/>
                  </a:lnTo>
                  <a:lnTo>
                    <a:pt x="405" y="132"/>
                  </a:lnTo>
                  <a:lnTo>
                    <a:pt x="417" y="132"/>
                  </a:lnTo>
                  <a:lnTo>
                    <a:pt x="427" y="127"/>
                  </a:lnTo>
                  <a:lnTo>
                    <a:pt x="456" y="108"/>
                  </a:lnTo>
                  <a:lnTo>
                    <a:pt x="461" y="111"/>
                  </a:lnTo>
                  <a:lnTo>
                    <a:pt x="468" y="120"/>
                  </a:lnTo>
                  <a:lnTo>
                    <a:pt x="509" y="120"/>
                  </a:lnTo>
                  <a:lnTo>
                    <a:pt x="516" y="123"/>
                  </a:lnTo>
                  <a:lnTo>
                    <a:pt x="521" y="125"/>
                  </a:lnTo>
                  <a:lnTo>
                    <a:pt x="533" y="132"/>
                  </a:lnTo>
                  <a:lnTo>
                    <a:pt x="542" y="127"/>
                  </a:lnTo>
                  <a:lnTo>
                    <a:pt x="559" y="127"/>
                  </a:lnTo>
                  <a:lnTo>
                    <a:pt x="550" y="137"/>
                  </a:lnTo>
                  <a:lnTo>
                    <a:pt x="525" y="152"/>
                  </a:lnTo>
                  <a:lnTo>
                    <a:pt x="511" y="156"/>
                  </a:lnTo>
                  <a:lnTo>
                    <a:pt x="501" y="159"/>
                  </a:lnTo>
                  <a:lnTo>
                    <a:pt x="489" y="171"/>
                  </a:lnTo>
                  <a:lnTo>
                    <a:pt x="468" y="180"/>
                  </a:lnTo>
                  <a:lnTo>
                    <a:pt x="458" y="188"/>
                  </a:lnTo>
                  <a:lnTo>
                    <a:pt x="425" y="226"/>
                  </a:lnTo>
                  <a:lnTo>
                    <a:pt x="374" y="272"/>
                  </a:lnTo>
                  <a:lnTo>
                    <a:pt x="367" y="279"/>
                  </a:lnTo>
                  <a:lnTo>
                    <a:pt x="362" y="284"/>
                  </a:lnTo>
                  <a:lnTo>
                    <a:pt x="365" y="344"/>
                  </a:lnTo>
                  <a:lnTo>
                    <a:pt x="357" y="349"/>
                  </a:lnTo>
                  <a:lnTo>
                    <a:pt x="353" y="353"/>
                  </a:lnTo>
                  <a:lnTo>
                    <a:pt x="331" y="370"/>
                  </a:lnTo>
                  <a:lnTo>
                    <a:pt x="329" y="380"/>
                  </a:lnTo>
                  <a:lnTo>
                    <a:pt x="326" y="382"/>
                  </a:lnTo>
                  <a:lnTo>
                    <a:pt x="321" y="399"/>
                  </a:lnTo>
                  <a:lnTo>
                    <a:pt x="333" y="404"/>
                  </a:lnTo>
                  <a:lnTo>
                    <a:pt x="341" y="418"/>
                  </a:lnTo>
                  <a:lnTo>
                    <a:pt x="333" y="430"/>
                  </a:lnTo>
                  <a:lnTo>
                    <a:pt x="333" y="440"/>
                  </a:lnTo>
                  <a:lnTo>
                    <a:pt x="333" y="459"/>
                  </a:lnTo>
                  <a:lnTo>
                    <a:pt x="333" y="488"/>
                  </a:lnTo>
                  <a:lnTo>
                    <a:pt x="336" y="493"/>
                  </a:lnTo>
                  <a:lnTo>
                    <a:pt x="345" y="500"/>
                  </a:lnTo>
                  <a:lnTo>
                    <a:pt x="348" y="505"/>
                  </a:lnTo>
                  <a:lnTo>
                    <a:pt x="367" y="507"/>
                  </a:lnTo>
                  <a:lnTo>
                    <a:pt x="369" y="510"/>
                  </a:lnTo>
                  <a:lnTo>
                    <a:pt x="372" y="514"/>
                  </a:lnTo>
                  <a:lnTo>
                    <a:pt x="377" y="519"/>
                  </a:lnTo>
                  <a:lnTo>
                    <a:pt x="401" y="529"/>
                  </a:lnTo>
                  <a:lnTo>
                    <a:pt x="408" y="546"/>
                  </a:lnTo>
                  <a:lnTo>
                    <a:pt x="427" y="560"/>
                  </a:lnTo>
                  <a:lnTo>
                    <a:pt x="453" y="577"/>
                  </a:lnTo>
                  <a:lnTo>
                    <a:pt x="456" y="584"/>
                  </a:lnTo>
                  <a:lnTo>
                    <a:pt x="456" y="596"/>
                  </a:lnTo>
                  <a:lnTo>
                    <a:pt x="458" y="615"/>
                  </a:lnTo>
                  <a:lnTo>
                    <a:pt x="55" y="63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926" name="Google Shape;154;p14">
              <a:extLst>
                <a:ext uri="{FF2B5EF4-FFF2-40B4-BE49-F238E27FC236}">
                  <a16:creationId xmlns:a16="http://schemas.microsoft.com/office/drawing/2014/main" id="{4BAF2240-BD0E-FC45-BABF-B17861BD8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6230" y="3091816"/>
              <a:ext cx="855346" cy="912494"/>
            </a:xfrm>
            <a:custGeom>
              <a:avLst/>
              <a:gdLst>
                <a:gd name="T0" fmla="*/ 358140 w 449"/>
                <a:gd name="T1" fmla="*/ 893444 h 479"/>
                <a:gd name="T2" fmla="*/ 293370 w 449"/>
                <a:gd name="T3" fmla="*/ 861059 h 479"/>
                <a:gd name="T4" fmla="*/ 270510 w 449"/>
                <a:gd name="T5" fmla="*/ 782954 h 479"/>
                <a:gd name="T6" fmla="*/ 283845 w 449"/>
                <a:gd name="T7" fmla="*/ 750569 h 479"/>
                <a:gd name="T8" fmla="*/ 260985 w 449"/>
                <a:gd name="T9" fmla="*/ 704849 h 479"/>
                <a:gd name="T10" fmla="*/ 257175 w 449"/>
                <a:gd name="T11" fmla="*/ 645794 h 479"/>
                <a:gd name="T12" fmla="*/ 201930 w 449"/>
                <a:gd name="T13" fmla="*/ 600074 h 479"/>
                <a:gd name="T14" fmla="*/ 152400 w 449"/>
                <a:gd name="T15" fmla="*/ 541019 h 479"/>
                <a:gd name="T16" fmla="*/ 97155 w 449"/>
                <a:gd name="T17" fmla="*/ 512444 h 479"/>
                <a:gd name="T18" fmla="*/ 87630 w 449"/>
                <a:gd name="T19" fmla="*/ 499109 h 479"/>
                <a:gd name="T20" fmla="*/ 45720 w 449"/>
                <a:gd name="T21" fmla="*/ 485774 h 479"/>
                <a:gd name="T22" fmla="*/ 22860 w 449"/>
                <a:gd name="T23" fmla="*/ 462914 h 479"/>
                <a:gd name="T24" fmla="*/ 22860 w 449"/>
                <a:gd name="T25" fmla="*/ 371475 h 479"/>
                <a:gd name="T26" fmla="*/ 38100 w 449"/>
                <a:gd name="T27" fmla="*/ 329565 h 479"/>
                <a:gd name="T28" fmla="*/ 0 w 449"/>
                <a:gd name="T29" fmla="*/ 293370 h 479"/>
                <a:gd name="T30" fmla="*/ 15240 w 449"/>
                <a:gd name="T31" fmla="*/ 257175 h 479"/>
                <a:gd name="T32" fmla="*/ 60960 w 449"/>
                <a:gd name="T33" fmla="*/ 205740 h 479"/>
                <a:gd name="T34" fmla="*/ 83820 w 449"/>
                <a:gd name="T35" fmla="*/ 188595 h 479"/>
                <a:gd name="T36" fmla="*/ 87630 w 449"/>
                <a:gd name="T37" fmla="*/ 64770 h 479"/>
                <a:gd name="T38" fmla="*/ 114300 w 449"/>
                <a:gd name="T39" fmla="*/ 60960 h 479"/>
                <a:gd name="T40" fmla="*/ 156210 w 449"/>
                <a:gd name="T41" fmla="*/ 60960 h 479"/>
                <a:gd name="T42" fmla="*/ 266700 w 449"/>
                <a:gd name="T43" fmla="*/ 0 h 479"/>
                <a:gd name="T44" fmla="*/ 283845 w 449"/>
                <a:gd name="T45" fmla="*/ 9525 h 479"/>
                <a:gd name="T46" fmla="*/ 280035 w 449"/>
                <a:gd name="T47" fmla="*/ 32385 h 479"/>
                <a:gd name="T48" fmla="*/ 270510 w 449"/>
                <a:gd name="T49" fmla="*/ 74295 h 479"/>
                <a:gd name="T50" fmla="*/ 312420 w 449"/>
                <a:gd name="T51" fmla="*/ 60960 h 479"/>
                <a:gd name="T52" fmla="*/ 348615 w 449"/>
                <a:gd name="T53" fmla="*/ 74295 h 479"/>
                <a:gd name="T54" fmla="*/ 375285 w 449"/>
                <a:gd name="T55" fmla="*/ 87630 h 479"/>
                <a:gd name="T56" fmla="*/ 388620 w 449"/>
                <a:gd name="T57" fmla="*/ 120015 h 479"/>
                <a:gd name="T58" fmla="*/ 535306 w 449"/>
                <a:gd name="T59" fmla="*/ 152400 h 479"/>
                <a:gd name="T60" fmla="*/ 581026 w 449"/>
                <a:gd name="T61" fmla="*/ 175260 h 479"/>
                <a:gd name="T62" fmla="*/ 603886 w 449"/>
                <a:gd name="T63" fmla="*/ 182880 h 479"/>
                <a:gd name="T64" fmla="*/ 622936 w 449"/>
                <a:gd name="T65" fmla="*/ 175260 h 479"/>
                <a:gd name="T66" fmla="*/ 678181 w 449"/>
                <a:gd name="T67" fmla="*/ 188595 h 479"/>
                <a:gd name="T68" fmla="*/ 681991 w 449"/>
                <a:gd name="T69" fmla="*/ 201930 h 479"/>
                <a:gd name="T70" fmla="*/ 701041 w 449"/>
                <a:gd name="T71" fmla="*/ 211455 h 479"/>
                <a:gd name="T72" fmla="*/ 727711 w 449"/>
                <a:gd name="T73" fmla="*/ 243840 h 479"/>
                <a:gd name="T74" fmla="*/ 727711 w 449"/>
                <a:gd name="T75" fmla="*/ 297180 h 479"/>
                <a:gd name="T76" fmla="*/ 756286 w 449"/>
                <a:gd name="T77" fmla="*/ 297180 h 479"/>
                <a:gd name="T78" fmla="*/ 746761 w 449"/>
                <a:gd name="T79" fmla="*/ 316230 h 479"/>
                <a:gd name="T80" fmla="*/ 773431 w 449"/>
                <a:gd name="T81" fmla="*/ 352425 h 479"/>
                <a:gd name="T82" fmla="*/ 741046 w 449"/>
                <a:gd name="T83" fmla="*/ 384810 h 479"/>
                <a:gd name="T84" fmla="*/ 714376 w 449"/>
                <a:gd name="T85" fmla="*/ 453390 h 479"/>
                <a:gd name="T86" fmla="*/ 718186 w 449"/>
                <a:gd name="T87" fmla="*/ 466724 h 479"/>
                <a:gd name="T88" fmla="*/ 763906 w 449"/>
                <a:gd name="T89" fmla="*/ 413385 h 479"/>
                <a:gd name="T90" fmla="*/ 802006 w 449"/>
                <a:gd name="T91" fmla="*/ 384810 h 479"/>
                <a:gd name="T92" fmla="*/ 815341 w 449"/>
                <a:gd name="T93" fmla="*/ 367665 h 479"/>
                <a:gd name="T94" fmla="*/ 819151 w 449"/>
                <a:gd name="T95" fmla="*/ 339090 h 479"/>
                <a:gd name="T96" fmla="*/ 828676 w 449"/>
                <a:gd name="T97" fmla="*/ 320040 h 479"/>
                <a:gd name="T98" fmla="*/ 842011 w 449"/>
                <a:gd name="T99" fmla="*/ 302895 h 479"/>
                <a:gd name="T100" fmla="*/ 855346 w 449"/>
                <a:gd name="T101" fmla="*/ 306705 h 479"/>
                <a:gd name="T102" fmla="*/ 828676 w 449"/>
                <a:gd name="T103" fmla="*/ 384810 h 479"/>
                <a:gd name="T104" fmla="*/ 815341 w 449"/>
                <a:gd name="T105" fmla="*/ 417195 h 479"/>
                <a:gd name="T106" fmla="*/ 796291 w 449"/>
                <a:gd name="T107" fmla="*/ 472439 h 479"/>
                <a:gd name="T108" fmla="*/ 796291 w 449"/>
                <a:gd name="T109" fmla="*/ 531494 h 479"/>
                <a:gd name="T110" fmla="*/ 773431 w 449"/>
                <a:gd name="T111" fmla="*/ 563879 h 479"/>
                <a:gd name="T112" fmla="*/ 779146 w 449"/>
                <a:gd name="T113" fmla="*/ 641984 h 479"/>
                <a:gd name="T114" fmla="*/ 756286 w 449"/>
                <a:gd name="T115" fmla="*/ 704849 h 479"/>
                <a:gd name="T116" fmla="*/ 786766 w 449"/>
                <a:gd name="T117" fmla="*/ 834389 h 479"/>
                <a:gd name="T118" fmla="*/ 782956 w 449"/>
                <a:gd name="T119" fmla="*/ 851534 h 479"/>
                <a:gd name="T120" fmla="*/ 782956 w 449"/>
                <a:gd name="T121" fmla="*/ 883919 h 4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49" h="479" extrusionOk="0">
                  <a:moveTo>
                    <a:pt x="190" y="479"/>
                  </a:moveTo>
                  <a:lnTo>
                    <a:pt x="188" y="469"/>
                  </a:lnTo>
                  <a:lnTo>
                    <a:pt x="180" y="462"/>
                  </a:lnTo>
                  <a:lnTo>
                    <a:pt x="154" y="452"/>
                  </a:lnTo>
                  <a:lnTo>
                    <a:pt x="147" y="423"/>
                  </a:lnTo>
                  <a:lnTo>
                    <a:pt x="142" y="411"/>
                  </a:lnTo>
                  <a:lnTo>
                    <a:pt x="149" y="399"/>
                  </a:lnTo>
                  <a:lnTo>
                    <a:pt x="149" y="394"/>
                  </a:lnTo>
                  <a:lnTo>
                    <a:pt x="140" y="385"/>
                  </a:lnTo>
                  <a:lnTo>
                    <a:pt x="137" y="370"/>
                  </a:lnTo>
                  <a:lnTo>
                    <a:pt x="135" y="351"/>
                  </a:lnTo>
                  <a:lnTo>
                    <a:pt x="135" y="339"/>
                  </a:lnTo>
                  <a:lnTo>
                    <a:pt x="132" y="332"/>
                  </a:lnTo>
                  <a:lnTo>
                    <a:pt x="106" y="315"/>
                  </a:lnTo>
                  <a:lnTo>
                    <a:pt x="87" y="301"/>
                  </a:lnTo>
                  <a:lnTo>
                    <a:pt x="80" y="284"/>
                  </a:lnTo>
                  <a:lnTo>
                    <a:pt x="56" y="274"/>
                  </a:lnTo>
                  <a:lnTo>
                    <a:pt x="51" y="269"/>
                  </a:lnTo>
                  <a:lnTo>
                    <a:pt x="48" y="265"/>
                  </a:lnTo>
                  <a:lnTo>
                    <a:pt x="46" y="262"/>
                  </a:lnTo>
                  <a:lnTo>
                    <a:pt x="27" y="260"/>
                  </a:lnTo>
                  <a:lnTo>
                    <a:pt x="24" y="255"/>
                  </a:lnTo>
                  <a:lnTo>
                    <a:pt x="15" y="248"/>
                  </a:lnTo>
                  <a:lnTo>
                    <a:pt x="12" y="243"/>
                  </a:lnTo>
                  <a:lnTo>
                    <a:pt x="12" y="214"/>
                  </a:lnTo>
                  <a:lnTo>
                    <a:pt x="12" y="195"/>
                  </a:lnTo>
                  <a:lnTo>
                    <a:pt x="12" y="185"/>
                  </a:lnTo>
                  <a:lnTo>
                    <a:pt x="20" y="173"/>
                  </a:lnTo>
                  <a:lnTo>
                    <a:pt x="12" y="159"/>
                  </a:lnTo>
                  <a:lnTo>
                    <a:pt x="0" y="154"/>
                  </a:lnTo>
                  <a:lnTo>
                    <a:pt x="5" y="137"/>
                  </a:lnTo>
                  <a:lnTo>
                    <a:pt x="8" y="135"/>
                  </a:lnTo>
                  <a:lnTo>
                    <a:pt x="10" y="125"/>
                  </a:lnTo>
                  <a:lnTo>
                    <a:pt x="32" y="108"/>
                  </a:lnTo>
                  <a:lnTo>
                    <a:pt x="36" y="104"/>
                  </a:lnTo>
                  <a:lnTo>
                    <a:pt x="44" y="99"/>
                  </a:lnTo>
                  <a:lnTo>
                    <a:pt x="41" y="39"/>
                  </a:lnTo>
                  <a:lnTo>
                    <a:pt x="46" y="34"/>
                  </a:lnTo>
                  <a:lnTo>
                    <a:pt x="53" y="27"/>
                  </a:lnTo>
                  <a:lnTo>
                    <a:pt x="60" y="32"/>
                  </a:lnTo>
                  <a:lnTo>
                    <a:pt x="70" y="34"/>
                  </a:lnTo>
                  <a:lnTo>
                    <a:pt x="82" y="32"/>
                  </a:lnTo>
                  <a:lnTo>
                    <a:pt x="104" y="19"/>
                  </a:lnTo>
                  <a:lnTo>
                    <a:pt x="140" y="0"/>
                  </a:lnTo>
                  <a:lnTo>
                    <a:pt x="147" y="0"/>
                  </a:lnTo>
                  <a:lnTo>
                    <a:pt x="149" y="5"/>
                  </a:lnTo>
                  <a:lnTo>
                    <a:pt x="149" y="12"/>
                  </a:lnTo>
                  <a:lnTo>
                    <a:pt x="147" y="17"/>
                  </a:lnTo>
                  <a:lnTo>
                    <a:pt x="147" y="22"/>
                  </a:lnTo>
                  <a:lnTo>
                    <a:pt x="142" y="39"/>
                  </a:lnTo>
                  <a:lnTo>
                    <a:pt x="156" y="32"/>
                  </a:lnTo>
                  <a:lnTo>
                    <a:pt x="164" y="32"/>
                  </a:lnTo>
                  <a:lnTo>
                    <a:pt x="173" y="39"/>
                  </a:lnTo>
                  <a:lnTo>
                    <a:pt x="183" y="39"/>
                  </a:lnTo>
                  <a:lnTo>
                    <a:pt x="185" y="44"/>
                  </a:lnTo>
                  <a:lnTo>
                    <a:pt x="197" y="46"/>
                  </a:lnTo>
                  <a:lnTo>
                    <a:pt x="202" y="51"/>
                  </a:lnTo>
                  <a:lnTo>
                    <a:pt x="204" y="63"/>
                  </a:lnTo>
                  <a:lnTo>
                    <a:pt x="209" y="65"/>
                  </a:lnTo>
                  <a:lnTo>
                    <a:pt x="281" y="80"/>
                  </a:lnTo>
                  <a:lnTo>
                    <a:pt x="289" y="80"/>
                  </a:lnTo>
                  <a:lnTo>
                    <a:pt x="305" y="92"/>
                  </a:lnTo>
                  <a:lnTo>
                    <a:pt x="315" y="92"/>
                  </a:lnTo>
                  <a:lnTo>
                    <a:pt x="317" y="96"/>
                  </a:lnTo>
                  <a:lnTo>
                    <a:pt x="322" y="92"/>
                  </a:lnTo>
                  <a:lnTo>
                    <a:pt x="327" y="92"/>
                  </a:lnTo>
                  <a:lnTo>
                    <a:pt x="344" y="96"/>
                  </a:lnTo>
                  <a:lnTo>
                    <a:pt x="356" y="99"/>
                  </a:lnTo>
                  <a:lnTo>
                    <a:pt x="358" y="104"/>
                  </a:lnTo>
                  <a:lnTo>
                    <a:pt x="358" y="106"/>
                  </a:lnTo>
                  <a:lnTo>
                    <a:pt x="356" y="108"/>
                  </a:lnTo>
                  <a:lnTo>
                    <a:pt x="368" y="111"/>
                  </a:lnTo>
                  <a:lnTo>
                    <a:pt x="382" y="118"/>
                  </a:lnTo>
                  <a:lnTo>
                    <a:pt x="382" y="128"/>
                  </a:lnTo>
                  <a:lnTo>
                    <a:pt x="380" y="156"/>
                  </a:lnTo>
                  <a:lnTo>
                    <a:pt x="382" y="156"/>
                  </a:lnTo>
                  <a:lnTo>
                    <a:pt x="394" y="154"/>
                  </a:lnTo>
                  <a:lnTo>
                    <a:pt x="397" y="156"/>
                  </a:lnTo>
                  <a:lnTo>
                    <a:pt x="394" y="161"/>
                  </a:lnTo>
                  <a:lnTo>
                    <a:pt x="392" y="166"/>
                  </a:lnTo>
                  <a:lnTo>
                    <a:pt x="394" y="178"/>
                  </a:lnTo>
                  <a:lnTo>
                    <a:pt x="406" y="185"/>
                  </a:lnTo>
                  <a:lnTo>
                    <a:pt x="404" y="188"/>
                  </a:lnTo>
                  <a:lnTo>
                    <a:pt x="389" y="202"/>
                  </a:lnTo>
                  <a:lnTo>
                    <a:pt x="377" y="224"/>
                  </a:lnTo>
                  <a:lnTo>
                    <a:pt x="375" y="238"/>
                  </a:lnTo>
                  <a:lnTo>
                    <a:pt x="373" y="243"/>
                  </a:lnTo>
                  <a:lnTo>
                    <a:pt x="377" y="245"/>
                  </a:lnTo>
                  <a:lnTo>
                    <a:pt x="389" y="241"/>
                  </a:lnTo>
                  <a:lnTo>
                    <a:pt x="401" y="217"/>
                  </a:lnTo>
                  <a:lnTo>
                    <a:pt x="413" y="207"/>
                  </a:lnTo>
                  <a:lnTo>
                    <a:pt x="421" y="202"/>
                  </a:lnTo>
                  <a:lnTo>
                    <a:pt x="423" y="197"/>
                  </a:lnTo>
                  <a:lnTo>
                    <a:pt x="428" y="193"/>
                  </a:lnTo>
                  <a:lnTo>
                    <a:pt x="433" y="185"/>
                  </a:lnTo>
                  <a:lnTo>
                    <a:pt x="430" y="178"/>
                  </a:lnTo>
                  <a:lnTo>
                    <a:pt x="433" y="171"/>
                  </a:lnTo>
                  <a:lnTo>
                    <a:pt x="435" y="168"/>
                  </a:lnTo>
                  <a:lnTo>
                    <a:pt x="437" y="161"/>
                  </a:lnTo>
                  <a:lnTo>
                    <a:pt x="442" y="159"/>
                  </a:lnTo>
                  <a:lnTo>
                    <a:pt x="447" y="159"/>
                  </a:lnTo>
                  <a:lnTo>
                    <a:pt x="449" y="161"/>
                  </a:lnTo>
                  <a:lnTo>
                    <a:pt x="447" y="176"/>
                  </a:lnTo>
                  <a:lnTo>
                    <a:pt x="435" y="202"/>
                  </a:lnTo>
                  <a:lnTo>
                    <a:pt x="430" y="209"/>
                  </a:lnTo>
                  <a:lnTo>
                    <a:pt x="428" y="219"/>
                  </a:lnTo>
                  <a:lnTo>
                    <a:pt x="428" y="226"/>
                  </a:lnTo>
                  <a:lnTo>
                    <a:pt x="418" y="248"/>
                  </a:lnTo>
                  <a:lnTo>
                    <a:pt x="418" y="267"/>
                  </a:lnTo>
                  <a:lnTo>
                    <a:pt x="418" y="279"/>
                  </a:lnTo>
                  <a:lnTo>
                    <a:pt x="409" y="291"/>
                  </a:lnTo>
                  <a:lnTo>
                    <a:pt x="406" y="296"/>
                  </a:lnTo>
                  <a:lnTo>
                    <a:pt x="409" y="313"/>
                  </a:lnTo>
                  <a:lnTo>
                    <a:pt x="409" y="337"/>
                  </a:lnTo>
                  <a:lnTo>
                    <a:pt x="406" y="344"/>
                  </a:lnTo>
                  <a:lnTo>
                    <a:pt x="397" y="370"/>
                  </a:lnTo>
                  <a:lnTo>
                    <a:pt x="401" y="411"/>
                  </a:lnTo>
                  <a:lnTo>
                    <a:pt x="413" y="438"/>
                  </a:lnTo>
                  <a:lnTo>
                    <a:pt x="411" y="440"/>
                  </a:lnTo>
                  <a:lnTo>
                    <a:pt x="411" y="447"/>
                  </a:lnTo>
                  <a:lnTo>
                    <a:pt x="411" y="452"/>
                  </a:lnTo>
                  <a:lnTo>
                    <a:pt x="411" y="464"/>
                  </a:lnTo>
                  <a:lnTo>
                    <a:pt x="190" y="479"/>
                  </a:lnTo>
                  <a:close/>
                </a:path>
              </a:pathLst>
            </a:custGeom>
            <a:solidFill>
              <a:srgbClr val="64D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927" name="Google Shape;155;p14">
              <a:extLst>
                <a:ext uri="{FF2B5EF4-FFF2-40B4-BE49-F238E27FC236}">
                  <a16:creationId xmlns:a16="http://schemas.microsoft.com/office/drawing/2014/main" id="{9A9C8B23-9C6D-E74E-B714-7EEE4637A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0" y="3897631"/>
              <a:ext cx="219076" cy="499110"/>
            </a:xfrm>
            <a:custGeom>
              <a:avLst/>
              <a:gdLst>
                <a:gd name="T0" fmla="*/ 0 w 115"/>
                <a:gd name="T1" fmla="*/ 371475 h 262"/>
                <a:gd name="T2" fmla="*/ 3810 w 115"/>
                <a:gd name="T3" fmla="*/ 375285 h 262"/>
                <a:gd name="T4" fmla="*/ 26670 w 115"/>
                <a:gd name="T5" fmla="*/ 407670 h 262"/>
                <a:gd name="T6" fmla="*/ 72390 w 115"/>
                <a:gd name="T7" fmla="*/ 440055 h 262"/>
                <a:gd name="T8" fmla="*/ 110491 w 115"/>
                <a:gd name="T9" fmla="*/ 449580 h 262"/>
                <a:gd name="T10" fmla="*/ 123826 w 115"/>
                <a:gd name="T11" fmla="*/ 476250 h 262"/>
                <a:gd name="T12" fmla="*/ 133351 w 115"/>
                <a:gd name="T13" fmla="*/ 499110 h 262"/>
                <a:gd name="T14" fmla="*/ 150496 w 115"/>
                <a:gd name="T15" fmla="*/ 462915 h 262"/>
                <a:gd name="T16" fmla="*/ 169546 w 115"/>
                <a:gd name="T17" fmla="*/ 413385 h 262"/>
                <a:gd name="T18" fmla="*/ 182881 w 115"/>
                <a:gd name="T19" fmla="*/ 306705 h 262"/>
                <a:gd name="T20" fmla="*/ 219076 w 115"/>
                <a:gd name="T21" fmla="*/ 312420 h 262"/>
                <a:gd name="T22" fmla="*/ 215266 w 115"/>
                <a:gd name="T23" fmla="*/ 224790 h 262"/>
                <a:gd name="T24" fmla="*/ 196216 w 115"/>
                <a:gd name="T25" fmla="*/ 156210 h 262"/>
                <a:gd name="T26" fmla="*/ 169546 w 115"/>
                <a:gd name="T27" fmla="*/ 169545 h 262"/>
                <a:gd name="T28" fmla="*/ 156211 w 115"/>
                <a:gd name="T29" fmla="*/ 160020 h 262"/>
                <a:gd name="T30" fmla="*/ 146686 w 115"/>
                <a:gd name="T31" fmla="*/ 165735 h 262"/>
                <a:gd name="T32" fmla="*/ 156211 w 115"/>
                <a:gd name="T33" fmla="*/ 129540 h 262"/>
                <a:gd name="T34" fmla="*/ 173356 w 115"/>
                <a:gd name="T35" fmla="*/ 123825 h 262"/>
                <a:gd name="T36" fmla="*/ 173356 w 115"/>
                <a:gd name="T37" fmla="*/ 87630 h 262"/>
                <a:gd name="T38" fmla="*/ 192406 w 115"/>
                <a:gd name="T39" fmla="*/ 68580 h 262"/>
                <a:gd name="T40" fmla="*/ 49530 w 115"/>
                <a:gd name="T41" fmla="*/ 0 h 262"/>
                <a:gd name="T42" fmla="*/ 32385 w 115"/>
                <a:gd name="T43" fmla="*/ 22860 h 262"/>
                <a:gd name="T44" fmla="*/ 22860 w 115"/>
                <a:gd name="T45" fmla="*/ 60960 h 262"/>
                <a:gd name="T46" fmla="*/ 3810 w 115"/>
                <a:gd name="T47" fmla="*/ 87630 h 262"/>
                <a:gd name="T48" fmla="*/ 13335 w 115"/>
                <a:gd name="T49" fmla="*/ 106680 h 262"/>
                <a:gd name="T50" fmla="*/ 9525 w 115"/>
                <a:gd name="T51" fmla="*/ 133350 h 262"/>
                <a:gd name="T52" fmla="*/ 13335 w 115"/>
                <a:gd name="T53" fmla="*/ 175260 h 262"/>
                <a:gd name="T54" fmla="*/ 41910 w 115"/>
                <a:gd name="T55" fmla="*/ 198120 h 262"/>
                <a:gd name="T56" fmla="*/ 59055 w 115"/>
                <a:gd name="T57" fmla="*/ 211455 h 262"/>
                <a:gd name="T58" fmla="*/ 81915 w 115"/>
                <a:gd name="T59" fmla="*/ 224790 h 262"/>
                <a:gd name="T60" fmla="*/ 100965 w 115"/>
                <a:gd name="T61" fmla="*/ 247650 h 262"/>
                <a:gd name="T62" fmla="*/ 49530 w 115"/>
                <a:gd name="T63" fmla="*/ 283845 h 262"/>
                <a:gd name="T64" fmla="*/ 9525 w 115"/>
                <a:gd name="T65" fmla="*/ 335280 h 26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5" h="262" extrusionOk="0">
                  <a:moveTo>
                    <a:pt x="5" y="176"/>
                  </a:moveTo>
                  <a:lnTo>
                    <a:pt x="0" y="195"/>
                  </a:lnTo>
                  <a:lnTo>
                    <a:pt x="0" y="200"/>
                  </a:lnTo>
                  <a:lnTo>
                    <a:pt x="2" y="197"/>
                  </a:lnTo>
                  <a:lnTo>
                    <a:pt x="7" y="207"/>
                  </a:lnTo>
                  <a:lnTo>
                    <a:pt x="14" y="214"/>
                  </a:lnTo>
                  <a:lnTo>
                    <a:pt x="19" y="221"/>
                  </a:lnTo>
                  <a:lnTo>
                    <a:pt x="38" y="231"/>
                  </a:lnTo>
                  <a:lnTo>
                    <a:pt x="46" y="233"/>
                  </a:lnTo>
                  <a:lnTo>
                    <a:pt x="58" y="236"/>
                  </a:lnTo>
                  <a:lnTo>
                    <a:pt x="63" y="236"/>
                  </a:lnTo>
                  <a:lnTo>
                    <a:pt x="65" y="250"/>
                  </a:lnTo>
                  <a:lnTo>
                    <a:pt x="63" y="257"/>
                  </a:lnTo>
                  <a:lnTo>
                    <a:pt x="70" y="262"/>
                  </a:lnTo>
                  <a:lnTo>
                    <a:pt x="75" y="255"/>
                  </a:lnTo>
                  <a:lnTo>
                    <a:pt x="79" y="243"/>
                  </a:lnTo>
                  <a:lnTo>
                    <a:pt x="79" y="231"/>
                  </a:lnTo>
                  <a:lnTo>
                    <a:pt x="89" y="217"/>
                  </a:lnTo>
                  <a:lnTo>
                    <a:pt x="94" y="205"/>
                  </a:lnTo>
                  <a:lnTo>
                    <a:pt x="96" y="161"/>
                  </a:lnTo>
                  <a:lnTo>
                    <a:pt x="111" y="173"/>
                  </a:lnTo>
                  <a:lnTo>
                    <a:pt x="115" y="164"/>
                  </a:lnTo>
                  <a:lnTo>
                    <a:pt x="115" y="154"/>
                  </a:lnTo>
                  <a:lnTo>
                    <a:pt x="113" y="118"/>
                  </a:lnTo>
                  <a:lnTo>
                    <a:pt x="111" y="92"/>
                  </a:lnTo>
                  <a:lnTo>
                    <a:pt x="103" y="82"/>
                  </a:lnTo>
                  <a:lnTo>
                    <a:pt x="91" y="84"/>
                  </a:lnTo>
                  <a:lnTo>
                    <a:pt x="89" y="89"/>
                  </a:lnTo>
                  <a:lnTo>
                    <a:pt x="84" y="87"/>
                  </a:lnTo>
                  <a:lnTo>
                    <a:pt x="82" y="84"/>
                  </a:lnTo>
                  <a:lnTo>
                    <a:pt x="79" y="87"/>
                  </a:lnTo>
                  <a:lnTo>
                    <a:pt x="77" y="87"/>
                  </a:lnTo>
                  <a:lnTo>
                    <a:pt x="77" y="82"/>
                  </a:lnTo>
                  <a:lnTo>
                    <a:pt x="82" y="68"/>
                  </a:lnTo>
                  <a:lnTo>
                    <a:pt x="87" y="65"/>
                  </a:lnTo>
                  <a:lnTo>
                    <a:pt x="91" y="65"/>
                  </a:lnTo>
                  <a:lnTo>
                    <a:pt x="91" y="53"/>
                  </a:lnTo>
                  <a:lnTo>
                    <a:pt x="91" y="46"/>
                  </a:lnTo>
                  <a:lnTo>
                    <a:pt x="96" y="41"/>
                  </a:lnTo>
                  <a:lnTo>
                    <a:pt x="101" y="36"/>
                  </a:lnTo>
                  <a:lnTo>
                    <a:pt x="96" y="24"/>
                  </a:lnTo>
                  <a:lnTo>
                    <a:pt x="26" y="0"/>
                  </a:lnTo>
                  <a:lnTo>
                    <a:pt x="22" y="3"/>
                  </a:lnTo>
                  <a:lnTo>
                    <a:pt x="17" y="12"/>
                  </a:lnTo>
                  <a:lnTo>
                    <a:pt x="17" y="17"/>
                  </a:lnTo>
                  <a:lnTo>
                    <a:pt x="12" y="32"/>
                  </a:lnTo>
                  <a:lnTo>
                    <a:pt x="2" y="41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7" y="56"/>
                  </a:lnTo>
                  <a:lnTo>
                    <a:pt x="10" y="65"/>
                  </a:lnTo>
                  <a:lnTo>
                    <a:pt x="5" y="70"/>
                  </a:lnTo>
                  <a:lnTo>
                    <a:pt x="5" y="89"/>
                  </a:lnTo>
                  <a:lnTo>
                    <a:pt x="7" y="92"/>
                  </a:lnTo>
                  <a:lnTo>
                    <a:pt x="17" y="92"/>
                  </a:lnTo>
                  <a:lnTo>
                    <a:pt x="22" y="104"/>
                  </a:lnTo>
                  <a:lnTo>
                    <a:pt x="29" y="108"/>
                  </a:lnTo>
                  <a:lnTo>
                    <a:pt x="31" y="111"/>
                  </a:lnTo>
                  <a:lnTo>
                    <a:pt x="38" y="113"/>
                  </a:lnTo>
                  <a:lnTo>
                    <a:pt x="43" y="118"/>
                  </a:lnTo>
                  <a:lnTo>
                    <a:pt x="55" y="128"/>
                  </a:lnTo>
                  <a:lnTo>
                    <a:pt x="53" y="130"/>
                  </a:lnTo>
                  <a:lnTo>
                    <a:pt x="41" y="137"/>
                  </a:lnTo>
                  <a:lnTo>
                    <a:pt x="26" y="149"/>
                  </a:lnTo>
                  <a:lnTo>
                    <a:pt x="24" y="161"/>
                  </a:lnTo>
                  <a:lnTo>
                    <a:pt x="5" y="176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928" name="Google Shape;156;p14">
              <a:extLst>
                <a:ext uri="{FF2B5EF4-FFF2-40B4-BE49-F238E27FC236}">
                  <a16:creationId xmlns:a16="http://schemas.microsoft.com/office/drawing/2014/main" id="{3FCC59BE-3381-6B47-A5BE-BDF01DB14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6580" y="3059431"/>
              <a:ext cx="280036" cy="514350"/>
            </a:xfrm>
            <a:custGeom>
              <a:avLst/>
              <a:gdLst>
                <a:gd name="T0" fmla="*/ 0 w 147"/>
                <a:gd name="T1" fmla="*/ 64770 h 270"/>
                <a:gd name="T2" fmla="*/ 9525 w 147"/>
                <a:gd name="T3" fmla="*/ 87630 h 270"/>
                <a:gd name="T4" fmla="*/ 3810 w 147"/>
                <a:gd name="T5" fmla="*/ 97155 h 270"/>
                <a:gd name="T6" fmla="*/ 13335 w 147"/>
                <a:gd name="T7" fmla="*/ 106680 h 270"/>
                <a:gd name="T8" fmla="*/ 13335 w 147"/>
                <a:gd name="T9" fmla="*/ 110490 h 270"/>
                <a:gd name="T10" fmla="*/ 36195 w 147"/>
                <a:gd name="T11" fmla="*/ 169545 h 270"/>
                <a:gd name="T12" fmla="*/ 45720 w 147"/>
                <a:gd name="T13" fmla="*/ 215265 h 270"/>
                <a:gd name="T14" fmla="*/ 36195 w 147"/>
                <a:gd name="T15" fmla="*/ 234315 h 270"/>
                <a:gd name="T16" fmla="*/ 36195 w 147"/>
                <a:gd name="T17" fmla="*/ 257175 h 270"/>
                <a:gd name="T18" fmla="*/ 64770 w 147"/>
                <a:gd name="T19" fmla="*/ 316230 h 270"/>
                <a:gd name="T20" fmla="*/ 59055 w 147"/>
                <a:gd name="T21" fmla="*/ 339090 h 270"/>
                <a:gd name="T22" fmla="*/ 64770 w 147"/>
                <a:gd name="T23" fmla="*/ 348615 h 270"/>
                <a:gd name="T24" fmla="*/ 68580 w 147"/>
                <a:gd name="T25" fmla="*/ 348615 h 270"/>
                <a:gd name="T26" fmla="*/ 64770 w 147"/>
                <a:gd name="T27" fmla="*/ 339090 h 270"/>
                <a:gd name="T28" fmla="*/ 74295 w 147"/>
                <a:gd name="T29" fmla="*/ 339090 h 270"/>
                <a:gd name="T30" fmla="*/ 91440 w 147"/>
                <a:gd name="T31" fmla="*/ 367665 h 270"/>
                <a:gd name="T32" fmla="*/ 100965 w 147"/>
                <a:gd name="T33" fmla="*/ 417195 h 270"/>
                <a:gd name="T34" fmla="*/ 100965 w 147"/>
                <a:gd name="T35" fmla="*/ 445770 h 270"/>
                <a:gd name="T36" fmla="*/ 110490 w 147"/>
                <a:gd name="T37" fmla="*/ 481965 h 270"/>
                <a:gd name="T38" fmla="*/ 127635 w 147"/>
                <a:gd name="T39" fmla="*/ 514350 h 270"/>
                <a:gd name="T40" fmla="*/ 238126 w 147"/>
                <a:gd name="T41" fmla="*/ 491490 h 270"/>
                <a:gd name="T42" fmla="*/ 234316 w 147"/>
                <a:gd name="T43" fmla="*/ 476250 h 270"/>
                <a:gd name="T44" fmla="*/ 219076 w 147"/>
                <a:gd name="T45" fmla="*/ 462915 h 270"/>
                <a:gd name="T46" fmla="*/ 224791 w 147"/>
                <a:gd name="T47" fmla="*/ 445770 h 270"/>
                <a:gd name="T48" fmla="*/ 228601 w 147"/>
                <a:gd name="T49" fmla="*/ 436245 h 270"/>
                <a:gd name="T50" fmla="*/ 219076 w 147"/>
                <a:gd name="T51" fmla="*/ 417195 h 270"/>
                <a:gd name="T52" fmla="*/ 215266 w 147"/>
                <a:gd name="T53" fmla="*/ 335280 h 270"/>
                <a:gd name="T54" fmla="*/ 215266 w 147"/>
                <a:gd name="T55" fmla="*/ 306705 h 270"/>
                <a:gd name="T56" fmla="*/ 224791 w 147"/>
                <a:gd name="T57" fmla="*/ 260985 h 270"/>
                <a:gd name="T58" fmla="*/ 234316 w 147"/>
                <a:gd name="T59" fmla="*/ 230505 h 270"/>
                <a:gd name="T60" fmla="*/ 234316 w 147"/>
                <a:gd name="T61" fmla="*/ 207645 h 270"/>
                <a:gd name="T62" fmla="*/ 224791 w 147"/>
                <a:gd name="T63" fmla="*/ 188595 h 270"/>
                <a:gd name="T64" fmla="*/ 224791 w 147"/>
                <a:gd name="T65" fmla="*/ 169545 h 270"/>
                <a:gd name="T66" fmla="*/ 234316 w 147"/>
                <a:gd name="T67" fmla="*/ 156210 h 270"/>
                <a:gd name="T68" fmla="*/ 264796 w 147"/>
                <a:gd name="T69" fmla="*/ 129540 h 270"/>
                <a:gd name="T70" fmla="*/ 280036 w 147"/>
                <a:gd name="T71" fmla="*/ 87630 h 270"/>
                <a:gd name="T72" fmla="*/ 264796 w 147"/>
                <a:gd name="T73" fmla="*/ 60960 h 270"/>
                <a:gd name="T74" fmla="*/ 260986 w 147"/>
                <a:gd name="T75" fmla="*/ 45720 h 270"/>
                <a:gd name="T76" fmla="*/ 264796 w 147"/>
                <a:gd name="T77" fmla="*/ 41910 h 270"/>
                <a:gd name="T78" fmla="*/ 264796 w 147"/>
                <a:gd name="T79" fmla="*/ 32385 h 270"/>
                <a:gd name="T80" fmla="*/ 260986 w 147"/>
                <a:gd name="T81" fmla="*/ 0 h 270"/>
                <a:gd name="T82" fmla="*/ 0 w 147"/>
                <a:gd name="T83" fmla="*/ 64770 h 27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7" h="270" extrusionOk="0">
                  <a:moveTo>
                    <a:pt x="0" y="34"/>
                  </a:moveTo>
                  <a:lnTo>
                    <a:pt x="5" y="46"/>
                  </a:lnTo>
                  <a:lnTo>
                    <a:pt x="2" y="51"/>
                  </a:lnTo>
                  <a:lnTo>
                    <a:pt x="7" y="56"/>
                  </a:lnTo>
                  <a:lnTo>
                    <a:pt x="7" y="58"/>
                  </a:lnTo>
                  <a:lnTo>
                    <a:pt x="19" y="89"/>
                  </a:lnTo>
                  <a:lnTo>
                    <a:pt x="24" y="113"/>
                  </a:lnTo>
                  <a:lnTo>
                    <a:pt x="19" y="123"/>
                  </a:lnTo>
                  <a:lnTo>
                    <a:pt x="19" y="135"/>
                  </a:lnTo>
                  <a:lnTo>
                    <a:pt x="34" y="166"/>
                  </a:lnTo>
                  <a:lnTo>
                    <a:pt x="31" y="178"/>
                  </a:lnTo>
                  <a:lnTo>
                    <a:pt x="34" y="183"/>
                  </a:lnTo>
                  <a:lnTo>
                    <a:pt x="36" y="183"/>
                  </a:lnTo>
                  <a:lnTo>
                    <a:pt x="34" y="178"/>
                  </a:lnTo>
                  <a:lnTo>
                    <a:pt x="39" y="178"/>
                  </a:lnTo>
                  <a:lnTo>
                    <a:pt x="48" y="193"/>
                  </a:lnTo>
                  <a:lnTo>
                    <a:pt x="53" y="219"/>
                  </a:lnTo>
                  <a:lnTo>
                    <a:pt x="53" y="234"/>
                  </a:lnTo>
                  <a:lnTo>
                    <a:pt x="58" y="253"/>
                  </a:lnTo>
                  <a:lnTo>
                    <a:pt x="67" y="270"/>
                  </a:lnTo>
                  <a:lnTo>
                    <a:pt x="125" y="258"/>
                  </a:lnTo>
                  <a:lnTo>
                    <a:pt x="123" y="250"/>
                  </a:lnTo>
                  <a:lnTo>
                    <a:pt x="115" y="243"/>
                  </a:lnTo>
                  <a:lnTo>
                    <a:pt x="118" y="234"/>
                  </a:lnTo>
                  <a:lnTo>
                    <a:pt x="120" y="229"/>
                  </a:lnTo>
                  <a:lnTo>
                    <a:pt x="115" y="219"/>
                  </a:lnTo>
                  <a:lnTo>
                    <a:pt x="113" y="176"/>
                  </a:lnTo>
                  <a:lnTo>
                    <a:pt x="113" y="161"/>
                  </a:lnTo>
                  <a:lnTo>
                    <a:pt x="118" y="137"/>
                  </a:lnTo>
                  <a:lnTo>
                    <a:pt x="123" y="121"/>
                  </a:lnTo>
                  <a:lnTo>
                    <a:pt x="123" y="109"/>
                  </a:lnTo>
                  <a:lnTo>
                    <a:pt x="118" y="99"/>
                  </a:lnTo>
                  <a:lnTo>
                    <a:pt x="118" y="89"/>
                  </a:lnTo>
                  <a:lnTo>
                    <a:pt x="123" y="82"/>
                  </a:lnTo>
                  <a:lnTo>
                    <a:pt x="139" y="68"/>
                  </a:lnTo>
                  <a:lnTo>
                    <a:pt x="147" y="46"/>
                  </a:lnTo>
                  <a:lnTo>
                    <a:pt x="139" y="32"/>
                  </a:lnTo>
                  <a:lnTo>
                    <a:pt x="137" y="24"/>
                  </a:lnTo>
                  <a:lnTo>
                    <a:pt x="139" y="22"/>
                  </a:lnTo>
                  <a:lnTo>
                    <a:pt x="139" y="17"/>
                  </a:lnTo>
                  <a:lnTo>
                    <a:pt x="137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4F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929" name="Google Shape;157;p14">
              <a:extLst>
                <a:ext uri="{FF2B5EF4-FFF2-40B4-BE49-F238E27FC236}">
                  <a16:creationId xmlns:a16="http://schemas.microsoft.com/office/drawing/2014/main" id="{B2B8D811-E91E-2944-8DDF-0B5EEBF12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1846" y="2987040"/>
              <a:ext cx="260984" cy="563880"/>
            </a:xfrm>
            <a:custGeom>
              <a:avLst/>
              <a:gdLst>
                <a:gd name="T0" fmla="*/ 255269 w 137"/>
                <a:gd name="T1" fmla="*/ 472440 h 296"/>
                <a:gd name="T2" fmla="*/ 247649 w 137"/>
                <a:gd name="T3" fmla="*/ 466725 h 296"/>
                <a:gd name="T4" fmla="*/ 232409 w 137"/>
                <a:gd name="T5" fmla="*/ 472440 h 296"/>
                <a:gd name="T6" fmla="*/ 224789 w 137"/>
                <a:gd name="T7" fmla="*/ 495300 h 296"/>
                <a:gd name="T8" fmla="*/ 209549 w 137"/>
                <a:gd name="T9" fmla="*/ 499110 h 296"/>
                <a:gd name="T10" fmla="*/ 209549 w 137"/>
                <a:gd name="T11" fmla="*/ 508635 h 296"/>
                <a:gd name="T12" fmla="*/ 209549 w 137"/>
                <a:gd name="T13" fmla="*/ 512445 h 296"/>
                <a:gd name="T14" fmla="*/ 201929 w 137"/>
                <a:gd name="T15" fmla="*/ 508635 h 296"/>
                <a:gd name="T16" fmla="*/ 196214 w 137"/>
                <a:gd name="T17" fmla="*/ 512445 h 296"/>
                <a:gd name="T18" fmla="*/ 196214 w 137"/>
                <a:gd name="T19" fmla="*/ 521970 h 296"/>
                <a:gd name="T20" fmla="*/ 22860 w 137"/>
                <a:gd name="T21" fmla="*/ 563880 h 296"/>
                <a:gd name="T22" fmla="*/ 19050 w 137"/>
                <a:gd name="T23" fmla="*/ 548640 h 296"/>
                <a:gd name="T24" fmla="*/ 3810 w 137"/>
                <a:gd name="T25" fmla="*/ 535305 h 296"/>
                <a:gd name="T26" fmla="*/ 9525 w 137"/>
                <a:gd name="T27" fmla="*/ 518160 h 296"/>
                <a:gd name="T28" fmla="*/ 13335 w 137"/>
                <a:gd name="T29" fmla="*/ 508635 h 296"/>
                <a:gd name="T30" fmla="*/ 3810 w 137"/>
                <a:gd name="T31" fmla="*/ 489585 h 296"/>
                <a:gd name="T32" fmla="*/ 0 w 137"/>
                <a:gd name="T33" fmla="*/ 407670 h 296"/>
                <a:gd name="T34" fmla="*/ 0 w 137"/>
                <a:gd name="T35" fmla="*/ 379095 h 296"/>
                <a:gd name="T36" fmla="*/ 9525 w 137"/>
                <a:gd name="T37" fmla="*/ 333375 h 296"/>
                <a:gd name="T38" fmla="*/ 19050 w 137"/>
                <a:gd name="T39" fmla="*/ 302895 h 296"/>
                <a:gd name="T40" fmla="*/ 19050 w 137"/>
                <a:gd name="T41" fmla="*/ 280035 h 296"/>
                <a:gd name="T42" fmla="*/ 9525 w 137"/>
                <a:gd name="T43" fmla="*/ 260985 h 296"/>
                <a:gd name="T44" fmla="*/ 9525 w 137"/>
                <a:gd name="T45" fmla="*/ 241935 h 296"/>
                <a:gd name="T46" fmla="*/ 19050 w 137"/>
                <a:gd name="T47" fmla="*/ 228600 h 296"/>
                <a:gd name="T48" fmla="*/ 49530 w 137"/>
                <a:gd name="T49" fmla="*/ 201930 h 296"/>
                <a:gd name="T50" fmla="*/ 64770 w 137"/>
                <a:gd name="T51" fmla="*/ 160020 h 296"/>
                <a:gd name="T52" fmla="*/ 49530 w 137"/>
                <a:gd name="T53" fmla="*/ 133350 h 296"/>
                <a:gd name="T54" fmla="*/ 45720 w 137"/>
                <a:gd name="T55" fmla="*/ 118110 h 296"/>
                <a:gd name="T56" fmla="*/ 49530 w 137"/>
                <a:gd name="T57" fmla="*/ 114300 h 296"/>
                <a:gd name="T58" fmla="*/ 49530 w 137"/>
                <a:gd name="T59" fmla="*/ 104775 h 296"/>
                <a:gd name="T60" fmla="*/ 45720 w 137"/>
                <a:gd name="T61" fmla="*/ 72390 h 296"/>
                <a:gd name="T62" fmla="*/ 49530 w 137"/>
                <a:gd name="T63" fmla="*/ 36195 h 296"/>
                <a:gd name="T64" fmla="*/ 41910 w 137"/>
                <a:gd name="T65" fmla="*/ 22860 h 296"/>
                <a:gd name="T66" fmla="*/ 45720 w 137"/>
                <a:gd name="T67" fmla="*/ 19050 h 296"/>
                <a:gd name="T68" fmla="*/ 55245 w 137"/>
                <a:gd name="T69" fmla="*/ 19050 h 296"/>
                <a:gd name="T70" fmla="*/ 59055 w 137"/>
                <a:gd name="T71" fmla="*/ 3810 h 296"/>
                <a:gd name="T72" fmla="*/ 68580 w 137"/>
                <a:gd name="T73" fmla="*/ 9525 h 296"/>
                <a:gd name="T74" fmla="*/ 81915 w 137"/>
                <a:gd name="T75" fmla="*/ 3810 h 296"/>
                <a:gd name="T76" fmla="*/ 87630 w 137"/>
                <a:gd name="T77" fmla="*/ 0 h 296"/>
                <a:gd name="T78" fmla="*/ 201929 w 137"/>
                <a:gd name="T79" fmla="*/ 342900 h 296"/>
                <a:gd name="T80" fmla="*/ 205739 w 137"/>
                <a:gd name="T81" fmla="*/ 348615 h 296"/>
                <a:gd name="T82" fmla="*/ 201929 w 137"/>
                <a:gd name="T83" fmla="*/ 365760 h 296"/>
                <a:gd name="T84" fmla="*/ 205739 w 137"/>
                <a:gd name="T85" fmla="*/ 371475 h 296"/>
                <a:gd name="T86" fmla="*/ 232409 w 137"/>
                <a:gd name="T87" fmla="*/ 394335 h 296"/>
                <a:gd name="T88" fmla="*/ 238124 w 137"/>
                <a:gd name="T89" fmla="*/ 394335 h 296"/>
                <a:gd name="T90" fmla="*/ 241934 w 137"/>
                <a:gd name="T91" fmla="*/ 407670 h 296"/>
                <a:gd name="T92" fmla="*/ 241934 w 137"/>
                <a:gd name="T93" fmla="*/ 411480 h 296"/>
                <a:gd name="T94" fmla="*/ 260984 w 137"/>
                <a:gd name="T95" fmla="*/ 440055 h 296"/>
                <a:gd name="T96" fmla="*/ 255269 w 137"/>
                <a:gd name="T97" fmla="*/ 443865 h 296"/>
                <a:gd name="T98" fmla="*/ 255269 w 137"/>
                <a:gd name="T99" fmla="*/ 462915 h 296"/>
                <a:gd name="T100" fmla="*/ 255269 w 137"/>
                <a:gd name="T101" fmla="*/ 472440 h 29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37" h="296" extrusionOk="0">
                  <a:moveTo>
                    <a:pt x="134" y="248"/>
                  </a:moveTo>
                  <a:lnTo>
                    <a:pt x="130" y="245"/>
                  </a:lnTo>
                  <a:lnTo>
                    <a:pt x="122" y="248"/>
                  </a:lnTo>
                  <a:lnTo>
                    <a:pt x="118" y="260"/>
                  </a:lnTo>
                  <a:lnTo>
                    <a:pt x="110" y="262"/>
                  </a:lnTo>
                  <a:lnTo>
                    <a:pt x="110" y="267"/>
                  </a:lnTo>
                  <a:lnTo>
                    <a:pt x="110" y="269"/>
                  </a:lnTo>
                  <a:lnTo>
                    <a:pt x="106" y="267"/>
                  </a:lnTo>
                  <a:lnTo>
                    <a:pt x="103" y="269"/>
                  </a:lnTo>
                  <a:lnTo>
                    <a:pt x="103" y="274"/>
                  </a:lnTo>
                  <a:lnTo>
                    <a:pt x="12" y="296"/>
                  </a:lnTo>
                  <a:lnTo>
                    <a:pt x="10" y="288"/>
                  </a:lnTo>
                  <a:lnTo>
                    <a:pt x="2" y="281"/>
                  </a:lnTo>
                  <a:lnTo>
                    <a:pt x="5" y="272"/>
                  </a:lnTo>
                  <a:lnTo>
                    <a:pt x="7" y="267"/>
                  </a:lnTo>
                  <a:lnTo>
                    <a:pt x="2" y="257"/>
                  </a:lnTo>
                  <a:lnTo>
                    <a:pt x="0" y="214"/>
                  </a:lnTo>
                  <a:lnTo>
                    <a:pt x="0" y="199"/>
                  </a:lnTo>
                  <a:lnTo>
                    <a:pt x="5" y="175"/>
                  </a:lnTo>
                  <a:lnTo>
                    <a:pt x="10" y="159"/>
                  </a:lnTo>
                  <a:lnTo>
                    <a:pt x="10" y="147"/>
                  </a:lnTo>
                  <a:lnTo>
                    <a:pt x="5" y="137"/>
                  </a:lnTo>
                  <a:lnTo>
                    <a:pt x="5" y="127"/>
                  </a:lnTo>
                  <a:lnTo>
                    <a:pt x="10" y="120"/>
                  </a:lnTo>
                  <a:lnTo>
                    <a:pt x="26" y="106"/>
                  </a:lnTo>
                  <a:lnTo>
                    <a:pt x="34" y="84"/>
                  </a:lnTo>
                  <a:lnTo>
                    <a:pt x="26" y="70"/>
                  </a:lnTo>
                  <a:lnTo>
                    <a:pt x="24" y="62"/>
                  </a:lnTo>
                  <a:lnTo>
                    <a:pt x="26" y="60"/>
                  </a:lnTo>
                  <a:lnTo>
                    <a:pt x="26" y="55"/>
                  </a:lnTo>
                  <a:lnTo>
                    <a:pt x="24" y="38"/>
                  </a:lnTo>
                  <a:lnTo>
                    <a:pt x="26" y="19"/>
                  </a:lnTo>
                  <a:lnTo>
                    <a:pt x="22" y="12"/>
                  </a:lnTo>
                  <a:lnTo>
                    <a:pt x="24" y="10"/>
                  </a:lnTo>
                  <a:lnTo>
                    <a:pt x="29" y="10"/>
                  </a:lnTo>
                  <a:lnTo>
                    <a:pt x="31" y="2"/>
                  </a:lnTo>
                  <a:lnTo>
                    <a:pt x="36" y="5"/>
                  </a:lnTo>
                  <a:lnTo>
                    <a:pt x="43" y="2"/>
                  </a:lnTo>
                  <a:lnTo>
                    <a:pt x="46" y="0"/>
                  </a:lnTo>
                  <a:lnTo>
                    <a:pt x="106" y="180"/>
                  </a:lnTo>
                  <a:lnTo>
                    <a:pt x="108" y="183"/>
                  </a:lnTo>
                  <a:lnTo>
                    <a:pt x="106" y="192"/>
                  </a:lnTo>
                  <a:lnTo>
                    <a:pt x="108" y="195"/>
                  </a:lnTo>
                  <a:lnTo>
                    <a:pt x="122" y="207"/>
                  </a:lnTo>
                  <a:lnTo>
                    <a:pt x="125" y="207"/>
                  </a:lnTo>
                  <a:lnTo>
                    <a:pt x="127" y="214"/>
                  </a:lnTo>
                  <a:lnTo>
                    <a:pt x="127" y="216"/>
                  </a:lnTo>
                  <a:lnTo>
                    <a:pt x="137" y="231"/>
                  </a:lnTo>
                  <a:lnTo>
                    <a:pt x="134" y="233"/>
                  </a:lnTo>
                  <a:lnTo>
                    <a:pt x="134" y="243"/>
                  </a:lnTo>
                  <a:lnTo>
                    <a:pt x="134" y="248"/>
                  </a:lnTo>
                  <a:close/>
                </a:path>
              </a:pathLst>
            </a:custGeom>
            <a:solidFill>
              <a:srgbClr val="C2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930" name="Google Shape;158;p14">
              <a:extLst>
                <a:ext uri="{FF2B5EF4-FFF2-40B4-BE49-F238E27FC236}">
                  <a16:creationId xmlns:a16="http://schemas.microsoft.com/office/drawing/2014/main" id="{36BF7A29-D443-D94C-8D48-01BE50F3D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2281" y="4227196"/>
              <a:ext cx="179070" cy="289560"/>
            </a:xfrm>
            <a:custGeom>
              <a:avLst/>
              <a:gdLst>
                <a:gd name="T0" fmla="*/ 179070 w 94"/>
                <a:gd name="T1" fmla="*/ 266700 h 152"/>
                <a:gd name="T2" fmla="*/ 173355 w 94"/>
                <a:gd name="T3" fmla="*/ 247650 h 152"/>
                <a:gd name="T4" fmla="*/ 165735 w 94"/>
                <a:gd name="T5" fmla="*/ 215265 h 152"/>
                <a:gd name="T6" fmla="*/ 146685 w 94"/>
                <a:gd name="T7" fmla="*/ 198120 h 152"/>
                <a:gd name="T8" fmla="*/ 114300 w 94"/>
                <a:gd name="T9" fmla="*/ 179070 h 152"/>
                <a:gd name="T10" fmla="*/ 104775 w 94"/>
                <a:gd name="T11" fmla="*/ 165735 h 152"/>
                <a:gd name="T12" fmla="*/ 100965 w 94"/>
                <a:gd name="T13" fmla="*/ 152400 h 152"/>
                <a:gd name="T14" fmla="*/ 78105 w 94"/>
                <a:gd name="T15" fmla="*/ 114300 h 152"/>
                <a:gd name="T16" fmla="*/ 68580 w 94"/>
                <a:gd name="T17" fmla="*/ 97155 h 152"/>
                <a:gd name="T18" fmla="*/ 49530 w 94"/>
                <a:gd name="T19" fmla="*/ 78105 h 152"/>
                <a:gd name="T20" fmla="*/ 45720 w 94"/>
                <a:gd name="T21" fmla="*/ 64770 h 152"/>
                <a:gd name="T22" fmla="*/ 41910 w 94"/>
                <a:gd name="T23" fmla="*/ 51435 h 152"/>
                <a:gd name="T24" fmla="*/ 45720 w 94"/>
                <a:gd name="T25" fmla="*/ 51435 h 152"/>
                <a:gd name="T26" fmla="*/ 45720 w 94"/>
                <a:gd name="T27" fmla="*/ 41910 h 152"/>
                <a:gd name="T28" fmla="*/ 55245 w 94"/>
                <a:gd name="T29" fmla="*/ 5715 h 152"/>
                <a:gd name="T30" fmla="*/ 41910 w 94"/>
                <a:gd name="T31" fmla="*/ 0 h 152"/>
                <a:gd name="T32" fmla="*/ 22860 w 94"/>
                <a:gd name="T33" fmla="*/ 5715 h 152"/>
                <a:gd name="T34" fmla="*/ 9525 w 94"/>
                <a:gd name="T35" fmla="*/ 19050 h 152"/>
                <a:gd name="T36" fmla="*/ 9525 w 94"/>
                <a:gd name="T37" fmla="*/ 32385 h 152"/>
                <a:gd name="T38" fmla="*/ 0 w 94"/>
                <a:gd name="T39" fmla="*/ 32385 h 152"/>
                <a:gd name="T40" fmla="*/ 0 w 94"/>
                <a:gd name="T41" fmla="*/ 38100 h 152"/>
                <a:gd name="T42" fmla="*/ 78105 w 94"/>
                <a:gd name="T43" fmla="*/ 289560 h 152"/>
                <a:gd name="T44" fmla="*/ 179070 w 94"/>
                <a:gd name="T45" fmla="*/ 266700 h 15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94" h="152" extrusionOk="0">
                  <a:moveTo>
                    <a:pt x="94" y="140"/>
                  </a:moveTo>
                  <a:lnTo>
                    <a:pt x="91" y="130"/>
                  </a:lnTo>
                  <a:lnTo>
                    <a:pt x="87" y="113"/>
                  </a:lnTo>
                  <a:lnTo>
                    <a:pt x="77" y="104"/>
                  </a:lnTo>
                  <a:lnTo>
                    <a:pt x="60" y="94"/>
                  </a:lnTo>
                  <a:lnTo>
                    <a:pt x="55" y="87"/>
                  </a:lnTo>
                  <a:lnTo>
                    <a:pt x="53" y="80"/>
                  </a:lnTo>
                  <a:lnTo>
                    <a:pt x="41" y="60"/>
                  </a:lnTo>
                  <a:lnTo>
                    <a:pt x="36" y="51"/>
                  </a:lnTo>
                  <a:lnTo>
                    <a:pt x="26" y="41"/>
                  </a:lnTo>
                  <a:lnTo>
                    <a:pt x="24" y="34"/>
                  </a:lnTo>
                  <a:lnTo>
                    <a:pt x="22" y="27"/>
                  </a:lnTo>
                  <a:lnTo>
                    <a:pt x="24" y="27"/>
                  </a:lnTo>
                  <a:lnTo>
                    <a:pt x="24" y="22"/>
                  </a:lnTo>
                  <a:lnTo>
                    <a:pt x="29" y="3"/>
                  </a:lnTo>
                  <a:lnTo>
                    <a:pt x="22" y="0"/>
                  </a:lnTo>
                  <a:lnTo>
                    <a:pt x="12" y="3"/>
                  </a:lnTo>
                  <a:lnTo>
                    <a:pt x="5" y="10"/>
                  </a:lnTo>
                  <a:lnTo>
                    <a:pt x="5" y="17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41" y="152"/>
                  </a:lnTo>
                  <a:lnTo>
                    <a:pt x="94" y="14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931" name="Google Shape;159;p14">
              <a:extLst>
                <a:ext uri="{FF2B5EF4-FFF2-40B4-BE49-F238E27FC236}">
                  <a16:creationId xmlns:a16="http://schemas.microsoft.com/office/drawing/2014/main" id="{F3950628-C5F8-FA45-98EB-DB44C9ADF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3210" y="4451986"/>
              <a:ext cx="55246" cy="64770"/>
            </a:xfrm>
            <a:custGeom>
              <a:avLst/>
              <a:gdLst>
                <a:gd name="T0" fmla="*/ 0 w 29"/>
                <a:gd name="T1" fmla="*/ 22860 h 34"/>
                <a:gd name="T2" fmla="*/ 28576 w 29"/>
                <a:gd name="T3" fmla="*/ 0 h 34"/>
                <a:gd name="T4" fmla="*/ 55246 w 29"/>
                <a:gd name="T5" fmla="*/ 41910 h 34"/>
                <a:gd name="T6" fmla="*/ 22860 w 29"/>
                <a:gd name="T7" fmla="*/ 64770 h 34"/>
                <a:gd name="T8" fmla="*/ 0 w 29"/>
                <a:gd name="T9" fmla="*/ 2286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34" extrusionOk="0">
                  <a:moveTo>
                    <a:pt x="0" y="12"/>
                  </a:moveTo>
                  <a:lnTo>
                    <a:pt x="15" y="0"/>
                  </a:lnTo>
                  <a:lnTo>
                    <a:pt x="29" y="22"/>
                  </a:lnTo>
                  <a:lnTo>
                    <a:pt x="12" y="3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A" sz="11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38" name="Google Shape;160;p14">
              <a:extLst>
                <a:ext uri="{FF2B5EF4-FFF2-40B4-BE49-F238E27FC236}">
                  <a16:creationId xmlns:a16="http://schemas.microsoft.com/office/drawing/2014/main" id="{77244928-40CC-D84D-8A03-0493E26DF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0273" y="5354447"/>
              <a:ext cx="247650" cy="2063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OK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39" name="Google Shape;161;p14">
              <a:extLst>
                <a:ext uri="{FF2B5EF4-FFF2-40B4-BE49-F238E27FC236}">
                  <a16:creationId xmlns:a16="http://schemas.microsoft.com/office/drawing/2014/main" id="{F3819460-5844-8F41-A614-6DD04C6A2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70086" y="5849717"/>
              <a:ext cx="242888" cy="2063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GA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40" name="Google Shape;162;p14">
              <a:extLst>
                <a:ext uri="{FF2B5EF4-FFF2-40B4-BE49-F238E27FC236}">
                  <a16:creationId xmlns:a16="http://schemas.microsoft.com/office/drawing/2014/main" id="{A925074E-8074-F549-AD5E-20B8C8564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14611" y="4705198"/>
              <a:ext cx="234950" cy="2063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VA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41" name="Google Shape;163;p14">
              <a:extLst>
                <a:ext uri="{FF2B5EF4-FFF2-40B4-BE49-F238E27FC236}">
                  <a16:creationId xmlns:a16="http://schemas.microsoft.com/office/drawing/2014/main" id="{96290B4C-C259-1C4D-B8E8-E0A6293E4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74961" y="3508296"/>
              <a:ext cx="242888" cy="2063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NY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42" name="Google Shape;164;p14">
              <a:extLst>
                <a:ext uri="{FF2B5EF4-FFF2-40B4-BE49-F238E27FC236}">
                  <a16:creationId xmlns:a16="http://schemas.microsoft.com/office/drawing/2014/main" id="{D6383549-B78A-ED4D-98FF-BEB1B65B3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1099" y="6668817"/>
              <a:ext cx="204787" cy="2063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FL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43" name="Google Shape;165;p14">
              <a:extLst>
                <a:ext uri="{FF2B5EF4-FFF2-40B4-BE49-F238E27FC236}">
                  <a16:creationId xmlns:a16="http://schemas.microsoft.com/office/drawing/2014/main" id="{ACD8F1E4-25B7-3B46-9277-793AFC236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1510" y="5492550"/>
              <a:ext cx="284163" cy="20477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NM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44" name="Google Shape;166;p14">
              <a:extLst>
                <a:ext uri="{FF2B5EF4-FFF2-40B4-BE49-F238E27FC236}">
                  <a16:creationId xmlns:a16="http://schemas.microsoft.com/office/drawing/2014/main" id="{BDB9EE7A-79C4-5449-BB7B-B8506B734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9123" y="6216406"/>
              <a:ext cx="219075" cy="20477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TX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45" name="Google Shape;167;p14">
              <a:extLst>
                <a:ext uri="{FF2B5EF4-FFF2-40B4-BE49-F238E27FC236}">
                  <a16:creationId xmlns:a16="http://schemas.microsoft.com/office/drawing/2014/main" id="{42B81679-0615-1348-A04B-948774410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3423" y="4760758"/>
              <a:ext cx="219075" cy="2063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KS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46" name="Google Shape;168;p14">
              <a:extLst>
                <a:ext uri="{FF2B5EF4-FFF2-40B4-BE49-F238E27FC236}">
                  <a16:creationId xmlns:a16="http://schemas.microsoft.com/office/drawing/2014/main" id="{C0A5A4FA-959C-9143-9416-1F59148B7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2760" y="4108335"/>
              <a:ext cx="238125" cy="2063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NE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47" name="Google Shape;169;p14">
              <a:extLst>
                <a:ext uri="{FF2B5EF4-FFF2-40B4-BE49-F238E27FC236}">
                  <a16:creationId xmlns:a16="http://schemas.microsoft.com/office/drawing/2014/main" id="{47D54BAA-40C0-B14E-ADF8-0180FEDDA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0535" y="3532108"/>
              <a:ext cx="233363" cy="20477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SD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48" name="Google Shape;170;p14">
              <a:extLst>
                <a:ext uri="{FF2B5EF4-FFF2-40B4-BE49-F238E27FC236}">
                  <a16:creationId xmlns:a16="http://schemas.microsoft.com/office/drawing/2014/main" id="{E6886A16-28BD-9147-A200-BF75004B0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4823" y="2901908"/>
              <a:ext cx="261937" cy="20477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ND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49" name="Google Shape;171;p14">
              <a:extLst>
                <a:ext uri="{FF2B5EF4-FFF2-40B4-BE49-F238E27FC236}">
                  <a16:creationId xmlns:a16="http://schemas.microsoft.com/office/drawing/2014/main" id="{C0EAEE76-273D-4244-BFC5-61EF533FD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8948" y="2846350"/>
              <a:ext cx="257175" cy="20477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MT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50" name="Google Shape;172;p14">
              <a:extLst>
                <a:ext uri="{FF2B5EF4-FFF2-40B4-BE49-F238E27FC236}">
                  <a16:creationId xmlns:a16="http://schemas.microsoft.com/office/drawing/2014/main" id="{EE95446F-2C1B-2D42-B81F-2A550F89A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1985" y="3743232"/>
              <a:ext cx="261938" cy="2063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WY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51" name="Google Shape;173;p14">
              <a:extLst>
                <a:ext uri="{FF2B5EF4-FFF2-40B4-BE49-F238E27FC236}">
                  <a16:creationId xmlns:a16="http://schemas.microsoft.com/office/drawing/2014/main" id="{8C967880-0AA3-3D41-B436-E794135AE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1373" y="4590905"/>
              <a:ext cx="247650" cy="2063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CO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52" name="Google Shape;174;p14">
              <a:extLst>
                <a:ext uri="{FF2B5EF4-FFF2-40B4-BE49-F238E27FC236}">
                  <a16:creationId xmlns:a16="http://schemas.microsoft.com/office/drawing/2014/main" id="{E653561C-9893-FF41-8FC4-C11CBFA0C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485" y="4457563"/>
              <a:ext cx="234950" cy="2063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UT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53" name="Google Shape;175;p14">
              <a:extLst>
                <a:ext uri="{FF2B5EF4-FFF2-40B4-BE49-F238E27FC236}">
                  <a16:creationId xmlns:a16="http://schemas.microsoft.com/office/drawing/2014/main" id="{5C265426-3066-8C41-8241-28CEC060F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660" y="3427339"/>
              <a:ext cx="201613" cy="20477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ID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54" name="Google Shape;176;p14">
              <a:extLst>
                <a:ext uri="{FF2B5EF4-FFF2-40B4-BE49-F238E27FC236}">
                  <a16:creationId xmlns:a16="http://schemas.microsoft.com/office/drawing/2014/main" id="{3FED6C57-4B40-7946-AA8A-E214E22C2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2348" y="5341748"/>
              <a:ext cx="223837" cy="2063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AZ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55" name="Google Shape;177;p14">
              <a:extLst>
                <a:ext uri="{FF2B5EF4-FFF2-40B4-BE49-F238E27FC236}">
                  <a16:creationId xmlns:a16="http://schemas.microsoft.com/office/drawing/2014/main" id="{38110D9A-E104-5F42-A257-7BD75B26A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3860" y="4228977"/>
              <a:ext cx="247650" cy="2063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NV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56" name="Google Shape;178;p14">
              <a:extLst>
                <a:ext uri="{FF2B5EF4-FFF2-40B4-BE49-F238E27FC236}">
                  <a16:creationId xmlns:a16="http://schemas.microsoft.com/office/drawing/2014/main" id="{A0F10DA4-434F-A14E-B92F-DA3CE20FC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9710" y="2565379"/>
              <a:ext cx="269875" cy="2063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WA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57" name="Google Shape;179;p14">
              <a:extLst>
                <a:ext uri="{FF2B5EF4-FFF2-40B4-BE49-F238E27FC236}">
                  <a16:creationId xmlns:a16="http://schemas.microsoft.com/office/drawing/2014/main" id="{7A07A6FC-6434-1841-9D2B-54E19DF99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1573" y="4768695"/>
              <a:ext cx="234950" cy="20477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CA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58" name="Google Shape;180;p14">
              <a:extLst>
                <a:ext uri="{FF2B5EF4-FFF2-40B4-BE49-F238E27FC236}">
                  <a16:creationId xmlns:a16="http://schemas.microsoft.com/office/drawing/2014/main" id="{33102F4B-3BCB-AF4E-8881-46BC7EA46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210" y="3189229"/>
              <a:ext cx="247650" cy="20477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OR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59" name="Google Shape;181;p14">
              <a:extLst>
                <a:ext uri="{FF2B5EF4-FFF2-40B4-BE49-F238E27FC236}">
                  <a16:creationId xmlns:a16="http://schemas.microsoft.com/office/drawing/2014/main" id="{6C57DA94-6C71-1C4A-9F1E-AAEF535C1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2736" y="4878226"/>
              <a:ext cx="223838" cy="2063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KY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60" name="Google Shape;182;p14">
              <a:extLst>
                <a:ext uri="{FF2B5EF4-FFF2-40B4-BE49-F238E27FC236}">
                  <a16:creationId xmlns:a16="http://schemas.microsoft.com/office/drawing/2014/main" id="{3CE77034-1BCD-5242-84CE-E9653DF95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30611" y="2809839"/>
              <a:ext cx="257175" cy="2063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ME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61" name="Google Shape;183;p14">
              <a:extLst>
                <a:ext uri="{FF2B5EF4-FFF2-40B4-BE49-F238E27FC236}">
                  <a16:creationId xmlns:a16="http://schemas.microsoft.com/office/drawing/2014/main" id="{C0FCBF51-8B2E-C84A-8F10-AAD260FCA8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1911" y="3984517"/>
              <a:ext cx="233363" cy="2063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PA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62" name="Google Shape;184;p14">
              <a:extLst>
                <a:ext uri="{FF2B5EF4-FFF2-40B4-BE49-F238E27FC236}">
                  <a16:creationId xmlns:a16="http://schemas.microsoft.com/office/drawing/2014/main" id="{2D818E52-5203-F947-82D3-67D757035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9399" y="3694023"/>
              <a:ext cx="225425" cy="20477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MI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63" name="Google Shape;185;p14">
              <a:extLst>
                <a:ext uri="{FF2B5EF4-FFF2-40B4-BE49-F238E27FC236}">
                  <a16:creationId xmlns:a16="http://schemas.microsoft.com/office/drawing/2014/main" id="{8677BDD5-ABBD-404F-B983-6232F1A39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21061" y="3508296"/>
              <a:ext cx="269875" cy="2063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MA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64" name="Google Shape;186;p14">
              <a:extLst>
                <a:ext uri="{FF2B5EF4-FFF2-40B4-BE49-F238E27FC236}">
                  <a16:creationId xmlns:a16="http://schemas.microsoft.com/office/drawing/2014/main" id="{1CC1C074-39D0-5B40-A189-5868FB5D3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8511" y="3678149"/>
              <a:ext cx="219075" cy="2063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CT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65" name="Google Shape;187;p14">
              <a:extLst>
                <a:ext uri="{FF2B5EF4-FFF2-40B4-BE49-F238E27FC236}">
                  <a16:creationId xmlns:a16="http://schemas.microsoft.com/office/drawing/2014/main" id="{4D70A826-1F3D-E742-9A20-CDEAA22FA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9161" y="4584556"/>
              <a:ext cx="265113" cy="2063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WV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66" name="Google Shape;188;p14">
              <a:extLst>
                <a:ext uri="{FF2B5EF4-FFF2-40B4-BE49-F238E27FC236}">
                  <a16:creationId xmlns:a16="http://schemas.microsoft.com/office/drawing/2014/main" id="{17736C95-B7BF-1A41-ACDD-04CB5A595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41499" y="4251201"/>
              <a:ext cx="265112" cy="2063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OH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67" name="Google Shape;189;p14">
              <a:extLst>
                <a:ext uri="{FF2B5EF4-FFF2-40B4-BE49-F238E27FC236}">
                  <a16:creationId xmlns:a16="http://schemas.microsoft.com/office/drawing/2014/main" id="{402B9F5B-7907-9F42-96A9-D85363195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8586" y="4370257"/>
              <a:ext cx="212725" cy="20477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IN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68" name="Google Shape;190;p14">
              <a:extLst>
                <a:ext uri="{FF2B5EF4-FFF2-40B4-BE49-F238E27FC236}">
                  <a16:creationId xmlns:a16="http://schemas.microsoft.com/office/drawing/2014/main" id="{41E8A1F7-F96C-CA45-A434-471E47E91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3286" y="4301998"/>
              <a:ext cx="179388" cy="20477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IL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69" name="Google Shape;191;p14">
              <a:extLst>
                <a:ext uri="{FF2B5EF4-FFF2-40B4-BE49-F238E27FC236}">
                  <a16:creationId xmlns:a16="http://schemas.microsoft.com/office/drawing/2014/main" id="{B1766EB6-8177-E04E-9815-23909A2E0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70174" y="5116336"/>
              <a:ext cx="247650" cy="2063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NC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70" name="Google Shape;192;p14">
              <a:extLst>
                <a:ext uri="{FF2B5EF4-FFF2-40B4-BE49-F238E27FC236}">
                  <a16:creationId xmlns:a16="http://schemas.microsoft.com/office/drawing/2014/main" id="{B4BAD784-0105-7F4E-8697-0F35B816D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0011" y="5240154"/>
              <a:ext cx="242888" cy="2063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TN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71" name="Google Shape;193;p14">
              <a:extLst>
                <a:ext uri="{FF2B5EF4-FFF2-40B4-BE49-F238E27FC236}">
                  <a16:creationId xmlns:a16="http://schemas.microsoft.com/office/drawing/2014/main" id="{2CAB42BC-8429-9148-9F15-1ECCF8E0DE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05061" y="5533823"/>
              <a:ext cx="219075" cy="2063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SC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72" name="Google Shape;194;p14">
              <a:extLst>
                <a:ext uri="{FF2B5EF4-FFF2-40B4-BE49-F238E27FC236}">
                  <a16:creationId xmlns:a16="http://schemas.microsoft.com/office/drawing/2014/main" id="{7DB32FD9-AAF8-314B-A7B2-95A974D56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2399" y="5749710"/>
              <a:ext cx="219075" cy="20477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AL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73" name="Google Shape;195;p14">
              <a:extLst>
                <a:ext uri="{FF2B5EF4-FFF2-40B4-BE49-F238E27FC236}">
                  <a16:creationId xmlns:a16="http://schemas.microsoft.com/office/drawing/2014/main" id="{BDEB02D3-9899-AD49-8DF1-77D74A563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9636" y="5716375"/>
              <a:ext cx="257175" cy="2063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MS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74" name="Google Shape;196;p14">
              <a:extLst>
                <a:ext uri="{FF2B5EF4-FFF2-40B4-BE49-F238E27FC236}">
                  <a16:creationId xmlns:a16="http://schemas.microsoft.com/office/drawing/2014/main" id="{976A3D60-D9D8-E347-B9BE-2D359F5B3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7036" y="5483026"/>
              <a:ext cx="234950" cy="20477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AR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75" name="Google Shape;197;p14">
              <a:extLst>
                <a:ext uri="{FF2B5EF4-FFF2-40B4-BE49-F238E27FC236}">
                  <a16:creationId xmlns:a16="http://schemas.microsoft.com/office/drawing/2014/main" id="{51D1CCB4-1A2B-0A4C-83EB-E65D88F3F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5611" y="6210057"/>
              <a:ext cx="219075" cy="2063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LA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76" name="Google Shape;198;p14">
              <a:extLst>
                <a:ext uri="{FF2B5EF4-FFF2-40B4-BE49-F238E27FC236}">
                  <a16:creationId xmlns:a16="http://schemas.microsoft.com/office/drawing/2014/main" id="{22253E47-D721-3A43-B691-909239E4F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4336" y="4782982"/>
              <a:ext cx="284163" cy="2063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MO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77" name="Google Shape;199;p14">
              <a:extLst>
                <a:ext uri="{FF2B5EF4-FFF2-40B4-BE49-F238E27FC236}">
                  <a16:creationId xmlns:a16="http://schemas.microsoft.com/office/drawing/2014/main" id="{389AE263-6259-9B41-A633-BDB4072CE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4311" y="4008329"/>
              <a:ext cx="192088" cy="20477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IA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78" name="Google Shape;200;p14">
              <a:extLst>
                <a:ext uri="{FF2B5EF4-FFF2-40B4-BE49-F238E27FC236}">
                  <a16:creationId xmlns:a16="http://schemas.microsoft.com/office/drawing/2014/main" id="{F2CFEA94-7F64-7049-8AA8-CBCD16BAB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1911" y="3184466"/>
              <a:ext cx="284163" cy="2063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MN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79" name="Google Shape;201;p14">
              <a:extLst>
                <a:ext uri="{FF2B5EF4-FFF2-40B4-BE49-F238E27FC236}">
                  <a16:creationId xmlns:a16="http://schemas.microsoft.com/office/drawing/2014/main" id="{B95C148E-C840-FA4E-8151-A9877239F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8986" y="3527345"/>
              <a:ext cx="228600" cy="2063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WI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80" name="Google Shape;202;p14">
              <a:extLst>
                <a:ext uri="{FF2B5EF4-FFF2-40B4-BE49-F238E27FC236}">
                  <a16:creationId xmlns:a16="http://schemas.microsoft.com/office/drawing/2014/main" id="{0F68DE92-A87E-4441-B635-B7D517080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03561" y="4182943"/>
              <a:ext cx="206375" cy="2063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NJ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81" name="Google Shape;203;p14">
              <a:extLst>
                <a:ext uri="{FF2B5EF4-FFF2-40B4-BE49-F238E27FC236}">
                  <a16:creationId xmlns:a16="http://schemas.microsoft.com/office/drawing/2014/main" id="{699D4286-6215-C946-B5C8-E106E841D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17861" y="3140019"/>
              <a:ext cx="219075" cy="20477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VT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82" name="Google Shape;204;p14">
              <a:extLst>
                <a:ext uri="{FF2B5EF4-FFF2-40B4-BE49-F238E27FC236}">
                  <a16:creationId xmlns:a16="http://schemas.microsoft.com/office/drawing/2014/main" id="{B8A4F6DF-A09B-7F48-8F1E-C88EFF30B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8199" y="3289235"/>
              <a:ext cx="265112" cy="2063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NH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83" name="Google Shape;205;p14">
              <a:extLst>
                <a:ext uri="{FF2B5EF4-FFF2-40B4-BE49-F238E27FC236}">
                  <a16:creationId xmlns:a16="http://schemas.microsoft.com/office/drawing/2014/main" id="{1CDB702B-1A89-F545-A008-000354FB4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89236" y="4284537"/>
              <a:ext cx="242888" cy="20477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1919"/>
                </a:buClr>
                <a:buSzPts val="7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DC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4B9B07B-F4CC-7A4D-BB8B-1E2133194914}"/>
              </a:ext>
            </a:extLst>
          </p:cNvPr>
          <p:cNvGrpSpPr/>
          <p:nvPr/>
        </p:nvGrpSpPr>
        <p:grpSpPr>
          <a:xfrm>
            <a:off x="1078178" y="1469761"/>
            <a:ext cx="1881187" cy="533136"/>
            <a:chOff x="1078178" y="1469761"/>
            <a:chExt cx="1881187" cy="533136"/>
          </a:xfrm>
        </p:grpSpPr>
        <p:sp>
          <p:nvSpPr>
            <p:cNvPr id="16386" name="Google Shape;108;p14">
              <a:extLst>
                <a:ext uri="{FF2B5EF4-FFF2-40B4-BE49-F238E27FC236}">
                  <a16:creationId xmlns:a16="http://schemas.microsoft.com/office/drawing/2014/main" id="{92450DF1-1C34-654A-B757-6D2DB93A0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449" y="1602053"/>
              <a:ext cx="1449916" cy="40084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000"/>
                <a:buFont typeface="Open Sans" panose="020B0606030504020204" pitchFamily="34" charset="0"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</a:t>
              </a:r>
              <a:r>
                <a:rPr kumimoji="0" lang="en-US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Open Sans" panose="020B0606030504020204" pitchFamily="34" charset="0"/>
                  <a:sym typeface="Open Sans" panose="020B0606030504020204" pitchFamily="34" charset="0"/>
                </a:rPr>
                <a:t>amet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Open Sans" panose="020B0606030504020204" pitchFamily="34" charset="0"/>
                  <a:sym typeface="Open Sans" panose="020B0606030504020204" pitchFamily="34" charset="0"/>
                </a:rPr>
                <a:t>, </a:t>
              </a:r>
              <a:r>
                <a:rPr kumimoji="0" lang="en-US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Open Sans" panose="020B0606030504020204" pitchFamily="34" charset="0"/>
                  <a:sym typeface="Open Sans" panose="020B0606030504020204" pitchFamily="34" charset="0"/>
                </a:rPr>
                <a:t>consetur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84" name="Google Shape;206;p14">
              <a:extLst>
                <a:ext uri="{FF2B5EF4-FFF2-40B4-BE49-F238E27FC236}">
                  <a16:creationId xmlns:a16="http://schemas.microsoft.com/office/drawing/2014/main" id="{5AB4AFA5-68AF-644F-AEF0-56EAE0930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178" y="1508125"/>
              <a:ext cx="420687" cy="420687"/>
            </a:xfrm>
            <a:prstGeom prst="ellipse">
              <a:avLst/>
            </a:prstGeom>
            <a:solidFill>
              <a:srgbClr val="FFBD33"/>
            </a:solidFill>
            <a:ln>
              <a:noFill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493" name="Google Shape;215;p14">
              <a:extLst>
                <a:ext uri="{FF2B5EF4-FFF2-40B4-BE49-F238E27FC236}">
                  <a16:creationId xmlns:a16="http://schemas.microsoft.com/office/drawing/2014/main" id="{935044E2-FE63-B244-BBE2-3FDFBC863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8667" y="1469761"/>
              <a:ext cx="777875" cy="21034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B312"/>
                </a:buClr>
                <a:buSzPts val="10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B312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YOUR TITLE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502" name="Google Shape;224;p14">
              <a:extLst>
                <a:ext uri="{FF2B5EF4-FFF2-40B4-BE49-F238E27FC236}">
                  <a16:creationId xmlns:a16="http://schemas.microsoft.com/office/drawing/2014/main" id="{B2BA91F8-96BC-4047-80D2-2AC1401A4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1627188"/>
              <a:ext cx="396875" cy="25532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12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35%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F5DBF91-3FE1-2C45-9B9C-65CDBC3937D5}"/>
              </a:ext>
            </a:extLst>
          </p:cNvPr>
          <p:cNvGrpSpPr/>
          <p:nvPr/>
        </p:nvGrpSpPr>
        <p:grpSpPr>
          <a:xfrm>
            <a:off x="6428053" y="5815542"/>
            <a:ext cx="1874572" cy="555625"/>
            <a:chOff x="6428053" y="5815542"/>
            <a:chExt cx="1874572" cy="555625"/>
          </a:xfrm>
        </p:grpSpPr>
        <p:sp>
          <p:nvSpPr>
            <p:cNvPr id="16514" name="Google Shape;236;p14">
              <a:extLst>
                <a:ext uri="{FF2B5EF4-FFF2-40B4-BE49-F238E27FC236}">
                  <a16:creationId xmlns:a16="http://schemas.microsoft.com/office/drawing/2014/main" id="{9493DC05-3E08-7548-BA16-57C7E2AFF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4032" y="5971646"/>
              <a:ext cx="1448593" cy="3995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000"/>
                <a:buFont typeface="Open Sans" panose="020B0606030504020204" pitchFamily="34" charset="0"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87" name="Google Shape;209;p14">
              <a:extLst>
                <a:ext uri="{FF2B5EF4-FFF2-40B4-BE49-F238E27FC236}">
                  <a16:creationId xmlns:a16="http://schemas.microsoft.com/office/drawing/2014/main" id="{02E0AD55-38EB-394F-937B-ED682BE92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053" y="5855230"/>
              <a:ext cx="419364" cy="419365"/>
            </a:xfrm>
            <a:prstGeom prst="ellipse">
              <a:avLst/>
            </a:prstGeom>
            <a:solidFill>
              <a:srgbClr val="34B2E3"/>
            </a:solidFill>
            <a:ln>
              <a:noFill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496" name="Google Shape;218;p14">
              <a:extLst>
                <a:ext uri="{FF2B5EF4-FFF2-40B4-BE49-F238E27FC236}">
                  <a16:creationId xmlns:a16="http://schemas.microsoft.com/office/drawing/2014/main" id="{93AF909D-29D0-3C48-986F-0A3A58948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3250" y="5815542"/>
              <a:ext cx="777875" cy="20902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4B2E3"/>
                </a:buClr>
                <a:buSzPts val="10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34B2E3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YOUR TITLE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505" name="Google Shape;227;p14">
              <a:extLst>
                <a:ext uri="{FF2B5EF4-FFF2-40B4-BE49-F238E27FC236}">
                  <a16:creationId xmlns:a16="http://schemas.microsoft.com/office/drawing/2014/main" id="{25BFE8F5-3A37-0748-A423-049B1C544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8907" y="5980907"/>
              <a:ext cx="396875" cy="25532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12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55%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911574-FA9C-D346-8412-D3EF488FC16F}"/>
              </a:ext>
            </a:extLst>
          </p:cNvPr>
          <p:cNvGrpSpPr/>
          <p:nvPr/>
        </p:nvGrpSpPr>
        <p:grpSpPr>
          <a:xfrm>
            <a:off x="1178720" y="4377532"/>
            <a:ext cx="1869280" cy="542396"/>
            <a:chOff x="1178720" y="4377532"/>
            <a:chExt cx="1869280" cy="542396"/>
          </a:xfrm>
        </p:grpSpPr>
        <p:sp>
          <p:nvSpPr>
            <p:cNvPr id="16485" name="Google Shape;207;p14">
              <a:extLst>
                <a:ext uri="{FF2B5EF4-FFF2-40B4-BE49-F238E27FC236}">
                  <a16:creationId xmlns:a16="http://schemas.microsoft.com/office/drawing/2014/main" id="{863C405F-DEFC-8B4C-823B-7BEA7B961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720" y="4417220"/>
              <a:ext cx="418041" cy="418041"/>
            </a:xfrm>
            <a:prstGeom prst="ellipse">
              <a:avLst/>
            </a:prstGeom>
            <a:solidFill>
              <a:srgbClr val="FF912B"/>
            </a:solidFill>
            <a:ln>
              <a:noFill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494" name="Google Shape;216;p14">
              <a:extLst>
                <a:ext uri="{FF2B5EF4-FFF2-40B4-BE49-F238E27FC236}">
                  <a16:creationId xmlns:a16="http://schemas.microsoft.com/office/drawing/2014/main" id="{6D633DBF-8E40-BF4C-8056-BA9D1DDE3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7886" y="4377532"/>
              <a:ext cx="777875" cy="20902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912B"/>
                </a:buClr>
                <a:buSzPts val="10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FF912B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YOUR TITLE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503" name="Google Shape;225;p14">
              <a:extLst>
                <a:ext uri="{FF2B5EF4-FFF2-40B4-BE49-F238E27FC236}">
                  <a16:creationId xmlns:a16="http://schemas.microsoft.com/office/drawing/2014/main" id="{7DAF84CD-0CE0-364E-A5D3-A7BABD69A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542" y="4520407"/>
              <a:ext cx="396875" cy="25532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12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37%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512" name="Google Shape;234;p14">
              <a:extLst>
                <a:ext uri="{FF2B5EF4-FFF2-40B4-BE49-F238E27FC236}">
                  <a16:creationId xmlns:a16="http://schemas.microsoft.com/office/drawing/2014/main" id="{DE4413BC-40F3-1F47-A504-DC3EA9704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9407" y="4520407"/>
              <a:ext cx="1448593" cy="3995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000"/>
                <a:buFont typeface="Open Sans" panose="020B0606030504020204" pitchFamily="34" charset="0"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E884C6F-77C7-8648-9DDA-4299DA1769D4}"/>
              </a:ext>
            </a:extLst>
          </p:cNvPr>
          <p:cNvGrpSpPr/>
          <p:nvPr/>
        </p:nvGrpSpPr>
        <p:grpSpPr>
          <a:xfrm>
            <a:off x="3427678" y="5499366"/>
            <a:ext cx="1866635" cy="549010"/>
            <a:chOff x="3427678" y="5499366"/>
            <a:chExt cx="1866635" cy="549010"/>
          </a:xfrm>
        </p:grpSpPr>
        <p:sp>
          <p:nvSpPr>
            <p:cNvPr id="16486" name="Google Shape;208;p14">
              <a:extLst>
                <a:ext uri="{FF2B5EF4-FFF2-40B4-BE49-F238E27FC236}">
                  <a16:creationId xmlns:a16="http://schemas.microsoft.com/office/drawing/2014/main" id="{E47D840C-B553-D84A-B7CC-8D11B34C0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678" y="5537730"/>
              <a:ext cx="419364" cy="420687"/>
            </a:xfrm>
            <a:prstGeom prst="ellipse">
              <a:avLst/>
            </a:prstGeom>
            <a:solidFill>
              <a:srgbClr val="E24956"/>
            </a:solidFill>
            <a:ln>
              <a:noFill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495" name="Google Shape;217;p14">
              <a:extLst>
                <a:ext uri="{FF2B5EF4-FFF2-40B4-BE49-F238E27FC236}">
                  <a16:creationId xmlns:a16="http://schemas.microsoft.com/office/drawing/2014/main" id="{2493F7BE-DFEC-2046-AC5F-277B2A9C71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167" y="5499366"/>
              <a:ext cx="777875" cy="21034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E24956"/>
                </a:buClr>
                <a:buSzPts val="10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E24956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YOUR TITLE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504" name="Google Shape;226;p14">
              <a:extLst>
                <a:ext uri="{FF2B5EF4-FFF2-40B4-BE49-F238E27FC236}">
                  <a16:creationId xmlns:a16="http://schemas.microsoft.com/office/drawing/2014/main" id="{4D6A9832-B888-8F4A-89A2-BB3566C8D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8532" y="5656792"/>
              <a:ext cx="396875" cy="25532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12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74%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513" name="Google Shape;235;p14">
              <a:extLst>
                <a:ext uri="{FF2B5EF4-FFF2-40B4-BE49-F238E27FC236}">
                  <a16:creationId xmlns:a16="http://schemas.microsoft.com/office/drawing/2014/main" id="{5C3EB3A1-86A3-B947-BFA6-27A1BFA70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5720" y="5648855"/>
              <a:ext cx="1448593" cy="3995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000"/>
                <a:buFont typeface="Open Sans" panose="020B0606030504020204" pitchFamily="34" charset="0"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DD36BC0-060E-DB4E-9937-A6CA7D7F66FC}"/>
              </a:ext>
            </a:extLst>
          </p:cNvPr>
          <p:cNvGrpSpPr/>
          <p:nvPr/>
        </p:nvGrpSpPr>
        <p:grpSpPr>
          <a:xfrm>
            <a:off x="8879417" y="5476876"/>
            <a:ext cx="1889125" cy="578114"/>
            <a:chOff x="8879417" y="5476876"/>
            <a:chExt cx="1889125" cy="578114"/>
          </a:xfrm>
        </p:grpSpPr>
        <p:sp>
          <p:nvSpPr>
            <p:cNvPr id="16491" name="Google Shape;213;p14">
              <a:extLst>
                <a:ext uri="{FF2B5EF4-FFF2-40B4-BE49-F238E27FC236}">
                  <a16:creationId xmlns:a16="http://schemas.microsoft.com/office/drawing/2014/main" id="{98A6DF47-D848-1845-9D55-12FD65549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9417" y="5515241"/>
              <a:ext cx="422011" cy="419364"/>
            </a:xfrm>
            <a:prstGeom prst="ellipse">
              <a:avLst/>
            </a:prstGeom>
            <a:solidFill>
              <a:srgbClr val="64DAAD"/>
            </a:solidFill>
            <a:ln>
              <a:noFill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500" name="Google Shape;222;p14">
              <a:extLst>
                <a:ext uri="{FF2B5EF4-FFF2-40B4-BE49-F238E27FC236}">
                  <a16:creationId xmlns:a16="http://schemas.microsoft.com/office/drawing/2014/main" id="{BF132458-F5A5-E240-8D2E-FB6BAEC0B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9907" y="5476876"/>
              <a:ext cx="777875" cy="21034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7C998"/>
                </a:buClr>
                <a:buSzPts val="10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47C998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YOUR TITLE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509" name="Google Shape;231;p14">
              <a:extLst>
                <a:ext uri="{FF2B5EF4-FFF2-40B4-BE49-F238E27FC236}">
                  <a16:creationId xmlns:a16="http://schemas.microsoft.com/office/drawing/2014/main" id="{8E1F1F13-8AAB-0048-BF9D-476482DB8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0271" y="5646208"/>
              <a:ext cx="396875" cy="25532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12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71%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515" name="Google Shape;237;p14">
              <a:extLst>
                <a:ext uri="{FF2B5EF4-FFF2-40B4-BE49-F238E27FC236}">
                  <a16:creationId xmlns:a16="http://schemas.microsoft.com/office/drawing/2014/main" id="{622C6B6F-F1B8-874A-A592-BEA502147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8626" y="5655469"/>
              <a:ext cx="1449916" cy="3995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000"/>
                <a:buFont typeface="Open Sans" panose="020B0606030504020204" pitchFamily="34" charset="0"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64619-457F-BE48-9AD5-1B25948B2ED2}"/>
              </a:ext>
            </a:extLst>
          </p:cNvPr>
          <p:cNvGrpSpPr/>
          <p:nvPr/>
        </p:nvGrpSpPr>
        <p:grpSpPr>
          <a:xfrm>
            <a:off x="9167813" y="4136761"/>
            <a:ext cx="1891770" cy="578115"/>
            <a:chOff x="9167813" y="4136761"/>
            <a:chExt cx="1891770" cy="578115"/>
          </a:xfrm>
        </p:grpSpPr>
        <p:sp>
          <p:nvSpPr>
            <p:cNvPr id="16490" name="Google Shape;212;p14">
              <a:extLst>
                <a:ext uri="{FF2B5EF4-FFF2-40B4-BE49-F238E27FC236}">
                  <a16:creationId xmlns:a16="http://schemas.microsoft.com/office/drawing/2014/main" id="{B2501423-BDBC-F64A-819B-E8E70BE49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7813" y="4175125"/>
              <a:ext cx="420687" cy="420687"/>
            </a:xfrm>
            <a:prstGeom prst="ellipse">
              <a:avLst/>
            </a:prstGeom>
            <a:solidFill>
              <a:srgbClr val="065280"/>
            </a:solidFill>
            <a:ln>
              <a:noFill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499" name="Google Shape;221;p14">
              <a:extLst>
                <a:ext uri="{FF2B5EF4-FFF2-40B4-BE49-F238E27FC236}">
                  <a16:creationId xmlns:a16="http://schemas.microsoft.com/office/drawing/2014/main" id="{CF2951DE-CEA7-E34D-87A0-8674AA278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95657" y="4136761"/>
              <a:ext cx="777875" cy="21034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65280"/>
                </a:buClr>
                <a:buSzPts val="10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65280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YOUR TITLE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508" name="Google Shape;230;p14">
              <a:extLst>
                <a:ext uri="{FF2B5EF4-FFF2-40B4-BE49-F238E27FC236}">
                  <a16:creationId xmlns:a16="http://schemas.microsoft.com/office/drawing/2014/main" id="{7745FCFD-84A2-4548-8AF5-03121FFDE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6021" y="4283605"/>
              <a:ext cx="396875" cy="25532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12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19%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516" name="Google Shape;238;p14">
              <a:extLst>
                <a:ext uri="{FF2B5EF4-FFF2-40B4-BE49-F238E27FC236}">
                  <a16:creationId xmlns:a16="http://schemas.microsoft.com/office/drawing/2014/main" id="{B187FAAA-8243-4B40-A068-0C84D1CA0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9667" y="4315355"/>
              <a:ext cx="1449916" cy="3995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000"/>
                <a:buFont typeface="Open Sans" panose="020B0606030504020204" pitchFamily="34" charset="0"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</a:t>
              </a:r>
              <a:r>
                <a:rPr kumimoji="0" lang="en-US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Open Sans" panose="020B0606030504020204" pitchFamily="34" charset="0"/>
                  <a:sym typeface="Open Sans" panose="020B0606030504020204" pitchFamily="34" charset="0"/>
                </a:rPr>
                <a:t>amet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Open Sans" panose="020B0606030504020204" pitchFamily="34" charset="0"/>
                  <a:sym typeface="Open Sans" panose="020B0606030504020204" pitchFamily="34" charset="0"/>
                </a:rPr>
                <a:t>, </a:t>
              </a:r>
              <a:r>
                <a:rPr kumimoji="0" lang="en-US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Open Sans" panose="020B0606030504020204" pitchFamily="34" charset="0"/>
                  <a:sym typeface="Open Sans" panose="020B0606030504020204" pitchFamily="34" charset="0"/>
                </a:rPr>
                <a:t>consetur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7D0C6D1-B6B1-A849-A33D-D4B15F613449}"/>
              </a:ext>
            </a:extLst>
          </p:cNvPr>
          <p:cNvGrpSpPr/>
          <p:nvPr/>
        </p:nvGrpSpPr>
        <p:grpSpPr>
          <a:xfrm>
            <a:off x="9706240" y="1668199"/>
            <a:ext cx="1887802" cy="563563"/>
            <a:chOff x="9706240" y="1668199"/>
            <a:chExt cx="1887802" cy="563563"/>
          </a:xfrm>
        </p:grpSpPr>
        <p:sp>
          <p:nvSpPr>
            <p:cNvPr id="16492" name="Google Shape;214;p14">
              <a:extLst>
                <a:ext uri="{FF2B5EF4-FFF2-40B4-BE49-F238E27FC236}">
                  <a16:creationId xmlns:a16="http://schemas.microsoft.com/office/drawing/2014/main" id="{4213C81A-2A29-CF44-86C7-211B26534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6240" y="1706563"/>
              <a:ext cx="419364" cy="420687"/>
            </a:xfrm>
            <a:prstGeom prst="ellipse">
              <a:avLst/>
            </a:prstGeom>
            <a:solidFill>
              <a:srgbClr val="6B46A1"/>
            </a:solidFill>
            <a:ln>
              <a:noFill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501" name="Google Shape;223;p14">
              <a:extLst>
                <a:ext uri="{FF2B5EF4-FFF2-40B4-BE49-F238E27FC236}">
                  <a16:creationId xmlns:a16="http://schemas.microsoft.com/office/drawing/2014/main" id="{CB117442-0E11-4847-BA80-0325ED937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1438" y="1668199"/>
              <a:ext cx="777875" cy="21034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B46A1"/>
                </a:buClr>
                <a:buSzPts val="10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6B46A1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YOUR TITLE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510" name="Google Shape;232;p14">
              <a:extLst>
                <a:ext uri="{FF2B5EF4-FFF2-40B4-BE49-F238E27FC236}">
                  <a16:creationId xmlns:a16="http://schemas.microsoft.com/office/drawing/2014/main" id="{F2A5E64D-A1EF-4E4F-9D11-65FBFA56C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3125" y="1822979"/>
              <a:ext cx="396875" cy="25532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12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38%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517" name="Google Shape;239;p14">
              <a:extLst>
                <a:ext uri="{FF2B5EF4-FFF2-40B4-BE49-F238E27FC236}">
                  <a16:creationId xmlns:a16="http://schemas.microsoft.com/office/drawing/2014/main" id="{D8880F6F-1583-7C42-B6F3-18F319A34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4126" y="1830917"/>
              <a:ext cx="1449916" cy="40084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000"/>
                <a:buFont typeface="Open Sans" panose="020B0606030504020204" pitchFamily="34" charset="0"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B2B33DD-7F5F-6E4F-9406-5546649CD3AA}"/>
              </a:ext>
            </a:extLst>
          </p:cNvPr>
          <p:cNvGrpSpPr/>
          <p:nvPr/>
        </p:nvGrpSpPr>
        <p:grpSpPr>
          <a:xfrm>
            <a:off x="7212542" y="1783292"/>
            <a:ext cx="1886479" cy="555626"/>
            <a:chOff x="7212542" y="1783292"/>
            <a:chExt cx="1886479" cy="555626"/>
          </a:xfrm>
        </p:grpSpPr>
        <p:sp>
          <p:nvSpPr>
            <p:cNvPr id="16488" name="Google Shape;210;p14">
              <a:extLst>
                <a:ext uri="{FF2B5EF4-FFF2-40B4-BE49-F238E27FC236}">
                  <a16:creationId xmlns:a16="http://schemas.microsoft.com/office/drawing/2014/main" id="{C4CBD4DB-F658-F840-B837-1D99D7343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2542" y="1820334"/>
              <a:ext cx="420687" cy="420687"/>
            </a:xfrm>
            <a:prstGeom prst="ellipse">
              <a:avLst/>
            </a:prstGeom>
            <a:solidFill>
              <a:srgbClr val="64D1DA"/>
            </a:solidFill>
            <a:ln>
              <a:noFill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497" name="Google Shape;219;p14">
              <a:extLst>
                <a:ext uri="{FF2B5EF4-FFF2-40B4-BE49-F238E27FC236}">
                  <a16:creationId xmlns:a16="http://schemas.microsoft.com/office/drawing/2014/main" id="{2BCAC0BB-59C3-1A4A-B205-DA8C9A9BF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9063" y="1783292"/>
              <a:ext cx="777875" cy="20902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4D1DA"/>
                </a:buClr>
                <a:buSzPts val="10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64D1DA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YOUR TITLE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506" name="Google Shape;228;p14">
              <a:extLst>
                <a:ext uri="{FF2B5EF4-FFF2-40B4-BE49-F238E27FC236}">
                  <a16:creationId xmlns:a16="http://schemas.microsoft.com/office/drawing/2014/main" id="{8B61F4D0-9177-1B4F-A101-9CEDD4654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4719" y="1943365"/>
              <a:ext cx="396875" cy="25532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12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29%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518" name="Google Shape;240;p14">
              <a:extLst>
                <a:ext uri="{FF2B5EF4-FFF2-40B4-BE49-F238E27FC236}">
                  <a16:creationId xmlns:a16="http://schemas.microsoft.com/office/drawing/2014/main" id="{367ADBD1-5DE8-E240-B5E6-A7CD018F2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0428" y="1938074"/>
              <a:ext cx="1448593" cy="40084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000"/>
                <a:buFont typeface="Open Sans" panose="020B0606030504020204" pitchFamily="34" charset="0"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8D6001C-A4FA-1B41-A680-435F59A360A4}"/>
              </a:ext>
            </a:extLst>
          </p:cNvPr>
          <p:cNvGrpSpPr/>
          <p:nvPr/>
        </p:nvGrpSpPr>
        <p:grpSpPr>
          <a:xfrm>
            <a:off x="4738688" y="1325563"/>
            <a:ext cx="1894416" cy="538429"/>
            <a:chOff x="4738688" y="1325563"/>
            <a:chExt cx="1894416" cy="538429"/>
          </a:xfrm>
        </p:grpSpPr>
        <p:sp>
          <p:nvSpPr>
            <p:cNvPr id="16489" name="Google Shape;211;p14">
              <a:extLst>
                <a:ext uri="{FF2B5EF4-FFF2-40B4-BE49-F238E27FC236}">
                  <a16:creationId xmlns:a16="http://schemas.microsoft.com/office/drawing/2014/main" id="{0C55A95C-4C34-AB4D-8C0E-A84BFA49E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1363928"/>
              <a:ext cx="422011" cy="419364"/>
            </a:xfrm>
            <a:prstGeom prst="ellipse">
              <a:avLst/>
            </a:prstGeom>
            <a:solidFill>
              <a:srgbClr val="AD2356"/>
            </a:solidFill>
            <a:ln>
              <a:noFill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498" name="Google Shape;220;p14">
              <a:extLst>
                <a:ext uri="{FF2B5EF4-FFF2-40B4-BE49-F238E27FC236}">
                  <a16:creationId xmlns:a16="http://schemas.microsoft.com/office/drawing/2014/main" id="{930DB134-D841-3A48-AFA0-4B95849A1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9178" y="1325563"/>
              <a:ext cx="777875" cy="20902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AD2356"/>
                </a:buClr>
                <a:buSzPts val="10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AD2356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YOUR TITLE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507" name="Google Shape;229;p14">
              <a:extLst>
                <a:ext uri="{FF2B5EF4-FFF2-40B4-BE49-F238E27FC236}">
                  <a16:creationId xmlns:a16="http://schemas.microsoft.com/office/drawing/2014/main" id="{66B4CF17-F1EE-D840-B788-28EC7841D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512" y="1475053"/>
              <a:ext cx="396875" cy="25532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12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29%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519" name="Google Shape;241;p14">
              <a:extLst>
                <a:ext uri="{FF2B5EF4-FFF2-40B4-BE49-F238E27FC236}">
                  <a16:creationId xmlns:a16="http://schemas.microsoft.com/office/drawing/2014/main" id="{4FB2A40F-5F15-4D4B-A260-61F06C268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188" y="1463147"/>
              <a:ext cx="1449916" cy="40084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000"/>
                <a:buFont typeface="Open Sans" panose="020B0606030504020204" pitchFamily="34" charset="0"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35843" name="Google Shape;233;p14">
            <a:extLst>
              <a:ext uri="{FF2B5EF4-FFF2-40B4-BE49-F238E27FC236}">
                <a16:creationId xmlns:a16="http://schemas.microsoft.com/office/drawing/2014/main" id="{1ADC53C8-BA88-7C48-8D9C-44B623693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0" y="296334"/>
            <a:ext cx="8235157" cy="620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5900"/>
              <a:buFont typeface="Montserrat" panose="02000505000000020004" pitchFamily="2" charset="77"/>
              <a:buNone/>
              <a:tabLst/>
              <a:defRPr/>
            </a:pPr>
            <a:r>
              <a:rPr kumimoji="0" lang="en-US" altLang="en-US" sz="416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77"/>
                <a:ea typeface="+mn-ea"/>
                <a:cs typeface="Arial" panose="020B0604020202020204" pitchFamily="34" charset="0"/>
                <a:sym typeface="Montserrat" panose="02000505000000020004" pitchFamily="2" charset="77"/>
              </a:rPr>
              <a:t>UNITED STATES OF AMERICA</a:t>
            </a:r>
            <a:endParaRPr kumimoji="0" lang="en-US" altLang="en-US" sz="41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5844" name="Picture 1">
            <a:extLst>
              <a:ext uri="{FF2B5EF4-FFF2-40B4-BE49-F238E27FC236}">
                <a16:creationId xmlns:a16="http://schemas.microsoft.com/office/drawing/2014/main" id="{DD3A08E4-9021-7E48-8324-0392A444E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594" y="384969"/>
            <a:ext cx="849313" cy="445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9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5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6350" y="1601788"/>
            <a:ext cx="12165013" cy="428625"/>
          </a:xfrm>
          <a:prstGeom prst="rect">
            <a:avLst/>
          </a:prstGeom>
          <a:solidFill>
            <a:srgbClr val="F5F6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6350" y="2459038"/>
            <a:ext cx="12165013" cy="438150"/>
          </a:xfrm>
          <a:prstGeom prst="rect">
            <a:avLst/>
          </a:prstGeom>
          <a:solidFill>
            <a:srgbClr val="F5F6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52" name="Rectangle 8"/>
          <p:cNvSpPr>
            <a:spLocks noChangeArrowheads="1"/>
          </p:cNvSpPr>
          <p:nvPr/>
        </p:nvSpPr>
        <p:spPr bwMode="auto">
          <a:xfrm>
            <a:off x="6350" y="3325813"/>
            <a:ext cx="12165013" cy="427037"/>
          </a:xfrm>
          <a:prstGeom prst="rect">
            <a:avLst/>
          </a:prstGeom>
          <a:solidFill>
            <a:srgbClr val="F5F6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53" name="Rectangle 9"/>
          <p:cNvSpPr>
            <a:spLocks noChangeArrowheads="1"/>
          </p:cNvSpPr>
          <p:nvPr/>
        </p:nvSpPr>
        <p:spPr bwMode="auto">
          <a:xfrm>
            <a:off x="6350" y="4181475"/>
            <a:ext cx="12165013" cy="428625"/>
          </a:xfrm>
          <a:prstGeom prst="rect">
            <a:avLst/>
          </a:prstGeom>
          <a:solidFill>
            <a:srgbClr val="F5F6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54" name="Rectangle 10"/>
          <p:cNvSpPr>
            <a:spLocks noChangeArrowheads="1"/>
          </p:cNvSpPr>
          <p:nvPr/>
        </p:nvSpPr>
        <p:spPr bwMode="auto">
          <a:xfrm>
            <a:off x="6350" y="5038725"/>
            <a:ext cx="12165013" cy="438150"/>
          </a:xfrm>
          <a:prstGeom prst="rect">
            <a:avLst/>
          </a:prstGeom>
          <a:solidFill>
            <a:srgbClr val="F5F6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55" name="Rectangle 11"/>
          <p:cNvSpPr>
            <a:spLocks noChangeArrowheads="1"/>
          </p:cNvSpPr>
          <p:nvPr/>
        </p:nvSpPr>
        <p:spPr bwMode="auto">
          <a:xfrm>
            <a:off x="6350" y="5905500"/>
            <a:ext cx="12165013" cy="428625"/>
          </a:xfrm>
          <a:prstGeom prst="rect">
            <a:avLst/>
          </a:prstGeom>
          <a:solidFill>
            <a:srgbClr val="F5F6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56" name="Rectangle 12"/>
          <p:cNvSpPr>
            <a:spLocks noChangeArrowheads="1"/>
          </p:cNvSpPr>
          <p:nvPr/>
        </p:nvSpPr>
        <p:spPr bwMode="auto">
          <a:xfrm>
            <a:off x="576263" y="1706563"/>
            <a:ext cx="466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00.00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57" name="Rectangle 87"/>
          <p:cNvSpPr>
            <a:spLocks noChangeArrowheads="1"/>
          </p:cNvSpPr>
          <p:nvPr/>
        </p:nvSpPr>
        <p:spPr bwMode="auto">
          <a:xfrm>
            <a:off x="471488" y="401638"/>
            <a:ext cx="34956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25 October 2018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58" name="Rectangle 90"/>
          <p:cNvSpPr>
            <a:spLocks noChangeArrowheads="1"/>
          </p:cNvSpPr>
          <p:nvPr/>
        </p:nvSpPr>
        <p:spPr bwMode="auto">
          <a:xfrm>
            <a:off x="471488" y="868363"/>
            <a:ext cx="11382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 Light" panose="020B0306030504020204" pitchFamily="34" charset="0"/>
                <a:ea typeface="+mn-ea"/>
                <a:cs typeface="+mn-cs"/>
              </a:rPr>
              <a:t>thursday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59" name="Rectangle 91"/>
          <p:cNvSpPr>
            <a:spLocks noChangeArrowheads="1"/>
          </p:cNvSpPr>
          <p:nvPr/>
        </p:nvSpPr>
        <p:spPr bwMode="auto">
          <a:xfrm>
            <a:off x="1231900" y="5553075"/>
            <a:ext cx="4695825" cy="276225"/>
          </a:xfrm>
          <a:prstGeom prst="rect">
            <a:avLst/>
          </a:prstGeom>
          <a:solidFill>
            <a:srgbClr val="FADE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60" name="Rectangle 92"/>
          <p:cNvSpPr>
            <a:spLocks noChangeArrowheads="1"/>
          </p:cNvSpPr>
          <p:nvPr/>
        </p:nvSpPr>
        <p:spPr bwMode="auto">
          <a:xfrm>
            <a:off x="6773863" y="5981700"/>
            <a:ext cx="4694237" cy="276225"/>
          </a:xfrm>
          <a:prstGeom prst="rect">
            <a:avLst/>
          </a:prstGeom>
          <a:solidFill>
            <a:srgbClr val="FADE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61" name="Rectangle 93"/>
          <p:cNvSpPr>
            <a:spLocks noChangeArrowheads="1"/>
          </p:cNvSpPr>
          <p:nvPr/>
        </p:nvSpPr>
        <p:spPr bwMode="auto">
          <a:xfrm>
            <a:off x="6773863" y="5553075"/>
            <a:ext cx="4694237" cy="276225"/>
          </a:xfrm>
          <a:prstGeom prst="rect">
            <a:avLst/>
          </a:prstGeom>
          <a:solidFill>
            <a:srgbClr val="B6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62" name="Rectangle 94"/>
          <p:cNvSpPr>
            <a:spLocks noChangeArrowheads="1"/>
          </p:cNvSpPr>
          <p:nvPr/>
        </p:nvSpPr>
        <p:spPr bwMode="auto">
          <a:xfrm>
            <a:off x="6773863" y="2106613"/>
            <a:ext cx="4694237" cy="276225"/>
          </a:xfrm>
          <a:prstGeom prst="rect">
            <a:avLst/>
          </a:prstGeom>
          <a:solidFill>
            <a:srgbClr val="A0CA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63" name="Rectangle 95"/>
          <p:cNvSpPr>
            <a:spLocks noChangeArrowheads="1"/>
          </p:cNvSpPr>
          <p:nvPr/>
        </p:nvSpPr>
        <p:spPr bwMode="auto">
          <a:xfrm>
            <a:off x="6773863" y="3611563"/>
            <a:ext cx="4694237" cy="284162"/>
          </a:xfrm>
          <a:prstGeom prst="rect">
            <a:avLst/>
          </a:prstGeom>
          <a:solidFill>
            <a:srgbClr val="A0CA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64" name="Rectangle 96"/>
          <p:cNvSpPr>
            <a:spLocks noChangeArrowheads="1"/>
          </p:cNvSpPr>
          <p:nvPr/>
        </p:nvSpPr>
        <p:spPr bwMode="auto">
          <a:xfrm>
            <a:off x="1231900" y="4686300"/>
            <a:ext cx="4695825" cy="285750"/>
          </a:xfrm>
          <a:prstGeom prst="rect">
            <a:avLst/>
          </a:prstGeom>
          <a:solidFill>
            <a:srgbClr val="F2AA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65" name="Rectangle 97"/>
          <p:cNvSpPr>
            <a:spLocks noChangeArrowheads="1"/>
          </p:cNvSpPr>
          <p:nvPr/>
        </p:nvSpPr>
        <p:spPr bwMode="auto">
          <a:xfrm>
            <a:off x="1231900" y="2535238"/>
            <a:ext cx="4695825" cy="285750"/>
          </a:xfrm>
          <a:prstGeom prst="rect">
            <a:avLst/>
          </a:prstGeom>
          <a:solidFill>
            <a:srgbClr val="B6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66" name="Rectangle 98"/>
          <p:cNvSpPr>
            <a:spLocks noChangeArrowheads="1"/>
          </p:cNvSpPr>
          <p:nvPr/>
        </p:nvSpPr>
        <p:spPr bwMode="auto">
          <a:xfrm>
            <a:off x="1412875" y="4724400"/>
            <a:ext cx="19288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Place here your event title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67" name="Rectangle 99"/>
          <p:cNvSpPr>
            <a:spLocks noChangeArrowheads="1"/>
          </p:cNvSpPr>
          <p:nvPr/>
        </p:nvSpPr>
        <p:spPr bwMode="auto">
          <a:xfrm>
            <a:off x="1412875" y="5591175"/>
            <a:ext cx="19288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Place here your event title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68" name="Rectangle 100"/>
          <p:cNvSpPr>
            <a:spLocks noChangeArrowheads="1"/>
          </p:cNvSpPr>
          <p:nvPr/>
        </p:nvSpPr>
        <p:spPr bwMode="auto">
          <a:xfrm>
            <a:off x="1412875" y="2563813"/>
            <a:ext cx="19288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Place here your event title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69" name="Rectangle 101"/>
          <p:cNvSpPr>
            <a:spLocks noChangeArrowheads="1"/>
          </p:cNvSpPr>
          <p:nvPr/>
        </p:nvSpPr>
        <p:spPr bwMode="auto">
          <a:xfrm>
            <a:off x="6962775" y="2135188"/>
            <a:ext cx="19288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Place here your event title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70" name="Rectangle 102"/>
          <p:cNvSpPr>
            <a:spLocks noChangeArrowheads="1"/>
          </p:cNvSpPr>
          <p:nvPr/>
        </p:nvSpPr>
        <p:spPr bwMode="auto">
          <a:xfrm>
            <a:off x="6962775" y="3629025"/>
            <a:ext cx="19288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Place here your event title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71" name="Rectangle 103"/>
          <p:cNvSpPr>
            <a:spLocks noChangeArrowheads="1"/>
          </p:cNvSpPr>
          <p:nvPr/>
        </p:nvSpPr>
        <p:spPr bwMode="auto">
          <a:xfrm>
            <a:off x="6962775" y="5572125"/>
            <a:ext cx="19288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Place here your event title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72" name="Rectangle 104"/>
          <p:cNvSpPr>
            <a:spLocks noChangeArrowheads="1"/>
          </p:cNvSpPr>
          <p:nvPr/>
        </p:nvSpPr>
        <p:spPr bwMode="auto">
          <a:xfrm>
            <a:off x="6962775" y="6000750"/>
            <a:ext cx="19288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Place here your event title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73" name="Rectangle 12"/>
          <p:cNvSpPr>
            <a:spLocks noChangeArrowheads="1"/>
          </p:cNvSpPr>
          <p:nvPr/>
        </p:nvSpPr>
        <p:spPr bwMode="auto">
          <a:xfrm>
            <a:off x="576263" y="2155825"/>
            <a:ext cx="420687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01.00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74" name="Rectangle 12"/>
          <p:cNvSpPr>
            <a:spLocks noChangeArrowheads="1"/>
          </p:cNvSpPr>
          <p:nvPr/>
        </p:nvSpPr>
        <p:spPr bwMode="auto">
          <a:xfrm>
            <a:off x="576263" y="2584450"/>
            <a:ext cx="46672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02.00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75" name="Rectangle 12"/>
          <p:cNvSpPr>
            <a:spLocks noChangeArrowheads="1"/>
          </p:cNvSpPr>
          <p:nvPr/>
        </p:nvSpPr>
        <p:spPr bwMode="auto">
          <a:xfrm>
            <a:off x="576263" y="3033713"/>
            <a:ext cx="466725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03.00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76" name="Rectangle 12"/>
          <p:cNvSpPr>
            <a:spLocks noChangeArrowheads="1"/>
          </p:cNvSpPr>
          <p:nvPr/>
        </p:nvSpPr>
        <p:spPr bwMode="auto">
          <a:xfrm>
            <a:off x="571500" y="3449638"/>
            <a:ext cx="466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04.00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77" name="Rectangle 12"/>
          <p:cNvSpPr>
            <a:spLocks noChangeArrowheads="1"/>
          </p:cNvSpPr>
          <p:nvPr/>
        </p:nvSpPr>
        <p:spPr bwMode="auto">
          <a:xfrm>
            <a:off x="571500" y="3898900"/>
            <a:ext cx="466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05.00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78" name="Rectangle 12"/>
          <p:cNvSpPr>
            <a:spLocks noChangeArrowheads="1"/>
          </p:cNvSpPr>
          <p:nvPr/>
        </p:nvSpPr>
        <p:spPr bwMode="auto">
          <a:xfrm>
            <a:off x="555625" y="4327525"/>
            <a:ext cx="4572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06.00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79" name="Rectangle 12"/>
          <p:cNvSpPr>
            <a:spLocks noChangeArrowheads="1"/>
          </p:cNvSpPr>
          <p:nvPr/>
        </p:nvSpPr>
        <p:spPr bwMode="auto">
          <a:xfrm>
            <a:off x="571500" y="4776788"/>
            <a:ext cx="4476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07.00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80" name="Rectangle 12"/>
          <p:cNvSpPr>
            <a:spLocks noChangeArrowheads="1"/>
          </p:cNvSpPr>
          <p:nvPr/>
        </p:nvSpPr>
        <p:spPr bwMode="auto">
          <a:xfrm>
            <a:off x="544513" y="5160963"/>
            <a:ext cx="466725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08.00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81" name="Rectangle 12"/>
          <p:cNvSpPr>
            <a:spLocks noChangeArrowheads="1"/>
          </p:cNvSpPr>
          <p:nvPr/>
        </p:nvSpPr>
        <p:spPr bwMode="auto">
          <a:xfrm>
            <a:off x="544513" y="5611813"/>
            <a:ext cx="466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09.00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82" name="Rectangle 12"/>
          <p:cNvSpPr>
            <a:spLocks noChangeArrowheads="1"/>
          </p:cNvSpPr>
          <p:nvPr/>
        </p:nvSpPr>
        <p:spPr bwMode="auto">
          <a:xfrm>
            <a:off x="582613" y="6040438"/>
            <a:ext cx="4206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10.00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83" name="Rectangle 12"/>
          <p:cNvSpPr>
            <a:spLocks noChangeArrowheads="1"/>
          </p:cNvSpPr>
          <p:nvPr/>
        </p:nvSpPr>
        <p:spPr bwMode="auto">
          <a:xfrm>
            <a:off x="603250" y="6489700"/>
            <a:ext cx="3746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11.00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84" name="Rectangle 12"/>
          <p:cNvSpPr>
            <a:spLocks noChangeArrowheads="1"/>
          </p:cNvSpPr>
          <p:nvPr/>
        </p:nvSpPr>
        <p:spPr bwMode="auto">
          <a:xfrm>
            <a:off x="6146800" y="1744663"/>
            <a:ext cx="4048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12.00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85" name="Rectangle 12"/>
          <p:cNvSpPr>
            <a:spLocks noChangeArrowheads="1"/>
          </p:cNvSpPr>
          <p:nvPr/>
        </p:nvSpPr>
        <p:spPr bwMode="auto">
          <a:xfrm>
            <a:off x="6146800" y="2193925"/>
            <a:ext cx="40163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13.00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86" name="Rectangle 12"/>
          <p:cNvSpPr>
            <a:spLocks noChangeArrowheads="1"/>
          </p:cNvSpPr>
          <p:nvPr/>
        </p:nvSpPr>
        <p:spPr bwMode="auto">
          <a:xfrm>
            <a:off x="6146800" y="2622550"/>
            <a:ext cx="40163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14.00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87" name="Rectangle 12"/>
          <p:cNvSpPr>
            <a:spLocks noChangeArrowheads="1"/>
          </p:cNvSpPr>
          <p:nvPr/>
        </p:nvSpPr>
        <p:spPr bwMode="auto">
          <a:xfrm>
            <a:off x="6146800" y="3071813"/>
            <a:ext cx="4032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15.00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88" name="Rectangle 12"/>
          <p:cNvSpPr>
            <a:spLocks noChangeArrowheads="1"/>
          </p:cNvSpPr>
          <p:nvPr/>
        </p:nvSpPr>
        <p:spPr bwMode="auto">
          <a:xfrm>
            <a:off x="6142038" y="3486150"/>
            <a:ext cx="4095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16.00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89" name="Rectangle 12"/>
          <p:cNvSpPr>
            <a:spLocks noChangeArrowheads="1"/>
          </p:cNvSpPr>
          <p:nvPr/>
        </p:nvSpPr>
        <p:spPr bwMode="auto">
          <a:xfrm>
            <a:off x="6142038" y="3935413"/>
            <a:ext cx="40005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17.00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90" name="Rectangle 12"/>
          <p:cNvSpPr>
            <a:spLocks noChangeArrowheads="1"/>
          </p:cNvSpPr>
          <p:nvPr/>
        </p:nvSpPr>
        <p:spPr bwMode="auto">
          <a:xfrm>
            <a:off x="6142038" y="4364038"/>
            <a:ext cx="411162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18.00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91" name="Rectangle 12"/>
          <p:cNvSpPr>
            <a:spLocks noChangeArrowheads="1"/>
          </p:cNvSpPr>
          <p:nvPr/>
        </p:nvSpPr>
        <p:spPr bwMode="auto">
          <a:xfrm>
            <a:off x="6142038" y="4814888"/>
            <a:ext cx="4079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19.00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92" name="Rectangle 12"/>
          <p:cNvSpPr>
            <a:spLocks noChangeArrowheads="1"/>
          </p:cNvSpPr>
          <p:nvPr/>
        </p:nvSpPr>
        <p:spPr bwMode="auto">
          <a:xfrm>
            <a:off x="6115050" y="5199063"/>
            <a:ext cx="466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20.00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93" name="Rectangle 12"/>
          <p:cNvSpPr>
            <a:spLocks noChangeArrowheads="1"/>
          </p:cNvSpPr>
          <p:nvPr/>
        </p:nvSpPr>
        <p:spPr bwMode="auto">
          <a:xfrm>
            <a:off x="6146800" y="5648325"/>
            <a:ext cx="406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21.00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94" name="Rectangle 12"/>
          <p:cNvSpPr>
            <a:spLocks noChangeArrowheads="1"/>
          </p:cNvSpPr>
          <p:nvPr/>
        </p:nvSpPr>
        <p:spPr bwMode="auto">
          <a:xfrm>
            <a:off x="6115050" y="6076950"/>
            <a:ext cx="4381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22.00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95" name="Rectangle 12"/>
          <p:cNvSpPr>
            <a:spLocks noChangeArrowheads="1"/>
          </p:cNvSpPr>
          <p:nvPr/>
        </p:nvSpPr>
        <p:spPr bwMode="auto">
          <a:xfrm>
            <a:off x="6146800" y="6526213"/>
            <a:ext cx="434975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23.00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530225" y="1487488"/>
            <a:ext cx="1587500" cy="849312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2117725" y="1487488"/>
            <a:ext cx="1589088" cy="849312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3706813" y="1487488"/>
            <a:ext cx="1589087" cy="849312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5295900" y="1487488"/>
            <a:ext cx="1597025" cy="849312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18" name="Rectangle 9"/>
          <p:cNvSpPr>
            <a:spLocks noChangeArrowheads="1"/>
          </p:cNvSpPr>
          <p:nvPr/>
        </p:nvSpPr>
        <p:spPr bwMode="auto">
          <a:xfrm>
            <a:off x="6892925" y="1487488"/>
            <a:ext cx="1589088" cy="849312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19" name="Rectangle 10"/>
          <p:cNvSpPr>
            <a:spLocks noChangeArrowheads="1"/>
          </p:cNvSpPr>
          <p:nvPr/>
        </p:nvSpPr>
        <p:spPr bwMode="auto">
          <a:xfrm>
            <a:off x="8482013" y="1487488"/>
            <a:ext cx="1589087" cy="849312"/>
          </a:xfrm>
          <a:prstGeom prst="rect">
            <a:avLst/>
          </a:prstGeom>
          <a:solidFill>
            <a:srgbClr val="F5F5F5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20" name="Rectangle 11"/>
          <p:cNvSpPr>
            <a:spLocks noChangeArrowheads="1"/>
          </p:cNvSpPr>
          <p:nvPr/>
        </p:nvSpPr>
        <p:spPr bwMode="auto">
          <a:xfrm>
            <a:off x="10071100" y="1487488"/>
            <a:ext cx="1587500" cy="849312"/>
          </a:xfrm>
          <a:prstGeom prst="rect">
            <a:avLst/>
          </a:prstGeom>
          <a:solidFill>
            <a:srgbClr val="F5F5F5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21" name="Rectangle 12"/>
          <p:cNvSpPr>
            <a:spLocks noChangeArrowheads="1"/>
          </p:cNvSpPr>
          <p:nvPr/>
        </p:nvSpPr>
        <p:spPr bwMode="auto">
          <a:xfrm>
            <a:off x="530225" y="2336800"/>
            <a:ext cx="1587500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22" name="Rectangle 13"/>
          <p:cNvSpPr>
            <a:spLocks noChangeArrowheads="1"/>
          </p:cNvSpPr>
          <p:nvPr/>
        </p:nvSpPr>
        <p:spPr bwMode="auto">
          <a:xfrm>
            <a:off x="2117725" y="2336800"/>
            <a:ext cx="1589088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23" name="Rectangle 14"/>
          <p:cNvSpPr>
            <a:spLocks noChangeArrowheads="1"/>
          </p:cNvSpPr>
          <p:nvPr/>
        </p:nvSpPr>
        <p:spPr bwMode="auto">
          <a:xfrm>
            <a:off x="3706813" y="2336800"/>
            <a:ext cx="1589087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24" name="Rectangle 15"/>
          <p:cNvSpPr>
            <a:spLocks noChangeArrowheads="1"/>
          </p:cNvSpPr>
          <p:nvPr/>
        </p:nvSpPr>
        <p:spPr bwMode="auto">
          <a:xfrm>
            <a:off x="5295900" y="2336800"/>
            <a:ext cx="1597025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25" name="Rectangle 16"/>
          <p:cNvSpPr>
            <a:spLocks noChangeArrowheads="1"/>
          </p:cNvSpPr>
          <p:nvPr/>
        </p:nvSpPr>
        <p:spPr bwMode="auto">
          <a:xfrm>
            <a:off x="6892925" y="2336800"/>
            <a:ext cx="1589088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26" name="Rectangle 17"/>
          <p:cNvSpPr>
            <a:spLocks noChangeArrowheads="1"/>
          </p:cNvSpPr>
          <p:nvPr/>
        </p:nvSpPr>
        <p:spPr bwMode="auto">
          <a:xfrm>
            <a:off x="8482013" y="2336800"/>
            <a:ext cx="1589087" cy="847725"/>
          </a:xfrm>
          <a:prstGeom prst="rect">
            <a:avLst/>
          </a:prstGeom>
          <a:solidFill>
            <a:srgbClr val="F5F5F5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27" name="Rectangle 18"/>
          <p:cNvSpPr>
            <a:spLocks noChangeArrowheads="1"/>
          </p:cNvSpPr>
          <p:nvPr/>
        </p:nvSpPr>
        <p:spPr bwMode="auto">
          <a:xfrm>
            <a:off x="10071100" y="2336800"/>
            <a:ext cx="1587500" cy="847725"/>
          </a:xfrm>
          <a:prstGeom prst="rect">
            <a:avLst/>
          </a:prstGeom>
          <a:solidFill>
            <a:srgbClr val="F5F5F5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28" name="Rectangle 19"/>
          <p:cNvSpPr>
            <a:spLocks noChangeArrowheads="1"/>
          </p:cNvSpPr>
          <p:nvPr/>
        </p:nvSpPr>
        <p:spPr bwMode="auto">
          <a:xfrm>
            <a:off x="530225" y="3184525"/>
            <a:ext cx="1587500" cy="838200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29" name="Rectangle 20"/>
          <p:cNvSpPr>
            <a:spLocks noChangeArrowheads="1"/>
          </p:cNvSpPr>
          <p:nvPr/>
        </p:nvSpPr>
        <p:spPr bwMode="auto">
          <a:xfrm>
            <a:off x="2117725" y="3184525"/>
            <a:ext cx="1589088" cy="838200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30" name="Rectangle 21"/>
          <p:cNvSpPr>
            <a:spLocks noChangeArrowheads="1"/>
          </p:cNvSpPr>
          <p:nvPr/>
        </p:nvSpPr>
        <p:spPr bwMode="auto">
          <a:xfrm>
            <a:off x="3706813" y="3184525"/>
            <a:ext cx="1589087" cy="838200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31" name="Rectangle 22"/>
          <p:cNvSpPr>
            <a:spLocks noChangeArrowheads="1"/>
          </p:cNvSpPr>
          <p:nvPr/>
        </p:nvSpPr>
        <p:spPr bwMode="auto">
          <a:xfrm>
            <a:off x="5295900" y="3184525"/>
            <a:ext cx="1597025" cy="838200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32" name="Rectangle 23"/>
          <p:cNvSpPr>
            <a:spLocks noChangeArrowheads="1"/>
          </p:cNvSpPr>
          <p:nvPr/>
        </p:nvSpPr>
        <p:spPr bwMode="auto">
          <a:xfrm>
            <a:off x="6892925" y="3184525"/>
            <a:ext cx="1589088" cy="838200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33" name="Rectangle 24"/>
          <p:cNvSpPr>
            <a:spLocks noChangeArrowheads="1"/>
          </p:cNvSpPr>
          <p:nvPr/>
        </p:nvSpPr>
        <p:spPr bwMode="auto">
          <a:xfrm>
            <a:off x="8482013" y="3184525"/>
            <a:ext cx="1589087" cy="838200"/>
          </a:xfrm>
          <a:prstGeom prst="rect">
            <a:avLst/>
          </a:prstGeom>
          <a:solidFill>
            <a:srgbClr val="F5F5F5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34" name="Rectangle 25"/>
          <p:cNvSpPr>
            <a:spLocks noChangeArrowheads="1"/>
          </p:cNvSpPr>
          <p:nvPr/>
        </p:nvSpPr>
        <p:spPr bwMode="auto">
          <a:xfrm>
            <a:off x="10071100" y="3184525"/>
            <a:ext cx="1587500" cy="838200"/>
          </a:xfrm>
          <a:prstGeom prst="rect">
            <a:avLst/>
          </a:prstGeom>
          <a:solidFill>
            <a:srgbClr val="F5F5F5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35" name="Rectangle 26"/>
          <p:cNvSpPr>
            <a:spLocks noChangeArrowheads="1"/>
          </p:cNvSpPr>
          <p:nvPr/>
        </p:nvSpPr>
        <p:spPr bwMode="auto">
          <a:xfrm>
            <a:off x="530225" y="4022725"/>
            <a:ext cx="1587500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36" name="Rectangle 27"/>
          <p:cNvSpPr>
            <a:spLocks noChangeArrowheads="1"/>
          </p:cNvSpPr>
          <p:nvPr/>
        </p:nvSpPr>
        <p:spPr bwMode="auto">
          <a:xfrm>
            <a:off x="2117725" y="4022725"/>
            <a:ext cx="1589088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37" name="Rectangle 28"/>
          <p:cNvSpPr>
            <a:spLocks noChangeArrowheads="1"/>
          </p:cNvSpPr>
          <p:nvPr/>
        </p:nvSpPr>
        <p:spPr bwMode="auto">
          <a:xfrm>
            <a:off x="3706813" y="4022725"/>
            <a:ext cx="1589087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38" name="Rectangle 29"/>
          <p:cNvSpPr>
            <a:spLocks noChangeArrowheads="1"/>
          </p:cNvSpPr>
          <p:nvPr/>
        </p:nvSpPr>
        <p:spPr bwMode="auto">
          <a:xfrm>
            <a:off x="5295900" y="4022725"/>
            <a:ext cx="1597025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39" name="Rectangle 30"/>
          <p:cNvSpPr>
            <a:spLocks noChangeArrowheads="1"/>
          </p:cNvSpPr>
          <p:nvPr/>
        </p:nvSpPr>
        <p:spPr bwMode="auto">
          <a:xfrm>
            <a:off x="6892925" y="4022725"/>
            <a:ext cx="1589088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40" name="Rectangle 31"/>
          <p:cNvSpPr>
            <a:spLocks noChangeArrowheads="1"/>
          </p:cNvSpPr>
          <p:nvPr/>
        </p:nvSpPr>
        <p:spPr bwMode="auto">
          <a:xfrm>
            <a:off x="8482013" y="4022725"/>
            <a:ext cx="1589087" cy="847725"/>
          </a:xfrm>
          <a:prstGeom prst="rect">
            <a:avLst/>
          </a:prstGeom>
          <a:solidFill>
            <a:srgbClr val="F5F5F5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41" name="Rectangle 32"/>
          <p:cNvSpPr>
            <a:spLocks noChangeArrowheads="1"/>
          </p:cNvSpPr>
          <p:nvPr/>
        </p:nvSpPr>
        <p:spPr bwMode="auto">
          <a:xfrm>
            <a:off x="10071100" y="4022725"/>
            <a:ext cx="1587500" cy="847725"/>
          </a:xfrm>
          <a:prstGeom prst="rect">
            <a:avLst/>
          </a:prstGeom>
          <a:solidFill>
            <a:srgbClr val="F5F5F5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42" name="Rectangle 33"/>
          <p:cNvSpPr>
            <a:spLocks noChangeArrowheads="1"/>
          </p:cNvSpPr>
          <p:nvPr/>
        </p:nvSpPr>
        <p:spPr bwMode="auto">
          <a:xfrm>
            <a:off x="530225" y="4870450"/>
            <a:ext cx="1587500" cy="849313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43" name="Rectangle 34"/>
          <p:cNvSpPr>
            <a:spLocks noChangeArrowheads="1"/>
          </p:cNvSpPr>
          <p:nvPr/>
        </p:nvSpPr>
        <p:spPr bwMode="auto">
          <a:xfrm>
            <a:off x="2117725" y="4870450"/>
            <a:ext cx="1589088" cy="849313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44" name="Rectangle 35"/>
          <p:cNvSpPr>
            <a:spLocks noChangeArrowheads="1"/>
          </p:cNvSpPr>
          <p:nvPr/>
        </p:nvSpPr>
        <p:spPr bwMode="auto">
          <a:xfrm>
            <a:off x="3706813" y="4870450"/>
            <a:ext cx="1589087" cy="849313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45" name="Rectangle 36"/>
          <p:cNvSpPr>
            <a:spLocks noChangeArrowheads="1"/>
          </p:cNvSpPr>
          <p:nvPr/>
        </p:nvSpPr>
        <p:spPr bwMode="auto">
          <a:xfrm>
            <a:off x="5295900" y="4870450"/>
            <a:ext cx="1597025" cy="849313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46" name="Rectangle 37"/>
          <p:cNvSpPr>
            <a:spLocks noChangeArrowheads="1"/>
          </p:cNvSpPr>
          <p:nvPr/>
        </p:nvSpPr>
        <p:spPr bwMode="auto">
          <a:xfrm>
            <a:off x="6892925" y="4870450"/>
            <a:ext cx="1589088" cy="849313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47" name="Rectangle 38"/>
          <p:cNvSpPr>
            <a:spLocks noChangeArrowheads="1"/>
          </p:cNvSpPr>
          <p:nvPr/>
        </p:nvSpPr>
        <p:spPr bwMode="auto">
          <a:xfrm>
            <a:off x="8482013" y="4870450"/>
            <a:ext cx="1589087" cy="849313"/>
          </a:xfrm>
          <a:prstGeom prst="rect">
            <a:avLst/>
          </a:prstGeom>
          <a:solidFill>
            <a:srgbClr val="F5F5F5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48" name="Rectangle 39"/>
          <p:cNvSpPr>
            <a:spLocks noChangeArrowheads="1"/>
          </p:cNvSpPr>
          <p:nvPr/>
        </p:nvSpPr>
        <p:spPr bwMode="auto">
          <a:xfrm>
            <a:off x="10071100" y="4870450"/>
            <a:ext cx="1587500" cy="849313"/>
          </a:xfrm>
          <a:prstGeom prst="rect">
            <a:avLst/>
          </a:prstGeom>
          <a:solidFill>
            <a:srgbClr val="F5F5F5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49" name="Rectangle 40"/>
          <p:cNvSpPr>
            <a:spLocks noChangeArrowheads="1"/>
          </p:cNvSpPr>
          <p:nvPr/>
        </p:nvSpPr>
        <p:spPr bwMode="auto">
          <a:xfrm>
            <a:off x="530225" y="5719763"/>
            <a:ext cx="1587500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50" name="Rectangle 41"/>
          <p:cNvSpPr>
            <a:spLocks noChangeArrowheads="1"/>
          </p:cNvSpPr>
          <p:nvPr/>
        </p:nvSpPr>
        <p:spPr bwMode="auto">
          <a:xfrm>
            <a:off x="2117725" y="5719763"/>
            <a:ext cx="1589088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51" name="Rectangle 42"/>
          <p:cNvSpPr>
            <a:spLocks noChangeArrowheads="1"/>
          </p:cNvSpPr>
          <p:nvPr/>
        </p:nvSpPr>
        <p:spPr bwMode="auto">
          <a:xfrm>
            <a:off x="3706813" y="5719763"/>
            <a:ext cx="1589087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52" name="Rectangle 43"/>
          <p:cNvSpPr>
            <a:spLocks noChangeArrowheads="1"/>
          </p:cNvSpPr>
          <p:nvPr/>
        </p:nvSpPr>
        <p:spPr bwMode="auto">
          <a:xfrm>
            <a:off x="5295900" y="5719763"/>
            <a:ext cx="1597025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53" name="Rectangle 44"/>
          <p:cNvSpPr>
            <a:spLocks noChangeArrowheads="1"/>
          </p:cNvSpPr>
          <p:nvPr/>
        </p:nvSpPr>
        <p:spPr bwMode="auto">
          <a:xfrm>
            <a:off x="6892925" y="5719763"/>
            <a:ext cx="1589088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54" name="Rectangle 45"/>
          <p:cNvSpPr>
            <a:spLocks noChangeArrowheads="1"/>
          </p:cNvSpPr>
          <p:nvPr/>
        </p:nvSpPr>
        <p:spPr bwMode="auto">
          <a:xfrm>
            <a:off x="8482013" y="5719763"/>
            <a:ext cx="1589087" cy="847725"/>
          </a:xfrm>
          <a:prstGeom prst="rect">
            <a:avLst/>
          </a:prstGeom>
          <a:solidFill>
            <a:srgbClr val="F5F5F5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55" name="Rectangle 46"/>
          <p:cNvSpPr>
            <a:spLocks noChangeArrowheads="1"/>
          </p:cNvSpPr>
          <p:nvPr/>
        </p:nvSpPr>
        <p:spPr bwMode="auto">
          <a:xfrm>
            <a:off x="10071100" y="5719763"/>
            <a:ext cx="1587500" cy="847725"/>
          </a:xfrm>
          <a:prstGeom prst="rect">
            <a:avLst/>
          </a:prstGeom>
          <a:solidFill>
            <a:srgbClr val="F5F5F5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56" name="Rectangle 47"/>
          <p:cNvSpPr>
            <a:spLocks noChangeArrowheads="1"/>
          </p:cNvSpPr>
          <p:nvPr/>
        </p:nvSpPr>
        <p:spPr bwMode="auto">
          <a:xfrm>
            <a:off x="1785938" y="1498600"/>
            <a:ext cx="409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8A8A8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57" name="Rectangle 48"/>
          <p:cNvSpPr>
            <a:spLocks noChangeArrowheads="1"/>
          </p:cNvSpPr>
          <p:nvPr/>
        </p:nvSpPr>
        <p:spPr bwMode="auto">
          <a:xfrm>
            <a:off x="3392488" y="1498600"/>
            <a:ext cx="4000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8A8A8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27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58" name="Rectangle 49"/>
          <p:cNvSpPr>
            <a:spLocks noChangeArrowheads="1"/>
          </p:cNvSpPr>
          <p:nvPr/>
        </p:nvSpPr>
        <p:spPr bwMode="auto">
          <a:xfrm>
            <a:off x="4962525" y="1498600"/>
            <a:ext cx="409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8A8A8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28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59" name="Rectangle 50"/>
          <p:cNvSpPr>
            <a:spLocks noChangeArrowheads="1"/>
          </p:cNvSpPr>
          <p:nvPr/>
        </p:nvSpPr>
        <p:spPr bwMode="auto">
          <a:xfrm>
            <a:off x="6561138" y="1498600"/>
            <a:ext cx="409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8A8A8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29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60" name="Rectangle 51"/>
          <p:cNvSpPr>
            <a:spLocks noChangeArrowheads="1"/>
          </p:cNvSpPr>
          <p:nvPr/>
        </p:nvSpPr>
        <p:spPr bwMode="auto">
          <a:xfrm>
            <a:off x="8139113" y="1498600"/>
            <a:ext cx="419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8A8A8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30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61" name="Rectangle 52"/>
          <p:cNvSpPr>
            <a:spLocks noChangeArrowheads="1"/>
          </p:cNvSpPr>
          <p:nvPr/>
        </p:nvSpPr>
        <p:spPr bwMode="auto">
          <a:xfrm>
            <a:off x="9794875" y="1498600"/>
            <a:ext cx="352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8A8A8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31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62" name="Rectangle 53"/>
          <p:cNvSpPr>
            <a:spLocks noChangeArrowheads="1"/>
          </p:cNvSpPr>
          <p:nvPr/>
        </p:nvSpPr>
        <p:spPr bwMode="auto">
          <a:xfrm>
            <a:off x="11525250" y="1498600"/>
            <a:ext cx="2190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63" name="Rectangle 54"/>
          <p:cNvSpPr>
            <a:spLocks noChangeArrowheads="1"/>
          </p:cNvSpPr>
          <p:nvPr/>
        </p:nvSpPr>
        <p:spPr bwMode="auto">
          <a:xfrm>
            <a:off x="1927225" y="2336800"/>
            <a:ext cx="266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64" name="Rectangle 55"/>
          <p:cNvSpPr>
            <a:spLocks noChangeArrowheads="1"/>
          </p:cNvSpPr>
          <p:nvPr/>
        </p:nvSpPr>
        <p:spPr bwMode="auto">
          <a:xfrm>
            <a:off x="3525838" y="2336800"/>
            <a:ext cx="266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65" name="Rectangle 56"/>
          <p:cNvSpPr>
            <a:spLocks noChangeArrowheads="1"/>
          </p:cNvSpPr>
          <p:nvPr/>
        </p:nvSpPr>
        <p:spPr bwMode="auto">
          <a:xfrm>
            <a:off x="5114925" y="2336800"/>
            <a:ext cx="266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66" name="Rectangle 57"/>
          <p:cNvSpPr>
            <a:spLocks noChangeArrowheads="1"/>
          </p:cNvSpPr>
          <p:nvPr/>
        </p:nvSpPr>
        <p:spPr bwMode="auto">
          <a:xfrm>
            <a:off x="6702425" y="2336800"/>
            <a:ext cx="266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67" name="Rectangle 58"/>
          <p:cNvSpPr>
            <a:spLocks noChangeArrowheads="1"/>
          </p:cNvSpPr>
          <p:nvPr/>
        </p:nvSpPr>
        <p:spPr bwMode="auto">
          <a:xfrm>
            <a:off x="8281988" y="2336800"/>
            <a:ext cx="2762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68" name="Rectangle 59"/>
          <p:cNvSpPr>
            <a:spLocks noChangeArrowheads="1"/>
          </p:cNvSpPr>
          <p:nvPr/>
        </p:nvSpPr>
        <p:spPr bwMode="auto">
          <a:xfrm>
            <a:off x="9890125" y="2336800"/>
            <a:ext cx="266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69" name="Rectangle 60"/>
          <p:cNvSpPr>
            <a:spLocks noChangeArrowheads="1"/>
          </p:cNvSpPr>
          <p:nvPr/>
        </p:nvSpPr>
        <p:spPr bwMode="auto">
          <a:xfrm>
            <a:off x="11458575" y="2336800"/>
            <a:ext cx="2762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70" name="Rectangle 61"/>
          <p:cNvSpPr>
            <a:spLocks noChangeArrowheads="1"/>
          </p:cNvSpPr>
          <p:nvPr/>
        </p:nvSpPr>
        <p:spPr bwMode="auto">
          <a:xfrm>
            <a:off x="1917700" y="3194050"/>
            <a:ext cx="2762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9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71" name="Rectangle 62"/>
          <p:cNvSpPr>
            <a:spLocks noChangeArrowheads="1"/>
          </p:cNvSpPr>
          <p:nvPr/>
        </p:nvSpPr>
        <p:spPr bwMode="auto">
          <a:xfrm>
            <a:off x="3411538" y="3194050"/>
            <a:ext cx="381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10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72" name="Rectangle 63"/>
          <p:cNvSpPr>
            <a:spLocks noChangeArrowheads="1"/>
          </p:cNvSpPr>
          <p:nvPr/>
        </p:nvSpPr>
        <p:spPr bwMode="auto">
          <a:xfrm>
            <a:off x="5067300" y="3194050"/>
            <a:ext cx="304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11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73" name="Rectangle 64"/>
          <p:cNvSpPr>
            <a:spLocks noChangeArrowheads="1"/>
          </p:cNvSpPr>
          <p:nvPr/>
        </p:nvSpPr>
        <p:spPr bwMode="auto">
          <a:xfrm>
            <a:off x="6618288" y="3194050"/>
            <a:ext cx="352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74" name="Rectangle 65"/>
          <p:cNvSpPr>
            <a:spLocks noChangeArrowheads="1"/>
          </p:cNvSpPr>
          <p:nvPr/>
        </p:nvSpPr>
        <p:spPr bwMode="auto">
          <a:xfrm>
            <a:off x="8205788" y="3194050"/>
            <a:ext cx="352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13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75" name="Rectangle 66"/>
          <p:cNvSpPr>
            <a:spLocks noChangeArrowheads="1"/>
          </p:cNvSpPr>
          <p:nvPr/>
        </p:nvSpPr>
        <p:spPr bwMode="auto">
          <a:xfrm>
            <a:off x="9804400" y="3194050"/>
            <a:ext cx="352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14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76" name="Rectangle 67"/>
          <p:cNvSpPr>
            <a:spLocks noChangeArrowheads="1"/>
          </p:cNvSpPr>
          <p:nvPr/>
        </p:nvSpPr>
        <p:spPr bwMode="auto">
          <a:xfrm>
            <a:off x="11393488" y="3194050"/>
            <a:ext cx="352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15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77" name="Rectangle 68"/>
          <p:cNvSpPr>
            <a:spLocks noChangeArrowheads="1"/>
          </p:cNvSpPr>
          <p:nvPr/>
        </p:nvSpPr>
        <p:spPr bwMode="auto">
          <a:xfrm>
            <a:off x="1833563" y="4041775"/>
            <a:ext cx="361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16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78" name="Rectangle 69"/>
          <p:cNvSpPr>
            <a:spLocks noChangeArrowheads="1"/>
          </p:cNvSpPr>
          <p:nvPr/>
        </p:nvSpPr>
        <p:spPr bwMode="auto">
          <a:xfrm>
            <a:off x="3440113" y="4041775"/>
            <a:ext cx="352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17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79" name="Rectangle 70"/>
          <p:cNvSpPr>
            <a:spLocks noChangeArrowheads="1"/>
          </p:cNvSpPr>
          <p:nvPr/>
        </p:nvSpPr>
        <p:spPr bwMode="auto">
          <a:xfrm>
            <a:off x="5010150" y="4041775"/>
            <a:ext cx="361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80" name="Rectangle 71"/>
          <p:cNvSpPr>
            <a:spLocks noChangeArrowheads="1"/>
          </p:cNvSpPr>
          <p:nvPr/>
        </p:nvSpPr>
        <p:spPr bwMode="auto">
          <a:xfrm>
            <a:off x="6608763" y="4041775"/>
            <a:ext cx="361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19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81" name="Rectangle 72"/>
          <p:cNvSpPr>
            <a:spLocks noChangeArrowheads="1"/>
          </p:cNvSpPr>
          <p:nvPr/>
        </p:nvSpPr>
        <p:spPr bwMode="auto">
          <a:xfrm>
            <a:off x="8139113" y="4041775"/>
            <a:ext cx="428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20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82" name="Rectangle 73"/>
          <p:cNvSpPr>
            <a:spLocks noChangeArrowheads="1"/>
          </p:cNvSpPr>
          <p:nvPr/>
        </p:nvSpPr>
        <p:spPr bwMode="auto">
          <a:xfrm>
            <a:off x="9794875" y="4041775"/>
            <a:ext cx="352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21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83" name="Rectangle 74"/>
          <p:cNvSpPr>
            <a:spLocks noChangeArrowheads="1"/>
          </p:cNvSpPr>
          <p:nvPr/>
        </p:nvSpPr>
        <p:spPr bwMode="auto">
          <a:xfrm>
            <a:off x="11336338" y="4041775"/>
            <a:ext cx="4000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22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84" name="Rectangle 75"/>
          <p:cNvSpPr>
            <a:spLocks noChangeArrowheads="1"/>
          </p:cNvSpPr>
          <p:nvPr/>
        </p:nvSpPr>
        <p:spPr bwMode="auto">
          <a:xfrm>
            <a:off x="1795463" y="4891088"/>
            <a:ext cx="4000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23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85" name="Rectangle 76"/>
          <p:cNvSpPr>
            <a:spLocks noChangeArrowheads="1"/>
          </p:cNvSpPr>
          <p:nvPr/>
        </p:nvSpPr>
        <p:spPr bwMode="auto">
          <a:xfrm>
            <a:off x="3392488" y="4891088"/>
            <a:ext cx="4000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24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86" name="Rectangle 77"/>
          <p:cNvSpPr>
            <a:spLocks noChangeArrowheads="1"/>
          </p:cNvSpPr>
          <p:nvPr/>
        </p:nvSpPr>
        <p:spPr bwMode="auto">
          <a:xfrm>
            <a:off x="4981575" y="4891088"/>
            <a:ext cx="4000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25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87" name="Rectangle 78"/>
          <p:cNvSpPr>
            <a:spLocks noChangeArrowheads="1"/>
          </p:cNvSpPr>
          <p:nvPr/>
        </p:nvSpPr>
        <p:spPr bwMode="auto">
          <a:xfrm>
            <a:off x="6561138" y="4891088"/>
            <a:ext cx="409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88" name="Rectangle 79"/>
          <p:cNvSpPr>
            <a:spLocks noChangeArrowheads="1"/>
          </p:cNvSpPr>
          <p:nvPr/>
        </p:nvSpPr>
        <p:spPr bwMode="auto">
          <a:xfrm>
            <a:off x="8158163" y="4891088"/>
            <a:ext cx="4000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27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89" name="Rectangle 80"/>
          <p:cNvSpPr>
            <a:spLocks noChangeArrowheads="1"/>
          </p:cNvSpPr>
          <p:nvPr/>
        </p:nvSpPr>
        <p:spPr bwMode="auto">
          <a:xfrm>
            <a:off x="9737725" y="4891088"/>
            <a:ext cx="409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28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90" name="Rectangle 81"/>
          <p:cNvSpPr>
            <a:spLocks noChangeArrowheads="1"/>
          </p:cNvSpPr>
          <p:nvPr/>
        </p:nvSpPr>
        <p:spPr bwMode="auto">
          <a:xfrm>
            <a:off x="11336338" y="4891088"/>
            <a:ext cx="409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29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91" name="Rectangle 82"/>
          <p:cNvSpPr>
            <a:spLocks noChangeArrowheads="1"/>
          </p:cNvSpPr>
          <p:nvPr/>
        </p:nvSpPr>
        <p:spPr bwMode="auto">
          <a:xfrm>
            <a:off x="1776413" y="5738813"/>
            <a:ext cx="419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30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92" name="Rectangle 83"/>
          <p:cNvSpPr>
            <a:spLocks noChangeArrowheads="1"/>
          </p:cNvSpPr>
          <p:nvPr/>
        </p:nvSpPr>
        <p:spPr bwMode="auto">
          <a:xfrm>
            <a:off x="3563938" y="5738813"/>
            <a:ext cx="2190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8A8A8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93" name="Rectangle 84"/>
          <p:cNvSpPr>
            <a:spLocks noChangeArrowheads="1"/>
          </p:cNvSpPr>
          <p:nvPr/>
        </p:nvSpPr>
        <p:spPr bwMode="auto">
          <a:xfrm>
            <a:off x="5114925" y="5738813"/>
            <a:ext cx="266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8A8A8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94" name="Rectangle 85"/>
          <p:cNvSpPr>
            <a:spLocks noChangeArrowheads="1"/>
          </p:cNvSpPr>
          <p:nvPr/>
        </p:nvSpPr>
        <p:spPr bwMode="auto">
          <a:xfrm>
            <a:off x="6702425" y="5738813"/>
            <a:ext cx="266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8A8A8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95" name="Rectangle 86"/>
          <p:cNvSpPr>
            <a:spLocks noChangeArrowheads="1"/>
          </p:cNvSpPr>
          <p:nvPr/>
        </p:nvSpPr>
        <p:spPr bwMode="auto">
          <a:xfrm>
            <a:off x="8291513" y="5738813"/>
            <a:ext cx="266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8A8A8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96" name="Rectangle 87"/>
          <p:cNvSpPr>
            <a:spLocks noChangeArrowheads="1"/>
          </p:cNvSpPr>
          <p:nvPr/>
        </p:nvSpPr>
        <p:spPr bwMode="auto">
          <a:xfrm>
            <a:off x="9890125" y="5738813"/>
            <a:ext cx="266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8A8A8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97" name="Rectangle 88"/>
          <p:cNvSpPr>
            <a:spLocks noChangeArrowheads="1"/>
          </p:cNvSpPr>
          <p:nvPr/>
        </p:nvSpPr>
        <p:spPr bwMode="auto">
          <a:xfrm>
            <a:off x="11468100" y="5738813"/>
            <a:ext cx="2762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8A8A8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98" name="Rectangle 89"/>
          <p:cNvSpPr>
            <a:spLocks noChangeArrowheads="1"/>
          </p:cNvSpPr>
          <p:nvPr/>
        </p:nvSpPr>
        <p:spPr bwMode="auto">
          <a:xfrm>
            <a:off x="1062038" y="1058863"/>
            <a:ext cx="6842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MON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99" name="Rectangle 90"/>
          <p:cNvSpPr>
            <a:spLocks noChangeArrowheads="1"/>
          </p:cNvSpPr>
          <p:nvPr/>
        </p:nvSpPr>
        <p:spPr bwMode="auto">
          <a:xfrm>
            <a:off x="2717800" y="1058863"/>
            <a:ext cx="5524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TUE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400" name="Rectangle 91"/>
          <p:cNvSpPr>
            <a:spLocks noChangeArrowheads="1"/>
          </p:cNvSpPr>
          <p:nvPr/>
        </p:nvSpPr>
        <p:spPr bwMode="auto">
          <a:xfrm>
            <a:off x="4267200" y="1058863"/>
            <a:ext cx="6381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WED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401" name="Rectangle 92"/>
          <p:cNvSpPr>
            <a:spLocks noChangeArrowheads="1"/>
          </p:cNvSpPr>
          <p:nvPr/>
        </p:nvSpPr>
        <p:spPr bwMode="auto">
          <a:xfrm>
            <a:off x="5875338" y="1058863"/>
            <a:ext cx="6000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THU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402" name="Rectangle 93"/>
          <p:cNvSpPr>
            <a:spLocks noChangeArrowheads="1"/>
          </p:cNvSpPr>
          <p:nvPr/>
        </p:nvSpPr>
        <p:spPr bwMode="auto">
          <a:xfrm>
            <a:off x="7531100" y="1058863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FRI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403" name="Rectangle 94"/>
          <p:cNvSpPr>
            <a:spLocks noChangeArrowheads="1"/>
          </p:cNvSpPr>
          <p:nvPr/>
        </p:nvSpPr>
        <p:spPr bwMode="auto">
          <a:xfrm>
            <a:off x="9090025" y="1058863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SAT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404" name="Rectangle 95"/>
          <p:cNvSpPr>
            <a:spLocks noChangeArrowheads="1"/>
          </p:cNvSpPr>
          <p:nvPr/>
        </p:nvSpPr>
        <p:spPr bwMode="auto">
          <a:xfrm>
            <a:off x="10650538" y="1058863"/>
            <a:ext cx="6000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SUN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405" name="Rectangle 96"/>
          <p:cNvSpPr>
            <a:spLocks noChangeArrowheads="1"/>
          </p:cNvSpPr>
          <p:nvPr/>
        </p:nvSpPr>
        <p:spPr bwMode="auto">
          <a:xfrm>
            <a:off x="4905375" y="296863"/>
            <a:ext cx="26066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APRIL 2018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406" name="Freeform 97"/>
          <p:cNvSpPr>
            <a:spLocks/>
          </p:cNvSpPr>
          <p:nvPr/>
        </p:nvSpPr>
        <p:spPr bwMode="auto">
          <a:xfrm>
            <a:off x="3773488" y="2651125"/>
            <a:ext cx="1455737" cy="209550"/>
          </a:xfrm>
          <a:custGeom>
            <a:avLst/>
            <a:gdLst>
              <a:gd name="T0" fmla="*/ 2147483646 w 153"/>
              <a:gd name="T1" fmla="*/ 1995963750 h 22"/>
              <a:gd name="T2" fmla="*/ 362116957 w 153"/>
              <a:gd name="T3" fmla="*/ 1995963750 h 22"/>
              <a:gd name="T4" fmla="*/ 0 w 153"/>
              <a:gd name="T5" fmla="*/ 1723786875 h 22"/>
              <a:gd name="T6" fmla="*/ 0 w 153"/>
              <a:gd name="T7" fmla="*/ 362902500 h 22"/>
              <a:gd name="T8" fmla="*/ 362116957 w 153"/>
              <a:gd name="T9" fmla="*/ 0 h 22"/>
              <a:gd name="T10" fmla="*/ 2147483646 w 153"/>
              <a:gd name="T11" fmla="*/ 0 h 22"/>
              <a:gd name="T12" fmla="*/ 2147483646 w 153"/>
              <a:gd name="T13" fmla="*/ 362902500 h 22"/>
              <a:gd name="T14" fmla="*/ 2147483646 w 153"/>
              <a:gd name="T15" fmla="*/ 1723786875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50" y="22"/>
                </a:move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0" y="21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52" y="0"/>
                  <a:pt x="153" y="2"/>
                  <a:pt x="153" y="4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2" y="22"/>
                  <a:pt x="150" y="22"/>
                </a:cubicBezTo>
                <a:close/>
              </a:path>
            </a:pathLst>
          </a:custGeom>
          <a:solidFill>
            <a:srgbClr val="F2AA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407" name="Freeform 98"/>
          <p:cNvSpPr>
            <a:spLocks/>
          </p:cNvSpPr>
          <p:nvPr/>
        </p:nvSpPr>
        <p:spPr bwMode="auto">
          <a:xfrm>
            <a:off x="3773488" y="2917825"/>
            <a:ext cx="1455737" cy="209550"/>
          </a:xfrm>
          <a:custGeom>
            <a:avLst/>
            <a:gdLst>
              <a:gd name="T0" fmla="*/ 2147483646 w 153"/>
              <a:gd name="T1" fmla="*/ 1995963750 h 22"/>
              <a:gd name="T2" fmla="*/ 362116957 w 153"/>
              <a:gd name="T3" fmla="*/ 1995963750 h 22"/>
              <a:gd name="T4" fmla="*/ 0 w 153"/>
              <a:gd name="T5" fmla="*/ 1723786875 h 22"/>
              <a:gd name="T6" fmla="*/ 0 w 153"/>
              <a:gd name="T7" fmla="*/ 362902500 h 22"/>
              <a:gd name="T8" fmla="*/ 362116957 w 153"/>
              <a:gd name="T9" fmla="*/ 0 h 22"/>
              <a:gd name="T10" fmla="*/ 2147483646 w 153"/>
              <a:gd name="T11" fmla="*/ 0 h 22"/>
              <a:gd name="T12" fmla="*/ 2147483646 w 153"/>
              <a:gd name="T13" fmla="*/ 362902500 h 22"/>
              <a:gd name="T14" fmla="*/ 2147483646 w 153"/>
              <a:gd name="T15" fmla="*/ 1723786875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50" y="22"/>
                </a:move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0" y="21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52" y="0"/>
                  <a:pt x="153" y="2"/>
                  <a:pt x="153" y="4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2" y="22"/>
                  <a:pt x="150" y="22"/>
                </a:cubicBezTo>
                <a:close/>
              </a:path>
            </a:pathLst>
          </a:custGeom>
          <a:solidFill>
            <a:srgbClr val="FADE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408" name="Rectangle 99"/>
          <p:cNvSpPr>
            <a:spLocks noChangeArrowheads="1"/>
          </p:cNvSpPr>
          <p:nvPr/>
        </p:nvSpPr>
        <p:spPr bwMode="auto">
          <a:xfrm>
            <a:off x="3830638" y="2641600"/>
            <a:ext cx="13700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Example text here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409" name="Freeform 100"/>
          <p:cNvSpPr>
            <a:spLocks/>
          </p:cNvSpPr>
          <p:nvPr/>
        </p:nvSpPr>
        <p:spPr bwMode="auto">
          <a:xfrm>
            <a:off x="10137775" y="4394200"/>
            <a:ext cx="1454150" cy="219075"/>
          </a:xfrm>
          <a:custGeom>
            <a:avLst/>
            <a:gdLst>
              <a:gd name="T0" fmla="*/ 2147483646 w 153"/>
              <a:gd name="T1" fmla="*/ 2086689375 h 23"/>
              <a:gd name="T2" fmla="*/ 361323010 w 153"/>
              <a:gd name="T3" fmla="*/ 2086689375 h 23"/>
              <a:gd name="T4" fmla="*/ 0 w 153"/>
              <a:gd name="T5" fmla="*/ 1723786875 h 23"/>
              <a:gd name="T6" fmla="*/ 0 w 153"/>
              <a:gd name="T7" fmla="*/ 362902500 h 23"/>
              <a:gd name="T8" fmla="*/ 361323010 w 153"/>
              <a:gd name="T9" fmla="*/ 0 h 23"/>
              <a:gd name="T10" fmla="*/ 2147483646 w 153"/>
              <a:gd name="T11" fmla="*/ 0 h 23"/>
              <a:gd name="T12" fmla="*/ 2147483646 w 153"/>
              <a:gd name="T13" fmla="*/ 362902500 h 23"/>
              <a:gd name="T14" fmla="*/ 2147483646 w 153"/>
              <a:gd name="T15" fmla="*/ 1723786875 h 23"/>
              <a:gd name="T16" fmla="*/ 2147483646 w 153"/>
              <a:gd name="T17" fmla="*/ 2086689375 h 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3">
                <a:moveTo>
                  <a:pt x="149" y="23"/>
                </a:moveTo>
                <a:cubicBezTo>
                  <a:pt x="4" y="23"/>
                  <a:pt x="4" y="23"/>
                  <a:pt x="4" y="23"/>
                </a:cubicBezTo>
                <a:cubicBezTo>
                  <a:pt x="2" y="23"/>
                  <a:pt x="0" y="21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2" y="0"/>
                  <a:pt x="153" y="2"/>
                  <a:pt x="153" y="4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2" y="23"/>
                  <a:pt x="149" y="23"/>
                </a:cubicBezTo>
                <a:close/>
              </a:path>
            </a:pathLst>
          </a:custGeom>
          <a:solidFill>
            <a:srgbClr val="B6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410" name="Rectangle 101"/>
          <p:cNvSpPr>
            <a:spLocks noChangeArrowheads="1"/>
          </p:cNvSpPr>
          <p:nvPr/>
        </p:nvSpPr>
        <p:spPr bwMode="auto">
          <a:xfrm>
            <a:off x="10194925" y="4394200"/>
            <a:ext cx="13700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Example text here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411" name="Freeform 102"/>
          <p:cNvSpPr>
            <a:spLocks/>
          </p:cNvSpPr>
          <p:nvPr/>
        </p:nvSpPr>
        <p:spPr bwMode="auto">
          <a:xfrm>
            <a:off x="10137775" y="2651125"/>
            <a:ext cx="1454150" cy="209550"/>
          </a:xfrm>
          <a:custGeom>
            <a:avLst/>
            <a:gdLst>
              <a:gd name="T0" fmla="*/ 2147483646 w 153"/>
              <a:gd name="T1" fmla="*/ 1995963750 h 22"/>
              <a:gd name="T2" fmla="*/ 361323010 w 153"/>
              <a:gd name="T3" fmla="*/ 1995963750 h 22"/>
              <a:gd name="T4" fmla="*/ 0 w 153"/>
              <a:gd name="T5" fmla="*/ 1723786875 h 22"/>
              <a:gd name="T6" fmla="*/ 0 w 153"/>
              <a:gd name="T7" fmla="*/ 362902500 h 22"/>
              <a:gd name="T8" fmla="*/ 361323010 w 153"/>
              <a:gd name="T9" fmla="*/ 0 h 22"/>
              <a:gd name="T10" fmla="*/ 2147483646 w 153"/>
              <a:gd name="T11" fmla="*/ 0 h 22"/>
              <a:gd name="T12" fmla="*/ 2147483646 w 153"/>
              <a:gd name="T13" fmla="*/ 362902500 h 22"/>
              <a:gd name="T14" fmla="*/ 2147483646 w 153"/>
              <a:gd name="T15" fmla="*/ 1723786875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0" y="21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2" y="0"/>
                  <a:pt x="153" y="2"/>
                  <a:pt x="153" y="4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2" y="22"/>
                  <a:pt x="149" y="22"/>
                </a:cubicBezTo>
                <a:close/>
              </a:path>
            </a:pathLst>
          </a:custGeom>
          <a:solidFill>
            <a:srgbClr val="B6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412" name="Rectangle 103"/>
          <p:cNvSpPr>
            <a:spLocks noChangeArrowheads="1"/>
          </p:cNvSpPr>
          <p:nvPr/>
        </p:nvSpPr>
        <p:spPr bwMode="auto">
          <a:xfrm>
            <a:off x="10194925" y="2641600"/>
            <a:ext cx="13700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Example text here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413" name="Freeform 104"/>
          <p:cNvSpPr>
            <a:spLocks/>
          </p:cNvSpPr>
          <p:nvPr/>
        </p:nvSpPr>
        <p:spPr bwMode="auto">
          <a:xfrm>
            <a:off x="596900" y="3498850"/>
            <a:ext cx="1454150" cy="209550"/>
          </a:xfrm>
          <a:custGeom>
            <a:avLst/>
            <a:gdLst>
              <a:gd name="T0" fmla="*/ 2147483646 w 153"/>
              <a:gd name="T1" fmla="*/ 1995963750 h 22"/>
              <a:gd name="T2" fmla="*/ 361323010 w 153"/>
              <a:gd name="T3" fmla="*/ 1995963750 h 22"/>
              <a:gd name="T4" fmla="*/ 0 w 153"/>
              <a:gd name="T5" fmla="*/ 1723786875 h 22"/>
              <a:gd name="T6" fmla="*/ 0 w 153"/>
              <a:gd name="T7" fmla="*/ 272176875 h 22"/>
              <a:gd name="T8" fmla="*/ 361323010 w 153"/>
              <a:gd name="T9" fmla="*/ 0 h 22"/>
              <a:gd name="T10" fmla="*/ 2147483646 w 153"/>
              <a:gd name="T11" fmla="*/ 0 h 22"/>
              <a:gd name="T12" fmla="*/ 2147483646 w 153"/>
              <a:gd name="T13" fmla="*/ 272176875 h 22"/>
              <a:gd name="T14" fmla="*/ 2147483646 w 153"/>
              <a:gd name="T15" fmla="*/ 1723786875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1"/>
                  <a:pt x="153" y="3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B6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414" name="Rectangle 105"/>
          <p:cNvSpPr>
            <a:spLocks noChangeArrowheads="1"/>
          </p:cNvSpPr>
          <p:nvPr/>
        </p:nvSpPr>
        <p:spPr bwMode="auto">
          <a:xfrm>
            <a:off x="652463" y="3489325"/>
            <a:ext cx="13700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Example text here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415" name="Freeform 106"/>
          <p:cNvSpPr>
            <a:spLocks/>
          </p:cNvSpPr>
          <p:nvPr/>
        </p:nvSpPr>
        <p:spPr bwMode="auto">
          <a:xfrm>
            <a:off x="5372100" y="4346575"/>
            <a:ext cx="1444625" cy="209550"/>
          </a:xfrm>
          <a:custGeom>
            <a:avLst/>
            <a:gdLst>
              <a:gd name="T0" fmla="*/ 2147483646 w 152"/>
              <a:gd name="T1" fmla="*/ 1995963750 h 22"/>
              <a:gd name="T2" fmla="*/ 270981237 w 152"/>
              <a:gd name="T3" fmla="*/ 1995963750 h 22"/>
              <a:gd name="T4" fmla="*/ 0 w 152"/>
              <a:gd name="T5" fmla="*/ 1633061250 h 22"/>
              <a:gd name="T6" fmla="*/ 0 w 152"/>
              <a:gd name="T7" fmla="*/ 272176875 h 22"/>
              <a:gd name="T8" fmla="*/ 270981237 w 152"/>
              <a:gd name="T9" fmla="*/ 0 h 22"/>
              <a:gd name="T10" fmla="*/ 2147483646 w 152"/>
              <a:gd name="T11" fmla="*/ 0 h 22"/>
              <a:gd name="T12" fmla="*/ 2147483646 w 152"/>
              <a:gd name="T13" fmla="*/ 272176875 h 22"/>
              <a:gd name="T14" fmla="*/ 2147483646 w 152"/>
              <a:gd name="T15" fmla="*/ 1633061250 h 22"/>
              <a:gd name="T16" fmla="*/ 2147483646 w 152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2" h="22">
                <a:moveTo>
                  <a:pt x="149" y="22"/>
                </a:moveTo>
                <a:cubicBezTo>
                  <a:pt x="3" y="22"/>
                  <a:pt x="3" y="22"/>
                  <a:pt x="3" y="22"/>
                </a:cubicBezTo>
                <a:cubicBezTo>
                  <a:pt x="1" y="22"/>
                  <a:pt x="0" y="20"/>
                  <a:pt x="0" y="18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2" y="1"/>
                  <a:pt x="152" y="3"/>
                </a:cubicBezTo>
                <a:cubicBezTo>
                  <a:pt x="152" y="18"/>
                  <a:pt x="152" y="18"/>
                  <a:pt x="152" y="18"/>
                </a:cubicBezTo>
                <a:cubicBezTo>
                  <a:pt x="152" y="20"/>
                  <a:pt x="151" y="22"/>
                  <a:pt x="149" y="22"/>
                </a:cubicBezTo>
                <a:close/>
              </a:path>
            </a:pathLst>
          </a:custGeom>
          <a:solidFill>
            <a:srgbClr val="FADE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416" name="Rectangle 107"/>
          <p:cNvSpPr>
            <a:spLocks noChangeArrowheads="1"/>
          </p:cNvSpPr>
          <p:nvPr/>
        </p:nvSpPr>
        <p:spPr bwMode="auto">
          <a:xfrm>
            <a:off x="5429250" y="4337050"/>
            <a:ext cx="13700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Example text here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417" name="Freeform 108"/>
          <p:cNvSpPr>
            <a:spLocks/>
          </p:cNvSpPr>
          <p:nvPr/>
        </p:nvSpPr>
        <p:spPr bwMode="auto">
          <a:xfrm>
            <a:off x="8548688" y="5195888"/>
            <a:ext cx="1455737" cy="209550"/>
          </a:xfrm>
          <a:custGeom>
            <a:avLst/>
            <a:gdLst>
              <a:gd name="T0" fmla="*/ 2147483646 w 153"/>
              <a:gd name="T1" fmla="*/ 1995963750 h 22"/>
              <a:gd name="T2" fmla="*/ 362116957 w 153"/>
              <a:gd name="T3" fmla="*/ 1995963750 h 22"/>
              <a:gd name="T4" fmla="*/ 0 w 153"/>
              <a:gd name="T5" fmla="*/ 1633061250 h 22"/>
              <a:gd name="T6" fmla="*/ 0 w 153"/>
              <a:gd name="T7" fmla="*/ 272176875 h 22"/>
              <a:gd name="T8" fmla="*/ 362116957 w 153"/>
              <a:gd name="T9" fmla="*/ 0 h 22"/>
              <a:gd name="T10" fmla="*/ 2147483646 w 153"/>
              <a:gd name="T11" fmla="*/ 0 h 22"/>
              <a:gd name="T12" fmla="*/ 2147483646 w 153"/>
              <a:gd name="T13" fmla="*/ 272176875 h 22"/>
              <a:gd name="T14" fmla="*/ 2147483646 w 153"/>
              <a:gd name="T15" fmla="*/ 1633061250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0" y="20"/>
                  <a:pt x="0" y="18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1"/>
                  <a:pt x="153" y="3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53" y="20"/>
                  <a:pt x="151" y="22"/>
                  <a:pt x="149" y="22"/>
                </a:cubicBezTo>
                <a:close/>
              </a:path>
            </a:pathLst>
          </a:custGeom>
          <a:solidFill>
            <a:srgbClr val="A0CA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418" name="Rectangle 109"/>
          <p:cNvSpPr>
            <a:spLocks noChangeArrowheads="1"/>
          </p:cNvSpPr>
          <p:nvPr/>
        </p:nvSpPr>
        <p:spPr bwMode="auto">
          <a:xfrm>
            <a:off x="8605838" y="5186363"/>
            <a:ext cx="13700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Example text here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419" name="Freeform 110"/>
          <p:cNvSpPr>
            <a:spLocks/>
          </p:cNvSpPr>
          <p:nvPr/>
        </p:nvSpPr>
        <p:spPr bwMode="auto">
          <a:xfrm>
            <a:off x="596900" y="2651125"/>
            <a:ext cx="1454150" cy="209550"/>
          </a:xfrm>
          <a:custGeom>
            <a:avLst/>
            <a:gdLst>
              <a:gd name="T0" fmla="*/ 2147483646 w 153"/>
              <a:gd name="T1" fmla="*/ 1995963750 h 22"/>
              <a:gd name="T2" fmla="*/ 361323010 w 153"/>
              <a:gd name="T3" fmla="*/ 1995963750 h 22"/>
              <a:gd name="T4" fmla="*/ 0 w 153"/>
              <a:gd name="T5" fmla="*/ 1723786875 h 22"/>
              <a:gd name="T6" fmla="*/ 0 w 153"/>
              <a:gd name="T7" fmla="*/ 362902500 h 22"/>
              <a:gd name="T8" fmla="*/ 361323010 w 153"/>
              <a:gd name="T9" fmla="*/ 0 h 22"/>
              <a:gd name="T10" fmla="*/ 2147483646 w 153"/>
              <a:gd name="T11" fmla="*/ 0 h 22"/>
              <a:gd name="T12" fmla="*/ 2147483646 w 153"/>
              <a:gd name="T13" fmla="*/ 362902500 h 22"/>
              <a:gd name="T14" fmla="*/ 2147483646 w 153"/>
              <a:gd name="T15" fmla="*/ 1723786875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2"/>
                  <a:pt x="153" y="4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FADE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420" name="Rectangle 111"/>
          <p:cNvSpPr>
            <a:spLocks noChangeArrowheads="1"/>
          </p:cNvSpPr>
          <p:nvPr/>
        </p:nvSpPr>
        <p:spPr bwMode="auto">
          <a:xfrm>
            <a:off x="652463" y="2641600"/>
            <a:ext cx="13700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Example text here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421" name="Freeform 112"/>
          <p:cNvSpPr>
            <a:spLocks/>
          </p:cNvSpPr>
          <p:nvPr/>
        </p:nvSpPr>
        <p:spPr bwMode="auto">
          <a:xfrm>
            <a:off x="8548688" y="3498850"/>
            <a:ext cx="1455737" cy="209550"/>
          </a:xfrm>
          <a:custGeom>
            <a:avLst/>
            <a:gdLst>
              <a:gd name="T0" fmla="*/ 2147483646 w 153"/>
              <a:gd name="T1" fmla="*/ 1995963750 h 22"/>
              <a:gd name="T2" fmla="*/ 362116957 w 153"/>
              <a:gd name="T3" fmla="*/ 1995963750 h 22"/>
              <a:gd name="T4" fmla="*/ 0 w 153"/>
              <a:gd name="T5" fmla="*/ 1723786875 h 22"/>
              <a:gd name="T6" fmla="*/ 0 w 153"/>
              <a:gd name="T7" fmla="*/ 272176875 h 22"/>
              <a:gd name="T8" fmla="*/ 362116957 w 153"/>
              <a:gd name="T9" fmla="*/ 0 h 22"/>
              <a:gd name="T10" fmla="*/ 2147483646 w 153"/>
              <a:gd name="T11" fmla="*/ 0 h 22"/>
              <a:gd name="T12" fmla="*/ 2147483646 w 153"/>
              <a:gd name="T13" fmla="*/ 272176875 h 22"/>
              <a:gd name="T14" fmla="*/ 2147483646 w 153"/>
              <a:gd name="T15" fmla="*/ 1723786875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0" y="21"/>
                  <a:pt x="0" y="1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1"/>
                  <a:pt x="153" y="3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F2AA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422" name="Rectangle 113"/>
          <p:cNvSpPr>
            <a:spLocks noChangeArrowheads="1"/>
          </p:cNvSpPr>
          <p:nvPr/>
        </p:nvSpPr>
        <p:spPr bwMode="auto">
          <a:xfrm>
            <a:off x="8605838" y="3489325"/>
            <a:ext cx="13700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Example text here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423" name="Rectangle 114"/>
          <p:cNvSpPr>
            <a:spLocks noChangeArrowheads="1"/>
          </p:cNvSpPr>
          <p:nvPr/>
        </p:nvSpPr>
        <p:spPr bwMode="auto">
          <a:xfrm>
            <a:off x="3830638" y="2908300"/>
            <a:ext cx="13700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Example text here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424" name="Freeform 115"/>
          <p:cNvSpPr>
            <a:spLocks/>
          </p:cNvSpPr>
          <p:nvPr/>
        </p:nvSpPr>
        <p:spPr bwMode="auto">
          <a:xfrm>
            <a:off x="2184400" y="5195888"/>
            <a:ext cx="1455738" cy="209550"/>
          </a:xfrm>
          <a:custGeom>
            <a:avLst/>
            <a:gdLst>
              <a:gd name="T0" fmla="*/ 2147483646 w 153"/>
              <a:gd name="T1" fmla="*/ 1995963750 h 22"/>
              <a:gd name="T2" fmla="*/ 362117206 w 153"/>
              <a:gd name="T3" fmla="*/ 1995963750 h 22"/>
              <a:gd name="T4" fmla="*/ 0 w 153"/>
              <a:gd name="T5" fmla="*/ 1633061250 h 22"/>
              <a:gd name="T6" fmla="*/ 0 w 153"/>
              <a:gd name="T7" fmla="*/ 272176875 h 22"/>
              <a:gd name="T8" fmla="*/ 362117206 w 153"/>
              <a:gd name="T9" fmla="*/ 0 h 22"/>
              <a:gd name="T10" fmla="*/ 2147483646 w 153"/>
              <a:gd name="T11" fmla="*/ 0 h 22"/>
              <a:gd name="T12" fmla="*/ 2147483646 w 153"/>
              <a:gd name="T13" fmla="*/ 272176875 h 22"/>
              <a:gd name="T14" fmla="*/ 2147483646 w 153"/>
              <a:gd name="T15" fmla="*/ 1633061250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0" y="20"/>
                  <a:pt x="0" y="18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1"/>
                  <a:pt x="153" y="3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53" y="20"/>
                  <a:pt x="151" y="22"/>
                  <a:pt x="149" y="22"/>
                </a:cubicBezTo>
                <a:close/>
              </a:path>
            </a:pathLst>
          </a:custGeom>
          <a:solidFill>
            <a:srgbClr val="F2AA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425" name="Freeform 116"/>
          <p:cNvSpPr>
            <a:spLocks/>
          </p:cNvSpPr>
          <p:nvPr/>
        </p:nvSpPr>
        <p:spPr bwMode="auto">
          <a:xfrm>
            <a:off x="2184400" y="5462588"/>
            <a:ext cx="1455738" cy="209550"/>
          </a:xfrm>
          <a:custGeom>
            <a:avLst/>
            <a:gdLst>
              <a:gd name="T0" fmla="*/ 2147483646 w 153"/>
              <a:gd name="T1" fmla="*/ 1995963750 h 22"/>
              <a:gd name="T2" fmla="*/ 362117206 w 153"/>
              <a:gd name="T3" fmla="*/ 1995963750 h 22"/>
              <a:gd name="T4" fmla="*/ 0 w 153"/>
              <a:gd name="T5" fmla="*/ 1633061250 h 22"/>
              <a:gd name="T6" fmla="*/ 0 w 153"/>
              <a:gd name="T7" fmla="*/ 272176875 h 22"/>
              <a:gd name="T8" fmla="*/ 362117206 w 153"/>
              <a:gd name="T9" fmla="*/ 0 h 22"/>
              <a:gd name="T10" fmla="*/ 2147483646 w 153"/>
              <a:gd name="T11" fmla="*/ 0 h 22"/>
              <a:gd name="T12" fmla="*/ 2147483646 w 153"/>
              <a:gd name="T13" fmla="*/ 272176875 h 22"/>
              <a:gd name="T14" fmla="*/ 2147483646 w 153"/>
              <a:gd name="T15" fmla="*/ 1633061250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0" y="20"/>
                  <a:pt x="0" y="18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1"/>
                  <a:pt x="153" y="3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53" y="20"/>
                  <a:pt x="151" y="22"/>
                  <a:pt x="149" y="22"/>
                </a:cubicBezTo>
                <a:close/>
              </a:path>
            </a:pathLst>
          </a:custGeom>
          <a:solidFill>
            <a:srgbClr val="A0CA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426" name="Rectangle 117"/>
          <p:cNvSpPr>
            <a:spLocks noChangeArrowheads="1"/>
          </p:cNvSpPr>
          <p:nvPr/>
        </p:nvSpPr>
        <p:spPr bwMode="auto">
          <a:xfrm>
            <a:off x="2241550" y="5186363"/>
            <a:ext cx="13700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Example text here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427" name="Rectangle 118"/>
          <p:cNvSpPr>
            <a:spLocks noChangeArrowheads="1"/>
          </p:cNvSpPr>
          <p:nvPr/>
        </p:nvSpPr>
        <p:spPr bwMode="auto">
          <a:xfrm>
            <a:off x="2241550" y="5453063"/>
            <a:ext cx="13700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Example text here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428" name="Freeform 119"/>
          <p:cNvSpPr>
            <a:spLocks/>
          </p:cNvSpPr>
          <p:nvPr/>
        </p:nvSpPr>
        <p:spPr bwMode="auto">
          <a:xfrm>
            <a:off x="6959600" y="2651125"/>
            <a:ext cx="1455738" cy="209550"/>
          </a:xfrm>
          <a:custGeom>
            <a:avLst/>
            <a:gdLst>
              <a:gd name="T0" fmla="*/ 2147483646 w 153"/>
              <a:gd name="T1" fmla="*/ 1995963750 h 22"/>
              <a:gd name="T2" fmla="*/ 271585526 w 153"/>
              <a:gd name="T3" fmla="*/ 1995963750 h 22"/>
              <a:gd name="T4" fmla="*/ 0 w 153"/>
              <a:gd name="T5" fmla="*/ 1723786875 h 22"/>
              <a:gd name="T6" fmla="*/ 0 w 153"/>
              <a:gd name="T7" fmla="*/ 362902500 h 22"/>
              <a:gd name="T8" fmla="*/ 271585526 w 153"/>
              <a:gd name="T9" fmla="*/ 0 h 22"/>
              <a:gd name="T10" fmla="*/ 2147483646 w 153"/>
              <a:gd name="T11" fmla="*/ 0 h 22"/>
              <a:gd name="T12" fmla="*/ 2147483646 w 153"/>
              <a:gd name="T13" fmla="*/ 362902500 h 22"/>
              <a:gd name="T14" fmla="*/ 2147483646 w 153"/>
              <a:gd name="T15" fmla="*/ 1723786875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3" y="22"/>
                  <a:pt x="3" y="22"/>
                  <a:pt x="3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2"/>
                  <a:pt x="153" y="4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FADE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429" name="Freeform 120"/>
          <p:cNvSpPr>
            <a:spLocks/>
          </p:cNvSpPr>
          <p:nvPr/>
        </p:nvSpPr>
        <p:spPr bwMode="auto">
          <a:xfrm>
            <a:off x="6959600" y="2917825"/>
            <a:ext cx="1455738" cy="209550"/>
          </a:xfrm>
          <a:custGeom>
            <a:avLst/>
            <a:gdLst>
              <a:gd name="T0" fmla="*/ 2147483646 w 153"/>
              <a:gd name="T1" fmla="*/ 1995963750 h 22"/>
              <a:gd name="T2" fmla="*/ 271585526 w 153"/>
              <a:gd name="T3" fmla="*/ 1995963750 h 22"/>
              <a:gd name="T4" fmla="*/ 0 w 153"/>
              <a:gd name="T5" fmla="*/ 1723786875 h 22"/>
              <a:gd name="T6" fmla="*/ 0 w 153"/>
              <a:gd name="T7" fmla="*/ 362902500 h 22"/>
              <a:gd name="T8" fmla="*/ 271585526 w 153"/>
              <a:gd name="T9" fmla="*/ 0 h 22"/>
              <a:gd name="T10" fmla="*/ 2147483646 w 153"/>
              <a:gd name="T11" fmla="*/ 0 h 22"/>
              <a:gd name="T12" fmla="*/ 2147483646 w 153"/>
              <a:gd name="T13" fmla="*/ 362902500 h 22"/>
              <a:gd name="T14" fmla="*/ 2147483646 w 153"/>
              <a:gd name="T15" fmla="*/ 1723786875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3" y="22"/>
                  <a:pt x="3" y="22"/>
                  <a:pt x="3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2"/>
                  <a:pt x="153" y="4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A0CA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430" name="Rectangle 121"/>
          <p:cNvSpPr>
            <a:spLocks noChangeArrowheads="1"/>
          </p:cNvSpPr>
          <p:nvPr/>
        </p:nvSpPr>
        <p:spPr bwMode="auto">
          <a:xfrm>
            <a:off x="7016750" y="2641600"/>
            <a:ext cx="13700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Example text here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431" name="Rectangle 122"/>
          <p:cNvSpPr>
            <a:spLocks noChangeArrowheads="1"/>
          </p:cNvSpPr>
          <p:nvPr/>
        </p:nvSpPr>
        <p:spPr bwMode="auto">
          <a:xfrm>
            <a:off x="7016750" y="2908300"/>
            <a:ext cx="13700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Example text here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2" name="Google Shape;364;p16"/>
          <p:cNvCxnSpPr>
            <a:cxnSpLocks noChangeShapeType="1"/>
          </p:cNvCxnSpPr>
          <p:nvPr/>
        </p:nvCxnSpPr>
        <p:spPr bwMode="auto">
          <a:xfrm>
            <a:off x="1743075" y="4710113"/>
            <a:ext cx="9542463" cy="0"/>
          </a:xfrm>
          <a:prstGeom prst="straightConnector1">
            <a:avLst/>
          </a:prstGeom>
          <a:noFill/>
          <a:ln w="25400">
            <a:solidFill>
              <a:srgbClr val="F7F7F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3" name="Google Shape;365;p16"/>
          <p:cNvCxnSpPr>
            <a:cxnSpLocks noChangeShapeType="1"/>
          </p:cNvCxnSpPr>
          <p:nvPr/>
        </p:nvCxnSpPr>
        <p:spPr bwMode="auto">
          <a:xfrm>
            <a:off x="1743075" y="3875088"/>
            <a:ext cx="9542463" cy="0"/>
          </a:xfrm>
          <a:prstGeom prst="straightConnector1">
            <a:avLst/>
          </a:prstGeom>
          <a:noFill/>
          <a:ln w="25400">
            <a:solidFill>
              <a:srgbClr val="F7F7F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4" name="Google Shape;366;p16"/>
          <p:cNvCxnSpPr>
            <a:cxnSpLocks noChangeShapeType="1"/>
          </p:cNvCxnSpPr>
          <p:nvPr/>
        </p:nvCxnSpPr>
        <p:spPr bwMode="auto">
          <a:xfrm>
            <a:off x="1743075" y="3043238"/>
            <a:ext cx="9542463" cy="0"/>
          </a:xfrm>
          <a:prstGeom prst="straightConnector1">
            <a:avLst/>
          </a:prstGeom>
          <a:noFill/>
          <a:ln w="25400">
            <a:solidFill>
              <a:srgbClr val="F7F7F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5" name="Google Shape;367;p16"/>
          <p:cNvCxnSpPr>
            <a:cxnSpLocks noChangeShapeType="1"/>
          </p:cNvCxnSpPr>
          <p:nvPr/>
        </p:nvCxnSpPr>
        <p:spPr bwMode="auto">
          <a:xfrm>
            <a:off x="1743075" y="2212975"/>
            <a:ext cx="9542463" cy="0"/>
          </a:xfrm>
          <a:prstGeom prst="straightConnector1">
            <a:avLst/>
          </a:prstGeom>
          <a:noFill/>
          <a:ln w="25400">
            <a:solidFill>
              <a:srgbClr val="F7F7F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6" name="Google Shape;368;p16"/>
          <p:cNvSpPr>
            <a:spLocks/>
          </p:cNvSpPr>
          <p:nvPr/>
        </p:nvSpPr>
        <p:spPr bwMode="auto">
          <a:xfrm>
            <a:off x="2220913" y="1382713"/>
            <a:ext cx="569912" cy="4157662"/>
          </a:xfrm>
          <a:custGeom>
            <a:avLst/>
            <a:gdLst>
              <a:gd name="T0" fmla="*/ 121 w 134"/>
              <a:gd name="T1" fmla="*/ 976 h 976"/>
              <a:gd name="T2" fmla="*/ 13 w 134"/>
              <a:gd name="T3" fmla="*/ 976 h 976"/>
              <a:gd name="T4" fmla="*/ 0 w 134"/>
              <a:gd name="T5" fmla="*/ 963 h 976"/>
              <a:gd name="T6" fmla="*/ 0 w 134"/>
              <a:gd name="T7" fmla="*/ 13 h 976"/>
              <a:gd name="T8" fmla="*/ 13 w 134"/>
              <a:gd name="T9" fmla="*/ 0 h 976"/>
              <a:gd name="T10" fmla="*/ 121 w 134"/>
              <a:gd name="T11" fmla="*/ 0 h 976"/>
              <a:gd name="T12" fmla="*/ 134 w 134"/>
              <a:gd name="T13" fmla="*/ 13 h 976"/>
              <a:gd name="T14" fmla="*/ 134 w 134"/>
              <a:gd name="T15" fmla="*/ 963 h 976"/>
              <a:gd name="T16" fmla="*/ 121 w 134"/>
              <a:gd name="T17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976" extrusionOk="0">
                <a:moveTo>
                  <a:pt x="121" y="976"/>
                </a:moveTo>
                <a:cubicBezTo>
                  <a:pt x="13" y="976"/>
                  <a:pt x="13" y="976"/>
                  <a:pt x="13" y="976"/>
                </a:cubicBezTo>
                <a:cubicBezTo>
                  <a:pt x="6" y="976"/>
                  <a:pt x="0" y="970"/>
                  <a:pt x="0" y="96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8" y="0"/>
                  <a:pt x="134" y="6"/>
                  <a:pt x="134" y="13"/>
                </a:cubicBezTo>
                <a:cubicBezTo>
                  <a:pt x="134" y="963"/>
                  <a:pt x="134" y="963"/>
                  <a:pt x="134" y="963"/>
                </a:cubicBezTo>
                <a:cubicBezTo>
                  <a:pt x="134" y="970"/>
                  <a:pt x="128" y="976"/>
                  <a:pt x="121" y="976"/>
                </a:cubicBezTo>
                <a:close/>
              </a:path>
            </a:pathLst>
          </a:custGeom>
          <a:solidFill>
            <a:srgbClr val="F3F4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487" name="Google Shape;369;p16"/>
          <p:cNvSpPr>
            <a:spLocks/>
          </p:cNvSpPr>
          <p:nvPr/>
        </p:nvSpPr>
        <p:spPr bwMode="auto">
          <a:xfrm>
            <a:off x="3365500" y="1382713"/>
            <a:ext cx="571500" cy="4157662"/>
          </a:xfrm>
          <a:custGeom>
            <a:avLst/>
            <a:gdLst>
              <a:gd name="T0" fmla="*/ 121 w 134"/>
              <a:gd name="T1" fmla="*/ 976 h 976"/>
              <a:gd name="T2" fmla="*/ 13 w 134"/>
              <a:gd name="T3" fmla="*/ 976 h 976"/>
              <a:gd name="T4" fmla="*/ 0 w 134"/>
              <a:gd name="T5" fmla="*/ 963 h 976"/>
              <a:gd name="T6" fmla="*/ 0 w 134"/>
              <a:gd name="T7" fmla="*/ 13 h 976"/>
              <a:gd name="T8" fmla="*/ 13 w 134"/>
              <a:gd name="T9" fmla="*/ 0 h 976"/>
              <a:gd name="T10" fmla="*/ 121 w 134"/>
              <a:gd name="T11" fmla="*/ 0 h 976"/>
              <a:gd name="T12" fmla="*/ 134 w 134"/>
              <a:gd name="T13" fmla="*/ 13 h 976"/>
              <a:gd name="T14" fmla="*/ 134 w 134"/>
              <a:gd name="T15" fmla="*/ 963 h 976"/>
              <a:gd name="T16" fmla="*/ 121 w 134"/>
              <a:gd name="T17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976" extrusionOk="0">
                <a:moveTo>
                  <a:pt x="121" y="976"/>
                </a:moveTo>
                <a:cubicBezTo>
                  <a:pt x="13" y="976"/>
                  <a:pt x="13" y="976"/>
                  <a:pt x="13" y="976"/>
                </a:cubicBezTo>
                <a:cubicBezTo>
                  <a:pt x="6" y="976"/>
                  <a:pt x="0" y="970"/>
                  <a:pt x="0" y="96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8" y="0"/>
                  <a:pt x="134" y="6"/>
                  <a:pt x="134" y="13"/>
                </a:cubicBezTo>
                <a:cubicBezTo>
                  <a:pt x="134" y="963"/>
                  <a:pt x="134" y="963"/>
                  <a:pt x="134" y="963"/>
                </a:cubicBezTo>
                <a:cubicBezTo>
                  <a:pt x="134" y="970"/>
                  <a:pt x="128" y="976"/>
                  <a:pt x="121" y="976"/>
                </a:cubicBezTo>
                <a:close/>
              </a:path>
            </a:pathLst>
          </a:custGeom>
          <a:solidFill>
            <a:srgbClr val="F3F4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488" name="Google Shape;370;p16"/>
          <p:cNvSpPr>
            <a:spLocks/>
          </p:cNvSpPr>
          <p:nvPr/>
        </p:nvSpPr>
        <p:spPr bwMode="auto">
          <a:xfrm>
            <a:off x="4511675" y="1382713"/>
            <a:ext cx="569913" cy="4157662"/>
          </a:xfrm>
          <a:custGeom>
            <a:avLst/>
            <a:gdLst>
              <a:gd name="T0" fmla="*/ 121 w 134"/>
              <a:gd name="T1" fmla="*/ 976 h 976"/>
              <a:gd name="T2" fmla="*/ 13 w 134"/>
              <a:gd name="T3" fmla="*/ 976 h 976"/>
              <a:gd name="T4" fmla="*/ 0 w 134"/>
              <a:gd name="T5" fmla="*/ 963 h 976"/>
              <a:gd name="T6" fmla="*/ 0 w 134"/>
              <a:gd name="T7" fmla="*/ 13 h 976"/>
              <a:gd name="T8" fmla="*/ 13 w 134"/>
              <a:gd name="T9" fmla="*/ 0 h 976"/>
              <a:gd name="T10" fmla="*/ 121 w 134"/>
              <a:gd name="T11" fmla="*/ 0 h 976"/>
              <a:gd name="T12" fmla="*/ 134 w 134"/>
              <a:gd name="T13" fmla="*/ 13 h 976"/>
              <a:gd name="T14" fmla="*/ 134 w 134"/>
              <a:gd name="T15" fmla="*/ 963 h 976"/>
              <a:gd name="T16" fmla="*/ 121 w 134"/>
              <a:gd name="T17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976" extrusionOk="0">
                <a:moveTo>
                  <a:pt x="121" y="976"/>
                </a:moveTo>
                <a:cubicBezTo>
                  <a:pt x="13" y="976"/>
                  <a:pt x="13" y="976"/>
                  <a:pt x="13" y="976"/>
                </a:cubicBezTo>
                <a:cubicBezTo>
                  <a:pt x="6" y="976"/>
                  <a:pt x="0" y="970"/>
                  <a:pt x="0" y="96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8" y="0"/>
                  <a:pt x="134" y="6"/>
                  <a:pt x="134" y="13"/>
                </a:cubicBezTo>
                <a:cubicBezTo>
                  <a:pt x="134" y="963"/>
                  <a:pt x="134" y="963"/>
                  <a:pt x="134" y="963"/>
                </a:cubicBezTo>
                <a:cubicBezTo>
                  <a:pt x="134" y="970"/>
                  <a:pt x="128" y="976"/>
                  <a:pt x="121" y="976"/>
                </a:cubicBezTo>
                <a:close/>
              </a:path>
            </a:pathLst>
          </a:custGeom>
          <a:solidFill>
            <a:srgbClr val="F3F4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489" name="Google Shape;371;p16"/>
          <p:cNvSpPr>
            <a:spLocks/>
          </p:cNvSpPr>
          <p:nvPr/>
        </p:nvSpPr>
        <p:spPr bwMode="auto">
          <a:xfrm>
            <a:off x="5656263" y="1382713"/>
            <a:ext cx="571500" cy="4157662"/>
          </a:xfrm>
          <a:custGeom>
            <a:avLst/>
            <a:gdLst>
              <a:gd name="T0" fmla="*/ 121 w 134"/>
              <a:gd name="T1" fmla="*/ 976 h 976"/>
              <a:gd name="T2" fmla="*/ 13 w 134"/>
              <a:gd name="T3" fmla="*/ 976 h 976"/>
              <a:gd name="T4" fmla="*/ 0 w 134"/>
              <a:gd name="T5" fmla="*/ 963 h 976"/>
              <a:gd name="T6" fmla="*/ 0 w 134"/>
              <a:gd name="T7" fmla="*/ 13 h 976"/>
              <a:gd name="T8" fmla="*/ 13 w 134"/>
              <a:gd name="T9" fmla="*/ 0 h 976"/>
              <a:gd name="T10" fmla="*/ 121 w 134"/>
              <a:gd name="T11" fmla="*/ 0 h 976"/>
              <a:gd name="T12" fmla="*/ 134 w 134"/>
              <a:gd name="T13" fmla="*/ 13 h 976"/>
              <a:gd name="T14" fmla="*/ 134 w 134"/>
              <a:gd name="T15" fmla="*/ 963 h 976"/>
              <a:gd name="T16" fmla="*/ 121 w 134"/>
              <a:gd name="T17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976" extrusionOk="0">
                <a:moveTo>
                  <a:pt x="121" y="976"/>
                </a:moveTo>
                <a:cubicBezTo>
                  <a:pt x="13" y="976"/>
                  <a:pt x="13" y="976"/>
                  <a:pt x="13" y="976"/>
                </a:cubicBezTo>
                <a:cubicBezTo>
                  <a:pt x="6" y="976"/>
                  <a:pt x="0" y="970"/>
                  <a:pt x="0" y="96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8" y="0"/>
                  <a:pt x="134" y="6"/>
                  <a:pt x="134" y="13"/>
                </a:cubicBezTo>
                <a:cubicBezTo>
                  <a:pt x="134" y="963"/>
                  <a:pt x="134" y="963"/>
                  <a:pt x="134" y="963"/>
                </a:cubicBezTo>
                <a:cubicBezTo>
                  <a:pt x="134" y="970"/>
                  <a:pt x="128" y="976"/>
                  <a:pt x="121" y="976"/>
                </a:cubicBezTo>
                <a:close/>
              </a:path>
            </a:pathLst>
          </a:custGeom>
          <a:solidFill>
            <a:srgbClr val="F3F4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490" name="Google Shape;372;p16"/>
          <p:cNvSpPr>
            <a:spLocks/>
          </p:cNvSpPr>
          <p:nvPr/>
        </p:nvSpPr>
        <p:spPr bwMode="auto">
          <a:xfrm>
            <a:off x="6802438" y="1382713"/>
            <a:ext cx="569912" cy="4157662"/>
          </a:xfrm>
          <a:custGeom>
            <a:avLst/>
            <a:gdLst>
              <a:gd name="T0" fmla="*/ 121 w 134"/>
              <a:gd name="T1" fmla="*/ 976 h 976"/>
              <a:gd name="T2" fmla="*/ 13 w 134"/>
              <a:gd name="T3" fmla="*/ 976 h 976"/>
              <a:gd name="T4" fmla="*/ 0 w 134"/>
              <a:gd name="T5" fmla="*/ 963 h 976"/>
              <a:gd name="T6" fmla="*/ 0 w 134"/>
              <a:gd name="T7" fmla="*/ 13 h 976"/>
              <a:gd name="T8" fmla="*/ 13 w 134"/>
              <a:gd name="T9" fmla="*/ 0 h 976"/>
              <a:gd name="T10" fmla="*/ 121 w 134"/>
              <a:gd name="T11" fmla="*/ 0 h 976"/>
              <a:gd name="T12" fmla="*/ 134 w 134"/>
              <a:gd name="T13" fmla="*/ 13 h 976"/>
              <a:gd name="T14" fmla="*/ 134 w 134"/>
              <a:gd name="T15" fmla="*/ 963 h 976"/>
              <a:gd name="T16" fmla="*/ 121 w 134"/>
              <a:gd name="T17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976" extrusionOk="0">
                <a:moveTo>
                  <a:pt x="121" y="976"/>
                </a:moveTo>
                <a:cubicBezTo>
                  <a:pt x="13" y="976"/>
                  <a:pt x="13" y="976"/>
                  <a:pt x="13" y="976"/>
                </a:cubicBezTo>
                <a:cubicBezTo>
                  <a:pt x="6" y="976"/>
                  <a:pt x="0" y="970"/>
                  <a:pt x="0" y="96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8" y="0"/>
                  <a:pt x="134" y="6"/>
                  <a:pt x="134" y="13"/>
                </a:cubicBezTo>
                <a:cubicBezTo>
                  <a:pt x="134" y="963"/>
                  <a:pt x="134" y="963"/>
                  <a:pt x="134" y="963"/>
                </a:cubicBezTo>
                <a:cubicBezTo>
                  <a:pt x="134" y="970"/>
                  <a:pt x="128" y="976"/>
                  <a:pt x="121" y="976"/>
                </a:cubicBezTo>
                <a:close/>
              </a:path>
            </a:pathLst>
          </a:custGeom>
          <a:solidFill>
            <a:srgbClr val="F3F4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491" name="Google Shape;373;p16"/>
          <p:cNvSpPr>
            <a:spLocks/>
          </p:cNvSpPr>
          <p:nvPr/>
        </p:nvSpPr>
        <p:spPr bwMode="auto">
          <a:xfrm>
            <a:off x="7947025" y="1382713"/>
            <a:ext cx="569913" cy="4157662"/>
          </a:xfrm>
          <a:custGeom>
            <a:avLst/>
            <a:gdLst>
              <a:gd name="T0" fmla="*/ 121 w 134"/>
              <a:gd name="T1" fmla="*/ 976 h 976"/>
              <a:gd name="T2" fmla="*/ 13 w 134"/>
              <a:gd name="T3" fmla="*/ 976 h 976"/>
              <a:gd name="T4" fmla="*/ 0 w 134"/>
              <a:gd name="T5" fmla="*/ 963 h 976"/>
              <a:gd name="T6" fmla="*/ 0 w 134"/>
              <a:gd name="T7" fmla="*/ 13 h 976"/>
              <a:gd name="T8" fmla="*/ 13 w 134"/>
              <a:gd name="T9" fmla="*/ 0 h 976"/>
              <a:gd name="T10" fmla="*/ 121 w 134"/>
              <a:gd name="T11" fmla="*/ 0 h 976"/>
              <a:gd name="T12" fmla="*/ 134 w 134"/>
              <a:gd name="T13" fmla="*/ 13 h 976"/>
              <a:gd name="T14" fmla="*/ 134 w 134"/>
              <a:gd name="T15" fmla="*/ 963 h 976"/>
              <a:gd name="T16" fmla="*/ 121 w 134"/>
              <a:gd name="T17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976" extrusionOk="0">
                <a:moveTo>
                  <a:pt x="121" y="976"/>
                </a:moveTo>
                <a:cubicBezTo>
                  <a:pt x="13" y="976"/>
                  <a:pt x="13" y="976"/>
                  <a:pt x="13" y="976"/>
                </a:cubicBezTo>
                <a:cubicBezTo>
                  <a:pt x="6" y="976"/>
                  <a:pt x="0" y="970"/>
                  <a:pt x="0" y="96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8" y="0"/>
                  <a:pt x="134" y="6"/>
                  <a:pt x="134" y="13"/>
                </a:cubicBezTo>
                <a:cubicBezTo>
                  <a:pt x="134" y="963"/>
                  <a:pt x="134" y="963"/>
                  <a:pt x="134" y="963"/>
                </a:cubicBezTo>
                <a:cubicBezTo>
                  <a:pt x="134" y="970"/>
                  <a:pt x="128" y="976"/>
                  <a:pt x="121" y="976"/>
                </a:cubicBezTo>
                <a:close/>
              </a:path>
            </a:pathLst>
          </a:custGeom>
          <a:solidFill>
            <a:srgbClr val="F3F4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492" name="Google Shape;374;p16"/>
          <p:cNvSpPr>
            <a:spLocks/>
          </p:cNvSpPr>
          <p:nvPr/>
        </p:nvSpPr>
        <p:spPr bwMode="auto">
          <a:xfrm>
            <a:off x="9091613" y="1382713"/>
            <a:ext cx="576262" cy="4157662"/>
          </a:xfrm>
          <a:custGeom>
            <a:avLst/>
            <a:gdLst>
              <a:gd name="T0" fmla="*/ 121 w 135"/>
              <a:gd name="T1" fmla="*/ 976 h 976"/>
              <a:gd name="T2" fmla="*/ 13 w 135"/>
              <a:gd name="T3" fmla="*/ 976 h 976"/>
              <a:gd name="T4" fmla="*/ 0 w 135"/>
              <a:gd name="T5" fmla="*/ 963 h 976"/>
              <a:gd name="T6" fmla="*/ 0 w 135"/>
              <a:gd name="T7" fmla="*/ 13 h 976"/>
              <a:gd name="T8" fmla="*/ 13 w 135"/>
              <a:gd name="T9" fmla="*/ 0 h 976"/>
              <a:gd name="T10" fmla="*/ 121 w 135"/>
              <a:gd name="T11" fmla="*/ 0 h 976"/>
              <a:gd name="T12" fmla="*/ 135 w 135"/>
              <a:gd name="T13" fmla="*/ 13 h 976"/>
              <a:gd name="T14" fmla="*/ 135 w 135"/>
              <a:gd name="T15" fmla="*/ 963 h 976"/>
              <a:gd name="T16" fmla="*/ 121 w 135"/>
              <a:gd name="T17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976" extrusionOk="0">
                <a:moveTo>
                  <a:pt x="121" y="976"/>
                </a:moveTo>
                <a:cubicBezTo>
                  <a:pt x="13" y="976"/>
                  <a:pt x="13" y="976"/>
                  <a:pt x="13" y="976"/>
                </a:cubicBezTo>
                <a:cubicBezTo>
                  <a:pt x="6" y="976"/>
                  <a:pt x="0" y="970"/>
                  <a:pt x="0" y="96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8" y="0"/>
                  <a:pt x="135" y="6"/>
                  <a:pt x="135" y="13"/>
                </a:cubicBezTo>
                <a:cubicBezTo>
                  <a:pt x="135" y="963"/>
                  <a:pt x="135" y="963"/>
                  <a:pt x="135" y="963"/>
                </a:cubicBezTo>
                <a:cubicBezTo>
                  <a:pt x="135" y="970"/>
                  <a:pt x="128" y="976"/>
                  <a:pt x="121" y="976"/>
                </a:cubicBezTo>
                <a:close/>
              </a:path>
            </a:pathLst>
          </a:custGeom>
          <a:solidFill>
            <a:srgbClr val="F3F4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493" name="Google Shape;375;p16"/>
          <p:cNvSpPr>
            <a:spLocks/>
          </p:cNvSpPr>
          <p:nvPr/>
        </p:nvSpPr>
        <p:spPr bwMode="auto">
          <a:xfrm>
            <a:off x="10237788" y="1382713"/>
            <a:ext cx="574675" cy="4157662"/>
          </a:xfrm>
          <a:custGeom>
            <a:avLst/>
            <a:gdLst>
              <a:gd name="T0" fmla="*/ 121 w 135"/>
              <a:gd name="T1" fmla="*/ 976 h 976"/>
              <a:gd name="T2" fmla="*/ 13 w 135"/>
              <a:gd name="T3" fmla="*/ 976 h 976"/>
              <a:gd name="T4" fmla="*/ 0 w 135"/>
              <a:gd name="T5" fmla="*/ 963 h 976"/>
              <a:gd name="T6" fmla="*/ 0 w 135"/>
              <a:gd name="T7" fmla="*/ 13 h 976"/>
              <a:gd name="T8" fmla="*/ 13 w 135"/>
              <a:gd name="T9" fmla="*/ 0 h 976"/>
              <a:gd name="T10" fmla="*/ 121 w 135"/>
              <a:gd name="T11" fmla="*/ 0 h 976"/>
              <a:gd name="T12" fmla="*/ 135 w 135"/>
              <a:gd name="T13" fmla="*/ 13 h 976"/>
              <a:gd name="T14" fmla="*/ 135 w 135"/>
              <a:gd name="T15" fmla="*/ 963 h 976"/>
              <a:gd name="T16" fmla="*/ 121 w 135"/>
              <a:gd name="T17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976" extrusionOk="0">
                <a:moveTo>
                  <a:pt x="121" y="976"/>
                </a:moveTo>
                <a:cubicBezTo>
                  <a:pt x="13" y="976"/>
                  <a:pt x="13" y="976"/>
                  <a:pt x="13" y="976"/>
                </a:cubicBezTo>
                <a:cubicBezTo>
                  <a:pt x="6" y="976"/>
                  <a:pt x="0" y="970"/>
                  <a:pt x="0" y="96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9" y="0"/>
                  <a:pt x="135" y="6"/>
                  <a:pt x="135" y="13"/>
                </a:cubicBezTo>
                <a:cubicBezTo>
                  <a:pt x="135" y="963"/>
                  <a:pt x="135" y="963"/>
                  <a:pt x="135" y="963"/>
                </a:cubicBezTo>
                <a:cubicBezTo>
                  <a:pt x="135" y="970"/>
                  <a:pt x="129" y="976"/>
                  <a:pt x="121" y="976"/>
                </a:cubicBezTo>
                <a:close/>
              </a:path>
            </a:pathLst>
          </a:custGeom>
          <a:solidFill>
            <a:srgbClr val="F3F4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B07E903-9DDD-514F-8A2D-311FE9025216}"/>
              </a:ext>
            </a:extLst>
          </p:cNvPr>
          <p:cNvGrpSpPr/>
          <p:nvPr/>
        </p:nvGrpSpPr>
        <p:grpSpPr>
          <a:xfrm>
            <a:off x="10237788" y="1638300"/>
            <a:ext cx="574675" cy="3902075"/>
            <a:chOff x="10237788" y="1638300"/>
            <a:chExt cx="574675" cy="3902075"/>
          </a:xfrm>
        </p:grpSpPr>
        <p:sp>
          <p:nvSpPr>
            <p:cNvPr id="20494" name="Google Shape;376;p16"/>
            <p:cNvSpPr>
              <a:spLocks noChangeArrowheads="1"/>
            </p:cNvSpPr>
            <p:nvPr/>
          </p:nvSpPr>
          <p:spPr bwMode="auto">
            <a:xfrm>
              <a:off x="10237788" y="1638300"/>
              <a:ext cx="574675" cy="574675"/>
            </a:xfrm>
            <a:prstGeom prst="ellipse">
              <a:avLst/>
            </a:pr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20495" name="Google Shape;377;p16"/>
            <p:cNvCxnSpPr>
              <a:cxnSpLocks noChangeShapeType="1"/>
            </p:cNvCxnSpPr>
            <p:nvPr/>
          </p:nvCxnSpPr>
          <p:spPr bwMode="auto">
            <a:xfrm>
              <a:off x="10523538" y="1927225"/>
              <a:ext cx="0" cy="3613150"/>
            </a:xfrm>
            <a:prstGeom prst="straightConnector1">
              <a:avLst/>
            </a:prstGeom>
            <a:noFill/>
            <a:ln w="80950">
              <a:solidFill>
                <a:srgbClr val="FAC34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5867D1C8-90F7-8F49-9B88-D7DC3B7AE987}"/>
              </a:ext>
            </a:extLst>
          </p:cNvPr>
          <p:cNvGrpSpPr/>
          <p:nvPr/>
        </p:nvGrpSpPr>
        <p:grpSpPr>
          <a:xfrm>
            <a:off x="9091613" y="2332038"/>
            <a:ext cx="576262" cy="3208337"/>
            <a:chOff x="9091613" y="2332038"/>
            <a:chExt cx="576262" cy="3208337"/>
          </a:xfrm>
        </p:grpSpPr>
        <p:sp>
          <p:nvSpPr>
            <p:cNvPr id="20496" name="Google Shape;378;p16"/>
            <p:cNvSpPr>
              <a:spLocks noChangeArrowheads="1"/>
            </p:cNvSpPr>
            <p:nvPr/>
          </p:nvSpPr>
          <p:spPr bwMode="auto">
            <a:xfrm>
              <a:off x="9091613" y="2332038"/>
              <a:ext cx="576262" cy="571500"/>
            </a:xfrm>
            <a:prstGeom prst="ellipse">
              <a:avLst/>
            </a:pr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20497" name="Google Shape;379;p16"/>
            <p:cNvCxnSpPr>
              <a:cxnSpLocks noChangeShapeType="1"/>
            </p:cNvCxnSpPr>
            <p:nvPr/>
          </p:nvCxnSpPr>
          <p:spPr bwMode="auto">
            <a:xfrm>
              <a:off x="9377363" y="2617788"/>
              <a:ext cx="0" cy="2922587"/>
            </a:xfrm>
            <a:prstGeom prst="straightConnector1">
              <a:avLst/>
            </a:prstGeom>
            <a:noFill/>
            <a:ln w="80950">
              <a:solidFill>
                <a:srgbClr val="23929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859A10AA-9EF5-B743-96BA-8881E7B53A9A}"/>
              </a:ext>
            </a:extLst>
          </p:cNvPr>
          <p:cNvGrpSpPr/>
          <p:nvPr/>
        </p:nvGrpSpPr>
        <p:grpSpPr>
          <a:xfrm>
            <a:off x="7947025" y="2706688"/>
            <a:ext cx="569913" cy="2833687"/>
            <a:chOff x="7947025" y="2706688"/>
            <a:chExt cx="569913" cy="2833687"/>
          </a:xfrm>
        </p:grpSpPr>
        <p:sp>
          <p:nvSpPr>
            <p:cNvPr id="20498" name="Google Shape;380;p16"/>
            <p:cNvSpPr>
              <a:spLocks noChangeArrowheads="1"/>
            </p:cNvSpPr>
            <p:nvPr/>
          </p:nvSpPr>
          <p:spPr bwMode="auto">
            <a:xfrm>
              <a:off x="7947025" y="2706688"/>
              <a:ext cx="569913" cy="571500"/>
            </a:xfrm>
            <a:prstGeom prst="ellipse">
              <a:avLst/>
            </a:prstGeom>
            <a:solidFill>
              <a:srgbClr val="61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20499" name="Google Shape;381;p16"/>
            <p:cNvCxnSpPr>
              <a:cxnSpLocks noChangeShapeType="1"/>
            </p:cNvCxnSpPr>
            <p:nvPr/>
          </p:nvCxnSpPr>
          <p:spPr bwMode="auto">
            <a:xfrm>
              <a:off x="8232775" y="3192463"/>
              <a:ext cx="0" cy="2347912"/>
            </a:xfrm>
            <a:prstGeom prst="straightConnector1">
              <a:avLst/>
            </a:prstGeom>
            <a:noFill/>
            <a:ln w="80950">
              <a:solidFill>
                <a:srgbClr val="6160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9EEF8FE9-2E1D-E648-A731-A3A1840D34B8}"/>
              </a:ext>
            </a:extLst>
          </p:cNvPr>
          <p:cNvGrpSpPr/>
          <p:nvPr/>
        </p:nvGrpSpPr>
        <p:grpSpPr>
          <a:xfrm>
            <a:off x="6802438" y="2584450"/>
            <a:ext cx="569912" cy="2955925"/>
            <a:chOff x="6802438" y="2584450"/>
            <a:chExt cx="569912" cy="2955925"/>
          </a:xfrm>
        </p:grpSpPr>
        <p:sp>
          <p:nvSpPr>
            <p:cNvPr id="20500" name="Google Shape;382;p16"/>
            <p:cNvSpPr>
              <a:spLocks noChangeArrowheads="1"/>
            </p:cNvSpPr>
            <p:nvPr/>
          </p:nvSpPr>
          <p:spPr bwMode="auto">
            <a:xfrm>
              <a:off x="6802438" y="2584450"/>
              <a:ext cx="569912" cy="574675"/>
            </a:xfrm>
            <a:prstGeom prst="ellipse">
              <a:avLst/>
            </a:prstGeom>
            <a:solidFill>
              <a:srgbClr val="2F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20501" name="Google Shape;383;p16"/>
            <p:cNvCxnSpPr>
              <a:cxnSpLocks noChangeShapeType="1"/>
            </p:cNvCxnSpPr>
            <p:nvPr/>
          </p:nvCxnSpPr>
          <p:spPr bwMode="auto">
            <a:xfrm>
              <a:off x="7086600" y="2903538"/>
              <a:ext cx="0" cy="2636837"/>
            </a:xfrm>
            <a:prstGeom prst="straightConnector1">
              <a:avLst/>
            </a:prstGeom>
            <a:noFill/>
            <a:ln w="80950">
              <a:solidFill>
                <a:srgbClr val="2F526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7053042-B759-2541-B13D-60B2D60323D7}"/>
              </a:ext>
            </a:extLst>
          </p:cNvPr>
          <p:cNvGrpSpPr/>
          <p:nvPr/>
        </p:nvGrpSpPr>
        <p:grpSpPr>
          <a:xfrm>
            <a:off x="5656263" y="2057439"/>
            <a:ext cx="571500" cy="3482936"/>
            <a:chOff x="5656263" y="2057439"/>
            <a:chExt cx="571500" cy="3482936"/>
          </a:xfrm>
        </p:grpSpPr>
        <p:sp>
          <p:nvSpPr>
            <p:cNvPr id="20502" name="Google Shape;384;p16"/>
            <p:cNvSpPr>
              <a:spLocks noChangeArrowheads="1"/>
            </p:cNvSpPr>
            <p:nvPr/>
          </p:nvSpPr>
          <p:spPr bwMode="auto">
            <a:xfrm>
              <a:off x="5656263" y="2057439"/>
              <a:ext cx="571500" cy="571500"/>
            </a:xfrm>
            <a:prstGeom prst="ellipse">
              <a:avLst/>
            </a:prstGeom>
            <a:solidFill>
              <a:srgbClr val="E24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20503" name="Google Shape;385;p16"/>
            <p:cNvCxnSpPr>
              <a:cxnSpLocks noChangeShapeType="1"/>
            </p:cNvCxnSpPr>
            <p:nvPr/>
          </p:nvCxnSpPr>
          <p:spPr bwMode="auto">
            <a:xfrm>
              <a:off x="5942013" y="2617788"/>
              <a:ext cx="0" cy="2922587"/>
            </a:xfrm>
            <a:prstGeom prst="straightConnector1">
              <a:avLst/>
            </a:prstGeom>
            <a:noFill/>
            <a:ln w="80950">
              <a:solidFill>
                <a:srgbClr val="E2412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05F109A-9B03-3542-B009-8EAA1D848E15}"/>
              </a:ext>
            </a:extLst>
          </p:cNvPr>
          <p:cNvGrpSpPr/>
          <p:nvPr/>
        </p:nvGrpSpPr>
        <p:grpSpPr>
          <a:xfrm>
            <a:off x="4511675" y="2903538"/>
            <a:ext cx="569913" cy="2636837"/>
            <a:chOff x="4511675" y="2903538"/>
            <a:chExt cx="569913" cy="2636837"/>
          </a:xfrm>
        </p:grpSpPr>
        <p:sp>
          <p:nvSpPr>
            <p:cNvPr id="20504" name="Google Shape;386;p16"/>
            <p:cNvSpPr>
              <a:spLocks noChangeArrowheads="1"/>
            </p:cNvSpPr>
            <p:nvPr/>
          </p:nvSpPr>
          <p:spPr bwMode="auto">
            <a:xfrm>
              <a:off x="4511675" y="2903538"/>
              <a:ext cx="569913" cy="574675"/>
            </a:xfrm>
            <a:prstGeom prst="ellipse">
              <a:avLst/>
            </a:pr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20505" name="Google Shape;387;p16"/>
            <p:cNvCxnSpPr>
              <a:cxnSpLocks noChangeShapeType="1"/>
            </p:cNvCxnSpPr>
            <p:nvPr/>
          </p:nvCxnSpPr>
          <p:spPr bwMode="auto">
            <a:xfrm>
              <a:off x="4795838" y="3192463"/>
              <a:ext cx="0" cy="2347912"/>
            </a:xfrm>
            <a:prstGeom prst="straightConnector1">
              <a:avLst/>
            </a:prstGeom>
            <a:noFill/>
            <a:ln w="80950">
              <a:solidFill>
                <a:srgbClr val="23929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BF55C51-9830-CE47-9D3C-2B1B4C94C937}"/>
              </a:ext>
            </a:extLst>
          </p:cNvPr>
          <p:cNvGrpSpPr/>
          <p:nvPr/>
        </p:nvGrpSpPr>
        <p:grpSpPr>
          <a:xfrm>
            <a:off x="3365500" y="3278188"/>
            <a:ext cx="571500" cy="2262187"/>
            <a:chOff x="3365500" y="3278188"/>
            <a:chExt cx="571500" cy="2262187"/>
          </a:xfrm>
        </p:grpSpPr>
        <p:sp>
          <p:nvSpPr>
            <p:cNvPr id="20506" name="Google Shape;388;p16"/>
            <p:cNvSpPr>
              <a:spLocks noChangeArrowheads="1"/>
            </p:cNvSpPr>
            <p:nvPr/>
          </p:nvSpPr>
          <p:spPr bwMode="auto">
            <a:xfrm>
              <a:off x="3365500" y="3278188"/>
              <a:ext cx="571500" cy="574675"/>
            </a:xfrm>
            <a:prstGeom prst="ellipse">
              <a:avLst/>
            </a:prstGeom>
            <a:solidFill>
              <a:srgbClr val="C3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20507" name="Google Shape;389;p16"/>
            <p:cNvCxnSpPr>
              <a:cxnSpLocks noChangeShapeType="1"/>
            </p:cNvCxnSpPr>
            <p:nvPr/>
          </p:nvCxnSpPr>
          <p:spPr bwMode="auto">
            <a:xfrm>
              <a:off x="3651250" y="3568700"/>
              <a:ext cx="0" cy="1971675"/>
            </a:xfrm>
            <a:prstGeom prst="straightConnector1">
              <a:avLst/>
            </a:prstGeom>
            <a:noFill/>
            <a:ln w="80950">
              <a:solidFill>
                <a:srgbClr val="C3C5C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142C58D-1E1C-8547-8ACF-1BE129AF821E}"/>
              </a:ext>
            </a:extLst>
          </p:cNvPr>
          <p:cNvGrpSpPr/>
          <p:nvPr/>
        </p:nvGrpSpPr>
        <p:grpSpPr>
          <a:xfrm>
            <a:off x="2220913" y="2332038"/>
            <a:ext cx="569912" cy="3208337"/>
            <a:chOff x="2220913" y="2332038"/>
            <a:chExt cx="569912" cy="3208337"/>
          </a:xfrm>
        </p:grpSpPr>
        <p:sp>
          <p:nvSpPr>
            <p:cNvPr id="20508" name="Google Shape;390;p16"/>
            <p:cNvSpPr>
              <a:spLocks noChangeArrowheads="1"/>
            </p:cNvSpPr>
            <p:nvPr/>
          </p:nvSpPr>
          <p:spPr bwMode="auto">
            <a:xfrm>
              <a:off x="2220913" y="2332038"/>
              <a:ext cx="569912" cy="571500"/>
            </a:xfrm>
            <a:prstGeom prst="ellipse">
              <a:avLst/>
            </a:pr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20509" name="Google Shape;391;p16"/>
            <p:cNvCxnSpPr>
              <a:cxnSpLocks noChangeShapeType="1"/>
            </p:cNvCxnSpPr>
            <p:nvPr/>
          </p:nvCxnSpPr>
          <p:spPr bwMode="auto">
            <a:xfrm>
              <a:off x="2505075" y="2617788"/>
              <a:ext cx="0" cy="2922587"/>
            </a:xfrm>
            <a:prstGeom prst="straightConnector1">
              <a:avLst/>
            </a:prstGeom>
            <a:noFill/>
            <a:ln w="80950">
              <a:solidFill>
                <a:srgbClr val="FAC34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510" name="Google Shape;392;p16"/>
          <p:cNvSpPr txBox="1">
            <a:spLocks noChangeArrowheads="1"/>
          </p:cNvSpPr>
          <p:nvPr/>
        </p:nvSpPr>
        <p:spPr bwMode="auto">
          <a:xfrm>
            <a:off x="2178050" y="674688"/>
            <a:ext cx="8905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AC344"/>
              </a:buClr>
              <a:buSzPts val="2700"/>
              <a:buFont typeface="Open Sans Semibold" panose="020B0706030804020204" pitchFamily="34" charset="0"/>
              <a:buNone/>
              <a:tabLst/>
              <a:defRPr/>
            </a:pPr>
            <a:r>
              <a:rPr kumimoji="0" lang="en-US" altLang="en-US" sz="2700" b="1" i="0" u="none" strike="noStrike" kern="1200" cap="none" spc="0" normalizeH="0" baseline="0" noProof="0">
                <a:ln>
                  <a:noFill/>
                </a:ln>
                <a:solidFill>
                  <a:srgbClr val="FAC344"/>
                </a:solidFill>
                <a:effectLst/>
                <a:uLnTx/>
                <a:uFillTx/>
                <a:latin typeface="Open Sans Semibold" panose="020B0706030804020204" pitchFamily="34" charset="0"/>
                <a:ea typeface="+mn-ea"/>
                <a:cs typeface="Open Sans Semibold" panose="020B0706030804020204" pitchFamily="34" charset="0"/>
                <a:sym typeface="Open Sans Semibold" panose="020B0706030804020204" pitchFamily="34" charset="0"/>
              </a:rPr>
              <a:t>71%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11" name="Google Shape;393;p16"/>
          <p:cNvSpPr txBox="1">
            <a:spLocks noChangeArrowheads="1"/>
          </p:cNvSpPr>
          <p:nvPr/>
        </p:nvSpPr>
        <p:spPr bwMode="auto">
          <a:xfrm>
            <a:off x="3322638" y="674688"/>
            <a:ext cx="89058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3C5C4"/>
              </a:buClr>
              <a:buSzPts val="2700"/>
              <a:buFont typeface="Open Sans Semibold" panose="020B0706030804020204" pitchFamily="34" charset="0"/>
              <a:buNone/>
              <a:tabLst/>
              <a:defRPr/>
            </a:pPr>
            <a:r>
              <a:rPr kumimoji="0" lang="en-US" alt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C3C5C4"/>
                </a:solidFill>
                <a:effectLst/>
                <a:uLnTx/>
                <a:uFillTx/>
                <a:latin typeface="Open Sans Semibold" panose="020B0706030804020204" pitchFamily="34" charset="0"/>
                <a:ea typeface="+mn-ea"/>
                <a:cs typeface="Open Sans Semibold" panose="020B0706030804020204" pitchFamily="34" charset="0"/>
                <a:sym typeface="Open Sans Semibold" panose="020B0706030804020204" pitchFamily="34" charset="0"/>
              </a:rPr>
              <a:t>48%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12" name="Google Shape;394;p16"/>
          <p:cNvSpPr txBox="1">
            <a:spLocks noChangeArrowheads="1"/>
          </p:cNvSpPr>
          <p:nvPr/>
        </p:nvSpPr>
        <p:spPr bwMode="auto">
          <a:xfrm>
            <a:off x="4464050" y="674688"/>
            <a:ext cx="8905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929E"/>
              </a:buClr>
              <a:buSzPts val="2700"/>
              <a:buFont typeface="Open Sans Semibold" panose="020B0706030804020204" pitchFamily="34" charset="0"/>
              <a:buNone/>
              <a:tabLst/>
              <a:defRPr/>
            </a:pPr>
            <a:r>
              <a:rPr kumimoji="0" lang="en-US" altLang="en-US" sz="2700" b="1" i="0" u="none" strike="noStrike" kern="1200" cap="none" spc="0" normalizeH="0" baseline="0" noProof="0">
                <a:ln>
                  <a:noFill/>
                </a:ln>
                <a:solidFill>
                  <a:srgbClr val="23929E"/>
                </a:solidFill>
                <a:effectLst/>
                <a:uLnTx/>
                <a:uFillTx/>
                <a:latin typeface="Open Sans Semibold" panose="020B0706030804020204" pitchFamily="34" charset="0"/>
                <a:ea typeface="+mn-ea"/>
                <a:cs typeface="Open Sans Semibold" panose="020B0706030804020204" pitchFamily="34" charset="0"/>
                <a:sym typeface="Open Sans Semibold" panose="020B0706030804020204" pitchFamily="34" charset="0"/>
              </a:rPr>
              <a:t>57%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13" name="Google Shape;395;p16"/>
          <p:cNvSpPr txBox="1">
            <a:spLocks noChangeArrowheads="1"/>
          </p:cNvSpPr>
          <p:nvPr/>
        </p:nvSpPr>
        <p:spPr bwMode="auto">
          <a:xfrm>
            <a:off x="5610225" y="674688"/>
            <a:ext cx="8905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2412A"/>
              </a:buClr>
              <a:buSzPts val="2700"/>
              <a:buFont typeface="Open Sans Semibold" panose="020B0706030804020204" pitchFamily="34" charset="0"/>
              <a:buNone/>
              <a:tabLst/>
              <a:defRPr/>
            </a:pPr>
            <a:r>
              <a:rPr kumimoji="0" lang="en-US" altLang="en-US" sz="2700" b="1" i="0" u="none" strike="noStrike" kern="1200" cap="none" spc="0" normalizeH="0" baseline="0" noProof="0">
                <a:ln>
                  <a:noFill/>
                </a:ln>
                <a:solidFill>
                  <a:srgbClr val="E2412A"/>
                </a:solidFill>
                <a:effectLst/>
                <a:uLnTx/>
                <a:uFillTx/>
                <a:latin typeface="Open Sans Semibold" panose="020B0706030804020204" pitchFamily="34" charset="0"/>
                <a:ea typeface="+mn-ea"/>
                <a:cs typeface="Open Sans Semibold" panose="020B0706030804020204" pitchFamily="34" charset="0"/>
                <a:sym typeface="Open Sans Semibold" panose="020B0706030804020204" pitchFamily="34" charset="0"/>
              </a:rPr>
              <a:t>78%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14" name="Google Shape;396;p16"/>
          <p:cNvSpPr txBox="1">
            <a:spLocks noChangeArrowheads="1"/>
          </p:cNvSpPr>
          <p:nvPr/>
        </p:nvSpPr>
        <p:spPr bwMode="auto">
          <a:xfrm>
            <a:off x="6750050" y="674688"/>
            <a:ext cx="8905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F526B"/>
              </a:buClr>
              <a:buSzPts val="2700"/>
              <a:buFont typeface="Open Sans Semibold" panose="020B0706030804020204" pitchFamily="34" charset="0"/>
              <a:buNone/>
              <a:tabLst/>
              <a:defRPr/>
            </a:pPr>
            <a:r>
              <a:rPr kumimoji="0" lang="en-US" altLang="en-US" sz="2700" b="1" i="0" u="none" strike="noStrike" kern="1200" cap="none" spc="0" normalizeH="0" baseline="0" noProof="0">
                <a:ln>
                  <a:noFill/>
                </a:ln>
                <a:solidFill>
                  <a:srgbClr val="2F526B"/>
                </a:solidFill>
                <a:effectLst/>
                <a:uLnTx/>
                <a:uFillTx/>
                <a:latin typeface="Open Sans Semibold" panose="020B0706030804020204" pitchFamily="34" charset="0"/>
                <a:ea typeface="+mn-ea"/>
                <a:cs typeface="Open Sans Semibold" panose="020B0706030804020204" pitchFamily="34" charset="0"/>
                <a:sym typeface="Open Sans Semibold" panose="020B0706030804020204" pitchFamily="34" charset="0"/>
              </a:rPr>
              <a:t>64%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15" name="Google Shape;397;p16"/>
          <p:cNvSpPr txBox="1">
            <a:spLocks noChangeArrowheads="1"/>
          </p:cNvSpPr>
          <p:nvPr/>
        </p:nvSpPr>
        <p:spPr bwMode="auto">
          <a:xfrm>
            <a:off x="7896225" y="674688"/>
            <a:ext cx="8905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1605E"/>
              </a:buClr>
              <a:buSzPts val="2700"/>
              <a:buFont typeface="Open Sans Semibold" panose="020B0706030804020204" pitchFamily="34" charset="0"/>
              <a:buNone/>
              <a:tabLst/>
              <a:defRPr/>
            </a:pPr>
            <a:r>
              <a:rPr kumimoji="0" lang="en-US" altLang="en-US" sz="2700" b="1" i="0" u="none" strike="noStrike" kern="1200" cap="none" spc="0" normalizeH="0" baseline="0" noProof="0">
                <a:ln>
                  <a:noFill/>
                </a:ln>
                <a:solidFill>
                  <a:srgbClr val="61605E"/>
                </a:solidFill>
                <a:effectLst/>
                <a:uLnTx/>
                <a:uFillTx/>
                <a:latin typeface="Open Sans Semibold" panose="020B0706030804020204" pitchFamily="34" charset="0"/>
                <a:ea typeface="+mn-ea"/>
                <a:cs typeface="Open Sans Semibold" panose="020B0706030804020204" pitchFamily="34" charset="0"/>
                <a:sym typeface="Open Sans Semibold" panose="020B0706030804020204" pitchFamily="34" charset="0"/>
              </a:rPr>
              <a:t>62%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16" name="Google Shape;398;p16"/>
          <p:cNvSpPr txBox="1">
            <a:spLocks noChangeArrowheads="1"/>
          </p:cNvSpPr>
          <p:nvPr/>
        </p:nvSpPr>
        <p:spPr bwMode="auto">
          <a:xfrm>
            <a:off x="9037638" y="674688"/>
            <a:ext cx="89058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929E"/>
              </a:buClr>
              <a:buSzPts val="2700"/>
              <a:buFont typeface="Open Sans Semibold" panose="020B0706030804020204" pitchFamily="34" charset="0"/>
              <a:buNone/>
              <a:tabLst/>
              <a:defRPr/>
            </a:pPr>
            <a:r>
              <a:rPr kumimoji="0" lang="en-US" altLang="en-US" sz="2700" b="1" i="0" u="none" strike="noStrike" kern="1200" cap="none" spc="0" normalizeH="0" baseline="0" noProof="0">
                <a:ln>
                  <a:noFill/>
                </a:ln>
                <a:solidFill>
                  <a:srgbClr val="23929E"/>
                </a:solidFill>
                <a:effectLst/>
                <a:uLnTx/>
                <a:uFillTx/>
                <a:latin typeface="Open Sans Semibold" panose="020B0706030804020204" pitchFamily="34" charset="0"/>
                <a:ea typeface="+mn-ea"/>
                <a:cs typeface="Open Sans Semibold" panose="020B0706030804020204" pitchFamily="34" charset="0"/>
                <a:sym typeface="Open Sans Semibold" panose="020B0706030804020204" pitchFamily="34" charset="0"/>
              </a:rPr>
              <a:t>69%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17" name="Google Shape;399;p16"/>
          <p:cNvSpPr txBox="1">
            <a:spLocks noChangeArrowheads="1"/>
          </p:cNvSpPr>
          <p:nvPr/>
        </p:nvSpPr>
        <p:spPr bwMode="auto">
          <a:xfrm>
            <a:off x="10182225" y="674688"/>
            <a:ext cx="8905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AC344"/>
              </a:buClr>
              <a:buSzPts val="2700"/>
              <a:buFont typeface="Open Sans Semibold" panose="020B0706030804020204" pitchFamily="34" charset="0"/>
              <a:buNone/>
              <a:tabLst/>
              <a:defRPr/>
            </a:pPr>
            <a:r>
              <a:rPr kumimoji="0" lang="en-US" altLang="en-US" sz="2700" b="1" i="0" u="none" strike="noStrike" kern="1200" cap="none" spc="0" normalizeH="0" baseline="0" noProof="0">
                <a:ln>
                  <a:noFill/>
                </a:ln>
                <a:solidFill>
                  <a:srgbClr val="FAC344"/>
                </a:solidFill>
                <a:effectLst/>
                <a:uLnTx/>
                <a:uFillTx/>
                <a:latin typeface="Open Sans Semibold" panose="020B0706030804020204" pitchFamily="34" charset="0"/>
                <a:ea typeface="+mn-ea"/>
                <a:cs typeface="Open Sans Semibold" panose="020B0706030804020204" pitchFamily="34" charset="0"/>
                <a:sym typeface="Open Sans Semibold" panose="020B0706030804020204" pitchFamily="34" charset="0"/>
              </a:rPr>
              <a:t>87%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0FE190-E741-5448-8798-63A180AF1C35}"/>
              </a:ext>
            </a:extLst>
          </p:cNvPr>
          <p:cNvGrpSpPr/>
          <p:nvPr/>
        </p:nvGrpSpPr>
        <p:grpSpPr>
          <a:xfrm>
            <a:off x="912813" y="1193800"/>
            <a:ext cx="784225" cy="4567238"/>
            <a:chOff x="912813" y="1193800"/>
            <a:chExt cx="784225" cy="4567238"/>
          </a:xfrm>
        </p:grpSpPr>
        <p:sp>
          <p:nvSpPr>
            <p:cNvPr id="20518" name="Google Shape;400;p16"/>
            <p:cNvSpPr txBox="1">
              <a:spLocks noChangeArrowheads="1"/>
            </p:cNvSpPr>
            <p:nvPr/>
          </p:nvSpPr>
          <p:spPr bwMode="auto">
            <a:xfrm>
              <a:off x="1058863" y="4525963"/>
              <a:ext cx="635000" cy="404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BAB8B4"/>
                </a:buClr>
                <a:buSzPts val="19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>
                  <a:ln>
                    <a:noFill/>
                  </a:ln>
                  <a:solidFill>
                    <a:srgbClr val="BAB8B4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20%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519" name="Google Shape;401;p16"/>
            <p:cNvSpPr txBox="1">
              <a:spLocks noChangeArrowheads="1"/>
            </p:cNvSpPr>
            <p:nvPr/>
          </p:nvSpPr>
          <p:spPr bwMode="auto">
            <a:xfrm>
              <a:off x="1058863" y="3689350"/>
              <a:ext cx="635000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BAB8B4"/>
                </a:buClr>
                <a:buSzPts val="19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>
                  <a:ln>
                    <a:noFill/>
                  </a:ln>
                  <a:solidFill>
                    <a:srgbClr val="BAB8B4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40%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520" name="Google Shape;402;p16"/>
            <p:cNvSpPr txBox="1">
              <a:spLocks noChangeArrowheads="1"/>
            </p:cNvSpPr>
            <p:nvPr/>
          </p:nvSpPr>
          <p:spPr bwMode="auto">
            <a:xfrm>
              <a:off x="1198563" y="5356225"/>
              <a:ext cx="498475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BAB8B4"/>
                </a:buClr>
                <a:buSzPts val="19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>
                  <a:ln>
                    <a:noFill/>
                  </a:ln>
                  <a:solidFill>
                    <a:srgbClr val="BAB8B4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0%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521" name="Google Shape;403;p16"/>
            <p:cNvSpPr txBox="1">
              <a:spLocks noChangeArrowheads="1"/>
            </p:cNvSpPr>
            <p:nvPr/>
          </p:nvSpPr>
          <p:spPr bwMode="auto">
            <a:xfrm>
              <a:off x="1058863" y="2863850"/>
              <a:ext cx="635000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BAB8B4"/>
                </a:buClr>
                <a:buSzPts val="19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>
                  <a:ln>
                    <a:noFill/>
                  </a:ln>
                  <a:solidFill>
                    <a:srgbClr val="BAB8B4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60%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522" name="Google Shape;404;p16"/>
            <p:cNvSpPr txBox="1">
              <a:spLocks noChangeArrowheads="1"/>
            </p:cNvSpPr>
            <p:nvPr/>
          </p:nvSpPr>
          <p:spPr bwMode="auto">
            <a:xfrm>
              <a:off x="1058863" y="2032000"/>
              <a:ext cx="635000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BAB8B4"/>
                </a:buClr>
                <a:buSzPts val="19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>
                  <a:ln>
                    <a:noFill/>
                  </a:ln>
                  <a:solidFill>
                    <a:srgbClr val="BAB8B4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80%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523" name="Google Shape;405;p16"/>
            <p:cNvSpPr txBox="1">
              <a:spLocks noChangeArrowheads="1"/>
            </p:cNvSpPr>
            <p:nvPr/>
          </p:nvSpPr>
          <p:spPr bwMode="auto">
            <a:xfrm>
              <a:off x="912813" y="1193800"/>
              <a:ext cx="774700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BAB8B4"/>
                </a:buClr>
                <a:buSzPts val="19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 dirty="0">
                  <a:ln>
                    <a:noFill/>
                  </a:ln>
                  <a:solidFill>
                    <a:srgbClr val="BAB8B4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100%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18C4C8D-97D4-C641-B785-F8592BFC98A3}"/>
              </a:ext>
            </a:extLst>
          </p:cNvPr>
          <p:cNvGrpSpPr/>
          <p:nvPr/>
        </p:nvGrpSpPr>
        <p:grpSpPr>
          <a:xfrm>
            <a:off x="2208213" y="5781675"/>
            <a:ext cx="8758237" cy="404813"/>
            <a:chOff x="2208213" y="5781675"/>
            <a:chExt cx="8758237" cy="404813"/>
          </a:xfrm>
        </p:grpSpPr>
        <p:sp>
          <p:nvSpPr>
            <p:cNvPr id="20524" name="Google Shape;406;p16"/>
            <p:cNvSpPr txBox="1">
              <a:spLocks noChangeArrowheads="1"/>
            </p:cNvSpPr>
            <p:nvPr/>
          </p:nvSpPr>
          <p:spPr bwMode="auto">
            <a:xfrm>
              <a:off x="2208213" y="5781675"/>
              <a:ext cx="703262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BAB8B4"/>
                </a:buClr>
                <a:buSzPts val="19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>
                  <a:ln>
                    <a:noFill/>
                  </a:ln>
                  <a:solidFill>
                    <a:srgbClr val="BAB8B4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1949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525" name="Google Shape;407;p16"/>
            <p:cNvSpPr txBox="1">
              <a:spLocks noChangeArrowheads="1"/>
            </p:cNvSpPr>
            <p:nvPr/>
          </p:nvSpPr>
          <p:spPr bwMode="auto">
            <a:xfrm>
              <a:off x="3357563" y="5781675"/>
              <a:ext cx="703262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BAB8B4"/>
                </a:buClr>
                <a:buSzPts val="19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>
                  <a:ln>
                    <a:noFill/>
                  </a:ln>
                  <a:solidFill>
                    <a:srgbClr val="BAB8B4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1962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526" name="Google Shape;408;p16"/>
            <p:cNvSpPr txBox="1">
              <a:spLocks noChangeArrowheads="1"/>
            </p:cNvSpPr>
            <p:nvPr/>
          </p:nvSpPr>
          <p:spPr bwMode="auto">
            <a:xfrm>
              <a:off x="4511675" y="5781675"/>
              <a:ext cx="703263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BAB8B4"/>
                </a:buClr>
                <a:buSzPts val="19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>
                  <a:ln>
                    <a:noFill/>
                  </a:ln>
                  <a:solidFill>
                    <a:srgbClr val="BAB8B4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1971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527" name="Google Shape;409;p16"/>
            <p:cNvSpPr txBox="1">
              <a:spLocks noChangeArrowheads="1"/>
            </p:cNvSpPr>
            <p:nvPr/>
          </p:nvSpPr>
          <p:spPr bwMode="auto">
            <a:xfrm>
              <a:off x="5661025" y="5781675"/>
              <a:ext cx="703263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BAB8B4"/>
                </a:buClr>
                <a:buSzPts val="19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>
                  <a:ln>
                    <a:noFill/>
                  </a:ln>
                  <a:solidFill>
                    <a:srgbClr val="BAB8B4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1983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528" name="Google Shape;410;p16"/>
            <p:cNvSpPr txBox="1">
              <a:spLocks noChangeArrowheads="1"/>
            </p:cNvSpPr>
            <p:nvPr/>
          </p:nvSpPr>
          <p:spPr bwMode="auto">
            <a:xfrm>
              <a:off x="6810375" y="5781675"/>
              <a:ext cx="703263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BAB8B4"/>
                </a:buClr>
                <a:buSzPts val="19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>
                  <a:ln>
                    <a:noFill/>
                  </a:ln>
                  <a:solidFill>
                    <a:srgbClr val="BAB8B4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1994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529" name="Google Shape;411;p16"/>
            <p:cNvSpPr txBox="1">
              <a:spLocks noChangeArrowheads="1"/>
            </p:cNvSpPr>
            <p:nvPr/>
          </p:nvSpPr>
          <p:spPr bwMode="auto">
            <a:xfrm>
              <a:off x="7959725" y="5781675"/>
              <a:ext cx="703263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BAB8B4"/>
                </a:buClr>
                <a:buSzPts val="19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>
                  <a:ln>
                    <a:noFill/>
                  </a:ln>
                  <a:solidFill>
                    <a:srgbClr val="BAB8B4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2001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530" name="Google Shape;412;p16"/>
            <p:cNvSpPr txBox="1">
              <a:spLocks noChangeArrowheads="1"/>
            </p:cNvSpPr>
            <p:nvPr/>
          </p:nvSpPr>
          <p:spPr bwMode="auto">
            <a:xfrm>
              <a:off x="9113838" y="5781675"/>
              <a:ext cx="703262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BAB8B4"/>
                </a:buClr>
                <a:buSzPts val="19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>
                  <a:ln>
                    <a:noFill/>
                  </a:ln>
                  <a:solidFill>
                    <a:srgbClr val="BAB8B4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2009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531" name="Google Shape;413;p16"/>
            <p:cNvSpPr txBox="1">
              <a:spLocks noChangeArrowheads="1"/>
            </p:cNvSpPr>
            <p:nvPr/>
          </p:nvSpPr>
          <p:spPr bwMode="auto">
            <a:xfrm>
              <a:off x="10263188" y="5781675"/>
              <a:ext cx="703262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BAB8B4"/>
                </a:buClr>
                <a:buSzPts val="1900"/>
                <a:buFont typeface="Open Sans Semibold" panose="020B0706030804020204" pitchFamily="34" charset="0"/>
                <a:buNone/>
                <a:tabLst/>
                <a:defRPr/>
              </a:pPr>
              <a:r>
                <a:rPr kumimoji="0" lang="en-US" altLang="en-US" sz="1900" b="1" i="0" u="none" strike="noStrike" kern="1200" cap="none" spc="0" normalizeH="0" baseline="0" noProof="0">
                  <a:ln>
                    <a:noFill/>
                  </a:ln>
                  <a:solidFill>
                    <a:srgbClr val="BAB8B4"/>
                  </a:solidFill>
                  <a:effectLst/>
                  <a:uLnTx/>
                  <a:uFillTx/>
                  <a:latin typeface="Open Sans Semibold" panose="020B0706030804020204" pitchFamily="34" charset="0"/>
                  <a:ea typeface="+mn-ea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2017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033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04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04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204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204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204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204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204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204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500" fill="hold"/>
                                            <p:tgtEl>
                                              <p:spTgt spid="204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500" fill="hold"/>
                                            <p:tgtEl>
                                              <p:spTgt spid="204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204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04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500" fill="hold"/>
                                            <p:tgtEl>
                                              <p:spTgt spid="204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500" fill="hold"/>
                                            <p:tgtEl>
                                              <p:spTgt spid="204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5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500" fill="hold"/>
                                            <p:tgtEl>
                                              <p:spTgt spid="204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500" fill="hold"/>
                                            <p:tgtEl>
                                              <p:spTgt spid="204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500" fill="hold"/>
                                            <p:tgtEl>
                                              <p:spTgt spid="204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500" fill="hold"/>
                                            <p:tgtEl>
                                              <p:spTgt spid="204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204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204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500" fill="hold"/>
                                            <p:tgtEl>
                                              <p:spTgt spid="204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500" fill="hold"/>
                                            <p:tgtEl>
                                              <p:spTgt spid="204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 p14:presetBounceEnd="5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204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204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54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6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8" dur="500" fill="hold"/>
                                            <p:tgtEl>
                                              <p:spTgt spid="20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9" dur="500" fill="hold"/>
                                            <p:tgtEl>
                                              <p:spTgt spid="20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7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6" dur="500" fill="hold"/>
                                            <p:tgtEl>
                                              <p:spTgt spid="205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7" dur="500" fill="hold"/>
                                            <p:tgtEl>
                                              <p:spTgt spid="205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7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4" dur="500" fill="hold"/>
                                            <p:tgtEl>
                                              <p:spTgt spid="205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5" dur="500" fill="hold"/>
                                            <p:tgtEl>
                                              <p:spTgt spid="205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8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2" dur="500" fill="hold"/>
                                            <p:tgtEl>
                                              <p:spTgt spid="205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3" dur="500" fill="hold"/>
                                            <p:tgtEl>
                                              <p:spTgt spid="205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9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0" dur="500" fill="hold"/>
                                            <p:tgtEl>
                                              <p:spTgt spid="205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1" dur="500" fill="hold"/>
                                            <p:tgtEl>
                                              <p:spTgt spid="205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10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8" dur="500" fill="hold"/>
                                            <p:tgtEl>
                                              <p:spTgt spid="205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9" dur="500" fill="hold"/>
                                            <p:tgtEl>
                                              <p:spTgt spid="205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11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6" dur="500" fill="hold"/>
                                            <p:tgtEl>
                                              <p:spTgt spid="205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7" dur="500" fill="hold"/>
                                            <p:tgtEl>
                                              <p:spTgt spid="205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8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11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4" dur="500" fill="hold"/>
                                            <p:tgtEl>
                                              <p:spTgt spid="205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5" dur="500" fill="hold"/>
                                            <p:tgtEl>
                                              <p:spTgt spid="205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486" grpId="0" animBg="1"/>
          <p:bldP spid="20487" grpId="0" animBg="1"/>
          <p:bldP spid="20488" grpId="0" animBg="1"/>
          <p:bldP spid="20489" grpId="0" animBg="1"/>
          <p:bldP spid="20490" grpId="0" animBg="1"/>
          <p:bldP spid="20491" grpId="0" animBg="1"/>
          <p:bldP spid="20492" grpId="0" animBg="1"/>
          <p:bldP spid="20493" grpId="0" animBg="1"/>
          <p:bldP spid="20510" grpId="0"/>
          <p:bldP spid="20511" grpId="0"/>
          <p:bldP spid="20512" grpId="0"/>
          <p:bldP spid="20513" grpId="0"/>
          <p:bldP spid="20514" grpId="0"/>
          <p:bldP spid="20515" grpId="0"/>
          <p:bldP spid="20516" grpId="0"/>
          <p:bldP spid="205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4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4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04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04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04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04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04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04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04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04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04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04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04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04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04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04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04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04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04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04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04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04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04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04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54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6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0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0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7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05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205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7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05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05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8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05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05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9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05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205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10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05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05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11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205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205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8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11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205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205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486" grpId="0" animBg="1"/>
          <p:bldP spid="20487" grpId="0" animBg="1"/>
          <p:bldP spid="20488" grpId="0" animBg="1"/>
          <p:bldP spid="20489" grpId="0" animBg="1"/>
          <p:bldP spid="20490" grpId="0" animBg="1"/>
          <p:bldP spid="20491" grpId="0" animBg="1"/>
          <p:bldP spid="20492" grpId="0" animBg="1"/>
          <p:bldP spid="20493" grpId="0" animBg="1"/>
          <p:bldP spid="20510" grpId="0"/>
          <p:bldP spid="20511" grpId="0"/>
          <p:bldP spid="20512" grpId="0"/>
          <p:bldP spid="20513" grpId="0"/>
          <p:bldP spid="20514" grpId="0"/>
          <p:bldP spid="20515" grpId="0"/>
          <p:bldP spid="20516" grpId="0"/>
          <p:bldP spid="20517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93C274B-F980-9C4B-9498-758382E749B0}"/>
              </a:ext>
            </a:extLst>
          </p:cNvPr>
          <p:cNvGrpSpPr/>
          <p:nvPr/>
        </p:nvGrpSpPr>
        <p:grpSpPr>
          <a:xfrm>
            <a:off x="1920875" y="765175"/>
            <a:ext cx="8821738" cy="4722813"/>
            <a:chOff x="1920875" y="765175"/>
            <a:chExt cx="8821738" cy="4722813"/>
          </a:xfrm>
        </p:grpSpPr>
        <p:cxnSp>
          <p:nvCxnSpPr>
            <p:cNvPr id="34818" name="Google Shape;634;p23"/>
            <p:cNvCxnSpPr>
              <a:cxnSpLocks noChangeShapeType="1"/>
            </p:cNvCxnSpPr>
            <p:nvPr/>
          </p:nvCxnSpPr>
          <p:spPr bwMode="auto">
            <a:xfrm>
              <a:off x="2146300" y="4151313"/>
              <a:ext cx="8596313" cy="0"/>
            </a:xfrm>
            <a:prstGeom prst="straightConnector1">
              <a:avLst/>
            </a:prstGeom>
            <a:noFill/>
            <a:ln w="20625">
              <a:solidFill>
                <a:srgbClr val="E8E8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19" name="Google Shape;635;p23"/>
            <p:cNvCxnSpPr>
              <a:cxnSpLocks noChangeShapeType="1"/>
            </p:cNvCxnSpPr>
            <p:nvPr/>
          </p:nvCxnSpPr>
          <p:spPr bwMode="auto">
            <a:xfrm>
              <a:off x="2146300" y="3154363"/>
              <a:ext cx="8596313" cy="0"/>
            </a:xfrm>
            <a:prstGeom prst="straightConnector1">
              <a:avLst/>
            </a:prstGeom>
            <a:noFill/>
            <a:ln w="20625">
              <a:solidFill>
                <a:srgbClr val="E8E8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20" name="Google Shape;636;p23"/>
            <p:cNvCxnSpPr>
              <a:cxnSpLocks noChangeShapeType="1"/>
            </p:cNvCxnSpPr>
            <p:nvPr/>
          </p:nvCxnSpPr>
          <p:spPr bwMode="auto">
            <a:xfrm>
              <a:off x="2146300" y="2160588"/>
              <a:ext cx="8596313" cy="0"/>
            </a:xfrm>
            <a:prstGeom prst="straightConnector1">
              <a:avLst/>
            </a:prstGeom>
            <a:noFill/>
            <a:ln w="20625">
              <a:solidFill>
                <a:srgbClr val="E8E8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E1187F21-9C6B-AC45-A2A9-BFFEE249D520}"/>
                </a:ext>
              </a:extLst>
            </p:cNvPr>
            <p:cNvGrpSpPr/>
            <p:nvPr/>
          </p:nvGrpSpPr>
          <p:grpSpPr>
            <a:xfrm>
              <a:off x="1920875" y="765175"/>
              <a:ext cx="8821738" cy="4722813"/>
              <a:chOff x="1920875" y="765175"/>
              <a:chExt cx="8821738" cy="4722813"/>
            </a:xfrm>
          </p:grpSpPr>
          <p:sp>
            <p:nvSpPr>
              <p:cNvPr id="34821" name="Google Shape;637;p23"/>
              <p:cNvSpPr>
                <a:spLocks/>
              </p:cNvSpPr>
              <p:nvPr/>
            </p:nvSpPr>
            <p:spPr bwMode="auto">
              <a:xfrm>
                <a:off x="2146300" y="936625"/>
                <a:ext cx="8596313" cy="4551363"/>
              </a:xfrm>
              <a:custGeom>
                <a:avLst/>
                <a:gdLst>
                  <a:gd name="T0" fmla="*/ 0 w 2053"/>
                  <a:gd name="T1" fmla="*/ 0 h 1086"/>
                  <a:gd name="T2" fmla="*/ 0 w 2053"/>
                  <a:gd name="T3" fmla="*/ 1035 h 1086"/>
                  <a:gd name="T4" fmla="*/ 51 w 2053"/>
                  <a:gd name="T5" fmla="*/ 1086 h 1086"/>
                  <a:gd name="T6" fmla="*/ 2053 w 2053"/>
                  <a:gd name="T7" fmla="*/ 1086 h 10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53" h="1086" extrusionOk="0">
                    <a:moveTo>
                      <a:pt x="0" y="0"/>
                    </a:moveTo>
                    <a:cubicBezTo>
                      <a:pt x="0" y="1035"/>
                      <a:pt x="0" y="1035"/>
                      <a:pt x="0" y="1035"/>
                    </a:cubicBezTo>
                    <a:cubicBezTo>
                      <a:pt x="0" y="1063"/>
                      <a:pt x="23" y="1086"/>
                      <a:pt x="51" y="1086"/>
                    </a:cubicBezTo>
                    <a:cubicBezTo>
                      <a:pt x="2053" y="1086"/>
                      <a:pt x="2053" y="1086"/>
                      <a:pt x="2053" y="1086"/>
                    </a:cubicBezTo>
                  </a:path>
                </a:pathLst>
              </a:custGeom>
              <a:noFill/>
              <a:ln w="38100" cap="flat" cmpd="sng">
                <a:solidFill>
                  <a:srgbClr val="A8A8A8"/>
                </a:solidFill>
                <a:prstDash val="solid"/>
                <a:miter lim="524287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425" tIns="45700" rIns="91425" bIns="4570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4822" name="Google Shape;638;p23"/>
              <p:cNvSpPr>
                <a:spLocks/>
              </p:cNvSpPr>
              <p:nvPr/>
            </p:nvSpPr>
            <p:spPr bwMode="auto">
              <a:xfrm>
                <a:off x="1920875" y="765175"/>
                <a:ext cx="439738" cy="271463"/>
              </a:xfrm>
              <a:custGeom>
                <a:avLst/>
                <a:gdLst>
                  <a:gd name="T0" fmla="*/ 0 w 277"/>
                  <a:gd name="T1" fmla="*/ 171 h 171"/>
                  <a:gd name="T2" fmla="*/ 142 w 277"/>
                  <a:gd name="T3" fmla="*/ 0 h 171"/>
                  <a:gd name="T4" fmla="*/ 277 w 277"/>
                  <a:gd name="T5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7" h="171" extrusionOk="0">
                    <a:moveTo>
                      <a:pt x="0" y="171"/>
                    </a:moveTo>
                    <a:lnTo>
                      <a:pt x="142" y="0"/>
                    </a:lnTo>
                    <a:lnTo>
                      <a:pt x="277" y="171"/>
                    </a:lnTo>
                  </a:path>
                </a:pathLst>
              </a:custGeom>
              <a:noFill/>
              <a:ln w="38100" cap="flat" cmpd="sng">
                <a:solidFill>
                  <a:srgbClr val="A8A8A8"/>
                </a:solidFill>
                <a:prstDash val="solid"/>
                <a:miter lim="524287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425" tIns="45700" rIns="91425" bIns="4570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4823" name="Google Shape;639;p23"/>
          <p:cNvSpPr>
            <a:spLocks/>
          </p:cNvSpPr>
          <p:nvPr/>
        </p:nvSpPr>
        <p:spPr bwMode="auto">
          <a:xfrm>
            <a:off x="10647363" y="5270500"/>
            <a:ext cx="271462" cy="439738"/>
          </a:xfrm>
          <a:custGeom>
            <a:avLst/>
            <a:gdLst>
              <a:gd name="T0" fmla="*/ 0 w 171"/>
              <a:gd name="T1" fmla="*/ 0 h 277"/>
              <a:gd name="T2" fmla="*/ 171 w 171"/>
              <a:gd name="T3" fmla="*/ 143 h 277"/>
              <a:gd name="T4" fmla="*/ 0 w 171"/>
              <a:gd name="T5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1" h="277" extrusionOk="0">
                <a:moveTo>
                  <a:pt x="0" y="0"/>
                </a:moveTo>
                <a:lnTo>
                  <a:pt x="171" y="143"/>
                </a:lnTo>
                <a:lnTo>
                  <a:pt x="0" y="277"/>
                </a:lnTo>
              </a:path>
            </a:pathLst>
          </a:custGeom>
          <a:noFill/>
          <a:ln w="38100" cap="flat" cmpd="sng">
            <a:solidFill>
              <a:srgbClr val="A8A8A8"/>
            </a:solidFill>
            <a:prstDash val="solid"/>
            <a:miter lim="524287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824" name="Google Shape;640;p23"/>
          <p:cNvSpPr txBox="1">
            <a:spLocks noChangeArrowheads="1"/>
          </p:cNvSpPr>
          <p:nvPr/>
        </p:nvSpPr>
        <p:spPr bwMode="auto">
          <a:xfrm>
            <a:off x="2728913" y="5613400"/>
            <a:ext cx="10223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9ABAA"/>
              </a:buClr>
              <a:buSzPts val="2800"/>
              <a:buFont typeface="Open Sans" panose="020B0606030504020204" pitchFamily="34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A9ABA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  <a:sym typeface="Open Sans" panose="020B0606030504020204" pitchFamily="34" charset="0"/>
              </a:rPr>
              <a:t>1999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825" name="Google Shape;641;p23"/>
          <p:cNvSpPr txBox="1">
            <a:spLocks noChangeArrowheads="1"/>
          </p:cNvSpPr>
          <p:nvPr/>
        </p:nvSpPr>
        <p:spPr bwMode="auto">
          <a:xfrm>
            <a:off x="4378325" y="5613400"/>
            <a:ext cx="10223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9ABAA"/>
              </a:buClr>
              <a:buSzPts val="2800"/>
              <a:buFont typeface="Open Sans" panose="020B0606030504020204" pitchFamily="34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A9ABA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  <a:sym typeface="Open Sans" panose="020B0606030504020204" pitchFamily="34" charset="0"/>
              </a:rPr>
              <a:t>2005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826" name="Google Shape;642;p23"/>
          <p:cNvSpPr txBox="1">
            <a:spLocks noChangeArrowheads="1"/>
          </p:cNvSpPr>
          <p:nvPr/>
        </p:nvSpPr>
        <p:spPr bwMode="auto">
          <a:xfrm>
            <a:off x="6027738" y="5613400"/>
            <a:ext cx="10223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9ABAA"/>
              </a:buClr>
              <a:buSzPts val="2800"/>
              <a:buFont typeface="Open Sans" panose="020B0606030504020204" pitchFamily="34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A9ABA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  <a:sym typeface="Open Sans" panose="020B0606030504020204" pitchFamily="34" charset="0"/>
              </a:rPr>
              <a:t>2009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827" name="Google Shape;643;p23"/>
          <p:cNvSpPr txBox="1">
            <a:spLocks noChangeArrowheads="1"/>
          </p:cNvSpPr>
          <p:nvPr/>
        </p:nvSpPr>
        <p:spPr bwMode="auto">
          <a:xfrm>
            <a:off x="7669213" y="5613400"/>
            <a:ext cx="10223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9ABAA"/>
              </a:buClr>
              <a:buSzPts val="2800"/>
              <a:buFont typeface="Open Sans" panose="020B0606030504020204" pitchFamily="34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A9ABA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  <a:sym typeface="Open Sans" panose="020B0606030504020204" pitchFamily="34" charset="0"/>
              </a:rPr>
              <a:t>2014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828" name="Google Shape;644;p23"/>
          <p:cNvSpPr txBox="1">
            <a:spLocks noChangeArrowheads="1"/>
          </p:cNvSpPr>
          <p:nvPr/>
        </p:nvSpPr>
        <p:spPr bwMode="auto">
          <a:xfrm>
            <a:off x="9318625" y="5613400"/>
            <a:ext cx="10223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9ABAA"/>
              </a:buClr>
              <a:buSzPts val="2800"/>
              <a:buFont typeface="Open Sans" panose="020B0606030504020204" pitchFamily="34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A9ABA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  <a:sym typeface="Open Sans" panose="020B0606030504020204" pitchFamily="34" charset="0"/>
              </a:rPr>
              <a:t>2017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829" name="Google Shape;645;p23"/>
          <p:cNvSpPr txBox="1">
            <a:spLocks noChangeArrowheads="1"/>
          </p:cNvSpPr>
          <p:nvPr/>
        </p:nvSpPr>
        <p:spPr bwMode="auto">
          <a:xfrm>
            <a:off x="1284288" y="3903663"/>
            <a:ext cx="9080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9ABAA"/>
              </a:buClr>
              <a:buSzPts val="2800"/>
              <a:buFont typeface="Open Sans" panose="020B0606030504020204" pitchFamily="34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A9ABA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  <a:sym typeface="Open Sans" panose="020B0606030504020204" pitchFamily="34" charset="0"/>
              </a:rPr>
              <a:t>25%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830" name="Google Shape;646;p23"/>
          <p:cNvSpPr txBox="1">
            <a:spLocks noChangeArrowheads="1"/>
          </p:cNvSpPr>
          <p:nvPr/>
        </p:nvSpPr>
        <p:spPr bwMode="auto">
          <a:xfrm>
            <a:off x="1284288" y="2905125"/>
            <a:ext cx="9080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9ABAA"/>
              </a:buClr>
              <a:buSzPts val="2800"/>
              <a:buFont typeface="Open Sans" panose="020B0606030504020204" pitchFamily="34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A9ABA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  <a:sym typeface="Open Sans" panose="020B0606030504020204" pitchFamily="34" charset="0"/>
              </a:rPr>
              <a:t>50%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831" name="Google Shape;647;p23"/>
          <p:cNvSpPr txBox="1">
            <a:spLocks noChangeArrowheads="1"/>
          </p:cNvSpPr>
          <p:nvPr/>
        </p:nvSpPr>
        <p:spPr bwMode="auto">
          <a:xfrm>
            <a:off x="1284288" y="1890713"/>
            <a:ext cx="9080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9ABAA"/>
              </a:buClr>
              <a:buSzPts val="2800"/>
              <a:buFont typeface="Open Sans" panose="020B0606030504020204" pitchFamily="34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9ABA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  <a:sym typeface="Open Sans" panose="020B0606030504020204" pitchFamily="34" charset="0"/>
              </a:rPr>
              <a:t>75%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832" name="Google Shape;648;p23"/>
          <p:cNvSpPr>
            <a:spLocks/>
          </p:cNvSpPr>
          <p:nvPr/>
        </p:nvSpPr>
        <p:spPr bwMode="auto">
          <a:xfrm>
            <a:off x="3201988" y="1887538"/>
            <a:ext cx="6565900" cy="750887"/>
          </a:xfrm>
          <a:custGeom>
            <a:avLst/>
            <a:gdLst>
              <a:gd name="T0" fmla="*/ 0 w 1568"/>
              <a:gd name="T1" fmla="*/ 102 h 179"/>
              <a:gd name="T2" fmla="*/ 344 w 1568"/>
              <a:gd name="T3" fmla="*/ 9 h 179"/>
              <a:gd name="T4" fmla="*/ 437 w 1568"/>
              <a:gd name="T5" fmla="*/ 17 h 179"/>
              <a:gd name="T6" fmla="*/ 733 w 1568"/>
              <a:gd name="T7" fmla="*/ 161 h 179"/>
              <a:gd name="T8" fmla="*/ 837 w 1568"/>
              <a:gd name="T9" fmla="*/ 166 h 179"/>
              <a:gd name="T10" fmla="*/ 1140 w 1568"/>
              <a:gd name="T11" fmla="*/ 55 h 179"/>
              <a:gd name="T12" fmla="*/ 1214 w 1568"/>
              <a:gd name="T13" fmla="*/ 50 h 179"/>
              <a:gd name="T14" fmla="*/ 1568 w 1568"/>
              <a:gd name="T15" fmla="*/ 12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68" h="179" extrusionOk="0">
                <a:moveTo>
                  <a:pt x="0" y="102"/>
                </a:moveTo>
                <a:cubicBezTo>
                  <a:pt x="344" y="9"/>
                  <a:pt x="344" y="9"/>
                  <a:pt x="344" y="9"/>
                </a:cubicBezTo>
                <a:cubicBezTo>
                  <a:pt x="375" y="0"/>
                  <a:pt x="408" y="3"/>
                  <a:pt x="437" y="17"/>
                </a:cubicBezTo>
                <a:cubicBezTo>
                  <a:pt x="733" y="161"/>
                  <a:pt x="733" y="161"/>
                  <a:pt x="733" y="161"/>
                </a:cubicBezTo>
                <a:cubicBezTo>
                  <a:pt x="766" y="177"/>
                  <a:pt x="803" y="179"/>
                  <a:pt x="837" y="166"/>
                </a:cubicBezTo>
                <a:cubicBezTo>
                  <a:pt x="1140" y="55"/>
                  <a:pt x="1140" y="55"/>
                  <a:pt x="1140" y="55"/>
                </a:cubicBezTo>
                <a:cubicBezTo>
                  <a:pt x="1163" y="46"/>
                  <a:pt x="1189" y="45"/>
                  <a:pt x="1214" y="50"/>
                </a:cubicBezTo>
                <a:cubicBezTo>
                  <a:pt x="1568" y="126"/>
                  <a:pt x="1568" y="126"/>
                  <a:pt x="1568" y="126"/>
                </a:cubicBezTo>
              </a:path>
            </a:pathLst>
          </a:custGeom>
          <a:noFill/>
          <a:ln w="38100" cap="rnd" cmpd="sng">
            <a:solidFill>
              <a:srgbClr val="FAC344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833" name="Google Shape;649;p23"/>
          <p:cNvSpPr>
            <a:spLocks/>
          </p:cNvSpPr>
          <p:nvPr/>
        </p:nvSpPr>
        <p:spPr bwMode="auto">
          <a:xfrm>
            <a:off x="3201988" y="2605088"/>
            <a:ext cx="6565900" cy="938212"/>
          </a:xfrm>
          <a:custGeom>
            <a:avLst/>
            <a:gdLst>
              <a:gd name="T0" fmla="*/ 0 w 1568"/>
              <a:gd name="T1" fmla="*/ 0 h 224"/>
              <a:gd name="T2" fmla="*/ 345 w 1568"/>
              <a:gd name="T3" fmla="*/ 201 h 224"/>
              <a:gd name="T4" fmla="*/ 445 w 1568"/>
              <a:gd name="T5" fmla="*/ 216 h 224"/>
              <a:gd name="T6" fmla="*/ 762 w 1568"/>
              <a:gd name="T7" fmla="*/ 137 h 224"/>
              <a:gd name="T8" fmla="*/ 807 w 1568"/>
              <a:gd name="T9" fmla="*/ 134 h 224"/>
              <a:gd name="T10" fmla="*/ 1149 w 1568"/>
              <a:gd name="T11" fmla="*/ 167 h 224"/>
              <a:gd name="T12" fmla="*/ 1201 w 1568"/>
              <a:gd name="T13" fmla="*/ 162 h 224"/>
              <a:gd name="T14" fmla="*/ 1568 w 1568"/>
              <a:gd name="T15" fmla="*/ 5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68" h="224" extrusionOk="0">
                <a:moveTo>
                  <a:pt x="0" y="0"/>
                </a:moveTo>
                <a:cubicBezTo>
                  <a:pt x="345" y="201"/>
                  <a:pt x="345" y="201"/>
                  <a:pt x="345" y="201"/>
                </a:cubicBezTo>
                <a:cubicBezTo>
                  <a:pt x="375" y="219"/>
                  <a:pt x="411" y="224"/>
                  <a:pt x="445" y="216"/>
                </a:cubicBezTo>
                <a:cubicBezTo>
                  <a:pt x="762" y="137"/>
                  <a:pt x="762" y="137"/>
                  <a:pt x="762" y="137"/>
                </a:cubicBezTo>
                <a:cubicBezTo>
                  <a:pt x="776" y="133"/>
                  <a:pt x="792" y="132"/>
                  <a:pt x="807" y="134"/>
                </a:cubicBezTo>
                <a:cubicBezTo>
                  <a:pt x="1149" y="167"/>
                  <a:pt x="1149" y="167"/>
                  <a:pt x="1149" y="167"/>
                </a:cubicBezTo>
                <a:cubicBezTo>
                  <a:pt x="1167" y="169"/>
                  <a:pt x="1184" y="167"/>
                  <a:pt x="1201" y="162"/>
                </a:cubicBezTo>
                <a:cubicBezTo>
                  <a:pt x="1568" y="52"/>
                  <a:pt x="1568" y="52"/>
                  <a:pt x="1568" y="52"/>
                </a:cubicBezTo>
              </a:path>
            </a:pathLst>
          </a:custGeom>
          <a:noFill/>
          <a:ln w="38100" cap="rnd" cmpd="sng">
            <a:solidFill>
              <a:srgbClr val="23929E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834" name="Google Shape;650;p23"/>
          <p:cNvSpPr>
            <a:spLocks/>
          </p:cNvSpPr>
          <p:nvPr/>
        </p:nvSpPr>
        <p:spPr bwMode="auto">
          <a:xfrm>
            <a:off x="3201988" y="3798888"/>
            <a:ext cx="6565900" cy="465137"/>
          </a:xfrm>
          <a:custGeom>
            <a:avLst/>
            <a:gdLst>
              <a:gd name="T0" fmla="*/ 0 w 1568"/>
              <a:gd name="T1" fmla="*/ 21 h 111"/>
              <a:gd name="T2" fmla="*/ 369 w 1568"/>
              <a:gd name="T3" fmla="*/ 1 h 111"/>
              <a:gd name="T4" fmla="*/ 414 w 1568"/>
              <a:gd name="T5" fmla="*/ 6 h 111"/>
              <a:gd name="T6" fmla="*/ 746 w 1568"/>
              <a:gd name="T7" fmla="*/ 104 h 111"/>
              <a:gd name="T8" fmla="*/ 822 w 1568"/>
              <a:gd name="T9" fmla="*/ 104 h 111"/>
              <a:gd name="T10" fmla="*/ 1156 w 1568"/>
              <a:gd name="T11" fmla="*/ 6 h 111"/>
              <a:gd name="T12" fmla="*/ 1197 w 1568"/>
              <a:gd name="T13" fmla="*/ 0 h 111"/>
              <a:gd name="T14" fmla="*/ 1568 w 1568"/>
              <a:gd name="T15" fmla="*/ 8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68" h="111" extrusionOk="0">
                <a:moveTo>
                  <a:pt x="0" y="21"/>
                </a:moveTo>
                <a:cubicBezTo>
                  <a:pt x="369" y="1"/>
                  <a:pt x="369" y="1"/>
                  <a:pt x="369" y="1"/>
                </a:cubicBezTo>
                <a:cubicBezTo>
                  <a:pt x="384" y="0"/>
                  <a:pt x="400" y="2"/>
                  <a:pt x="414" y="6"/>
                </a:cubicBezTo>
                <a:cubicBezTo>
                  <a:pt x="746" y="104"/>
                  <a:pt x="746" y="104"/>
                  <a:pt x="746" y="104"/>
                </a:cubicBezTo>
                <a:cubicBezTo>
                  <a:pt x="771" y="111"/>
                  <a:pt x="797" y="111"/>
                  <a:pt x="822" y="104"/>
                </a:cubicBezTo>
                <a:cubicBezTo>
                  <a:pt x="1156" y="6"/>
                  <a:pt x="1156" y="6"/>
                  <a:pt x="1156" y="6"/>
                </a:cubicBezTo>
                <a:cubicBezTo>
                  <a:pt x="1169" y="2"/>
                  <a:pt x="1183" y="0"/>
                  <a:pt x="1197" y="0"/>
                </a:cubicBezTo>
                <a:cubicBezTo>
                  <a:pt x="1568" y="8"/>
                  <a:pt x="1568" y="8"/>
                  <a:pt x="1568" y="8"/>
                </a:cubicBezTo>
              </a:path>
            </a:pathLst>
          </a:custGeom>
          <a:noFill/>
          <a:ln w="38100" cap="rnd" cmpd="sng">
            <a:solidFill>
              <a:srgbClr val="E2412A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1CCD4B4-4A05-014C-9C4D-A669438448D7}"/>
              </a:ext>
            </a:extLst>
          </p:cNvPr>
          <p:cNvGrpSpPr/>
          <p:nvPr/>
        </p:nvGrpSpPr>
        <p:grpSpPr>
          <a:xfrm>
            <a:off x="3201988" y="919163"/>
            <a:ext cx="2038350" cy="503237"/>
            <a:chOff x="3201988" y="919163"/>
            <a:chExt cx="2038350" cy="503237"/>
          </a:xfrm>
        </p:grpSpPr>
        <p:sp>
          <p:nvSpPr>
            <p:cNvPr id="34835" name="Google Shape;651;p23"/>
            <p:cNvSpPr>
              <a:spLocks noChangeArrowheads="1"/>
            </p:cNvSpPr>
            <p:nvPr/>
          </p:nvSpPr>
          <p:spPr bwMode="auto">
            <a:xfrm>
              <a:off x="3201988" y="923925"/>
              <a:ext cx="334962" cy="330200"/>
            </a:xfrm>
            <a:prstGeom prst="ellipse">
              <a:avLst/>
            </a:prstGeom>
            <a:solidFill>
              <a:srgbClr val="E24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4838" name="Google Shape;654;p23"/>
            <p:cNvSpPr txBox="1">
              <a:spLocks noChangeArrowheads="1"/>
            </p:cNvSpPr>
            <p:nvPr/>
          </p:nvSpPr>
          <p:spPr bwMode="auto">
            <a:xfrm>
              <a:off x="3665538" y="919163"/>
              <a:ext cx="1574800" cy="503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03030"/>
                </a:buClr>
                <a:buSzPts val="2400"/>
                <a:buFont typeface="Open Sans" panose="020B0606030504020204" pitchFamily="34" charset="0"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03030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Open Sans" panose="020B0606030504020204" pitchFamily="34" charset="0"/>
                  <a:sym typeface="Open Sans" panose="020B0606030504020204" pitchFamily="34" charset="0"/>
                </a:rPr>
                <a:t>Product A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7E1570EB-E313-1841-A9EA-5F9188881936}"/>
              </a:ext>
            </a:extLst>
          </p:cNvPr>
          <p:cNvGrpSpPr/>
          <p:nvPr/>
        </p:nvGrpSpPr>
        <p:grpSpPr>
          <a:xfrm>
            <a:off x="5789613" y="919163"/>
            <a:ext cx="2041525" cy="503237"/>
            <a:chOff x="5789613" y="919163"/>
            <a:chExt cx="2041525" cy="503237"/>
          </a:xfrm>
        </p:grpSpPr>
        <p:sp>
          <p:nvSpPr>
            <p:cNvPr id="34836" name="Google Shape;652;p23"/>
            <p:cNvSpPr>
              <a:spLocks noChangeArrowheads="1"/>
            </p:cNvSpPr>
            <p:nvPr/>
          </p:nvSpPr>
          <p:spPr bwMode="auto">
            <a:xfrm>
              <a:off x="5789613" y="923925"/>
              <a:ext cx="334962" cy="330200"/>
            </a:xfrm>
            <a:prstGeom prst="ellipse">
              <a:avLst/>
            </a:pr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4839" name="Google Shape;655;p23"/>
            <p:cNvSpPr txBox="1">
              <a:spLocks noChangeArrowheads="1"/>
            </p:cNvSpPr>
            <p:nvPr/>
          </p:nvSpPr>
          <p:spPr bwMode="auto">
            <a:xfrm>
              <a:off x="6253163" y="919163"/>
              <a:ext cx="1577975" cy="503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03030"/>
                </a:buClr>
                <a:buSzPts val="2400"/>
                <a:buFont typeface="Open Sans" panose="020B0606030504020204" pitchFamily="34" charset="0"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303030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Open Sans" panose="020B0606030504020204" pitchFamily="34" charset="0"/>
                  <a:sym typeface="Open Sans" panose="020B0606030504020204" pitchFamily="34" charset="0"/>
                </a:rPr>
                <a:t>Product B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118C40E-7959-4E4E-8814-C7DF975F24BA}"/>
              </a:ext>
            </a:extLst>
          </p:cNvPr>
          <p:cNvGrpSpPr/>
          <p:nvPr/>
        </p:nvGrpSpPr>
        <p:grpSpPr>
          <a:xfrm>
            <a:off x="8377238" y="919163"/>
            <a:ext cx="2035175" cy="503237"/>
            <a:chOff x="8377238" y="919163"/>
            <a:chExt cx="2035175" cy="503237"/>
          </a:xfrm>
        </p:grpSpPr>
        <p:sp>
          <p:nvSpPr>
            <p:cNvPr id="34837" name="Google Shape;653;p23"/>
            <p:cNvSpPr>
              <a:spLocks noChangeArrowheads="1"/>
            </p:cNvSpPr>
            <p:nvPr/>
          </p:nvSpPr>
          <p:spPr bwMode="auto">
            <a:xfrm>
              <a:off x="8377238" y="923925"/>
              <a:ext cx="334962" cy="330200"/>
            </a:xfrm>
            <a:prstGeom prst="ellipse">
              <a:avLst/>
            </a:prstGeom>
            <a:solidFill>
              <a:srgbClr val="FAC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4840" name="Google Shape;656;p23"/>
            <p:cNvSpPr txBox="1">
              <a:spLocks noChangeArrowheads="1"/>
            </p:cNvSpPr>
            <p:nvPr/>
          </p:nvSpPr>
          <p:spPr bwMode="auto">
            <a:xfrm>
              <a:off x="8837613" y="919163"/>
              <a:ext cx="1574800" cy="503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03030"/>
                </a:buClr>
                <a:buSzPts val="2400"/>
                <a:buFont typeface="Open Sans" panose="020B0606030504020204" pitchFamily="34" charset="0"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303030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Open Sans" panose="020B0606030504020204" pitchFamily="34" charset="0"/>
                  <a:sym typeface="Open Sans" panose="020B0606030504020204" pitchFamily="34" charset="0"/>
                </a:rPr>
                <a:t>Product C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348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348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348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348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348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348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" dur="500" fill="hold"/>
                                            <p:tgtEl>
                                              <p:spTgt spid="348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348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348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348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500" fill="hold"/>
                                            <p:tgtEl>
                                              <p:spTgt spid="348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500" fill="hold"/>
                                            <p:tgtEl>
                                              <p:spTgt spid="348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" dur="500" fill="hold"/>
                                            <p:tgtEl>
                                              <p:spTgt spid="348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348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 p14:presetBounceEnd="5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500" fill="hold"/>
                                            <p:tgtEl>
                                              <p:spTgt spid="34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500" fill="hold"/>
                                            <p:tgtEl>
                                              <p:spTgt spid="34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43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750"/>
                                            <p:tgtEl>
                                              <p:spTgt spid="348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51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750"/>
                                            <p:tgtEl>
                                              <p:spTgt spid="348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59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750"/>
                                            <p:tgtEl>
                                              <p:spTgt spid="348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824" grpId="0"/>
          <p:bldP spid="34825" grpId="0"/>
          <p:bldP spid="34826" grpId="0"/>
          <p:bldP spid="34827" grpId="0"/>
          <p:bldP spid="34828" grpId="0"/>
          <p:bldP spid="34829" grpId="0"/>
          <p:bldP spid="34830" grpId="0"/>
          <p:bldP spid="34831" grpId="0"/>
          <p:bldP spid="34832" grpId="0" animBg="1"/>
          <p:bldP spid="34833" grpId="0" animBg="1"/>
          <p:bldP spid="3483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48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48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8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48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48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48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48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48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48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48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48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48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48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48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4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4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43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750"/>
                                            <p:tgtEl>
                                              <p:spTgt spid="348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51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750"/>
                                            <p:tgtEl>
                                              <p:spTgt spid="348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5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750"/>
                                            <p:tgtEl>
                                              <p:spTgt spid="348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824" grpId="0"/>
          <p:bldP spid="34825" grpId="0"/>
          <p:bldP spid="34826" grpId="0"/>
          <p:bldP spid="34827" grpId="0"/>
          <p:bldP spid="34828" grpId="0"/>
          <p:bldP spid="34829" grpId="0"/>
          <p:bldP spid="34830" grpId="0"/>
          <p:bldP spid="34831" grpId="0"/>
          <p:bldP spid="34832" grpId="0" animBg="1"/>
          <p:bldP spid="34833" grpId="0" animBg="1"/>
          <p:bldP spid="34834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"/>
          <p:cNvSpPr/>
          <p:nvPr/>
        </p:nvSpPr>
        <p:spPr>
          <a:xfrm>
            <a:off x="5175250" y="4410075"/>
            <a:ext cx="503237" cy="508000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5175250" y="1931987"/>
            <a:ext cx="503237" cy="508000"/>
          </a:xfrm>
          <a:prstGeom prst="ellipse">
            <a:avLst/>
          </a:prstGeom>
          <a:solidFill>
            <a:srgbClr val="35CA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6413500" y="5649912"/>
            <a:ext cx="503237" cy="508000"/>
          </a:xfrm>
          <a:prstGeom prst="ellipse">
            <a:avLst/>
          </a:prstGeom>
          <a:solidFill>
            <a:srgbClr val="F25F1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6413500" y="3171825"/>
            <a:ext cx="503237" cy="508000"/>
          </a:xfrm>
          <a:prstGeom prst="ellipse">
            <a:avLst/>
          </a:prstGeom>
          <a:solidFill>
            <a:srgbClr val="D5D9D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6413500" y="693737"/>
            <a:ext cx="503237" cy="506412"/>
          </a:xfrm>
          <a:prstGeom prst="ellipse">
            <a:avLst/>
          </a:prstGeom>
          <a:solidFill>
            <a:srgbClr val="7E676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Google Shape;315;p20"/>
          <p:cNvCxnSpPr/>
          <p:nvPr/>
        </p:nvCxnSpPr>
        <p:spPr>
          <a:xfrm rot="10800000">
            <a:off x="5705475" y="4946650"/>
            <a:ext cx="663575" cy="695325"/>
          </a:xfrm>
          <a:prstGeom prst="straightConnector1">
            <a:avLst/>
          </a:prstGeom>
          <a:noFill/>
          <a:ln w="20625" cap="flat" cmpd="sng">
            <a:solidFill>
              <a:srgbClr val="6D6E7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16" name="Google Shape;316;p20"/>
          <p:cNvCxnSpPr/>
          <p:nvPr/>
        </p:nvCxnSpPr>
        <p:spPr>
          <a:xfrm rot="10800000">
            <a:off x="5710237" y="2476500"/>
            <a:ext cx="658812" cy="682625"/>
          </a:xfrm>
          <a:prstGeom prst="straightConnector1">
            <a:avLst/>
          </a:prstGeom>
          <a:noFill/>
          <a:ln w="20625" cap="flat" cmpd="sng">
            <a:solidFill>
              <a:srgbClr val="6D6E7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17" name="Google Shape;317;p20"/>
          <p:cNvCxnSpPr/>
          <p:nvPr/>
        </p:nvCxnSpPr>
        <p:spPr>
          <a:xfrm rot="10800000" flipH="1">
            <a:off x="5702300" y="1212850"/>
            <a:ext cx="666750" cy="684212"/>
          </a:xfrm>
          <a:prstGeom prst="straightConnector1">
            <a:avLst/>
          </a:prstGeom>
          <a:noFill/>
          <a:ln w="20625" cap="flat" cmpd="sng">
            <a:solidFill>
              <a:srgbClr val="6D6E7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18" name="Google Shape;318;p20"/>
          <p:cNvCxnSpPr/>
          <p:nvPr/>
        </p:nvCxnSpPr>
        <p:spPr>
          <a:xfrm rot="10800000" flipH="1">
            <a:off x="5702300" y="3690937"/>
            <a:ext cx="666750" cy="684212"/>
          </a:xfrm>
          <a:prstGeom prst="straightConnector1">
            <a:avLst/>
          </a:prstGeom>
          <a:noFill/>
          <a:ln w="20625" cap="flat" cmpd="sng">
            <a:solidFill>
              <a:srgbClr val="6D6E7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6F5547F-D82A-C844-8164-6434ACECF388}"/>
              </a:ext>
            </a:extLst>
          </p:cNvPr>
          <p:cNvGrpSpPr/>
          <p:nvPr/>
        </p:nvGrpSpPr>
        <p:grpSpPr>
          <a:xfrm>
            <a:off x="7989887" y="609600"/>
            <a:ext cx="3108325" cy="1017587"/>
            <a:chOff x="7989887" y="609600"/>
            <a:chExt cx="3108325" cy="1017587"/>
          </a:xfrm>
        </p:grpSpPr>
        <p:sp>
          <p:nvSpPr>
            <p:cNvPr id="309" name="Google Shape;309;p20"/>
            <p:cNvSpPr txBox="1"/>
            <p:nvPr/>
          </p:nvSpPr>
          <p:spPr>
            <a:xfrm>
              <a:off x="7989887" y="935037"/>
              <a:ext cx="1866900" cy="692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Open Sans"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kumimoji="0" lang="en-US" sz="13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kumimoji="0" lang="en-US" sz="13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consetur</a:t>
              </a: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kumimoji="0" lang="en-US" sz="13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adipin</a:t>
              </a: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kumimoji="0" lang="en-US" sz="13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nnscing</a:t>
              </a: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kumimoji="0" lang="en-US" sz="13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0"/>
            <p:cNvSpPr txBox="1"/>
            <p:nvPr/>
          </p:nvSpPr>
          <p:spPr>
            <a:xfrm>
              <a:off x="8074025" y="609600"/>
              <a:ext cx="108585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E6762"/>
                </a:buClr>
                <a:buSzPts val="2000"/>
                <a:buFont typeface="Open Sans SemiBold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7E6762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A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10358437" y="873125"/>
              <a:ext cx="739775" cy="619125"/>
            </a:xfrm>
            <a:custGeom>
              <a:avLst/>
              <a:gdLst/>
              <a:ahLst/>
              <a:cxnLst/>
              <a:rect l="l" t="t" r="r" b="b"/>
              <a:pathLst>
                <a:path w="185" h="155" extrusionOk="0">
                  <a:moveTo>
                    <a:pt x="25" y="126"/>
                  </a:moveTo>
                  <a:cubicBezTo>
                    <a:pt x="25" y="85"/>
                    <a:pt x="25" y="85"/>
                    <a:pt x="25" y="85"/>
                  </a:cubicBezTo>
                  <a:cubicBezTo>
                    <a:pt x="25" y="81"/>
                    <a:pt x="27" y="79"/>
                    <a:pt x="3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4" y="79"/>
                    <a:pt x="47" y="81"/>
                    <a:pt x="47" y="85"/>
                  </a:cubicBezTo>
                  <a:cubicBezTo>
                    <a:pt x="47" y="126"/>
                    <a:pt x="47" y="126"/>
                    <a:pt x="47" y="126"/>
                  </a:cubicBezTo>
                  <a:cubicBezTo>
                    <a:pt x="47" y="130"/>
                    <a:pt x="44" y="132"/>
                    <a:pt x="4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2"/>
                    <a:pt x="25" y="130"/>
                    <a:pt x="25" y="126"/>
                  </a:cubicBezTo>
                  <a:close/>
                  <a:moveTo>
                    <a:pt x="68" y="64"/>
                  </a:moveTo>
                  <a:cubicBezTo>
                    <a:pt x="64" y="64"/>
                    <a:pt x="62" y="66"/>
                    <a:pt x="62" y="70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2" y="130"/>
                    <a:pt x="64" y="132"/>
                    <a:pt x="68" y="132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81" y="132"/>
                    <a:pt x="84" y="130"/>
                    <a:pt x="84" y="126"/>
                  </a:cubicBezTo>
                  <a:cubicBezTo>
                    <a:pt x="84" y="70"/>
                    <a:pt x="84" y="70"/>
                    <a:pt x="84" y="70"/>
                  </a:cubicBezTo>
                  <a:cubicBezTo>
                    <a:pt x="84" y="66"/>
                    <a:pt x="81" y="64"/>
                    <a:pt x="78" y="64"/>
                  </a:cubicBezTo>
                  <a:lnTo>
                    <a:pt x="68" y="64"/>
                  </a:lnTo>
                  <a:close/>
                  <a:moveTo>
                    <a:pt x="105" y="51"/>
                  </a:moveTo>
                  <a:cubicBezTo>
                    <a:pt x="101" y="51"/>
                    <a:pt x="99" y="54"/>
                    <a:pt x="99" y="57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99" y="130"/>
                    <a:pt x="101" y="132"/>
                    <a:pt x="105" y="132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8" y="132"/>
                    <a:pt x="121" y="130"/>
                    <a:pt x="121" y="126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54"/>
                    <a:pt x="118" y="51"/>
                    <a:pt x="115" y="51"/>
                  </a:cubicBezTo>
                  <a:lnTo>
                    <a:pt x="105" y="51"/>
                  </a:lnTo>
                  <a:close/>
                  <a:moveTo>
                    <a:pt x="142" y="38"/>
                  </a:moveTo>
                  <a:cubicBezTo>
                    <a:pt x="138" y="38"/>
                    <a:pt x="136" y="41"/>
                    <a:pt x="136" y="44"/>
                  </a:cubicBezTo>
                  <a:cubicBezTo>
                    <a:pt x="136" y="126"/>
                    <a:pt x="136" y="126"/>
                    <a:pt x="136" y="126"/>
                  </a:cubicBezTo>
                  <a:cubicBezTo>
                    <a:pt x="136" y="130"/>
                    <a:pt x="138" y="132"/>
                    <a:pt x="142" y="132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5" y="132"/>
                    <a:pt x="158" y="130"/>
                    <a:pt x="158" y="126"/>
                  </a:cubicBezTo>
                  <a:cubicBezTo>
                    <a:pt x="158" y="44"/>
                    <a:pt x="158" y="44"/>
                    <a:pt x="158" y="44"/>
                  </a:cubicBezTo>
                  <a:cubicBezTo>
                    <a:pt x="158" y="41"/>
                    <a:pt x="155" y="38"/>
                    <a:pt x="152" y="38"/>
                  </a:cubicBezTo>
                  <a:lnTo>
                    <a:pt x="142" y="38"/>
                  </a:lnTo>
                  <a:close/>
                  <a:moveTo>
                    <a:pt x="28" y="62"/>
                  </a:moveTo>
                  <a:cubicBezTo>
                    <a:pt x="67" y="55"/>
                    <a:pt x="104" y="41"/>
                    <a:pt x="137" y="21"/>
                  </a:cubicBezTo>
                  <a:cubicBezTo>
                    <a:pt x="140" y="27"/>
                    <a:pt x="140" y="27"/>
                    <a:pt x="140" y="27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30" y="7"/>
                    <a:pt x="130" y="7"/>
                    <a:pt x="130" y="7"/>
                  </a:cubicBezTo>
                  <a:cubicBezTo>
                    <a:pt x="133" y="14"/>
                    <a:pt x="133" y="14"/>
                    <a:pt x="133" y="14"/>
                  </a:cubicBezTo>
                  <a:cubicBezTo>
                    <a:pt x="101" y="33"/>
                    <a:pt x="65" y="47"/>
                    <a:pt x="26" y="54"/>
                  </a:cubicBezTo>
                  <a:lnTo>
                    <a:pt x="28" y="62"/>
                  </a:lnTo>
                  <a:close/>
                  <a:moveTo>
                    <a:pt x="185" y="144"/>
                  </a:moveTo>
                  <a:cubicBezTo>
                    <a:pt x="166" y="133"/>
                    <a:pt x="166" y="133"/>
                    <a:pt x="166" y="133"/>
                  </a:cubicBezTo>
                  <a:cubicBezTo>
                    <a:pt x="166" y="140"/>
                    <a:pt x="166" y="140"/>
                    <a:pt x="166" y="140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7" y="144"/>
                    <a:pt x="7" y="144"/>
                    <a:pt x="7" y="144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66" y="148"/>
                    <a:pt x="166" y="148"/>
                    <a:pt x="166" y="148"/>
                  </a:cubicBezTo>
                  <a:cubicBezTo>
                    <a:pt x="166" y="155"/>
                    <a:pt x="166" y="155"/>
                    <a:pt x="166" y="155"/>
                  </a:cubicBezTo>
                  <a:lnTo>
                    <a:pt x="185" y="144"/>
                  </a:lnTo>
                  <a:close/>
                </a:path>
              </a:pathLst>
            </a:custGeom>
            <a:solidFill>
              <a:srgbClr val="7E67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459125E-483B-DF42-8B98-5B0DE9547EBE}"/>
              </a:ext>
            </a:extLst>
          </p:cNvPr>
          <p:cNvGrpSpPr/>
          <p:nvPr/>
        </p:nvGrpSpPr>
        <p:grpSpPr>
          <a:xfrm>
            <a:off x="7989887" y="2892425"/>
            <a:ext cx="2979738" cy="1030287"/>
            <a:chOff x="7989887" y="2892425"/>
            <a:chExt cx="2979738" cy="1030287"/>
          </a:xfrm>
        </p:grpSpPr>
        <p:sp>
          <p:nvSpPr>
            <p:cNvPr id="320" name="Google Shape;320;p20"/>
            <p:cNvSpPr txBox="1"/>
            <p:nvPr/>
          </p:nvSpPr>
          <p:spPr>
            <a:xfrm>
              <a:off x="8074025" y="2892425"/>
              <a:ext cx="1077912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6BAB5"/>
                </a:buClr>
                <a:buSzPts val="2000"/>
                <a:buFont typeface="Open Sans SemiBold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B6BAB5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C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10471150" y="3024187"/>
              <a:ext cx="498475" cy="739775"/>
            </a:xfrm>
            <a:custGeom>
              <a:avLst/>
              <a:gdLst/>
              <a:ahLst/>
              <a:cxnLst/>
              <a:rect l="l" t="t" r="r" b="b"/>
              <a:pathLst>
                <a:path w="125" h="185" extrusionOk="0">
                  <a:moveTo>
                    <a:pt x="125" y="124"/>
                  </a:moveTo>
                  <a:cubicBezTo>
                    <a:pt x="125" y="105"/>
                    <a:pt x="109" y="91"/>
                    <a:pt x="81" y="84"/>
                  </a:cubicBezTo>
                  <a:cubicBezTo>
                    <a:pt x="78" y="83"/>
                    <a:pt x="61" y="79"/>
                    <a:pt x="57" y="78"/>
                  </a:cubicBezTo>
                  <a:cubicBezTo>
                    <a:pt x="35" y="72"/>
                    <a:pt x="25" y="68"/>
                    <a:pt x="25" y="59"/>
                  </a:cubicBezTo>
                  <a:cubicBezTo>
                    <a:pt x="25" y="50"/>
                    <a:pt x="34" y="41"/>
                    <a:pt x="61" y="41"/>
                  </a:cubicBezTo>
                  <a:cubicBezTo>
                    <a:pt x="78" y="41"/>
                    <a:pt x="96" y="54"/>
                    <a:pt x="97" y="55"/>
                  </a:cubicBezTo>
                  <a:cubicBezTo>
                    <a:pt x="99" y="56"/>
                    <a:pt x="101" y="57"/>
                    <a:pt x="103" y="57"/>
                  </a:cubicBezTo>
                  <a:cubicBezTo>
                    <a:pt x="104" y="57"/>
                    <a:pt x="106" y="57"/>
                    <a:pt x="109" y="54"/>
                  </a:cubicBezTo>
                  <a:cubicBezTo>
                    <a:pt x="111" y="52"/>
                    <a:pt x="115" y="47"/>
                    <a:pt x="115" y="44"/>
                  </a:cubicBezTo>
                  <a:cubicBezTo>
                    <a:pt x="115" y="39"/>
                    <a:pt x="98" y="26"/>
                    <a:pt x="75" y="22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2"/>
                    <a:pt x="70" y="0"/>
                    <a:pt x="6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4" y="0"/>
                    <a:pt x="52" y="2"/>
                    <a:pt x="52" y="4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19" y="24"/>
                    <a:pt x="0" y="39"/>
                    <a:pt x="0" y="60"/>
                  </a:cubicBezTo>
                  <a:cubicBezTo>
                    <a:pt x="0" y="82"/>
                    <a:pt x="22" y="91"/>
                    <a:pt x="47" y="98"/>
                  </a:cubicBezTo>
                  <a:cubicBezTo>
                    <a:pt x="50" y="99"/>
                    <a:pt x="71" y="104"/>
                    <a:pt x="74" y="104"/>
                  </a:cubicBezTo>
                  <a:cubicBezTo>
                    <a:pt x="96" y="110"/>
                    <a:pt x="100" y="119"/>
                    <a:pt x="100" y="124"/>
                  </a:cubicBezTo>
                  <a:cubicBezTo>
                    <a:pt x="100" y="130"/>
                    <a:pt x="96" y="143"/>
                    <a:pt x="64" y="143"/>
                  </a:cubicBezTo>
                  <a:cubicBezTo>
                    <a:pt x="46" y="143"/>
                    <a:pt x="23" y="129"/>
                    <a:pt x="22" y="128"/>
                  </a:cubicBezTo>
                  <a:cubicBezTo>
                    <a:pt x="17" y="125"/>
                    <a:pt x="13" y="126"/>
                    <a:pt x="8" y="131"/>
                  </a:cubicBezTo>
                  <a:cubicBezTo>
                    <a:pt x="8" y="131"/>
                    <a:pt x="5" y="135"/>
                    <a:pt x="5" y="140"/>
                  </a:cubicBezTo>
                  <a:cubicBezTo>
                    <a:pt x="5" y="146"/>
                    <a:pt x="26" y="158"/>
                    <a:pt x="49" y="163"/>
                  </a:cubicBezTo>
                  <a:cubicBezTo>
                    <a:pt x="52" y="163"/>
                    <a:pt x="52" y="163"/>
                    <a:pt x="52" y="163"/>
                  </a:cubicBezTo>
                  <a:cubicBezTo>
                    <a:pt x="52" y="181"/>
                    <a:pt x="52" y="181"/>
                    <a:pt x="52" y="181"/>
                  </a:cubicBezTo>
                  <a:cubicBezTo>
                    <a:pt x="52" y="183"/>
                    <a:pt x="54" y="185"/>
                    <a:pt x="57" y="185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70" y="185"/>
                    <a:pt x="73" y="183"/>
                    <a:pt x="73" y="181"/>
                  </a:cubicBezTo>
                  <a:cubicBezTo>
                    <a:pt x="73" y="164"/>
                    <a:pt x="73" y="164"/>
                    <a:pt x="73" y="164"/>
                  </a:cubicBezTo>
                  <a:cubicBezTo>
                    <a:pt x="76" y="163"/>
                    <a:pt x="76" y="163"/>
                    <a:pt x="76" y="163"/>
                  </a:cubicBezTo>
                  <a:cubicBezTo>
                    <a:pt x="112" y="160"/>
                    <a:pt x="125" y="140"/>
                    <a:pt x="125" y="124"/>
                  </a:cubicBezTo>
                  <a:close/>
                </a:path>
              </a:pathLst>
            </a:custGeom>
            <a:solidFill>
              <a:srgbClr val="D0D4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0"/>
            <p:cNvSpPr txBox="1"/>
            <p:nvPr/>
          </p:nvSpPr>
          <p:spPr>
            <a:xfrm>
              <a:off x="7989887" y="3230562"/>
              <a:ext cx="1866900" cy="692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Open Sans"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Lorem ipsum dolor sit amet, consetur adipin nnscing elit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C596338-B4CC-C84E-AC83-C9F0B2A79A6A}"/>
              </a:ext>
            </a:extLst>
          </p:cNvPr>
          <p:cNvGrpSpPr/>
          <p:nvPr/>
        </p:nvGrpSpPr>
        <p:grpSpPr>
          <a:xfrm>
            <a:off x="7989887" y="5286375"/>
            <a:ext cx="3290887" cy="1028700"/>
            <a:chOff x="7989887" y="5286375"/>
            <a:chExt cx="3290887" cy="1028700"/>
          </a:xfrm>
        </p:grpSpPr>
        <p:sp>
          <p:nvSpPr>
            <p:cNvPr id="319" name="Google Shape;319;p20"/>
            <p:cNvSpPr txBox="1"/>
            <p:nvPr/>
          </p:nvSpPr>
          <p:spPr>
            <a:xfrm>
              <a:off x="8074025" y="5286375"/>
              <a:ext cx="1058862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5F1E"/>
                </a:buClr>
                <a:buSzPts val="2000"/>
                <a:buFont typeface="Open Sans SemiBold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25F1E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E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10250487" y="5629275"/>
              <a:ext cx="1030287" cy="536575"/>
            </a:xfrm>
            <a:custGeom>
              <a:avLst/>
              <a:gdLst/>
              <a:ahLst/>
              <a:cxnLst/>
              <a:rect l="l" t="t" r="r" b="b"/>
              <a:pathLst>
                <a:path w="258" h="134" extrusionOk="0">
                  <a:moveTo>
                    <a:pt x="187" y="126"/>
                  </a:moveTo>
                  <a:cubicBezTo>
                    <a:pt x="183" y="128"/>
                    <a:pt x="179" y="129"/>
                    <a:pt x="175" y="130"/>
                  </a:cubicBezTo>
                  <a:cubicBezTo>
                    <a:pt x="162" y="133"/>
                    <a:pt x="149" y="134"/>
                    <a:pt x="133" y="134"/>
                  </a:cubicBezTo>
                  <a:cubicBezTo>
                    <a:pt x="116" y="134"/>
                    <a:pt x="103" y="133"/>
                    <a:pt x="90" y="130"/>
                  </a:cubicBezTo>
                  <a:cubicBezTo>
                    <a:pt x="86" y="129"/>
                    <a:pt x="82" y="128"/>
                    <a:pt x="79" y="126"/>
                  </a:cubicBezTo>
                  <a:cubicBezTo>
                    <a:pt x="68" y="121"/>
                    <a:pt x="67" y="112"/>
                    <a:pt x="74" y="106"/>
                  </a:cubicBezTo>
                  <a:cubicBezTo>
                    <a:pt x="81" y="99"/>
                    <a:pt x="89" y="94"/>
                    <a:pt x="98" y="90"/>
                  </a:cubicBezTo>
                  <a:cubicBezTo>
                    <a:pt x="101" y="88"/>
                    <a:pt x="106" y="87"/>
                    <a:pt x="110" y="85"/>
                  </a:cubicBezTo>
                  <a:cubicBezTo>
                    <a:pt x="117" y="82"/>
                    <a:pt x="119" y="75"/>
                    <a:pt x="114" y="69"/>
                  </a:cubicBezTo>
                  <a:cubicBezTo>
                    <a:pt x="102" y="58"/>
                    <a:pt x="98" y="44"/>
                    <a:pt x="99" y="29"/>
                  </a:cubicBezTo>
                  <a:cubicBezTo>
                    <a:pt x="99" y="13"/>
                    <a:pt x="109" y="4"/>
                    <a:pt x="123" y="1"/>
                  </a:cubicBezTo>
                  <a:cubicBezTo>
                    <a:pt x="127" y="0"/>
                    <a:pt x="130" y="0"/>
                    <a:pt x="133" y="0"/>
                  </a:cubicBezTo>
                  <a:cubicBezTo>
                    <a:pt x="136" y="0"/>
                    <a:pt x="139" y="0"/>
                    <a:pt x="142" y="1"/>
                  </a:cubicBezTo>
                  <a:cubicBezTo>
                    <a:pt x="157" y="4"/>
                    <a:pt x="166" y="13"/>
                    <a:pt x="167" y="29"/>
                  </a:cubicBezTo>
                  <a:cubicBezTo>
                    <a:pt x="167" y="44"/>
                    <a:pt x="163" y="58"/>
                    <a:pt x="152" y="69"/>
                  </a:cubicBezTo>
                  <a:cubicBezTo>
                    <a:pt x="146" y="75"/>
                    <a:pt x="148" y="82"/>
                    <a:pt x="156" y="85"/>
                  </a:cubicBezTo>
                  <a:cubicBezTo>
                    <a:pt x="160" y="87"/>
                    <a:pt x="164" y="88"/>
                    <a:pt x="168" y="90"/>
                  </a:cubicBezTo>
                  <a:cubicBezTo>
                    <a:pt x="176" y="94"/>
                    <a:pt x="185" y="99"/>
                    <a:pt x="192" y="106"/>
                  </a:cubicBezTo>
                  <a:cubicBezTo>
                    <a:pt x="196" y="110"/>
                    <a:pt x="198" y="121"/>
                    <a:pt x="187" y="126"/>
                  </a:cubicBezTo>
                  <a:close/>
                  <a:moveTo>
                    <a:pt x="254" y="114"/>
                  </a:moveTo>
                  <a:cubicBezTo>
                    <a:pt x="249" y="110"/>
                    <a:pt x="244" y="106"/>
                    <a:pt x="238" y="103"/>
                  </a:cubicBezTo>
                  <a:cubicBezTo>
                    <a:pt x="235" y="102"/>
                    <a:pt x="232" y="101"/>
                    <a:pt x="229" y="100"/>
                  </a:cubicBezTo>
                  <a:cubicBezTo>
                    <a:pt x="224" y="98"/>
                    <a:pt x="223" y="93"/>
                    <a:pt x="226" y="89"/>
                  </a:cubicBezTo>
                  <a:cubicBezTo>
                    <a:pt x="234" y="81"/>
                    <a:pt x="237" y="72"/>
                    <a:pt x="237" y="61"/>
                  </a:cubicBezTo>
                  <a:cubicBezTo>
                    <a:pt x="236" y="50"/>
                    <a:pt x="230" y="44"/>
                    <a:pt x="220" y="41"/>
                  </a:cubicBezTo>
                  <a:cubicBezTo>
                    <a:pt x="217" y="41"/>
                    <a:pt x="215" y="41"/>
                    <a:pt x="213" y="41"/>
                  </a:cubicBezTo>
                  <a:cubicBezTo>
                    <a:pt x="211" y="41"/>
                    <a:pt x="209" y="41"/>
                    <a:pt x="207" y="41"/>
                  </a:cubicBezTo>
                  <a:cubicBezTo>
                    <a:pt x="197" y="44"/>
                    <a:pt x="190" y="50"/>
                    <a:pt x="190" y="61"/>
                  </a:cubicBezTo>
                  <a:cubicBezTo>
                    <a:pt x="189" y="72"/>
                    <a:pt x="192" y="81"/>
                    <a:pt x="200" y="89"/>
                  </a:cubicBezTo>
                  <a:cubicBezTo>
                    <a:pt x="204" y="93"/>
                    <a:pt x="202" y="98"/>
                    <a:pt x="197" y="100"/>
                  </a:cubicBezTo>
                  <a:cubicBezTo>
                    <a:pt x="197" y="100"/>
                    <a:pt x="197" y="100"/>
                    <a:pt x="197" y="100"/>
                  </a:cubicBezTo>
                  <a:cubicBezTo>
                    <a:pt x="197" y="101"/>
                    <a:pt x="198" y="102"/>
                    <a:pt x="199" y="102"/>
                  </a:cubicBezTo>
                  <a:cubicBezTo>
                    <a:pt x="202" y="106"/>
                    <a:pt x="204" y="112"/>
                    <a:pt x="203" y="117"/>
                  </a:cubicBezTo>
                  <a:cubicBezTo>
                    <a:pt x="202" y="123"/>
                    <a:pt x="198" y="128"/>
                    <a:pt x="193" y="130"/>
                  </a:cubicBezTo>
                  <a:cubicBezTo>
                    <a:pt x="191" y="131"/>
                    <a:pt x="190" y="132"/>
                    <a:pt x="188" y="132"/>
                  </a:cubicBezTo>
                  <a:cubicBezTo>
                    <a:pt x="196" y="134"/>
                    <a:pt x="204" y="134"/>
                    <a:pt x="213" y="134"/>
                  </a:cubicBezTo>
                  <a:cubicBezTo>
                    <a:pt x="225" y="134"/>
                    <a:pt x="234" y="133"/>
                    <a:pt x="243" y="131"/>
                  </a:cubicBezTo>
                  <a:cubicBezTo>
                    <a:pt x="245" y="131"/>
                    <a:pt x="248" y="130"/>
                    <a:pt x="251" y="129"/>
                  </a:cubicBezTo>
                  <a:cubicBezTo>
                    <a:pt x="258" y="125"/>
                    <a:pt x="257" y="117"/>
                    <a:pt x="254" y="114"/>
                  </a:cubicBezTo>
                  <a:close/>
                  <a:moveTo>
                    <a:pt x="61" y="117"/>
                  </a:moveTo>
                  <a:cubicBezTo>
                    <a:pt x="60" y="112"/>
                    <a:pt x="62" y="107"/>
                    <a:pt x="66" y="102"/>
                  </a:cubicBezTo>
                  <a:cubicBezTo>
                    <a:pt x="68" y="101"/>
                    <a:pt x="70" y="99"/>
                    <a:pt x="72" y="98"/>
                  </a:cubicBezTo>
                  <a:cubicBezTo>
                    <a:pt x="71" y="97"/>
                    <a:pt x="70" y="97"/>
                    <a:pt x="68" y="96"/>
                  </a:cubicBezTo>
                  <a:cubicBezTo>
                    <a:pt x="63" y="94"/>
                    <a:pt x="61" y="88"/>
                    <a:pt x="65" y="84"/>
                  </a:cubicBezTo>
                  <a:cubicBezTo>
                    <a:pt x="74" y="75"/>
                    <a:pt x="77" y="65"/>
                    <a:pt x="77" y="53"/>
                  </a:cubicBezTo>
                  <a:cubicBezTo>
                    <a:pt x="76" y="41"/>
                    <a:pt x="69" y="34"/>
                    <a:pt x="58" y="31"/>
                  </a:cubicBezTo>
                  <a:cubicBezTo>
                    <a:pt x="55" y="31"/>
                    <a:pt x="53" y="31"/>
                    <a:pt x="51" y="31"/>
                  </a:cubicBezTo>
                  <a:cubicBezTo>
                    <a:pt x="48" y="31"/>
                    <a:pt x="46" y="31"/>
                    <a:pt x="43" y="31"/>
                  </a:cubicBezTo>
                  <a:cubicBezTo>
                    <a:pt x="32" y="34"/>
                    <a:pt x="25" y="41"/>
                    <a:pt x="24" y="53"/>
                  </a:cubicBezTo>
                  <a:cubicBezTo>
                    <a:pt x="24" y="65"/>
                    <a:pt x="27" y="75"/>
                    <a:pt x="36" y="84"/>
                  </a:cubicBezTo>
                  <a:cubicBezTo>
                    <a:pt x="40" y="88"/>
                    <a:pt x="39" y="94"/>
                    <a:pt x="33" y="96"/>
                  </a:cubicBezTo>
                  <a:cubicBezTo>
                    <a:pt x="30" y="98"/>
                    <a:pt x="27" y="99"/>
                    <a:pt x="24" y="100"/>
                  </a:cubicBezTo>
                  <a:cubicBezTo>
                    <a:pt x="17" y="103"/>
                    <a:pt x="10" y="107"/>
                    <a:pt x="5" y="112"/>
                  </a:cubicBezTo>
                  <a:cubicBezTo>
                    <a:pt x="0" y="117"/>
                    <a:pt x="0" y="124"/>
                    <a:pt x="9" y="128"/>
                  </a:cubicBezTo>
                  <a:cubicBezTo>
                    <a:pt x="12" y="129"/>
                    <a:pt x="15" y="130"/>
                    <a:pt x="18" y="131"/>
                  </a:cubicBezTo>
                  <a:cubicBezTo>
                    <a:pt x="28" y="133"/>
                    <a:pt x="38" y="134"/>
                    <a:pt x="51" y="134"/>
                  </a:cubicBezTo>
                  <a:cubicBezTo>
                    <a:pt x="61" y="134"/>
                    <a:pt x="69" y="134"/>
                    <a:pt x="77" y="132"/>
                  </a:cubicBezTo>
                  <a:cubicBezTo>
                    <a:pt x="76" y="132"/>
                    <a:pt x="74" y="131"/>
                    <a:pt x="73" y="130"/>
                  </a:cubicBezTo>
                  <a:cubicBezTo>
                    <a:pt x="66" y="127"/>
                    <a:pt x="62" y="123"/>
                    <a:pt x="61" y="117"/>
                  </a:cubicBezTo>
                  <a:close/>
                </a:path>
              </a:pathLst>
            </a:custGeom>
            <a:solidFill>
              <a:srgbClr val="F25F1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0"/>
            <p:cNvSpPr txBox="1"/>
            <p:nvPr/>
          </p:nvSpPr>
          <p:spPr>
            <a:xfrm>
              <a:off x="7989887" y="5622925"/>
              <a:ext cx="1866900" cy="692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Open Sans"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Lorem ipsum dolor sit amet, consetur adipin nnscing elit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7DA5D54-D70B-5A49-A6CB-FA8B7AFE4698}"/>
              </a:ext>
            </a:extLst>
          </p:cNvPr>
          <p:cNvGrpSpPr/>
          <p:nvPr/>
        </p:nvGrpSpPr>
        <p:grpSpPr>
          <a:xfrm>
            <a:off x="957262" y="4335462"/>
            <a:ext cx="3259137" cy="998538"/>
            <a:chOff x="957262" y="4335462"/>
            <a:chExt cx="3259137" cy="998538"/>
          </a:xfrm>
        </p:grpSpPr>
        <p:sp>
          <p:nvSpPr>
            <p:cNvPr id="322" name="Google Shape;322;p20"/>
            <p:cNvSpPr txBox="1"/>
            <p:nvPr/>
          </p:nvSpPr>
          <p:spPr>
            <a:xfrm>
              <a:off x="3109912" y="4335462"/>
              <a:ext cx="1106487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36363"/>
                </a:buClr>
                <a:buSzPts val="2000"/>
                <a:buFont typeface="Open Sans SemiBold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636363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D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957262" y="4651375"/>
              <a:ext cx="827087" cy="555625"/>
            </a:xfrm>
            <a:custGeom>
              <a:avLst/>
              <a:gdLst/>
              <a:ahLst/>
              <a:cxnLst/>
              <a:rect l="l" t="t" r="r" b="b"/>
              <a:pathLst>
                <a:path w="207" h="139" extrusionOk="0">
                  <a:moveTo>
                    <a:pt x="165" y="14"/>
                  </a:moveTo>
                  <a:cubicBezTo>
                    <a:pt x="184" y="62"/>
                    <a:pt x="184" y="62"/>
                    <a:pt x="184" y="62"/>
                  </a:cubicBezTo>
                  <a:cubicBezTo>
                    <a:pt x="160" y="72"/>
                    <a:pt x="160" y="72"/>
                    <a:pt x="160" y="72"/>
                  </a:cubicBezTo>
                  <a:cubicBezTo>
                    <a:pt x="147" y="61"/>
                    <a:pt x="108" y="28"/>
                    <a:pt x="105" y="27"/>
                  </a:cubicBezTo>
                  <a:cubicBezTo>
                    <a:pt x="102" y="27"/>
                    <a:pt x="90" y="32"/>
                    <a:pt x="89" y="32"/>
                  </a:cubicBezTo>
                  <a:cubicBezTo>
                    <a:pt x="89" y="32"/>
                    <a:pt x="81" y="34"/>
                    <a:pt x="75" y="34"/>
                  </a:cubicBezTo>
                  <a:cubicBezTo>
                    <a:pt x="72" y="34"/>
                    <a:pt x="70" y="34"/>
                    <a:pt x="68" y="33"/>
                  </a:cubicBezTo>
                  <a:cubicBezTo>
                    <a:pt x="67" y="32"/>
                    <a:pt x="66" y="31"/>
                    <a:pt x="66" y="29"/>
                  </a:cubicBezTo>
                  <a:cubicBezTo>
                    <a:pt x="66" y="27"/>
                    <a:pt x="69" y="24"/>
                    <a:pt x="70" y="23"/>
                  </a:cubicBezTo>
                  <a:cubicBezTo>
                    <a:pt x="81" y="18"/>
                    <a:pt x="108" y="8"/>
                    <a:pt x="111" y="7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8" y="7"/>
                    <a:pt x="160" y="13"/>
                    <a:pt x="165" y="14"/>
                  </a:cubicBezTo>
                  <a:close/>
                  <a:moveTo>
                    <a:pt x="181" y="0"/>
                  </a:moveTo>
                  <a:cubicBezTo>
                    <a:pt x="181" y="0"/>
                    <a:pt x="180" y="0"/>
                    <a:pt x="180" y="1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0" y="4"/>
                    <a:pt x="169" y="5"/>
                    <a:pt x="169" y="7"/>
                  </a:cubicBezTo>
                  <a:cubicBezTo>
                    <a:pt x="168" y="8"/>
                    <a:pt x="168" y="9"/>
                    <a:pt x="169" y="11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190" y="64"/>
                    <a:pt x="193" y="65"/>
                    <a:pt x="195" y="64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5" y="60"/>
                    <a:pt x="206" y="59"/>
                    <a:pt x="206" y="58"/>
                  </a:cubicBezTo>
                  <a:cubicBezTo>
                    <a:pt x="207" y="57"/>
                    <a:pt x="207" y="55"/>
                    <a:pt x="206" y="54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86" y="2"/>
                    <a:pt x="184" y="0"/>
                    <a:pt x="181" y="0"/>
                  </a:cubicBezTo>
                  <a:close/>
                  <a:moveTo>
                    <a:pt x="0" y="69"/>
                  </a:moveTo>
                  <a:cubicBezTo>
                    <a:pt x="0" y="71"/>
                    <a:pt x="0" y="72"/>
                    <a:pt x="1" y="73"/>
                  </a:cubicBezTo>
                  <a:cubicBezTo>
                    <a:pt x="2" y="74"/>
                    <a:pt x="3" y="75"/>
                    <a:pt x="5" y="75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6" y="76"/>
                    <a:pt x="19" y="74"/>
                    <a:pt x="19" y="71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3"/>
                    <a:pt x="23" y="11"/>
                    <a:pt x="22" y="10"/>
                  </a:cubicBezTo>
                  <a:cubicBezTo>
                    <a:pt x="21" y="9"/>
                    <a:pt x="20" y="9"/>
                    <a:pt x="18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8"/>
                    <a:pt x="4" y="10"/>
                    <a:pt x="4" y="13"/>
                  </a:cubicBezTo>
                  <a:lnTo>
                    <a:pt x="0" y="69"/>
                  </a:lnTo>
                  <a:close/>
                  <a:moveTo>
                    <a:pt x="85" y="120"/>
                  </a:moveTo>
                  <a:cubicBezTo>
                    <a:pt x="85" y="118"/>
                    <a:pt x="83" y="116"/>
                    <a:pt x="82" y="115"/>
                  </a:cubicBezTo>
                  <a:cubicBezTo>
                    <a:pt x="78" y="112"/>
                    <a:pt x="74" y="112"/>
                    <a:pt x="71" y="116"/>
                  </a:cubicBezTo>
                  <a:cubicBezTo>
                    <a:pt x="67" y="121"/>
                    <a:pt x="67" y="121"/>
                    <a:pt x="67" y="121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64" y="126"/>
                    <a:pt x="64" y="126"/>
                    <a:pt x="64" y="126"/>
                  </a:cubicBezTo>
                  <a:cubicBezTo>
                    <a:pt x="59" y="131"/>
                    <a:pt x="63" y="136"/>
                    <a:pt x="65" y="137"/>
                  </a:cubicBezTo>
                  <a:cubicBezTo>
                    <a:pt x="66" y="138"/>
                    <a:pt x="68" y="139"/>
                    <a:pt x="69" y="139"/>
                  </a:cubicBezTo>
                  <a:cubicBezTo>
                    <a:pt x="72" y="139"/>
                    <a:pt x="73" y="138"/>
                    <a:pt x="75" y="135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83" y="126"/>
                    <a:pt x="83" y="126"/>
                    <a:pt x="83" y="126"/>
                  </a:cubicBezTo>
                  <a:cubicBezTo>
                    <a:pt x="85" y="124"/>
                    <a:pt x="85" y="122"/>
                    <a:pt x="85" y="120"/>
                  </a:cubicBezTo>
                  <a:close/>
                  <a:moveTo>
                    <a:pt x="45" y="117"/>
                  </a:moveTo>
                  <a:cubicBezTo>
                    <a:pt x="42" y="120"/>
                    <a:pt x="43" y="123"/>
                    <a:pt x="47" y="127"/>
                  </a:cubicBezTo>
                  <a:cubicBezTo>
                    <a:pt x="51" y="130"/>
                    <a:pt x="54" y="129"/>
                    <a:pt x="57" y="125"/>
                  </a:cubicBezTo>
                  <a:cubicBezTo>
                    <a:pt x="67" y="113"/>
                    <a:pt x="67" y="113"/>
                    <a:pt x="67" y="113"/>
                  </a:cubicBezTo>
                  <a:cubicBezTo>
                    <a:pt x="72" y="108"/>
                    <a:pt x="67" y="103"/>
                    <a:pt x="66" y="102"/>
                  </a:cubicBezTo>
                  <a:cubicBezTo>
                    <a:pt x="62" y="99"/>
                    <a:pt x="59" y="100"/>
                    <a:pt x="55" y="104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1"/>
                    <a:pt x="50" y="111"/>
                    <a:pt x="50" y="111"/>
                  </a:cubicBezTo>
                  <a:lnTo>
                    <a:pt x="45" y="117"/>
                  </a:lnTo>
                  <a:close/>
                  <a:moveTo>
                    <a:pt x="30" y="102"/>
                  </a:moveTo>
                  <a:cubicBezTo>
                    <a:pt x="29" y="104"/>
                    <a:pt x="28" y="106"/>
                    <a:pt x="28" y="108"/>
                  </a:cubicBezTo>
                  <a:cubicBezTo>
                    <a:pt x="29" y="110"/>
                    <a:pt x="30" y="112"/>
                    <a:pt x="32" y="113"/>
                  </a:cubicBezTo>
                  <a:cubicBezTo>
                    <a:pt x="35" y="116"/>
                    <a:pt x="39" y="116"/>
                    <a:pt x="42" y="112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5" y="97"/>
                    <a:pt x="55" y="95"/>
                    <a:pt x="55" y="93"/>
                  </a:cubicBezTo>
                  <a:cubicBezTo>
                    <a:pt x="55" y="91"/>
                    <a:pt x="53" y="89"/>
                    <a:pt x="52" y="88"/>
                  </a:cubicBezTo>
                  <a:cubicBezTo>
                    <a:pt x="48" y="85"/>
                    <a:pt x="44" y="86"/>
                    <a:pt x="41" y="89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5" y="97"/>
                    <a:pt x="35" y="97"/>
                    <a:pt x="35" y="97"/>
                  </a:cubicBezTo>
                  <a:lnTo>
                    <a:pt x="30" y="102"/>
                  </a:lnTo>
                  <a:close/>
                  <a:moveTo>
                    <a:pt x="28" y="98"/>
                  </a:moveTo>
                  <a:cubicBezTo>
                    <a:pt x="39" y="85"/>
                    <a:pt x="39" y="85"/>
                    <a:pt x="39" y="85"/>
                  </a:cubicBezTo>
                  <a:cubicBezTo>
                    <a:pt x="43" y="79"/>
                    <a:pt x="39" y="75"/>
                    <a:pt x="37" y="74"/>
                  </a:cubicBezTo>
                  <a:cubicBezTo>
                    <a:pt x="34" y="71"/>
                    <a:pt x="30" y="71"/>
                    <a:pt x="27" y="75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6" y="88"/>
                    <a:pt x="15" y="90"/>
                    <a:pt x="16" y="92"/>
                  </a:cubicBezTo>
                  <a:cubicBezTo>
                    <a:pt x="16" y="94"/>
                    <a:pt x="17" y="96"/>
                    <a:pt x="18" y="96"/>
                  </a:cubicBezTo>
                  <a:cubicBezTo>
                    <a:pt x="20" y="98"/>
                    <a:pt x="22" y="99"/>
                    <a:pt x="24" y="99"/>
                  </a:cubicBezTo>
                  <a:cubicBezTo>
                    <a:pt x="25" y="99"/>
                    <a:pt x="27" y="99"/>
                    <a:pt x="28" y="98"/>
                  </a:cubicBezTo>
                  <a:close/>
                  <a:moveTo>
                    <a:pt x="157" y="87"/>
                  </a:moveTo>
                  <a:cubicBezTo>
                    <a:pt x="159" y="84"/>
                    <a:pt x="161" y="79"/>
                    <a:pt x="156" y="75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32" y="55"/>
                    <a:pt x="109" y="36"/>
                    <a:pt x="104" y="32"/>
                  </a:cubicBezTo>
                  <a:cubicBezTo>
                    <a:pt x="102" y="33"/>
                    <a:pt x="95" y="35"/>
                    <a:pt x="90" y="37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7"/>
                    <a:pt x="82" y="39"/>
                    <a:pt x="75" y="39"/>
                  </a:cubicBezTo>
                  <a:cubicBezTo>
                    <a:pt x="71" y="39"/>
                    <a:pt x="68" y="38"/>
                    <a:pt x="65" y="37"/>
                  </a:cubicBezTo>
                  <a:cubicBezTo>
                    <a:pt x="61" y="34"/>
                    <a:pt x="61" y="31"/>
                    <a:pt x="61" y="29"/>
                  </a:cubicBezTo>
                  <a:cubicBezTo>
                    <a:pt x="61" y="25"/>
                    <a:pt x="65" y="21"/>
                    <a:pt x="67" y="19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7" y="68"/>
                    <a:pt x="31" y="67"/>
                    <a:pt x="33" y="67"/>
                  </a:cubicBezTo>
                  <a:cubicBezTo>
                    <a:pt x="35" y="67"/>
                    <a:pt x="38" y="68"/>
                    <a:pt x="41" y="70"/>
                  </a:cubicBezTo>
                  <a:cubicBezTo>
                    <a:pt x="44" y="73"/>
                    <a:pt x="46" y="77"/>
                    <a:pt x="46" y="81"/>
                  </a:cubicBezTo>
                  <a:cubicBezTo>
                    <a:pt x="49" y="81"/>
                    <a:pt x="52" y="82"/>
                    <a:pt x="55" y="84"/>
                  </a:cubicBezTo>
                  <a:cubicBezTo>
                    <a:pt x="59" y="87"/>
                    <a:pt x="60" y="91"/>
                    <a:pt x="60" y="96"/>
                  </a:cubicBezTo>
                  <a:cubicBezTo>
                    <a:pt x="63" y="95"/>
                    <a:pt x="66" y="96"/>
                    <a:pt x="69" y="99"/>
                  </a:cubicBezTo>
                  <a:cubicBezTo>
                    <a:pt x="72" y="101"/>
                    <a:pt x="74" y="105"/>
                    <a:pt x="74" y="108"/>
                  </a:cubicBezTo>
                  <a:cubicBezTo>
                    <a:pt x="78" y="107"/>
                    <a:pt x="81" y="108"/>
                    <a:pt x="85" y="111"/>
                  </a:cubicBezTo>
                  <a:cubicBezTo>
                    <a:pt x="89" y="115"/>
                    <a:pt x="91" y="120"/>
                    <a:pt x="89" y="125"/>
                  </a:cubicBezTo>
                  <a:cubicBezTo>
                    <a:pt x="93" y="128"/>
                    <a:pt x="93" y="128"/>
                    <a:pt x="93" y="128"/>
                  </a:cubicBezTo>
                  <a:cubicBezTo>
                    <a:pt x="93" y="128"/>
                    <a:pt x="93" y="128"/>
                    <a:pt x="93" y="128"/>
                  </a:cubicBezTo>
                  <a:cubicBezTo>
                    <a:pt x="93" y="128"/>
                    <a:pt x="93" y="128"/>
                    <a:pt x="93" y="128"/>
                  </a:cubicBezTo>
                  <a:cubicBezTo>
                    <a:pt x="95" y="129"/>
                    <a:pt x="96" y="130"/>
                    <a:pt x="98" y="130"/>
                  </a:cubicBezTo>
                  <a:cubicBezTo>
                    <a:pt x="100" y="130"/>
                    <a:pt x="102" y="128"/>
                    <a:pt x="103" y="127"/>
                  </a:cubicBezTo>
                  <a:cubicBezTo>
                    <a:pt x="105" y="124"/>
                    <a:pt x="107" y="122"/>
                    <a:pt x="104" y="118"/>
                  </a:cubicBezTo>
                  <a:cubicBezTo>
                    <a:pt x="104" y="118"/>
                    <a:pt x="104" y="118"/>
                    <a:pt x="104" y="118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5" y="103"/>
                    <a:pt x="85" y="102"/>
                    <a:pt x="85" y="101"/>
                  </a:cubicBezTo>
                  <a:cubicBezTo>
                    <a:pt x="85" y="101"/>
                    <a:pt x="85" y="100"/>
                    <a:pt x="86" y="99"/>
                  </a:cubicBezTo>
                  <a:cubicBezTo>
                    <a:pt x="87" y="98"/>
                    <a:pt x="89" y="98"/>
                    <a:pt x="90" y="99"/>
                  </a:cubicBezTo>
                  <a:cubicBezTo>
                    <a:pt x="113" y="118"/>
                    <a:pt x="113" y="118"/>
                    <a:pt x="113" y="118"/>
                  </a:cubicBezTo>
                  <a:cubicBezTo>
                    <a:pt x="114" y="119"/>
                    <a:pt x="115" y="120"/>
                    <a:pt x="116" y="120"/>
                  </a:cubicBezTo>
                  <a:cubicBezTo>
                    <a:pt x="119" y="120"/>
                    <a:pt x="121" y="118"/>
                    <a:pt x="123" y="116"/>
                  </a:cubicBezTo>
                  <a:cubicBezTo>
                    <a:pt x="124" y="115"/>
                    <a:pt x="125" y="113"/>
                    <a:pt x="125" y="111"/>
                  </a:cubicBezTo>
                  <a:cubicBezTo>
                    <a:pt x="124" y="109"/>
                    <a:pt x="123" y="107"/>
                    <a:pt x="121" y="105"/>
                  </a:cubicBezTo>
                  <a:cubicBezTo>
                    <a:pt x="118" y="103"/>
                    <a:pt x="118" y="103"/>
                    <a:pt x="118" y="103"/>
                  </a:cubicBezTo>
                  <a:cubicBezTo>
                    <a:pt x="118" y="103"/>
                    <a:pt x="118" y="103"/>
                    <a:pt x="118" y="103"/>
                  </a:cubicBezTo>
                  <a:cubicBezTo>
                    <a:pt x="106" y="93"/>
                    <a:pt x="106" y="93"/>
                    <a:pt x="106" y="93"/>
                  </a:cubicBezTo>
                  <a:cubicBezTo>
                    <a:pt x="105" y="92"/>
                    <a:pt x="105" y="91"/>
                    <a:pt x="105" y="91"/>
                  </a:cubicBezTo>
                  <a:cubicBezTo>
                    <a:pt x="105" y="90"/>
                    <a:pt x="105" y="89"/>
                    <a:pt x="105" y="89"/>
                  </a:cubicBezTo>
                  <a:cubicBezTo>
                    <a:pt x="106" y="88"/>
                    <a:pt x="108" y="87"/>
                    <a:pt x="109" y="88"/>
                  </a:cubicBezTo>
                  <a:cubicBezTo>
                    <a:pt x="130" y="105"/>
                    <a:pt x="130" y="105"/>
                    <a:pt x="130" y="105"/>
                  </a:cubicBezTo>
                  <a:cubicBezTo>
                    <a:pt x="132" y="107"/>
                    <a:pt x="133" y="107"/>
                    <a:pt x="135" y="107"/>
                  </a:cubicBezTo>
                  <a:cubicBezTo>
                    <a:pt x="138" y="107"/>
                    <a:pt x="140" y="106"/>
                    <a:pt x="142" y="103"/>
                  </a:cubicBezTo>
                  <a:cubicBezTo>
                    <a:pt x="144" y="101"/>
                    <a:pt x="144" y="100"/>
                    <a:pt x="144" y="98"/>
                  </a:cubicBezTo>
                  <a:cubicBezTo>
                    <a:pt x="144" y="96"/>
                    <a:pt x="143" y="94"/>
                    <a:pt x="141" y="92"/>
                  </a:cubicBezTo>
                  <a:cubicBezTo>
                    <a:pt x="135" y="87"/>
                    <a:pt x="135" y="87"/>
                    <a:pt x="135" y="87"/>
                  </a:cubicBezTo>
                  <a:cubicBezTo>
                    <a:pt x="135" y="87"/>
                    <a:pt x="135" y="87"/>
                    <a:pt x="135" y="87"/>
                  </a:cubicBezTo>
                  <a:cubicBezTo>
                    <a:pt x="124" y="78"/>
                    <a:pt x="124" y="78"/>
                    <a:pt x="124" y="78"/>
                  </a:cubicBezTo>
                  <a:cubicBezTo>
                    <a:pt x="123" y="77"/>
                    <a:pt x="122" y="76"/>
                    <a:pt x="123" y="74"/>
                  </a:cubicBezTo>
                  <a:cubicBezTo>
                    <a:pt x="124" y="73"/>
                    <a:pt x="126" y="73"/>
                    <a:pt x="127" y="74"/>
                  </a:cubicBezTo>
                  <a:cubicBezTo>
                    <a:pt x="145" y="88"/>
                    <a:pt x="145" y="88"/>
                    <a:pt x="145" y="88"/>
                  </a:cubicBezTo>
                  <a:cubicBezTo>
                    <a:pt x="149" y="92"/>
                    <a:pt x="153" y="91"/>
                    <a:pt x="157" y="87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0"/>
            <p:cNvSpPr txBox="1"/>
            <p:nvPr/>
          </p:nvSpPr>
          <p:spPr>
            <a:xfrm>
              <a:off x="2225675" y="4641850"/>
              <a:ext cx="1866900" cy="692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Open Sans"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Lorem ipsum dolor sit amet, consetur adipin nnscing elit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B1FBA87A-E2CE-8D40-85A6-6D0FD8A46352}"/>
              </a:ext>
            </a:extLst>
          </p:cNvPr>
          <p:cNvGrpSpPr/>
          <p:nvPr/>
        </p:nvGrpSpPr>
        <p:grpSpPr>
          <a:xfrm>
            <a:off x="1036637" y="1849437"/>
            <a:ext cx="3190875" cy="1028700"/>
            <a:chOff x="1036637" y="1849437"/>
            <a:chExt cx="3190875" cy="1028700"/>
          </a:xfrm>
        </p:grpSpPr>
        <p:sp>
          <p:nvSpPr>
            <p:cNvPr id="323" name="Google Shape;323;p20"/>
            <p:cNvSpPr txBox="1"/>
            <p:nvPr/>
          </p:nvSpPr>
          <p:spPr>
            <a:xfrm>
              <a:off x="3141662" y="1849437"/>
              <a:ext cx="108585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5CAE6"/>
                </a:buClr>
                <a:buSzPts val="2000"/>
                <a:buFont typeface="Open Sans SemiBold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35CAE6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B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1036637" y="1936750"/>
              <a:ext cx="658812" cy="790575"/>
            </a:xfrm>
            <a:custGeom>
              <a:avLst/>
              <a:gdLst/>
              <a:ahLst/>
              <a:cxnLst/>
              <a:rect l="l" t="t" r="r" b="b"/>
              <a:pathLst>
                <a:path w="165" h="198" extrusionOk="0">
                  <a:moveTo>
                    <a:pt x="111" y="191"/>
                  </a:moveTo>
                  <a:cubicBezTo>
                    <a:pt x="111" y="194"/>
                    <a:pt x="108" y="198"/>
                    <a:pt x="104" y="198"/>
                  </a:cubicBezTo>
                  <a:cubicBezTo>
                    <a:pt x="63" y="198"/>
                    <a:pt x="63" y="198"/>
                    <a:pt x="63" y="198"/>
                  </a:cubicBezTo>
                  <a:cubicBezTo>
                    <a:pt x="59" y="198"/>
                    <a:pt x="56" y="194"/>
                    <a:pt x="56" y="191"/>
                  </a:cubicBezTo>
                  <a:cubicBezTo>
                    <a:pt x="56" y="191"/>
                    <a:pt x="56" y="191"/>
                    <a:pt x="56" y="191"/>
                  </a:cubicBezTo>
                  <a:cubicBezTo>
                    <a:pt x="56" y="187"/>
                    <a:pt x="59" y="184"/>
                    <a:pt x="63" y="184"/>
                  </a:cubicBezTo>
                  <a:cubicBezTo>
                    <a:pt x="104" y="184"/>
                    <a:pt x="104" y="184"/>
                    <a:pt x="104" y="184"/>
                  </a:cubicBezTo>
                  <a:cubicBezTo>
                    <a:pt x="108" y="184"/>
                    <a:pt x="111" y="187"/>
                    <a:pt x="111" y="191"/>
                  </a:cubicBezTo>
                  <a:close/>
                  <a:moveTo>
                    <a:pt x="111" y="173"/>
                  </a:moveTo>
                  <a:cubicBezTo>
                    <a:pt x="111" y="169"/>
                    <a:pt x="108" y="166"/>
                    <a:pt x="104" y="166"/>
                  </a:cubicBezTo>
                  <a:cubicBezTo>
                    <a:pt x="63" y="166"/>
                    <a:pt x="63" y="166"/>
                    <a:pt x="63" y="166"/>
                  </a:cubicBezTo>
                  <a:cubicBezTo>
                    <a:pt x="59" y="166"/>
                    <a:pt x="56" y="169"/>
                    <a:pt x="56" y="173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9" y="180"/>
                    <a:pt x="63" y="180"/>
                  </a:cubicBezTo>
                  <a:cubicBezTo>
                    <a:pt x="104" y="180"/>
                    <a:pt x="104" y="180"/>
                    <a:pt x="104" y="180"/>
                  </a:cubicBezTo>
                  <a:cubicBezTo>
                    <a:pt x="108" y="180"/>
                    <a:pt x="111" y="177"/>
                    <a:pt x="111" y="173"/>
                  </a:cubicBezTo>
                  <a:close/>
                  <a:moveTo>
                    <a:pt x="90" y="98"/>
                  </a:moveTo>
                  <a:cubicBezTo>
                    <a:pt x="81" y="98"/>
                    <a:pt x="81" y="98"/>
                    <a:pt x="81" y="98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9" y="162"/>
                    <a:pt x="81" y="162"/>
                    <a:pt x="83" y="162"/>
                  </a:cubicBezTo>
                  <a:cubicBezTo>
                    <a:pt x="83" y="162"/>
                    <a:pt x="83" y="162"/>
                    <a:pt x="83" y="162"/>
                  </a:cubicBezTo>
                  <a:cubicBezTo>
                    <a:pt x="83" y="162"/>
                    <a:pt x="83" y="162"/>
                    <a:pt x="83" y="162"/>
                  </a:cubicBezTo>
                  <a:cubicBezTo>
                    <a:pt x="83" y="162"/>
                    <a:pt x="84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ubicBezTo>
                    <a:pt x="86" y="162"/>
                    <a:pt x="88" y="162"/>
                    <a:pt x="90" y="162"/>
                  </a:cubicBezTo>
                  <a:lnTo>
                    <a:pt x="90" y="98"/>
                  </a:lnTo>
                  <a:close/>
                  <a:moveTo>
                    <a:pt x="60" y="71"/>
                  </a:moveTo>
                  <a:cubicBezTo>
                    <a:pt x="55" y="71"/>
                    <a:pt x="51" y="76"/>
                    <a:pt x="51" y="81"/>
                  </a:cubicBezTo>
                  <a:cubicBezTo>
                    <a:pt x="51" y="87"/>
                    <a:pt x="55" y="91"/>
                    <a:pt x="6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76"/>
                    <a:pt x="66" y="71"/>
                    <a:pt x="60" y="71"/>
                  </a:cubicBezTo>
                  <a:close/>
                  <a:moveTo>
                    <a:pt x="116" y="81"/>
                  </a:moveTo>
                  <a:cubicBezTo>
                    <a:pt x="116" y="76"/>
                    <a:pt x="112" y="71"/>
                    <a:pt x="106" y="71"/>
                  </a:cubicBezTo>
                  <a:cubicBezTo>
                    <a:pt x="101" y="71"/>
                    <a:pt x="96" y="76"/>
                    <a:pt x="96" y="81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112" y="91"/>
                    <a:pt x="116" y="87"/>
                    <a:pt x="116" y="81"/>
                  </a:cubicBezTo>
                  <a:close/>
                  <a:moveTo>
                    <a:pt x="138" y="63"/>
                  </a:moveTo>
                  <a:cubicBezTo>
                    <a:pt x="133" y="46"/>
                    <a:pt x="113" y="27"/>
                    <a:pt x="83" y="27"/>
                  </a:cubicBezTo>
                  <a:cubicBezTo>
                    <a:pt x="54" y="27"/>
                    <a:pt x="33" y="46"/>
                    <a:pt x="29" y="63"/>
                  </a:cubicBezTo>
                  <a:cubicBezTo>
                    <a:pt x="25" y="77"/>
                    <a:pt x="29" y="89"/>
                    <a:pt x="35" y="102"/>
                  </a:cubicBezTo>
                  <a:cubicBezTo>
                    <a:pt x="41" y="113"/>
                    <a:pt x="47" y="122"/>
                    <a:pt x="52" y="133"/>
                  </a:cubicBezTo>
                  <a:cubicBezTo>
                    <a:pt x="54" y="140"/>
                    <a:pt x="55" y="148"/>
                    <a:pt x="57" y="155"/>
                  </a:cubicBezTo>
                  <a:cubicBezTo>
                    <a:pt x="58" y="160"/>
                    <a:pt x="60" y="162"/>
                    <a:pt x="66" y="162"/>
                  </a:cubicBezTo>
                  <a:cubicBezTo>
                    <a:pt x="68" y="162"/>
                    <a:pt x="69" y="162"/>
                    <a:pt x="70" y="162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56" y="98"/>
                    <a:pt x="52" y="96"/>
                    <a:pt x="49" y="93"/>
                  </a:cubicBezTo>
                  <a:cubicBezTo>
                    <a:pt x="46" y="90"/>
                    <a:pt x="44" y="86"/>
                    <a:pt x="44" y="81"/>
                  </a:cubicBezTo>
                  <a:cubicBezTo>
                    <a:pt x="44" y="77"/>
                    <a:pt x="46" y="73"/>
                    <a:pt x="49" y="70"/>
                  </a:cubicBezTo>
                  <a:cubicBezTo>
                    <a:pt x="52" y="67"/>
                    <a:pt x="56" y="65"/>
                    <a:pt x="60" y="65"/>
                  </a:cubicBezTo>
                  <a:cubicBezTo>
                    <a:pt x="69" y="65"/>
                    <a:pt x="77" y="72"/>
                    <a:pt x="77" y="81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0" y="81"/>
                    <a:pt x="90" y="81"/>
                    <a:pt x="90" y="81"/>
                  </a:cubicBezTo>
                  <a:cubicBezTo>
                    <a:pt x="90" y="81"/>
                    <a:pt x="90" y="81"/>
                    <a:pt x="90" y="81"/>
                  </a:cubicBezTo>
                  <a:cubicBezTo>
                    <a:pt x="90" y="77"/>
                    <a:pt x="92" y="73"/>
                    <a:pt x="95" y="70"/>
                  </a:cubicBezTo>
                  <a:cubicBezTo>
                    <a:pt x="98" y="67"/>
                    <a:pt x="102" y="65"/>
                    <a:pt x="106" y="65"/>
                  </a:cubicBezTo>
                  <a:cubicBezTo>
                    <a:pt x="111" y="65"/>
                    <a:pt x="115" y="67"/>
                    <a:pt x="118" y="70"/>
                  </a:cubicBezTo>
                  <a:cubicBezTo>
                    <a:pt x="121" y="73"/>
                    <a:pt x="123" y="77"/>
                    <a:pt x="123" y="81"/>
                  </a:cubicBezTo>
                  <a:cubicBezTo>
                    <a:pt x="123" y="86"/>
                    <a:pt x="121" y="90"/>
                    <a:pt x="118" y="93"/>
                  </a:cubicBezTo>
                  <a:cubicBezTo>
                    <a:pt x="115" y="96"/>
                    <a:pt x="111" y="98"/>
                    <a:pt x="10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8" y="162"/>
                    <a:pt x="99" y="162"/>
                    <a:pt x="100" y="162"/>
                  </a:cubicBezTo>
                  <a:cubicBezTo>
                    <a:pt x="107" y="162"/>
                    <a:pt x="109" y="160"/>
                    <a:pt x="110" y="155"/>
                  </a:cubicBezTo>
                  <a:cubicBezTo>
                    <a:pt x="111" y="148"/>
                    <a:pt x="112" y="140"/>
                    <a:pt x="115" y="133"/>
                  </a:cubicBezTo>
                  <a:cubicBezTo>
                    <a:pt x="120" y="122"/>
                    <a:pt x="126" y="113"/>
                    <a:pt x="132" y="102"/>
                  </a:cubicBezTo>
                  <a:cubicBezTo>
                    <a:pt x="138" y="89"/>
                    <a:pt x="141" y="77"/>
                    <a:pt x="138" y="63"/>
                  </a:cubicBezTo>
                  <a:close/>
                  <a:moveTo>
                    <a:pt x="89" y="6"/>
                  </a:moveTo>
                  <a:cubicBezTo>
                    <a:pt x="89" y="3"/>
                    <a:pt x="87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3"/>
                    <a:pt x="77" y="6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7" y="21"/>
                    <a:pt x="80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7" y="24"/>
                    <a:pt x="89" y="21"/>
                    <a:pt x="89" y="18"/>
                  </a:cubicBezTo>
                  <a:lnTo>
                    <a:pt x="89" y="6"/>
                  </a:lnTo>
                  <a:close/>
                  <a:moveTo>
                    <a:pt x="123" y="16"/>
                  </a:moveTo>
                  <a:cubicBezTo>
                    <a:pt x="124" y="13"/>
                    <a:pt x="123" y="10"/>
                    <a:pt x="120" y="8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17" y="7"/>
                    <a:pt x="114" y="8"/>
                    <a:pt x="112" y="1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5" y="23"/>
                    <a:pt x="106" y="27"/>
                    <a:pt x="109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2" y="30"/>
                    <a:pt x="116" y="29"/>
                    <a:pt x="117" y="26"/>
                  </a:cubicBezTo>
                  <a:lnTo>
                    <a:pt x="123" y="16"/>
                  </a:lnTo>
                  <a:close/>
                  <a:moveTo>
                    <a:pt x="147" y="36"/>
                  </a:moveTo>
                  <a:cubicBezTo>
                    <a:pt x="150" y="33"/>
                    <a:pt x="150" y="30"/>
                    <a:pt x="148" y="27"/>
                  </a:cubicBezTo>
                  <a:cubicBezTo>
                    <a:pt x="148" y="27"/>
                    <a:pt x="148" y="27"/>
                    <a:pt x="148" y="27"/>
                  </a:cubicBezTo>
                  <a:cubicBezTo>
                    <a:pt x="145" y="25"/>
                    <a:pt x="142" y="24"/>
                    <a:pt x="139" y="27"/>
                  </a:cubicBezTo>
                  <a:cubicBezTo>
                    <a:pt x="131" y="34"/>
                    <a:pt x="131" y="34"/>
                    <a:pt x="131" y="34"/>
                  </a:cubicBezTo>
                  <a:cubicBezTo>
                    <a:pt x="128" y="36"/>
                    <a:pt x="128" y="40"/>
                    <a:pt x="130" y="42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133" y="45"/>
                    <a:pt x="136" y="45"/>
                    <a:pt x="139" y="43"/>
                  </a:cubicBezTo>
                  <a:lnTo>
                    <a:pt x="147" y="36"/>
                  </a:lnTo>
                  <a:close/>
                  <a:moveTo>
                    <a:pt x="160" y="65"/>
                  </a:moveTo>
                  <a:cubicBezTo>
                    <a:pt x="163" y="64"/>
                    <a:pt x="165" y="61"/>
                    <a:pt x="165" y="58"/>
                  </a:cubicBezTo>
                  <a:cubicBezTo>
                    <a:pt x="165" y="58"/>
                    <a:pt x="165" y="58"/>
                    <a:pt x="165" y="58"/>
                  </a:cubicBezTo>
                  <a:cubicBezTo>
                    <a:pt x="164" y="55"/>
                    <a:pt x="161" y="53"/>
                    <a:pt x="158" y="53"/>
                  </a:cubicBezTo>
                  <a:cubicBezTo>
                    <a:pt x="147" y="55"/>
                    <a:pt x="147" y="55"/>
                    <a:pt x="147" y="55"/>
                  </a:cubicBezTo>
                  <a:cubicBezTo>
                    <a:pt x="144" y="56"/>
                    <a:pt x="142" y="59"/>
                    <a:pt x="142" y="62"/>
                  </a:cubicBezTo>
                  <a:cubicBezTo>
                    <a:pt x="142" y="62"/>
                    <a:pt x="142" y="62"/>
                    <a:pt x="142" y="62"/>
                  </a:cubicBezTo>
                  <a:cubicBezTo>
                    <a:pt x="143" y="65"/>
                    <a:pt x="146" y="68"/>
                    <a:pt x="149" y="67"/>
                  </a:cubicBezTo>
                  <a:lnTo>
                    <a:pt x="160" y="65"/>
                  </a:lnTo>
                  <a:close/>
                  <a:moveTo>
                    <a:pt x="157" y="97"/>
                  </a:moveTo>
                  <a:cubicBezTo>
                    <a:pt x="161" y="98"/>
                    <a:pt x="164" y="96"/>
                    <a:pt x="164" y="92"/>
                  </a:cubicBezTo>
                  <a:cubicBezTo>
                    <a:pt x="164" y="92"/>
                    <a:pt x="164" y="92"/>
                    <a:pt x="164" y="92"/>
                  </a:cubicBezTo>
                  <a:cubicBezTo>
                    <a:pt x="165" y="89"/>
                    <a:pt x="163" y="86"/>
                    <a:pt x="160" y="85"/>
                  </a:cubicBezTo>
                  <a:cubicBezTo>
                    <a:pt x="149" y="83"/>
                    <a:pt x="149" y="83"/>
                    <a:pt x="149" y="83"/>
                  </a:cubicBezTo>
                  <a:cubicBezTo>
                    <a:pt x="146" y="83"/>
                    <a:pt x="143" y="85"/>
                    <a:pt x="142" y="88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1" y="91"/>
                    <a:pt x="143" y="94"/>
                    <a:pt x="147" y="95"/>
                  </a:cubicBezTo>
                  <a:lnTo>
                    <a:pt x="157" y="97"/>
                  </a:lnTo>
                  <a:close/>
                  <a:moveTo>
                    <a:pt x="49" y="26"/>
                  </a:moveTo>
                  <a:cubicBezTo>
                    <a:pt x="50" y="29"/>
                    <a:pt x="54" y="30"/>
                    <a:pt x="57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60" y="27"/>
                    <a:pt x="61" y="23"/>
                    <a:pt x="59" y="20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2" y="8"/>
                    <a:pt x="49" y="7"/>
                    <a:pt x="46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3" y="10"/>
                    <a:pt x="42" y="13"/>
                    <a:pt x="43" y="16"/>
                  </a:cubicBezTo>
                  <a:lnTo>
                    <a:pt x="49" y="26"/>
                  </a:lnTo>
                  <a:close/>
                  <a:moveTo>
                    <a:pt x="27" y="43"/>
                  </a:moveTo>
                  <a:cubicBezTo>
                    <a:pt x="30" y="45"/>
                    <a:pt x="33" y="45"/>
                    <a:pt x="36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8" y="40"/>
                    <a:pt x="37" y="36"/>
                    <a:pt x="35" y="34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4" y="24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6" y="30"/>
                    <a:pt x="16" y="33"/>
                    <a:pt x="19" y="36"/>
                  </a:cubicBezTo>
                  <a:lnTo>
                    <a:pt x="27" y="43"/>
                  </a:lnTo>
                  <a:close/>
                  <a:moveTo>
                    <a:pt x="17" y="67"/>
                  </a:moveTo>
                  <a:cubicBezTo>
                    <a:pt x="20" y="68"/>
                    <a:pt x="23" y="65"/>
                    <a:pt x="24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59"/>
                    <a:pt x="22" y="56"/>
                    <a:pt x="19" y="55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5" y="53"/>
                    <a:pt x="2" y="55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0" y="61"/>
                    <a:pt x="3" y="64"/>
                    <a:pt x="6" y="65"/>
                  </a:cubicBezTo>
                  <a:lnTo>
                    <a:pt x="17" y="67"/>
                  </a:lnTo>
                  <a:close/>
                  <a:moveTo>
                    <a:pt x="19" y="95"/>
                  </a:moveTo>
                  <a:cubicBezTo>
                    <a:pt x="23" y="94"/>
                    <a:pt x="25" y="91"/>
                    <a:pt x="24" y="88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3" y="85"/>
                    <a:pt x="20" y="83"/>
                    <a:pt x="17" y="83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3" y="86"/>
                    <a:pt x="1" y="89"/>
                    <a:pt x="1" y="92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2" y="96"/>
                    <a:pt x="5" y="98"/>
                    <a:pt x="8" y="97"/>
                  </a:cubicBezTo>
                  <a:lnTo>
                    <a:pt x="19" y="95"/>
                  </a:lnTo>
                  <a:close/>
                </a:path>
              </a:pathLst>
            </a:custGeom>
            <a:solidFill>
              <a:srgbClr val="35CA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0"/>
            <p:cNvSpPr txBox="1"/>
            <p:nvPr/>
          </p:nvSpPr>
          <p:spPr>
            <a:xfrm>
              <a:off x="2225675" y="2185987"/>
              <a:ext cx="1866900" cy="692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Open Sans"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Lorem ipsum dolor sit amet, consetur adipin nnscing elit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2" presetClass="entr" presetSubtype="1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6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6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1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6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00"/>
                            </p:stCondLst>
                            <p:childTnLst>
                              <p:par>
                                <p:cTn id="33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6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1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6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00"/>
                            </p:stCondLst>
                            <p:childTnLst>
                              <p:par>
                                <p:cTn id="47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6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6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8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00"/>
                            </p:stCondLst>
                            <p:childTnLst>
                              <p:par>
                                <p:cTn id="57" presetID="22" presetClass="entr" presetSubtype="1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6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800"/>
                            </p:stCondLst>
                            <p:childTnLst>
                              <p:par>
                                <p:cTn id="61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6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6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 animBg="1"/>
      <p:bldP spid="311" grpId="0" animBg="1"/>
      <p:bldP spid="312" grpId="0" animBg="1"/>
      <p:bldP spid="313" grpId="0" animBg="1"/>
      <p:bldP spid="3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24757" y="3642539"/>
            <a:ext cx="11490235" cy="36036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 Box 56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944620" y="1715160"/>
            <a:ext cx="1578013" cy="6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20000" tIns="0" rIns="96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1200" cap="none" spc="0" normalizeH="0" baseline="0" noProof="1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January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Placeholder. Insert your own text here.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8722" y="1686143"/>
            <a:ext cx="142240" cy="1943101"/>
            <a:chOff x="621380" y="1166811"/>
            <a:chExt cx="106680" cy="1457326"/>
          </a:xfrm>
          <a:solidFill>
            <a:schemeClr val="tx1"/>
          </a:solidFill>
        </p:grpSpPr>
        <p:sp>
          <p:nvSpPr>
            <p:cNvPr id="55" name="Line 55" descr="© INSCALE GmbH, 26.05.2010&#10;http://www.presentationload.com/"/>
            <p:cNvSpPr>
              <a:spLocks noChangeShapeType="1"/>
            </p:cNvSpPr>
            <p:nvPr/>
          </p:nvSpPr>
          <p:spPr bwMode="gray">
            <a:xfrm flipV="1">
              <a:off x="674720" y="1166811"/>
              <a:ext cx="0" cy="14573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itchFamily="34" charset="0"/>
              </a:endParaRPr>
            </a:p>
          </p:txBody>
        </p:sp>
        <p:sp>
          <p:nvSpPr>
            <p:cNvPr id="58" name="Gleichschenkliges Dreieck 57"/>
            <p:cNvSpPr/>
            <p:nvPr/>
          </p:nvSpPr>
          <p:spPr bwMode="auto">
            <a:xfrm>
              <a:off x="621380" y="2555162"/>
              <a:ext cx="106680" cy="68975"/>
            </a:xfrm>
            <a:prstGeom prst="triangl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9" name="Text Box 56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2825038" y="1679337"/>
            <a:ext cx="1689141" cy="6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20000" tIns="0" rIns="96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1200" cap="none" spc="0" normalizeH="0" baseline="0" noProof="1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March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Placeholder. Insert your own text here.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720969" y="1686143"/>
            <a:ext cx="142240" cy="1943101"/>
            <a:chOff x="2031694" y="1166811"/>
            <a:chExt cx="106680" cy="1457326"/>
          </a:xfrm>
          <a:solidFill>
            <a:schemeClr val="tx1"/>
          </a:solidFill>
        </p:grpSpPr>
        <p:sp>
          <p:nvSpPr>
            <p:cNvPr id="98" name="Line 55" descr="© INSCALE GmbH, 26.05.2010&#10;http://www.presentationload.com/"/>
            <p:cNvSpPr>
              <a:spLocks noChangeShapeType="1"/>
            </p:cNvSpPr>
            <p:nvPr/>
          </p:nvSpPr>
          <p:spPr bwMode="gray">
            <a:xfrm flipV="1">
              <a:off x="2085034" y="1166811"/>
              <a:ext cx="0" cy="14573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itchFamily="34" charset="0"/>
              </a:endParaRPr>
            </a:p>
          </p:txBody>
        </p:sp>
        <p:sp>
          <p:nvSpPr>
            <p:cNvPr id="100" name="Gleichschenkliges Dreieck 99"/>
            <p:cNvSpPr/>
            <p:nvPr/>
          </p:nvSpPr>
          <p:spPr bwMode="auto">
            <a:xfrm>
              <a:off x="2031694" y="2555162"/>
              <a:ext cx="106680" cy="68975"/>
            </a:xfrm>
            <a:prstGeom prst="triangl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2" name="Text Box 56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4689292" y="1699443"/>
            <a:ext cx="1624149" cy="6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20000" tIns="0" rIns="96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1200" cap="none" spc="0" normalizeH="0" baseline="0" noProof="1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May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Placeholder. Insert your own text here.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611714" y="1687325"/>
            <a:ext cx="142240" cy="1943101"/>
            <a:chOff x="3442008" y="1166811"/>
            <a:chExt cx="106680" cy="1457326"/>
          </a:xfrm>
          <a:solidFill>
            <a:schemeClr val="tx1"/>
          </a:solidFill>
        </p:grpSpPr>
        <p:sp>
          <p:nvSpPr>
            <p:cNvPr id="101" name="Line 55" descr="© INSCALE GmbH, 26.05.2010&#10;http://www.presentationload.com/"/>
            <p:cNvSpPr>
              <a:spLocks noChangeShapeType="1"/>
            </p:cNvSpPr>
            <p:nvPr/>
          </p:nvSpPr>
          <p:spPr bwMode="gray">
            <a:xfrm flipV="1">
              <a:off x="3495348" y="1166811"/>
              <a:ext cx="0" cy="14573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itchFamily="34" charset="0"/>
              </a:endParaRPr>
            </a:p>
          </p:txBody>
        </p:sp>
        <p:sp>
          <p:nvSpPr>
            <p:cNvPr id="103" name="Gleichschenkliges Dreieck 102"/>
            <p:cNvSpPr/>
            <p:nvPr/>
          </p:nvSpPr>
          <p:spPr bwMode="auto">
            <a:xfrm>
              <a:off x="3442008" y="2555162"/>
              <a:ext cx="106680" cy="68975"/>
            </a:xfrm>
            <a:prstGeom prst="triangl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5" name="Text Box 56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6595913" y="1699443"/>
            <a:ext cx="1624149" cy="6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20000" tIns="0" rIns="96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1200" cap="none" spc="0" normalizeH="0" baseline="0" noProof="1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July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Placeholder. Insert your own text here.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524793" y="1699439"/>
            <a:ext cx="142240" cy="1943101"/>
            <a:chOff x="4852322" y="1166811"/>
            <a:chExt cx="106680" cy="1457326"/>
          </a:xfrm>
          <a:solidFill>
            <a:schemeClr val="tx1"/>
          </a:solidFill>
        </p:grpSpPr>
        <p:sp>
          <p:nvSpPr>
            <p:cNvPr id="104" name="Line 55" descr="© INSCALE GmbH, 26.05.2010&#10;http://www.presentationload.com/"/>
            <p:cNvSpPr>
              <a:spLocks noChangeShapeType="1"/>
            </p:cNvSpPr>
            <p:nvPr/>
          </p:nvSpPr>
          <p:spPr bwMode="gray">
            <a:xfrm flipV="1">
              <a:off x="4905662" y="1166811"/>
              <a:ext cx="0" cy="14573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itchFamily="34" charset="0"/>
              </a:endParaRPr>
            </a:p>
          </p:txBody>
        </p:sp>
        <p:sp>
          <p:nvSpPr>
            <p:cNvPr id="106" name="Gleichschenkliges Dreieck 105"/>
            <p:cNvSpPr/>
            <p:nvPr/>
          </p:nvSpPr>
          <p:spPr bwMode="auto">
            <a:xfrm>
              <a:off x="4852322" y="2555162"/>
              <a:ext cx="106680" cy="68975"/>
            </a:xfrm>
            <a:prstGeom prst="triangl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8" name="Text Box 56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8479497" y="1689413"/>
            <a:ext cx="1624149" cy="6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20000" tIns="0" rIns="96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1200" cap="none" spc="0" normalizeH="0" baseline="0" noProof="1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September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Placeholder. Insert your own text here.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405214" y="1687325"/>
            <a:ext cx="142240" cy="1943101"/>
            <a:chOff x="6262636" y="1166809"/>
            <a:chExt cx="106680" cy="1457326"/>
          </a:xfrm>
          <a:solidFill>
            <a:schemeClr val="tx1"/>
          </a:solidFill>
        </p:grpSpPr>
        <p:sp>
          <p:nvSpPr>
            <p:cNvPr id="107" name="Line 55" descr="© INSCALE GmbH, 26.05.2010&#10;http://www.presentationload.com/"/>
            <p:cNvSpPr>
              <a:spLocks noChangeShapeType="1"/>
            </p:cNvSpPr>
            <p:nvPr/>
          </p:nvSpPr>
          <p:spPr bwMode="gray">
            <a:xfrm flipV="1">
              <a:off x="6315976" y="1166809"/>
              <a:ext cx="0" cy="14573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itchFamily="34" charset="0"/>
              </a:endParaRPr>
            </a:p>
          </p:txBody>
        </p:sp>
        <p:sp>
          <p:nvSpPr>
            <p:cNvPr id="109" name="Gleichschenkliges Dreieck 108"/>
            <p:cNvSpPr/>
            <p:nvPr/>
          </p:nvSpPr>
          <p:spPr bwMode="auto">
            <a:xfrm>
              <a:off x="6262636" y="2555160"/>
              <a:ext cx="106680" cy="68975"/>
            </a:xfrm>
            <a:prstGeom prst="triangl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1" name="Text Box 56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10334240" y="1718429"/>
            <a:ext cx="1624149" cy="6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20000" tIns="0" rIns="96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1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November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Placeholder. Insert your own text here.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263119" y="1689413"/>
            <a:ext cx="142240" cy="1943101"/>
            <a:chOff x="7672952" y="1166811"/>
            <a:chExt cx="106680" cy="1457326"/>
          </a:xfrm>
          <a:solidFill>
            <a:schemeClr val="tx1"/>
          </a:solidFill>
        </p:grpSpPr>
        <p:sp>
          <p:nvSpPr>
            <p:cNvPr id="110" name="Line 55" descr="© INSCALE GmbH, 26.05.2010&#10;http://www.presentationload.com/"/>
            <p:cNvSpPr>
              <a:spLocks noChangeShapeType="1"/>
            </p:cNvSpPr>
            <p:nvPr/>
          </p:nvSpPr>
          <p:spPr bwMode="gray">
            <a:xfrm flipV="1">
              <a:off x="7726292" y="1166811"/>
              <a:ext cx="0" cy="14573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itchFamily="34" charset="0"/>
              </a:endParaRPr>
            </a:p>
          </p:txBody>
        </p:sp>
        <p:sp>
          <p:nvSpPr>
            <p:cNvPr id="112" name="Gleichschenkliges Dreieck 111"/>
            <p:cNvSpPr/>
            <p:nvPr/>
          </p:nvSpPr>
          <p:spPr bwMode="auto">
            <a:xfrm>
              <a:off x="7672952" y="2555162"/>
              <a:ext cx="106680" cy="68975"/>
            </a:xfrm>
            <a:prstGeom prst="triangl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795477" y="4002902"/>
            <a:ext cx="142240" cy="1943101"/>
            <a:chOff x="1366202" y="2894408"/>
            <a:chExt cx="106680" cy="1457326"/>
          </a:xfrm>
          <a:solidFill>
            <a:schemeClr val="tx1"/>
          </a:solidFill>
        </p:grpSpPr>
        <p:sp>
          <p:nvSpPr>
            <p:cNvPr id="73" name="Line 55" descr="© INSCALE GmbH, 26.05.2010&#10;http://www.presentationload.com/"/>
            <p:cNvSpPr>
              <a:spLocks noChangeShapeType="1"/>
            </p:cNvSpPr>
            <p:nvPr/>
          </p:nvSpPr>
          <p:spPr bwMode="gray">
            <a:xfrm flipV="1">
              <a:off x="1419542" y="2894408"/>
              <a:ext cx="0" cy="14573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itchFamily="34" charset="0"/>
              </a:endParaRPr>
            </a:p>
          </p:txBody>
        </p:sp>
        <p:sp>
          <p:nvSpPr>
            <p:cNvPr id="77" name="Gleichschenkliges Dreieck 76"/>
            <p:cNvSpPr/>
            <p:nvPr/>
          </p:nvSpPr>
          <p:spPr bwMode="auto">
            <a:xfrm flipH="1" flipV="1">
              <a:off x="1366202" y="2894409"/>
              <a:ext cx="106680" cy="68975"/>
            </a:xfrm>
            <a:prstGeom prst="triangl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3" name="Text Box 56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231241" y="5315306"/>
            <a:ext cx="1635356" cy="6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20000" tIns="0" rIns="96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1200" cap="none" spc="0" normalizeH="0" baseline="0" noProof="1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February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Placeholder. Insert your own text here.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80779" y="4002902"/>
            <a:ext cx="142240" cy="1943101"/>
            <a:chOff x="2780179" y="2894408"/>
            <a:chExt cx="106680" cy="1457326"/>
          </a:xfrm>
          <a:solidFill>
            <a:schemeClr val="tx1"/>
          </a:solidFill>
        </p:grpSpPr>
        <p:sp>
          <p:nvSpPr>
            <p:cNvPr id="114" name="Line 55" descr="© INSCALE GmbH, 26.05.2010&#10;http://www.presentationload.com/"/>
            <p:cNvSpPr>
              <a:spLocks noChangeShapeType="1"/>
            </p:cNvSpPr>
            <p:nvPr/>
          </p:nvSpPr>
          <p:spPr bwMode="gray">
            <a:xfrm flipV="1">
              <a:off x="2833519" y="2894408"/>
              <a:ext cx="0" cy="14573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itchFamily="34" charset="0"/>
              </a:endParaRPr>
            </a:p>
          </p:txBody>
        </p:sp>
        <p:sp>
          <p:nvSpPr>
            <p:cNvPr id="115" name="Gleichschenkliges Dreieck 114"/>
            <p:cNvSpPr/>
            <p:nvPr/>
          </p:nvSpPr>
          <p:spPr bwMode="auto">
            <a:xfrm flipH="1" flipV="1">
              <a:off x="2780179" y="2894409"/>
              <a:ext cx="106680" cy="68975"/>
            </a:xfrm>
            <a:prstGeom prst="triangl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 Box 56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2116544" y="5315306"/>
            <a:ext cx="1635356" cy="6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20000" tIns="0" rIns="96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1200" cap="none" spc="0" normalizeH="0" baseline="0" noProof="1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April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Placeholder. Insert your own text here.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66082" y="4002902"/>
            <a:ext cx="142240" cy="1943101"/>
            <a:chOff x="4194156" y="2894408"/>
            <a:chExt cx="106680" cy="1457326"/>
          </a:xfrm>
          <a:solidFill>
            <a:schemeClr val="tx1"/>
          </a:solidFill>
        </p:grpSpPr>
        <p:sp>
          <p:nvSpPr>
            <p:cNvPr id="117" name="Line 55" descr="© INSCALE GmbH, 26.05.2010&#10;http://www.presentationload.com/"/>
            <p:cNvSpPr>
              <a:spLocks noChangeShapeType="1"/>
            </p:cNvSpPr>
            <p:nvPr/>
          </p:nvSpPr>
          <p:spPr bwMode="gray">
            <a:xfrm flipV="1">
              <a:off x="4247496" y="2894408"/>
              <a:ext cx="0" cy="14573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itchFamily="34" charset="0"/>
              </a:endParaRPr>
            </a:p>
          </p:txBody>
        </p:sp>
        <p:sp>
          <p:nvSpPr>
            <p:cNvPr id="118" name="Gleichschenkliges Dreieck 117"/>
            <p:cNvSpPr/>
            <p:nvPr/>
          </p:nvSpPr>
          <p:spPr bwMode="auto">
            <a:xfrm flipH="1" flipV="1">
              <a:off x="4194156" y="2894409"/>
              <a:ext cx="106680" cy="68975"/>
            </a:xfrm>
            <a:prstGeom prst="triangl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9" name="Text Box 56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4001847" y="5315306"/>
            <a:ext cx="1635356" cy="6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20000" tIns="0" rIns="96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1200" cap="none" spc="0" normalizeH="0" baseline="0" noProof="1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June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Placeholder. Insert your own text here.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451385" y="4002902"/>
            <a:ext cx="142240" cy="1943101"/>
            <a:chOff x="5608133" y="2894408"/>
            <a:chExt cx="106680" cy="1457326"/>
          </a:xfrm>
          <a:solidFill>
            <a:schemeClr val="tx1"/>
          </a:solidFill>
        </p:grpSpPr>
        <p:sp>
          <p:nvSpPr>
            <p:cNvPr id="120" name="Line 55" descr="© INSCALE GmbH, 26.05.2010&#10;http://www.presentationload.com/"/>
            <p:cNvSpPr>
              <a:spLocks noChangeShapeType="1"/>
            </p:cNvSpPr>
            <p:nvPr/>
          </p:nvSpPr>
          <p:spPr bwMode="gray">
            <a:xfrm flipV="1">
              <a:off x="5661473" y="2894408"/>
              <a:ext cx="0" cy="14573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itchFamily="34" charset="0"/>
              </a:endParaRPr>
            </a:p>
          </p:txBody>
        </p:sp>
        <p:sp>
          <p:nvSpPr>
            <p:cNvPr id="121" name="Gleichschenkliges Dreieck 120"/>
            <p:cNvSpPr/>
            <p:nvPr/>
          </p:nvSpPr>
          <p:spPr bwMode="auto">
            <a:xfrm flipH="1" flipV="1">
              <a:off x="5608133" y="2894409"/>
              <a:ext cx="106680" cy="68975"/>
            </a:xfrm>
            <a:prstGeom prst="triangl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2" name="Text Box 56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5887149" y="5315306"/>
            <a:ext cx="1635356" cy="6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20000" tIns="0" rIns="96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1200" cap="none" spc="0" normalizeH="0" baseline="0" noProof="1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August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Placeholder. Insert your own text here.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336687" y="4002902"/>
            <a:ext cx="142240" cy="1943101"/>
            <a:chOff x="7022110" y="2894408"/>
            <a:chExt cx="106680" cy="1457326"/>
          </a:xfrm>
          <a:solidFill>
            <a:schemeClr val="tx1"/>
          </a:solidFill>
        </p:grpSpPr>
        <p:sp>
          <p:nvSpPr>
            <p:cNvPr id="123" name="Line 55" descr="© INSCALE GmbH, 26.05.2010&#10;http://www.presentationload.com/"/>
            <p:cNvSpPr>
              <a:spLocks noChangeShapeType="1"/>
            </p:cNvSpPr>
            <p:nvPr/>
          </p:nvSpPr>
          <p:spPr bwMode="gray">
            <a:xfrm flipV="1">
              <a:off x="7075450" y="2894408"/>
              <a:ext cx="0" cy="14573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itchFamily="34" charset="0"/>
              </a:endParaRPr>
            </a:p>
          </p:txBody>
        </p:sp>
        <p:sp>
          <p:nvSpPr>
            <p:cNvPr id="124" name="Gleichschenkliges Dreieck 123"/>
            <p:cNvSpPr/>
            <p:nvPr/>
          </p:nvSpPr>
          <p:spPr bwMode="auto">
            <a:xfrm flipH="1" flipV="1">
              <a:off x="7022110" y="2894409"/>
              <a:ext cx="106680" cy="68975"/>
            </a:xfrm>
            <a:prstGeom prst="triangl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5" name="Text Box 56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7772452" y="5315306"/>
            <a:ext cx="1635356" cy="6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20000" tIns="0" rIns="96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1200" cap="none" spc="0" normalizeH="0" baseline="0" noProof="1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October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Placeholder. Insert your own text here.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221993" y="4002901"/>
            <a:ext cx="142240" cy="1943101"/>
            <a:chOff x="8436089" y="2894407"/>
            <a:chExt cx="106680" cy="1457326"/>
          </a:xfrm>
          <a:solidFill>
            <a:schemeClr val="tx1"/>
          </a:solidFill>
        </p:grpSpPr>
        <p:sp>
          <p:nvSpPr>
            <p:cNvPr id="126" name="Line 55" descr="© INSCALE GmbH, 26.05.2010&#10;http://www.presentationload.com/"/>
            <p:cNvSpPr>
              <a:spLocks noChangeShapeType="1"/>
            </p:cNvSpPr>
            <p:nvPr/>
          </p:nvSpPr>
          <p:spPr bwMode="gray">
            <a:xfrm flipV="1">
              <a:off x="8489429" y="2894407"/>
              <a:ext cx="0" cy="14573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itchFamily="34" charset="0"/>
              </a:endParaRPr>
            </a:p>
          </p:txBody>
        </p:sp>
        <p:sp>
          <p:nvSpPr>
            <p:cNvPr id="127" name="Gleichschenkliges Dreieck 126"/>
            <p:cNvSpPr/>
            <p:nvPr/>
          </p:nvSpPr>
          <p:spPr bwMode="auto">
            <a:xfrm flipH="1" flipV="1">
              <a:off x="8436089" y="2894408"/>
              <a:ext cx="106680" cy="68975"/>
            </a:xfrm>
            <a:prstGeom prst="triangl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8" name="Text Box 56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9657757" y="5315305"/>
            <a:ext cx="1635356" cy="6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20000" tIns="0" rIns="96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1200" cap="none" spc="0" normalizeH="0" baseline="0" noProof="1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December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Placeholder. Insert your own text here.</a:t>
            </a:r>
          </a:p>
        </p:txBody>
      </p:sp>
      <p:sp>
        <p:nvSpPr>
          <p:cNvPr id="53" name="Rechteck 52"/>
          <p:cNvSpPr/>
          <p:nvPr/>
        </p:nvSpPr>
        <p:spPr bwMode="auto">
          <a:xfrm>
            <a:off x="405675" y="3642538"/>
            <a:ext cx="944033" cy="360363"/>
          </a:xfrm>
          <a:prstGeom prst="roundRect">
            <a:avLst>
              <a:gd name="adj" fmla="val 50000"/>
            </a:avLst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lIns="96000" tIns="0" rIns="0" bIns="0" anchor="ctr" anchorCtr="0"/>
          <a:lstStyle/>
          <a:p>
            <a:pPr marL="88910" marR="0" lvl="0" indent="-8891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prstClr val="white">
                  <a:lumMod val="50000"/>
                </a:prstClr>
              </a:buClr>
              <a:buSzPct val="80000"/>
              <a:buFontTx/>
              <a:buNone/>
              <a:tabLst>
                <a:tab pos="361990" algn="r"/>
                <a:tab pos="1076441" algn="r"/>
                <a:tab pos="1790894" algn="r"/>
                <a:tab pos="2514872" algn="r"/>
                <a:tab pos="3229325" algn="r"/>
                <a:tab pos="3943777" algn="r"/>
                <a:tab pos="4667755" algn="r"/>
                <a:tab pos="5382208" algn="r"/>
                <a:tab pos="6096661" algn="r"/>
                <a:tab pos="6820639" algn="r"/>
                <a:tab pos="7535092" algn="r"/>
              </a:tabLst>
              <a:defRPr/>
            </a:pPr>
            <a:r>
              <a:rPr kumimoji="0" lang="de-DE" sz="1467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Jan</a:t>
            </a:r>
          </a:p>
        </p:txBody>
      </p:sp>
      <p:sp>
        <p:nvSpPr>
          <p:cNvPr id="52" name="Rechteck 51"/>
          <p:cNvSpPr/>
          <p:nvPr/>
        </p:nvSpPr>
        <p:spPr bwMode="auto">
          <a:xfrm>
            <a:off x="1349708" y="3642538"/>
            <a:ext cx="944033" cy="360363"/>
          </a:xfrm>
          <a:prstGeom prst="roundRect">
            <a:avLst>
              <a:gd name="adj" fmla="val 50000"/>
            </a:avLst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lIns="96000" tIns="0" rIns="0" bIns="0" anchor="ctr" anchorCtr="0"/>
          <a:lstStyle/>
          <a:p>
            <a:pPr marL="88910" marR="0" lvl="0" indent="-8891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prstClr val="white">
                  <a:lumMod val="50000"/>
                </a:prstClr>
              </a:buClr>
              <a:buSzPct val="80000"/>
              <a:buFontTx/>
              <a:buNone/>
              <a:tabLst>
                <a:tab pos="361990" algn="r"/>
                <a:tab pos="1076441" algn="r"/>
                <a:tab pos="1790894" algn="r"/>
                <a:tab pos="2514872" algn="r"/>
                <a:tab pos="3229325" algn="r"/>
                <a:tab pos="3943777" algn="r"/>
                <a:tab pos="4667755" algn="r"/>
                <a:tab pos="5382208" algn="r"/>
                <a:tab pos="6096661" algn="r"/>
                <a:tab pos="6820639" algn="r"/>
                <a:tab pos="7535092" algn="r"/>
              </a:tabLst>
              <a:defRPr/>
            </a:pPr>
            <a:r>
              <a:rPr kumimoji="0" lang="de-DE" sz="1467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Feb</a:t>
            </a:r>
          </a:p>
        </p:txBody>
      </p:sp>
      <p:sp>
        <p:nvSpPr>
          <p:cNvPr id="56" name="Rechteck 55"/>
          <p:cNvSpPr/>
          <p:nvPr/>
        </p:nvSpPr>
        <p:spPr bwMode="auto">
          <a:xfrm>
            <a:off x="2293742" y="3642538"/>
            <a:ext cx="944033" cy="360363"/>
          </a:xfrm>
          <a:prstGeom prst="round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lIns="96000" tIns="0" rIns="0" bIns="0" anchor="ctr" anchorCtr="0"/>
          <a:lstStyle/>
          <a:p>
            <a:pPr marL="88910" marR="0" lvl="0" indent="-8891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prstClr val="white">
                  <a:lumMod val="50000"/>
                </a:prstClr>
              </a:buClr>
              <a:buSzPct val="80000"/>
              <a:buFontTx/>
              <a:buNone/>
              <a:tabLst>
                <a:tab pos="361990" algn="r"/>
                <a:tab pos="1076441" algn="r"/>
                <a:tab pos="1790894" algn="r"/>
                <a:tab pos="2514872" algn="r"/>
                <a:tab pos="3229325" algn="r"/>
                <a:tab pos="3943777" algn="r"/>
                <a:tab pos="4667755" algn="r"/>
                <a:tab pos="5382208" algn="r"/>
                <a:tab pos="6096661" algn="r"/>
                <a:tab pos="6820639" algn="r"/>
                <a:tab pos="7535092" algn="r"/>
              </a:tabLst>
              <a:defRPr/>
            </a:pPr>
            <a:r>
              <a:rPr kumimoji="0" lang="de-DE" sz="1467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Mar</a:t>
            </a:r>
          </a:p>
        </p:txBody>
      </p:sp>
      <p:sp>
        <p:nvSpPr>
          <p:cNvPr id="51" name="Rechteck 50"/>
          <p:cNvSpPr/>
          <p:nvPr/>
        </p:nvSpPr>
        <p:spPr bwMode="auto">
          <a:xfrm>
            <a:off x="3237775" y="3642538"/>
            <a:ext cx="944033" cy="360363"/>
          </a:xfrm>
          <a:prstGeom prst="round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lIns="96000" tIns="0" rIns="0" bIns="0" anchor="ctr" anchorCtr="0"/>
          <a:lstStyle/>
          <a:p>
            <a:pPr marL="88910" marR="0" lvl="0" indent="-8891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prstClr val="white">
                  <a:lumMod val="50000"/>
                </a:prstClr>
              </a:buClr>
              <a:buSzPct val="80000"/>
              <a:buFontTx/>
              <a:buNone/>
              <a:tabLst>
                <a:tab pos="361990" algn="r"/>
                <a:tab pos="1076441" algn="r"/>
                <a:tab pos="1790894" algn="r"/>
                <a:tab pos="2514872" algn="r"/>
                <a:tab pos="3229325" algn="r"/>
                <a:tab pos="3943777" algn="r"/>
                <a:tab pos="4667755" algn="r"/>
                <a:tab pos="5382208" algn="r"/>
                <a:tab pos="6096661" algn="r"/>
                <a:tab pos="6820639" algn="r"/>
                <a:tab pos="7535092" algn="r"/>
              </a:tabLst>
              <a:defRPr/>
            </a:pPr>
            <a:r>
              <a:rPr kumimoji="0" lang="de-DE" sz="1467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Apr</a:t>
            </a:r>
          </a:p>
        </p:txBody>
      </p:sp>
      <p:sp>
        <p:nvSpPr>
          <p:cNvPr id="54" name="Rechteck 53"/>
          <p:cNvSpPr/>
          <p:nvPr/>
        </p:nvSpPr>
        <p:spPr bwMode="auto">
          <a:xfrm>
            <a:off x="4181808" y="3642538"/>
            <a:ext cx="944033" cy="360363"/>
          </a:xfrm>
          <a:prstGeom prst="round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lIns="96000" tIns="0" rIns="0" bIns="0" anchor="ctr" anchorCtr="0"/>
          <a:lstStyle/>
          <a:p>
            <a:pPr marL="88910" marR="0" lvl="0" indent="-8891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prstClr val="white">
                  <a:lumMod val="50000"/>
                </a:prstClr>
              </a:buClr>
              <a:buSzPct val="80000"/>
              <a:buFontTx/>
              <a:buNone/>
              <a:tabLst>
                <a:tab pos="361990" algn="r"/>
                <a:tab pos="1076441" algn="r"/>
                <a:tab pos="1790894" algn="r"/>
                <a:tab pos="2514872" algn="r"/>
                <a:tab pos="3229325" algn="r"/>
                <a:tab pos="3943777" algn="r"/>
                <a:tab pos="4667755" algn="r"/>
                <a:tab pos="5382208" algn="r"/>
                <a:tab pos="6096661" algn="r"/>
                <a:tab pos="6820639" algn="r"/>
                <a:tab pos="7535092" algn="r"/>
              </a:tabLst>
              <a:defRPr/>
            </a:pPr>
            <a:r>
              <a:rPr kumimoji="0" lang="de-DE" sz="1467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May</a:t>
            </a:r>
          </a:p>
        </p:txBody>
      </p:sp>
      <p:sp>
        <p:nvSpPr>
          <p:cNvPr id="49" name="Rechteck 48"/>
          <p:cNvSpPr/>
          <p:nvPr/>
        </p:nvSpPr>
        <p:spPr bwMode="auto">
          <a:xfrm>
            <a:off x="5125842" y="3642538"/>
            <a:ext cx="944033" cy="360363"/>
          </a:xfrm>
          <a:prstGeom prst="round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lIns="96000" tIns="0" rIns="0" bIns="0" anchor="ctr" anchorCtr="0"/>
          <a:lstStyle/>
          <a:p>
            <a:pPr marL="88910" marR="0" lvl="0" indent="-8891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prstClr val="white">
                  <a:lumMod val="50000"/>
                </a:prstClr>
              </a:buClr>
              <a:buSzPct val="80000"/>
              <a:buFontTx/>
              <a:buNone/>
              <a:tabLst>
                <a:tab pos="361990" algn="r"/>
                <a:tab pos="1076441" algn="r"/>
                <a:tab pos="1790894" algn="r"/>
                <a:tab pos="2514872" algn="r"/>
                <a:tab pos="3229325" algn="r"/>
                <a:tab pos="3943777" algn="r"/>
                <a:tab pos="4667755" algn="r"/>
                <a:tab pos="5382208" algn="r"/>
                <a:tab pos="6096661" algn="r"/>
                <a:tab pos="6820639" algn="r"/>
                <a:tab pos="7535092" algn="r"/>
              </a:tabLst>
              <a:defRPr/>
            </a:pPr>
            <a:r>
              <a:rPr kumimoji="0" lang="de-DE" sz="1467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Jun</a:t>
            </a:r>
          </a:p>
        </p:txBody>
      </p:sp>
      <p:sp>
        <p:nvSpPr>
          <p:cNvPr id="50" name="Rechteck 49"/>
          <p:cNvSpPr/>
          <p:nvPr/>
        </p:nvSpPr>
        <p:spPr bwMode="auto">
          <a:xfrm>
            <a:off x="6069875" y="3642538"/>
            <a:ext cx="944033" cy="360363"/>
          </a:xfrm>
          <a:prstGeom prst="round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lIns="96000" tIns="0" rIns="0" bIns="0" anchor="ctr" anchorCtr="0"/>
          <a:lstStyle/>
          <a:p>
            <a:pPr marL="88910" marR="0" lvl="0" indent="-8891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prstClr val="white">
                  <a:lumMod val="50000"/>
                </a:prstClr>
              </a:buClr>
              <a:buSzPct val="80000"/>
              <a:buFontTx/>
              <a:buNone/>
              <a:tabLst>
                <a:tab pos="361990" algn="r"/>
                <a:tab pos="1076441" algn="r"/>
                <a:tab pos="1790894" algn="r"/>
                <a:tab pos="2514872" algn="r"/>
                <a:tab pos="3229325" algn="r"/>
                <a:tab pos="3943777" algn="r"/>
                <a:tab pos="4667755" algn="r"/>
                <a:tab pos="5382208" algn="r"/>
                <a:tab pos="6096661" algn="r"/>
                <a:tab pos="6820639" algn="r"/>
                <a:tab pos="7535092" algn="r"/>
              </a:tabLst>
              <a:defRPr/>
            </a:pPr>
            <a:r>
              <a:rPr kumimoji="0" lang="de-DE" sz="1467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Jul</a:t>
            </a:r>
          </a:p>
        </p:txBody>
      </p:sp>
      <p:sp>
        <p:nvSpPr>
          <p:cNvPr id="44" name="Rechteck 43"/>
          <p:cNvSpPr/>
          <p:nvPr/>
        </p:nvSpPr>
        <p:spPr bwMode="auto">
          <a:xfrm>
            <a:off x="7013908" y="3642538"/>
            <a:ext cx="944033" cy="360363"/>
          </a:xfrm>
          <a:prstGeom prst="round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lIns="96000" tIns="0" rIns="0" bIns="0" anchor="ctr" anchorCtr="0"/>
          <a:lstStyle/>
          <a:p>
            <a:pPr marL="88910" marR="0" lvl="0" indent="-8891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prstClr val="white">
                  <a:lumMod val="50000"/>
                </a:prstClr>
              </a:buClr>
              <a:buSzPct val="80000"/>
              <a:buFontTx/>
              <a:buNone/>
              <a:tabLst>
                <a:tab pos="361990" algn="r"/>
                <a:tab pos="1076441" algn="r"/>
                <a:tab pos="1790894" algn="r"/>
                <a:tab pos="2514872" algn="r"/>
                <a:tab pos="3229325" algn="r"/>
                <a:tab pos="3943777" algn="r"/>
                <a:tab pos="4667755" algn="r"/>
                <a:tab pos="5382208" algn="r"/>
                <a:tab pos="6096661" algn="r"/>
                <a:tab pos="6820639" algn="r"/>
                <a:tab pos="7535092" algn="r"/>
              </a:tabLst>
              <a:defRPr/>
            </a:pPr>
            <a:r>
              <a:rPr kumimoji="0" lang="de-DE" sz="1467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Aug</a:t>
            </a:r>
          </a:p>
        </p:txBody>
      </p:sp>
      <p:sp>
        <p:nvSpPr>
          <p:cNvPr id="45" name="Rechteck 44"/>
          <p:cNvSpPr/>
          <p:nvPr/>
        </p:nvSpPr>
        <p:spPr bwMode="auto">
          <a:xfrm>
            <a:off x="7957942" y="3642538"/>
            <a:ext cx="944033" cy="360363"/>
          </a:xfrm>
          <a:prstGeom prst="round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lIns="96000" tIns="0" rIns="0" bIns="0" anchor="ctr" anchorCtr="0"/>
          <a:lstStyle/>
          <a:p>
            <a:pPr marL="88910" marR="0" lvl="0" indent="-8891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prstClr val="white">
                  <a:lumMod val="50000"/>
                </a:prstClr>
              </a:buClr>
              <a:buSzPct val="80000"/>
              <a:buFontTx/>
              <a:buNone/>
              <a:tabLst>
                <a:tab pos="361990" algn="r"/>
                <a:tab pos="1076441" algn="r"/>
                <a:tab pos="1790894" algn="r"/>
                <a:tab pos="2514872" algn="r"/>
                <a:tab pos="3229325" algn="r"/>
                <a:tab pos="3943777" algn="r"/>
                <a:tab pos="4667755" algn="r"/>
                <a:tab pos="5382208" algn="r"/>
                <a:tab pos="6096661" algn="r"/>
                <a:tab pos="6820639" algn="r"/>
                <a:tab pos="7535092" algn="r"/>
              </a:tabLst>
              <a:defRPr/>
            </a:pPr>
            <a:r>
              <a:rPr kumimoji="0" lang="de-DE" sz="1467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Sep</a:t>
            </a:r>
          </a:p>
        </p:txBody>
      </p:sp>
      <p:sp>
        <p:nvSpPr>
          <p:cNvPr id="46" name="Rechteck 45"/>
          <p:cNvSpPr/>
          <p:nvPr/>
        </p:nvSpPr>
        <p:spPr bwMode="auto">
          <a:xfrm>
            <a:off x="8901975" y="3642538"/>
            <a:ext cx="944033" cy="360363"/>
          </a:xfrm>
          <a:prstGeom prst="round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lIns="96000" tIns="0" rIns="0" bIns="0" anchor="ctr" anchorCtr="0"/>
          <a:lstStyle/>
          <a:p>
            <a:pPr marL="88910" marR="0" lvl="0" indent="-8891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prstClr val="white">
                  <a:lumMod val="50000"/>
                </a:prstClr>
              </a:buClr>
              <a:buSzPct val="80000"/>
              <a:buFontTx/>
              <a:buNone/>
              <a:tabLst>
                <a:tab pos="361990" algn="r"/>
                <a:tab pos="1076441" algn="r"/>
                <a:tab pos="1790894" algn="r"/>
                <a:tab pos="2514872" algn="r"/>
                <a:tab pos="3229325" algn="r"/>
                <a:tab pos="3943777" algn="r"/>
                <a:tab pos="4667755" algn="r"/>
                <a:tab pos="5382208" algn="r"/>
                <a:tab pos="6096661" algn="r"/>
                <a:tab pos="6820639" algn="r"/>
                <a:tab pos="7535092" algn="r"/>
              </a:tabLst>
              <a:defRPr/>
            </a:pPr>
            <a:r>
              <a:rPr kumimoji="0" lang="de-DE" sz="1467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Oct</a:t>
            </a:r>
          </a:p>
        </p:txBody>
      </p:sp>
      <p:sp>
        <p:nvSpPr>
          <p:cNvPr id="47" name="Rechteck 46"/>
          <p:cNvSpPr/>
          <p:nvPr/>
        </p:nvSpPr>
        <p:spPr bwMode="auto">
          <a:xfrm>
            <a:off x="9846008" y="3642538"/>
            <a:ext cx="944033" cy="360363"/>
          </a:xfrm>
          <a:prstGeom prst="round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lIns="96000" tIns="0" rIns="0" bIns="0" anchor="ctr" anchorCtr="0"/>
          <a:lstStyle/>
          <a:p>
            <a:pPr marL="88910" marR="0" lvl="0" indent="-8891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prstClr val="white">
                  <a:lumMod val="50000"/>
                </a:prstClr>
              </a:buClr>
              <a:buSzPct val="80000"/>
              <a:buFontTx/>
              <a:buNone/>
              <a:tabLst>
                <a:tab pos="361990" algn="r"/>
                <a:tab pos="1076441" algn="r"/>
                <a:tab pos="1790894" algn="r"/>
                <a:tab pos="2514872" algn="r"/>
                <a:tab pos="3229325" algn="r"/>
                <a:tab pos="3943777" algn="r"/>
                <a:tab pos="4667755" algn="r"/>
                <a:tab pos="5382208" algn="r"/>
                <a:tab pos="6096661" algn="r"/>
                <a:tab pos="6820639" algn="r"/>
                <a:tab pos="7535092" algn="r"/>
              </a:tabLst>
              <a:defRPr/>
            </a:pPr>
            <a:r>
              <a:rPr kumimoji="0" lang="de-DE" sz="1467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Nov</a:t>
            </a:r>
          </a:p>
        </p:txBody>
      </p:sp>
      <p:sp>
        <p:nvSpPr>
          <p:cNvPr id="48" name="Rechteck 47"/>
          <p:cNvSpPr/>
          <p:nvPr/>
        </p:nvSpPr>
        <p:spPr bwMode="auto">
          <a:xfrm>
            <a:off x="10790042" y="3642538"/>
            <a:ext cx="944033" cy="360363"/>
          </a:xfrm>
          <a:prstGeom prst="round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lIns="96000" tIns="0" rIns="0" bIns="0" anchor="ctr" anchorCtr="0"/>
          <a:lstStyle/>
          <a:p>
            <a:pPr marL="88910" marR="0" lvl="0" indent="-8891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prstClr val="white">
                  <a:lumMod val="50000"/>
                </a:prstClr>
              </a:buClr>
              <a:buSzPct val="80000"/>
              <a:buFontTx/>
              <a:buNone/>
              <a:tabLst>
                <a:tab pos="361990" algn="r"/>
                <a:tab pos="1076441" algn="r"/>
                <a:tab pos="1790894" algn="r"/>
                <a:tab pos="2514872" algn="r"/>
                <a:tab pos="3229325" algn="r"/>
                <a:tab pos="3943777" algn="r"/>
                <a:tab pos="4667755" algn="r"/>
                <a:tab pos="5382208" algn="r"/>
                <a:tab pos="6096661" algn="r"/>
                <a:tab pos="6820639" algn="r"/>
                <a:tab pos="7535092" algn="r"/>
              </a:tabLst>
              <a:defRPr/>
            </a:pPr>
            <a:r>
              <a:rPr kumimoji="0" lang="de-DE" sz="1467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Dec</a:t>
            </a:r>
          </a:p>
        </p:txBody>
      </p:sp>
      <p:sp>
        <p:nvSpPr>
          <p:cNvPr id="67" name="CuadroTexto 238">
            <a:extLst>
              <a:ext uri="{FF2B5EF4-FFF2-40B4-BE49-F238E27FC236}">
                <a16:creationId xmlns:a16="http://schemas.microsoft.com/office/drawing/2014/main" id="{2382FE27-2F02-476A-BBAA-607CA855316F}"/>
              </a:ext>
            </a:extLst>
          </p:cNvPr>
          <p:cNvSpPr txBox="1"/>
          <p:nvPr/>
        </p:nvSpPr>
        <p:spPr>
          <a:xfrm>
            <a:off x="622719" y="343215"/>
            <a:ext cx="5726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Monthly </a:t>
            </a:r>
            <a:r>
              <a:rPr kumimoji="0" lang="en-US" sz="4000" b="1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gantt</a:t>
            </a: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 chart</a:t>
            </a:r>
          </a:p>
        </p:txBody>
      </p:sp>
    </p:spTree>
    <p:extLst>
      <p:ext uri="{BB962C8B-B14F-4D97-AF65-F5344CB8AC3E}">
        <p14:creationId xmlns:p14="http://schemas.microsoft.com/office/powerpoint/2010/main" val="386327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57" grpId="0"/>
          <p:bldP spid="99" grpId="0"/>
          <p:bldP spid="102" grpId="0"/>
          <p:bldP spid="105" grpId="0"/>
          <p:bldP spid="108" grpId="0"/>
          <p:bldP spid="111" grpId="0"/>
          <p:bldP spid="113" grpId="0"/>
          <p:bldP spid="116" grpId="0"/>
          <p:bldP spid="119" grpId="0"/>
          <p:bldP spid="122" grpId="0"/>
          <p:bldP spid="125" grpId="0"/>
          <p:bldP spid="128" grpId="0"/>
          <p:bldP spid="53" grpId="0"/>
          <p:bldP spid="52" grpId="0"/>
          <p:bldP spid="56" grpId="0"/>
          <p:bldP spid="51" grpId="0"/>
          <p:bldP spid="54" grpId="0"/>
          <p:bldP spid="49" grpId="0"/>
          <p:bldP spid="50" grpId="0"/>
          <p:bldP spid="44" grpId="0"/>
          <p:bldP spid="45" grpId="0"/>
          <p:bldP spid="46" grpId="0"/>
          <p:bldP spid="47" grpId="0"/>
          <p:bldP spid="48" grpId="0"/>
          <p:bldP spid="6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57" grpId="0"/>
          <p:bldP spid="99" grpId="0"/>
          <p:bldP spid="102" grpId="0"/>
          <p:bldP spid="105" grpId="0"/>
          <p:bldP spid="108" grpId="0"/>
          <p:bldP spid="111" grpId="0"/>
          <p:bldP spid="113" grpId="0"/>
          <p:bldP spid="116" grpId="0"/>
          <p:bldP spid="119" grpId="0"/>
          <p:bldP spid="122" grpId="0"/>
          <p:bldP spid="125" grpId="0"/>
          <p:bldP spid="128" grpId="0"/>
          <p:bldP spid="53" grpId="0"/>
          <p:bldP spid="52" grpId="0"/>
          <p:bldP spid="56" grpId="0"/>
          <p:bldP spid="51" grpId="0"/>
          <p:bldP spid="54" grpId="0"/>
          <p:bldP spid="49" grpId="0"/>
          <p:bldP spid="50" grpId="0"/>
          <p:bldP spid="44" grpId="0"/>
          <p:bldP spid="45" grpId="0"/>
          <p:bldP spid="46" grpId="0"/>
          <p:bldP spid="47" grpId="0"/>
          <p:bldP spid="48" grpId="0"/>
          <p:bldP spid="67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7FCC3694-DCD8-6C4C-B9D0-99F7606DDEB7}"/>
              </a:ext>
            </a:extLst>
          </p:cNvPr>
          <p:cNvSpPr/>
          <p:nvPr/>
        </p:nvSpPr>
        <p:spPr>
          <a:xfrm>
            <a:off x="0" y="2699277"/>
            <a:ext cx="12192000" cy="1698231"/>
          </a:xfrm>
          <a:prstGeom prst="rect">
            <a:avLst/>
          </a:prstGeom>
          <a:pattFill prst="lgGrid">
            <a:fgClr>
              <a:srgbClr val="ECECE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A3A04B-4D65-4D43-A5C2-A78C01E26F18}"/>
              </a:ext>
            </a:extLst>
          </p:cNvPr>
          <p:cNvGrpSpPr/>
          <p:nvPr/>
        </p:nvGrpSpPr>
        <p:grpSpPr>
          <a:xfrm>
            <a:off x="323849" y="3251832"/>
            <a:ext cx="11524161" cy="614783"/>
            <a:chOff x="323850" y="2543946"/>
            <a:chExt cx="8496300" cy="453255"/>
          </a:xfrm>
        </p:grpSpPr>
        <p:sp>
          <p:nvSpPr>
            <p:cNvPr id="67" name="Abgerundetes Rechteck 18">
              <a:extLst>
                <a:ext uri="{FF2B5EF4-FFF2-40B4-BE49-F238E27FC236}">
                  <a16:creationId xmlns:a16="http://schemas.microsoft.com/office/drawing/2014/main" id="{4FB927E4-8451-304F-A615-B75A29BE378C}"/>
                </a:ext>
              </a:extLst>
            </p:cNvPr>
            <p:cNvSpPr/>
            <p:nvPr/>
          </p:nvSpPr>
          <p:spPr bwMode="auto">
            <a:xfrm>
              <a:off x="323850" y="2543946"/>
              <a:ext cx="8496300" cy="4402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54007" tIns="0" rIns="0" bIns="0" anchor="ctr" anchorCtr="0"/>
            <a:lstStyle/>
            <a:p>
              <a:pPr marL="66684" marR="0" lvl="0" indent="-66684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>
                  <a:prstClr val="white">
                    <a:lumMod val="50000"/>
                  </a:prstClr>
                </a:buClr>
                <a:buSzPct val="80000"/>
                <a:buFontTx/>
                <a:buNone/>
                <a:tabLst>
                  <a:tab pos="271499" algn="r"/>
                  <a:tab pos="807351" algn="r"/>
                  <a:tab pos="1343204" algn="r"/>
                  <a:tab pos="1886201" algn="r"/>
                  <a:tab pos="2422054" algn="r"/>
                  <a:tab pos="2957907" algn="r"/>
                  <a:tab pos="3500904" algn="r"/>
                  <a:tab pos="4036757" algn="r"/>
                  <a:tab pos="4572610" algn="r"/>
                  <a:tab pos="5115607" algn="r"/>
                  <a:tab pos="5651460" algn="r"/>
                </a:tabLst>
                <a:defRPr/>
              </a:pPr>
              <a:endParaRPr kumimoji="0" lang="de-DE" sz="15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innerShdw blurRad="63500" dist="635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8" name="Gruppieren 68">
              <a:extLst>
                <a:ext uri="{FF2B5EF4-FFF2-40B4-BE49-F238E27FC236}">
                  <a16:creationId xmlns:a16="http://schemas.microsoft.com/office/drawing/2014/main" id="{A060FBA8-3FEE-2D43-81A0-AF8F45119DEA}"/>
                </a:ext>
              </a:extLst>
            </p:cNvPr>
            <p:cNvGrpSpPr/>
            <p:nvPr/>
          </p:nvGrpSpPr>
          <p:grpSpPr>
            <a:xfrm>
              <a:off x="470071" y="2689760"/>
              <a:ext cx="8203859" cy="148633"/>
              <a:chOff x="468648" y="3566677"/>
              <a:chExt cx="8203859" cy="198177"/>
            </a:xfrm>
          </p:grpSpPr>
          <p:cxnSp>
            <p:nvCxnSpPr>
              <p:cNvPr id="69" name="Gerade Verbindung 8">
                <a:extLst>
                  <a:ext uri="{FF2B5EF4-FFF2-40B4-BE49-F238E27FC236}">
                    <a16:creationId xmlns:a16="http://schemas.microsoft.com/office/drawing/2014/main" id="{7AABF22C-C8CD-CC4B-B7A2-AA81169B4B48}"/>
                  </a:ext>
                </a:extLst>
              </p:cNvPr>
              <p:cNvCxnSpPr/>
              <p:nvPr/>
            </p:nvCxnSpPr>
            <p:spPr bwMode="auto">
              <a:xfrm rot="16200000" flipH="1">
                <a:off x="1192281" y="3665766"/>
                <a:ext cx="198177" cy="0"/>
              </a:xfrm>
              <a:prstGeom prst="line">
                <a:avLst/>
              </a:prstGeom>
              <a:solidFill>
                <a:srgbClr val="DDDDDD"/>
              </a:solidFill>
              <a:ln w="190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Gerade Verbindung 9">
                <a:extLst>
                  <a:ext uri="{FF2B5EF4-FFF2-40B4-BE49-F238E27FC236}">
                    <a16:creationId xmlns:a16="http://schemas.microsoft.com/office/drawing/2014/main" id="{932BFE76-82C3-9740-97F1-A2E72E1B98B6}"/>
                  </a:ext>
                </a:extLst>
              </p:cNvPr>
              <p:cNvCxnSpPr/>
              <p:nvPr/>
            </p:nvCxnSpPr>
            <p:spPr bwMode="auto">
              <a:xfrm rot="16200000" flipH="1">
                <a:off x="2014258" y="3665766"/>
                <a:ext cx="198177" cy="0"/>
              </a:xfrm>
              <a:prstGeom prst="line">
                <a:avLst/>
              </a:prstGeom>
              <a:solidFill>
                <a:srgbClr val="DDDDDD"/>
              </a:solidFill>
              <a:ln w="190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Gerade Verbindung 10">
                <a:extLst>
                  <a:ext uri="{FF2B5EF4-FFF2-40B4-BE49-F238E27FC236}">
                    <a16:creationId xmlns:a16="http://schemas.microsoft.com/office/drawing/2014/main" id="{0DFE4AEC-369D-C64E-9E15-EED6EBBBA46E}"/>
                  </a:ext>
                </a:extLst>
              </p:cNvPr>
              <p:cNvCxnSpPr/>
              <p:nvPr/>
            </p:nvCxnSpPr>
            <p:spPr bwMode="auto">
              <a:xfrm rot="16200000" flipH="1">
                <a:off x="2836235" y="3665766"/>
                <a:ext cx="198177" cy="0"/>
              </a:xfrm>
              <a:prstGeom prst="line">
                <a:avLst/>
              </a:prstGeom>
              <a:solidFill>
                <a:srgbClr val="DDDDDD"/>
              </a:solidFill>
              <a:ln w="190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" name="Gerade Verbindung 11">
                <a:extLst>
                  <a:ext uri="{FF2B5EF4-FFF2-40B4-BE49-F238E27FC236}">
                    <a16:creationId xmlns:a16="http://schemas.microsoft.com/office/drawing/2014/main" id="{D67D2AA3-50EF-3B4C-BF45-EF6537ADBE64}"/>
                  </a:ext>
                </a:extLst>
              </p:cNvPr>
              <p:cNvCxnSpPr/>
              <p:nvPr/>
            </p:nvCxnSpPr>
            <p:spPr bwMode="auto">
              <a:xfrm rot="16200000" flipH="1">
                <a:off x="3658212" y="3665766"/>
                <a:ext cx="198177" cy="0"/>
              </a:xfrm>
              <a:prstGeom prst="line">
                <a:avLst/>
              </a:prstGeom>
              <a:solidFill>
                <a:srgbClr val="DDDDDD"/>
              </a:solidFill>
              <a:ln w="190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Gerade Verbindung 12">
                <a:extLst>
                  <a:ext uri="{FF2B5EF4-FFF2-40B4-BE49-F238E27FC236}">
                    <a16:creationId xmlns:a16="http://schemas.microsoft.com/office/drawing/2014/main" id="{8D5FDD44-FCF3-F346-BCA5-C06146B015A5}"/>
                  </a:ext>
                </a:extLst>
              </p:cNvPr>
              <p:cNvCxnSpPr/>
              <p:nvPr/>
            </p:nvCxnSpPr>
            <p:spPr bwMode="auto">
              <a:xfrm rot="16200000" flipH="1">
                <a:off x="4480190" y="3665766"/>
                <a:ext cx="198177" cy="0"/>
              </a:xfrm>
              <a:prstGeom prst="line">
                <a:avLst/>
              </a:prstGeom>
              <a:solidFill>
                <a:srgbClr val="DDDDDD"/>
              </a:solidFill>
              <a:ln w="190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Gerade Verbindung 13">
                <a:extLst>
                  <a:ext uri="{FF2B5EF4-FFF2-40B4-BE49-F238E27FC236}">
                    <a16:creationId xmlns:a16="http://schemas.microsoft.com/office/drawing/2014/main" id="{FAE216C6-80CC-A849-B504-DDCE70580C75}"/>
                  </a:ext>
                </a:extLst>
              </p:cNvPr>
              <p:cNvCxnSpPr/>
              <p:nvPr/>
            </p:nvCxnSpPr>
            <p:spPr bwMode="auto">
              <a:xfrm rot="16200000" flipH="1">
                <a:off x="5302167" y="3665766"/>
                <a:ext cx="198177" cy="0"/>
              </a:xfrm>
              <a:prstGeom prst="line">
                <a:avLst/>
              </a:prstGeom>
              <a:solidFill>
                <a:srgbClr val="DDDDDD"/>
              </a:solidFill>
              <a:ln w="190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Gerade Verbindung 14">
                <a:extLst>
                  <a:ext uri="{FF2B5EF4-FFF2-40B4-BE49-F238E27FC236}">
                    <a16:creationId xmlns:a16="http://schemas.microsoft.com/office/drawing/2014/main" id="{1E911326-74C9-2D4C-8121-1678BB822F18}"/>
                  </a:ext>
                </a:extLst>
              </p:cNvPr>
              <p:cNvCxnSpPr/>
              <p:nvPr/>
            </p:nvCxnSpPr>
            <p:spPr bwMode="auto">
              <a:xfrm rot="16200000" flipH="1">
                <a:off x="6124144" y="3665766"/>
                <a:ext cx="198177" cy="0"/>
              </a:xfrm>
              <a:prstGeom prst="line">
                <a:avLst/>
              </a:prstGeom>
              <a:solidFill>
                <a:srgbClr val="DDDDDD"/>
              </a:solidFill>
              <a:ln w="190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Gerade Verbindung 15">
                <a:extLst>
                  <a:ext uri="{FF2B5EF4-FFF2-40B4-BE49-F238E27FC236}">
                    <a16:creationId xmlns:a16="http://schemas.microsoft.com/office/drawing/2014/main" id="{FB18501E-A187-1A4F-980B-2B59E58F2461}"/>
                  </a:ext>
                </a:extLst>
              </p:cNvPr>
              <p:cNvCxnSpPr/>
              <p:nvPr/>
            </p:nvCxnSpPr>
            <p:spPr bwMode="auto">
              <a:xfrm rot="16200000" flipH="1">
                <a:off x="6946121" y="3665766"/>
                <a:ext cx="198177" cy="0"/>
              </a:xfrm>
              <a:prstGeom prst="line">
                <a:avLst/>
              </a:prstGeom>
              <a:solidFill>
                <a:srgbClr val="DDDDDD"/>
              </a:solidFill>
              <a:ln w="190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Gerade Verbindung 16">
                <a:extLst>
                  <a:ext uri="{FF2B5EF4-FFF2-40B4-BE49-F238E27FC236}">
                    <a16:creationId xmlns:a16="http://schemas.microsoft.com/office/drawing/2014/main" id="{629CF85D-F5E5-1F4C-BC13-59E742267CAC}"/>
                  </a:ext>
                </a:extLst>
              </p:cNvPr>
              <p:cNvCxnSpPr/>
              <p:nvPr/>
            </p:nvCxnSpPr>
            <p:spPr bwMode="auto">
              <a:xfrm rot="16200000" flipH="1">
                <a:off x="7768098" y="3665766"/>
                <a:ext cx="198177" cy="0"/>
              </a:xfrm>
              <a:prstGeom prst="line">
                <a:avLst/>
              </a:prstGeom>
              <a:solidFill>
                <a:srgbClr val="DDDDDD"/>
              </a:solidFill>
              <a:ln w="190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0" name="Rechteck 3">
                <a:extLst>
                  <a:ext uri="{FF2B5EF4-FFF2-40B4-BE49-F238E27FC236}">
                    <a16:creationId xmlns:a16="http://schemas.microsoft.com/office/drawing/2014/main" id="{A3AA860A-F005-1442-92AE-06615424E6B4}"/>
                  </a:ext>
                </a:extLst>
              </p:cNvPr>
              <p:cNvSpPr/>
              <p:nvPr/>
            </p:nvSpPr>
            <p:spPr bwMode="auto">
              <a:xfrm>
                <a:off x="468648" y="3615432"/>
                <a:ext cx="8203859" cy="999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85891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1" name="Textfeld 108">
              <a:extLst>
                <a:ext uri="{FF2B5EF4-FFF2-40B4-BE49-F238E27FC236}">
                  <a16:creationId xmlns:a16="http://schemas.microsoft.com/office/drawing/2014/main" id="{28D10DEA-8C88-A54E-ABD4-F26D5999BC32}"/>
                </a:ext>
              </a:extLst>
            </p:cNvPr>
            <p:cNvSpPr txBox="1"/>
            <p:nvPr/>
          </p:nvSpPr>
          <p:spPr>
            <a:xfrm>
              <a:off x="1009739" y="2833591"/>
              <a:ext cx="559416" cy="1636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Year/month</a:t>
              </a:r>
            </a:p>
          </p:txBody>
        </p:sp>
        <p:sp>
          <p:nvSpPr>
            <p:cNvPr id="83" name="Ellipse 19">
              <a:extLst>
                <a:ext uri="{FF2B5EF4-FFF2-40B4-BE49-F238E27FC236}">
                  <a16:creationId xmlns:a16="http://schemas.microsoft.com/office/drawing/2014/main" id="{5E1D0B24-1193-BB4F-AF73-330EC4C71466}"/>
                </a:ext>
              </a:extLst>
            </p:cNvPr>
            <p:cNvSpPr/>
            <p:nvPr/>
          </p:nvSpPr>
          <p:spPr bwMode="auto">
            <a:xfrm>
              <a:off x="2066499" y="2708000"/>
              <a:ext cx="109757" cy="10800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txBody>
            <a:bodyPr vert="horz" wrap="none" lIns="68589" tIns="34295" rIns="68589" bIns="34295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85891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Ellipse 21">
              <a:extLst>
                <a:ext uri="{FF2B5EF4-FFF2-40B4-BE49-F238E27FC236}">
                  <a16:creationId xmlns:a16="http://schemas.microsoft.com/office/drawing/2014/main" id="{6E0BC17E-C2DA-3944-B11E-42F5F92381CF}"/>
                </a:ext>
              </a:extLst>
            </p:cNvPr>
            <p:cNvSpPr/>
            <p:nvPr/>
          </p:nvSpPr>
          <p:spPr bwMode="auto">
            <a:xfrm>
              <a:off x="3466270" y="2708000"/>
              <a:ext cx="109757" cy="10800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txBody>
            <a:bodyPr vert="horz" wrap="none" lIns="68589" tIns="34295" rIns="68589" bIns="34295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85891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Ellipse 25">
              <a:extLst>
                <a:ext uri="{FF2B5EF4-FFF2-40B4-BE49-F238E27FC236}">
                  <a16:creationId xmlns:a16="http://schemas.microsoft.com/office/drawing/2014/main" id="{836B0D9A-939C-6445-9793-19BF94C5CF62}"/>
                </a:ext>
              </a:extLst>
            </p:cNvPr>
            <p:cNvSpPr/>
            <p:nvPr/>
          </p:nvSpPr>
          <p:spPr bwMode="auto">
            <a:xfrm>
              <a:off x="7959952" y="2708000"/>
              <a:ext cx="109757" cy="10800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txBody>
            <a:bodyPr vert="horz" wrap="none" lIns="68589" tIns="34295" rIns="68589" bIns="34295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85891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Ellipse 107">
              <a:extLst>
                <a:ext uri="{FF2B5EF4-FFF2-40B4-BE49-F238E27FC236}">
                  <a16:creationId xmlns:a16="http://schemas.microsoft.com/office/drawing/2014/main" id="{250022BE-485F-E246-973D-EC76A189C58C}"/>
                </a:ext>
              </a:extLst>
            </p:cNvPr>
            <p:cNvSpPr/>
            <p:nvPr/>
          </p:nvSpPr>
          <p:spPr bwMode="auto">
            <a:xfrm>
              <a:off x="5328444" y="2708000"/>
              <a:ext cx="109757" cy="10800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txBody>
            <a:bodyPr vert="horz" wrap="none" lIns="68589" tIns="34295" rIns="68589" bIns="34295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85891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Ellipse 24">
              <a:extLst>
                <a:ext uri="{FF2B5EF4-FFF2-40B4-BE49-F238E27FC236}">
                  <a16:creationId xmlns:a16="http://schemas.microsoft.com/office/drawing/2014/main" id="{F24F8546-5F21-414D-A0EA-3BCD4DD2B7CD}"/>
                </a:ext>
              </a:extLst>
            </p:cNvPr>
            <p:cNvSpPr/>
            <p:nvPr/>
          </p:nvSpPr>
          <p:spPr bwMode="auto">
            <a:xfrm>
              <a:off x="7146403" y="2708000"/>
              <a:ext cx="109757" cy="10800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txBody>
            <a:bodyPr vert="horz" wrap="none" lIns="68589" tIns="34295" rIns="68589" bIns="34295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85891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Textfeld 108">
              <a:extLst>
                <a:ext uri="{FF2B5EF4-FFF2-40B4-BE49-F238E27FC236}">
                  <a16:creationId xmlns:a16="http://schemas.microsoft.com/office/drawing/2014/main" id="{D80D3854-E892-1044-9584-9B04A5D22C7D}"/>
                </a:ext>
              </a:extLst>
            </p:cNvPr>
            <p:cNvSpPr txBox="1"/>
            <p:nvPr/>
          </p:nvSpPr>
          <p:spPr>
            <a:xfrm>
              <a:off x="1828800" y="2833591"/>
              <a:ext cx="559416" cy="1636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Year/month</a:t>
              </a:r>
            </a:p>
          </p:txBody>
        </p:sp>
        <p:sp>
          <p:nvSpPr>
            <p:cNvPr id="90" name="Textfeld 108">
              <a:extLst>
                <a:ext uri="{FF2B5EF4-FFF2-40B4-BE49-F238E27FC236}">
                  <a16:creationId xmlns:a16="http://schemas.microsoft.com/office/drawing/2014/main" id="{1010D0B0-5F88-4D4F-9E52-F4CFC87233E8}"/>
                </a:ext>
              </a:extLst>
            </p:cNvPr>
            <p:cNvSpPr txBox="1"/>
            <p:nvPr/>
          </p:nvSpPr>
          <p:spPr>
            <a:xfrm>
              <a:off x="2655711" y="2833591"/>
              <a:ext cx="559416" cy="1636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Year/month</a:t>
              </a:r>
            </a:p>
          </p:txBody>
        </p:sp>
        <p:sp>
          <p:nvSpPr>
            <p:cNvPr id="91" name="Textfeld 108">
              <a:extLst>
                <a:ext uri="{FF2B5EF4-FFF2-40B4-BE49-F238E27FC236}">
                  <a16:creationId xmlns:a16="http://schemas.microsoft.com/office/drawing/2014/main" id="{BDD8C63E-6C87-C44E-8AD6-D7D3B3759DB2}"/>
                </a:ext>
              </a:extLst>
            </p:cNvPr>
            <p:cNvSpPr txBox="1"/>
            <p:nvPr/>
          </p:nvSpPr>
          <p:spPr>
            <a:xfrm>
              <a:off x="3474156" y="2833591"/>
              <a:ext cx="559416" cy="1636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Year/month</a:t>
              </a:r>
            </a:p>
          </p:txBody>
        </p:sp>
        <p:sp>
          <p:nvSpPr>
            <p:cNvPr id="92" name="Textfeld 108">
              <a:extLst>
                <a:ext uri="{FF2B5EF4-FFF2-40B4-BE49-F238E27FC236}">
                  <a16:creationId xmlns:a16="http://schemas.microsoft.com/office/drawing/2014/main" id="{F4E6D38C-253D-FE46-821A-FA64379E2A47}"/>
                </a:ext>
              </a:extLst>
            </p:cNvPr>
            <p:cNvSpPr txBox="1"/>
            <p:nvPr/>
          </p:nvSpPr>
          <p:spPr>
            <a:xfrm>
              <a:off x="4301067" y="2833591"/>
              <a:ext cx="559416" cy="1636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Year/month</a:t>
              </a:r>
            </a:p>
          </p:txBody>
        </p:sp>
        <p:sp>
          <p:nvSpPr>
            <p:cNvPr id="93" name="Textfeld 108">
              <a:extLst>
                <a:ext uri="{FF2B5EF4-FFF2-40B4-BE49-F238E27FC236}">
                  <a16:creationId xmlns:a16="http://schemas.microsoft.com/office/drawing/2014/main" id="{DDC406A4-19A6-404B-9EDF-B7755E5F9D16}"/>
                </a:ext>
              </a:extLst>
            </p:cNvPr>
            <p:cNvSpPr txBox="1"/>
            <p:nvPr/>
          </p:nvSpPr>
          <p:spPr>
            <a:xfrm>
              <a:off x="5943600" y="2833591"/>
              <a:ext cx="559416" cy="1636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Year/month</a:t>
              </a:r>
            </a:p>
          </p:txBody>
        </p:sp>
        <p:sp>
          <p:nvSpPr>
            <p:cNvPr id="94" name="Textfeld 108">
              <a:extLst>
                <a:ext uri="{FF2B5EF4-FFF2-40B4-BE49-F238E27FC236}">
                  <a16:creationId xmlns:a16="http://schemas.microsoft.com/office/drawing/2014/main" id="{C6F51A58-D3B9-8A46-99D2-A98A29C018B2}"/>
                </a:ext>
              </a:extLst>
            </p:cNvPr>
            <p:cNvSpPr txBox="1"/>
            <p:nvPr/>
          </p:nvSpPr>
          <p:spPr>
            <a:xfrm>
              <a:off x="6770511" y="2833591"/>
              <a:ext cx="559416" cy="1636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Year/month</a:t>
              </a:r>
            </a:p>
          </p:txBody>
        </p:sp>
        <p:sp>
          <p:nvSpPr>
            <p:cNvPr id="95" name="Textfeld 108">
              <a:extLst>
                <a:ext uri="{FF2B5EF4-FFF2-40B4-BE49-F238E27FC236}">
                  <a16:creationId xmlns:a16="http://schemas.microsoft.com/office/drawing/2014/main" id="{BA58308A-61E7-494E-9317-B4892F25B3C9}"/>
                </a:ext>
              </a:extLst>
            </p:cNvPr>
            <p:cNvSpPr txBox="1"/>
            <p:nvPr/>
          </p:nvSpPr>
          <p:spPr>
            <a:xfrm>
              <a:off x="5116689" y="2833591"/>
              <a:ext cx="559416" cy="1636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Year/month</a:t>
              </a:r>
            </a:p>
          </p:txBody>
        </p:sp>
        <p:sp>
          <p:nvSpPr>
            <p:cNvPr id="96" name="Textfeld 108">
              <a:extLst>
                <a:ext uri="{FF2B5EF4-FFF2-40B4-BE49-F238E27FC236}">
                  <a16:creationId xmlns:a16="http://schemas.microsoft.com/office/drawing/2014/main" id="{5284B300-06AB-1145-B241-79910385C45F}"/>
                </a:ext>
              </a:extLst>
            </p:cNvPr>
            <p:cNvSpPr txBox="1"/>
            <p:nvPr/>
          </p:nvSpPr>
          <p:spPr>
            <a:xfrm>
              <a:off x="7586133" y="2833591"/>
              <a:ext cx="559416" cy="1636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Year/month</a:t>
              </a:r>
            </a:p>
          </p:txBody>
        </p:sp>
      </p:grpSp>
      <p:sp>
        <p:nvSpPr>
          <p:cNvPr id="97" name="Freeform 96">
            <a:extLst>
              <a:ext uri="{FF2B5EF4-FFF2-40B4-BE49-F238E27FC236}">
                <a16:creationId xmlns:a16="http://schemas.microsoft.com/office/drawing/2014/main" id="{82C32CA9-E236-9148-A244-ED4FBEAEFEC8}"/>
              </a:ext>
            </a:extLst>
          </p:cNvPr>
          <p:cNvSpPr/>
          <p:nvPr/>
        </p:nvSpPr>
        <p:spPr>
          <a:xfrm rot="3600000">
            <a:off x="1885419" y="1330747"/>
            <a:ext cx="1718186" cy="1659746"/>
          </a:xfrm>
          <a:custGeom>
            <a:avLst/>
            <a:gdLst>
              <a:gd name="connsiteX0" fmla="*/ 1985116 w 1985116"/>
              <a:gd name="connsiteY0" fmla="*/ 1494152 h 1917596"/>
              <a:gd name="connsiteX1" fmla="*/ 1870798 w 1985116"/>
              <a:gd name="connsiteY1" fmla="*/ 1249090 h 1917596"/>
              <a:gd name="connsiteX2" fmla="*/ 1247922 w 1985116"/>
              <a:gd name="connsiteY2" fmla="*/ 45238 h 1917596"/>
              <a:gd name="connsiteX3" fmla="*/ 45194 w 1985116"/>
              <a:gd name="connsiteY3" fmla="*/ 668693 h 1917596"/>
              <a:gd name="connsiteX4" fmla="*/ 668070 w 1985116"/>
              <a:gd name="connsiteY4" fmla="*/ 1872555 h 1917596"/>
              <a:gd name="connsiteX5" fmla="*/ 1733006 w 1985116"/>
              <a:gd name="connsiteY5" fmla="*/ 1522112 h 191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5116" h="1917596">
                <a:moveTo>
                  <a:pt x="1985116" y="1494152"/>
                </a:moveTo>
                <a:lnTo>
                  <a:pt x="1870798" y="1249090"/>
                </a:lnTo>
                <a:cubicBezTo>
                  <a:pt x="2030914" y="744491"/>
                  <a:pt x="1752043" y="205518"/>
                  <a:pt x="1247922" y="45238"/>
                </a:cubicBezTo>
                <a:cubicBezTo>
                  <a:pt x="743797" y="-115035"/>
                  <a:pt x="205315" y="164094"/>
                  <a:pt x="45194" y="668693"/>
                </a:cubicBezTo>
                <a:cubicBezTo>
                  <a:pt x="-114927" y="1173292"/>
                  <a:pt x="163942" y="1712265"/>
                  <a:pt x="668070" y="1872555"/>
                </a:cubicBezTo>
                <a:cubicBezTo>
                  <a:pt x="1061405" y="1997600"/>
                  <a:pt x="1490536" y="1856389"/>
                  <a:pt x="1733006" y="1522112"/>
                </a:cubicBezTo>
                <a:close/>
              </a:path>
            </a:pathLst>
          </a:custGeom>
          <a:solidFill>
            <a:schemeClr val="accent2"/>
          </a:solidFill>
          <a:ln w="23462" cap="flat">
            <a:noFill/>
            <a:prstDash val="solid"/>
            <a:miter/>
          </a:ln>
          <a:effectLst>
            <a:outerShdw blurRad="177800" dist="38100" dir="2700000" algn="tl" rotWithShape="0">
              <a:prstClr val="black">
                <a:alpha val="23000"/>
              </a:prst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E4821EDC-2DB3-B94A-9059-F75CB30043C5}"/>
              </a:ext>
            </a:extLst>
          </p:cNvPr>
          <p:cNvSpPr/>
          <p:nvPr/>
        </p:nvSpPr>
        <p:spPr>
          <a:xfrm rot="14400000">
            <a:off x="3843915" y="4084717"/>
            <a:ext cx="1718186" cy="1659746"/>
          </a:xfrm>
          <a:custGeom>
            <a:avLst/>
            <a:gdLst>
              <a:gd name="connsiteX0" fmla="*/ 1985116 w 1985116"/>
              <a:gd name="connsiteY0" fmla="*/ 1494152 h 1917596"/>
              <a:gd name="connsiteX1" fmla="*/ 1870798 w 1985116"/>
              <a:gd name="connsiteY1" fmla="*/ 1249090 h 1917596"/>
              <a:gd name="connsiteX2" fmla="*/ 1247922 w 1985116"/>
              <a:gd name="connsiteY2" fmla="*/ 45238 h 1917596"/>
              <a:gd name="connsiteX3" fmla="*/ 45194 w 1985116"/>
              <a:gd name="connsiteY3" fmla="*/ 668693 h 1917596"/>
              <a:gd name="connsiteX4" fmla="*/ 668070 w 1985116"/>
              <a:gd name="connsiteY4" fmla="*/ 1872555 h 1917596"/>
              <a:gd name="connsiteX5" fmla="*/ 1733006 w 1985116"/>
              <a:gd name="connsiteY5" fmla="*/ 1522112 h 191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5116" h="1917596">
                <a:moveTo>
                  <a:pt x="1985116" y="1494152"/>
                </a:moveTo>
                <a:lnTo>
                  <a:pt x="1870798" y="1249090"/>
                </a:lnTo>
                <a:cubicBezTo>
                  <a:pt x="2030914" y="744491"/>
                  <a:pt x="1752043" y="205518"/>
                  <a:pt x="1247922" y="45238"/>
                </a:cubicBezTo>
                <a:cubicBezTo>
                  <a:pt x="743797" y="-115035"/>
                  <a:pt x="205315" y="164094"/>
                  <a:pt x="45194" y="668693"/>
                </a:cubicBezTo>
                <a:cubicBezTo>
                  <a:pt x="-114927" y="1173292"/>
                  <a:pt x="163942" y="1712265"/>
                  <a:pt x="668070" y="1872555"/>
                </a:cubicBezTo>
                <a:cubicBezTo>
                  <a:pt x="1061405" y="1997600"/>
                  <a:pt x="1490536" y="1856389"/>
                  <a:pt x="1733006" y="1522112"/>
                </a:cubicBezTo>
                <a:close/>
              </a:path>
            </a:pathLst>
          </a:custGeom>
          <a:solidFill>
            <a:schemeClr val="accent2"/>
          </a:solidFill>
          <a:ln w="23462" cap="flat">
            <a:noFill/>
            <a:prstDash val="solid"/>
            <a:miter/>
          </a:ln>
          <a:effectLst>
            <a:outerShdw blurRad="177800" dist="38100" dir="2700000" algn="tl" rotWithShape="0">
              <a:prstClr val="black">
                <a:alpha val="23000"/>
              </a:prst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4B91ACD0-75A4-5341-AFD4-19E4434661C7}"/>
              </a:ext>
            </a:extLst>
          </p:cNvPr>
          <p:cNvSpPr/>
          <p:nvPr/>
        </p:nvSpPr>
        <p:spPr>
          <a:xfrm rot="14400000">
            <a:off x="6353547" y="4078858"/>
            <a:ext cx="1718186" cy="1659746"/>
          </a:xfrm>
          <a:custGeom>
            <a:avLst/>
            <a:gdLst>
              <a:gd name="connsiteX0" fmla="*/ 1985116 w 1985116"/>
              <a:gd name="connsiteY0" fmla="*/ 1494152 h 1917596"/>
              <a:gd name="connsiteX1" fmla="*/ 1870798 w 1985116"/>
              <a:gd name="connsiteY1" fmla="*/ 1249090 h 1917596"/>
              <a:gd name="connsiteX2" fmla="*/ 1247922 w 1985116"/>
              <a:gd name="connsiteY2" fmla="*/ 45238 h 1917596"/>
              <a:gd name="connsiteX3" fmla="*/ 45194 w 1985116"/>
              <a:gd name="connsiteY3" fmla="*/ 668693 h 1917596"/>
              <a:gd name="connsiteX4" fmla="*/ 668070 w 1985116"/>
              <a:gd name="connsiteY4" fmla="*/ 1872555 h 1917596"/>
              <a:gd name="connsiteX5" fmla="*/ 1733006 w 1985116"/>
              <a:gd name="connsiteY5" fmla="*/ 1522112 h 191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5116" h="1917596">
                <a:moveTo>
                  <a:pt x="1985116" y="1494152"/>
                </a:moveTo>
                <a:lnTo>
                  <a:pt x="1870798" y="1249090"/>
                </a:lnTo>
                <a:cubicBezTo>
                  <a:pt x="2030914" y="744491"/>
                  <a:pt x="1752043" y="205518"/>
                  <a:pt x="1247922" y="45238"/>
                </a:cubicBezTo>
                <a:cubicBezTo>
                  <a:pt x="743797" y="-115035"/>
                  <a:pt x="205315" y="164094"/>
                  <a:pt x="45194" y="668693"/>
                </a:cubicBezTo>
                <a:cubicBezTo>
                  <a:pt x="-114927" y="1173292"/>
                  <a:pt x="163942" y="1712265"/>
                  <a:pt x="668070" y="1872555"/>
                </a:cubicBezTo>
                <a:cubicBezTo>
                  <a:pt x="1061405" y="1997600"/>
                  <a:pt x="1490536" y="1856389"/>
                  <a:pt x="1733006" y="1522112"/>
                </a:cubicBezTo>
                <a:close/>
              </a:path>
            </a:pathLst>
          </a:custGeom>
          <a:solidFill>
            <a:schemeClr val="accent2"/>
          </a:solidFill>
          <a:ln w="23462" cap="flat">
            <a:noFill/>
            <a:prstDash val="solid"/>
            <a:miter/>
          </a:ln>
          <a:effectLst>
            <a:outerShdw blurRad="177800" dist="38100" dir="2700000" algn="tl" rotWithShape="0">
              <a:prstClr val="black">
                <a:alpha val="23000"/>
              </a:prst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22111852-3B83-A24A-99A0-9A5141768E7B}"/>
              </a:ext>
            </a:extLst>
          </p:cNvPr>
          <p:cNvSpPr/>
          <p:nvPr/>
        </p:nvSpPr>
        <p:spPr>
          <a:xfrm rot="3600000">
            <a:off x="8718690" y="1315934"/>
            <a:ext cx="1718186" cy="1659746"/>
          </a:xfrm>
          <a:custGeom>
            <a:avLst/>
            <a:gdLst>
              <a:gd name="connsiteX0" fmla="*/ 1985116 w 1985116"/>
              <a:gd name="connsiteY0" fmla="*/ 1494152 h 1917596"/>
              <a:gd name="connsiteX1" fmla="*/ 1870798 w 1985116"/>
              <a:gd name="connsiteY1" fmla="*/ 1249090 h 1917596"/>
              <a:gd name="connsiteX2" fmla="*/ 1247922 w 1985116"/>
              <a:gd name="connsiteY2" fmla="*/ 45238 h 1917596"/>
              <a:gd name="connsiteX3" fmla="*/ 45194 w 1985116"/>
              <a:gd name="connsiteY3" fmla="*/ 668693 h 1917596"/>
              <a:gd name="connsiteX4" fmla="*/ 668070 w 1985116"/>
              <a:gd name="connsiteY4" fmla="*/ 1872555 h 1917596"/>
              <a:gd name="connsiteX5" fmla="*/ 1733006 w 1985116"/>
              <a:gd name="connsiteY5" fmla="*/ 1522112 h 191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5116" h="1917596">
                <a:moveTo>
                  <a:pt x="1985116" y="1494152"/>
                </a:moveTo>
                <a:lnTo>
                  <a:pt x="1870798" y="1249090"/>
                </a:lnTo>
                <a:cubicBezTo>
                  <a:pt x="2030914" y="744491"/>
                  <a:pt x="1752043" y="205518"/>
                  <a:pt x="1247922" y="45238"/>
                </a:cubicBezTo>
                <a:cubicBezTo>
                  <a:pt x="743797" y="-115035"/>
                  <a:pt x="205315" y="164094"/>
                  <a:pt x="45194" y="668693"/>
                </a:cubicBezTo>
                <a:cubicBezTo>
                  <a:pt x="-114927" y="1173292"/>
                  <a:pt x="163942" y="1712265"/>
                  <a:pt x="668070" y="1872555"/>
                </a:cubicBezTo>
                <a:cubicBezTo>
                  <a:pt x="1061405" y="1997600"/>
                  <a:pt x="1490536" y="1856389"/>
                  <a:pt x="1733006" y="1522112"/>
                </a:cubicBezTo>
                <a:close/>
              </a:path>
            </a:pathLst>
          </a:custGeom>
          <a:solidFill>
            <a:schemeClr val="accent2"/>
          </a:solidFill>
          <a:ln w="23462" cap="flat">
            <a:noFill/>
            <a:prstDash val="solid"/>
            <a:miter/>
          </a:ln>
          <a:effectLst>
            <a:outerShdw blurRad="177800" dist="38100" dir="2700000" algn="tl" rotWithShape="0">
              <a:prstClr val="black">
                <a:alpha val="23000"/>
              </a:prst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A1017B2C-A279-BF40-9D40-790E36D3CA2C}"/>
              </a:ext>
            </a:extLst>
          </p:cNvPr>
          <p:cNvSpPr/>
          <p:nvPr/>
        </p:nvSpPr>
        <p:spPr>
          <a:xfrm rot="14400000">
            <a:off x="9971039" y="4125141"/>
            <a:ext cx="1718186" cy="1659746"/>
          </a:xfrm>
          <a:custGeom>
            <a:avLst/>
            <a:gdLst>
              <a:gd name="connsiteX0" fmla="*/ 1985116 w 1985116"/>
              <a:gd name="connsiteY0" fmla="*/ 1494152 h 1917596"/>
              <a:gd name="connsiteX1" fmla="*/ 1870798 w 1985116"/>
              <a:gd name="connsiteY1" fmla="*/ 1249090 h 1917596"/>
              <a:gd name="connsiteX2" fmla="*/ 1247922 w 1985116"/>
              <a:gd name="connsiteY2" fmla="*/ 45238 h 1917596"/>
              <a:gd name="connsiteX3" fmla="*/ 45194 w 1985116"/>
              <a:gd name="connsiteY3" fmla="*/ 668693 h 1917596"/>
              <a:gd name="connsiteX4" fmla="*/ 668070 w 1985116"/>
              <a:gd name="connsiteY4" fmla="*/ 1872555 h 1917596"/>
              <a:gd name="connsiteX5" fmla="*/ 1733006 w 1985116"/>
              <a:gd name="connsiteY5" fmla="*/ 1522112 h 191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5116" h="1917596">
                <a:moveTo>
                  <a:pt x="1985116" y="1494152"/>
                </a:moveTo>
                <a:lnTo>
                  <a:pt x="1870798" y="1249090"/>
                </a:lnTo>
                <a:cubicBezTo>
                  <a:pt x="2030914" y="744491"/>
                  <a:pt x="1752043" y="205518"/>
                  <a:pt x="1247922" y="45238"/>
                </a:cubicBezTo>
                <a:cubicBezTo>
                  <a:pt x="743797" y="-115035"/>
                  <a:pt x="205315" y="164094"/>
                  <a:pt x="45194" y="668693"/>
                </a:cubicBezTo>
                <a:cubicBezTo>
                  <a:pt x="-114927" y="1173292"/>
                  <a:pt x="163942" y="1712265"/>
                  <a:pt x="668070" y="1872555"/>
                </a:cubicBezTo>
                <a:cubicBezTo>
                  <a:pt x="1061405" y="1997600"/>
                  <a:pt x="1490536" y="1856389"/>
                  <a:pt x="1733006" y="1522112"/>
                </a:cubicBezTo>
                <a:close/>
              </a:path>
            </a:pathLst>
          </a:custGeom>
          <a:solidFill>
            <a:schemeClr val="accent2"/>
          </a:solidFill>
          <a:ln w="23462" cap="flat">
            <a:noFill/>
            <a:prstDash val="solid"/>
            <a:miter/>
          </a:ln>
          <a:effectLst>
            <a:outerShdw blurRad="177800" dist="38100" dir="2700000" algn="tl" rotWithShape="0">
              <a:prstClr val="black">
                <a:alpha val="23000"/>
              </a:prst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CuadroTexto 4">
            <a:extLst>
              <a:ext uri="{FF2B5EF4-FFF2-40B4-BE49-F238E27FC236}">
                <a16:creationId xmlns:a16="http://schemas.microsoft.com/office/drawing/2014/main" id="{EBAA4662-0582-FB4F-85C4-391D323970F7}"/>
              </a:ext>
            </a:extLst>
          </p:cNvPr>
          <p:cNvSpPr txBox="1"/>
          <p:nvPr/>
        </p:nvSpPr>
        <p:spPr>
          <a:xfrm>
            <a:off x="1866938" y="1855514"/>
            <a:ext cx="16030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134" name="CuadroTexto 238">
            <a:extLst>
              <a:ext uri="{FF2B5EF4-FFF2-40B4-BE49-F238E27FC236}">
                <a16:creationId xmlns:a16="http://schemas.microsoft.com/office/drawing/2014/main" id="{075C8401-0C1F-034C-93B3-82A7ECBFD7D8}"/>
              </a:ext>
            </a:extLst>
          </p:cNvPr>
          <p:cNvSpPr txBox="1"/>
          <p:nvPr/>
        </p:nvSpPr>
        <p:spPr>
          <a:xfrm>
            <a:off x="1989227" y="1526246"/>
            <a:ext cx="142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</p:txBody>
      </p:sp>
      <p:sp>
        <p:nvSpPr>
          <p:cNvPr id="135" name="CuadroTexto 4">
            <a:extLst>
              <a:ext uri="{FF2B5EF4-FFF2-40B4-BE49-F238E27FC236}">
                <a16:creationId xmlns:a16="http://schemas.microsoft.com/office/drawing/2014/main" id="{EFCA02D8-D512-F44F-BD78-A572AEDC3B1F}"/>
              </a:ext>
            </a:extLst>
          </p:cNvPr>
          <p:cNvSpPr txBox="1"/>
          <p:nvPr/>
        </p:nvSpPr>
        <p:spPr>
          <a:xfrm>
            <a:off x="3899327" y="4682022"/>
            <a:ext cx="16030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136" name="CuadroTexto 238">
            <a:extLst>
              <a:ext uri="{FF2B5EF4-FFF2-40B4-BE49-F238E27FC236}">
                <a16:creationId xmlns:a16="http://schemas.microsoft.com/office/drawing/2014/main" id="{7C5ACB15-37F0-7841-BE21-4B5B3CA46ED2}"/>
              </a:ext>
            </a:extLst>
          </p:cNvPr>
          <p:cNvSpPr txBox="1"/>
          <p:nvPr/>
        </p:nvSpPr>
        <p:spPr>
          <a:xfrm>
            <a:off x="4021616" y="4352754"/>
            <a:ext cx="142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</p:txBody>
      </p:sp>
      <p:sp>
        <p:nvSpPr>
          <p:cNvPr id="137" name="CuadroTexto 4">
            <a:extLst>
              <a:ext uri="{FF2B5EF4-FFF2-40B4-BE49-F238E27FC236}">
                <a16:creationId xmlns:a16="http://schemas.microsoft.com/office/drawing/2014/main" id="{2C0E08BE-26EB-7549-BD02-0B390CE1C338}"/>
              </a:ext>
            </a:extLst>
          </p:cNvPr>
          <p:cNvSpPr txBox="1"/>
          <p:nvPr/>
        </p:nvSpPr>
        <p:spPr>
          <a:xfrm>
            <a:off x="6433470" y="4677156"/>
            <a:ext cx="16030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138" name="CuadroTexto 238">
            <a:extLst>
              <a:ext uri="{FF2B5EF4-FFF2-40B4-BE49-F238E27FC236}">
                <a16:creationId xmlns:a16="http://schemas.microsoft.com/office/drawing/2014/main" id="{8166B08A-EA81-D546-80E8-0C0D8B9EA959}"/>
              </a:ext>
            </a:extLst>
          </p:cNvPr>
          <p:cNvSpPr txBox="1"/>
          <p:nvPr/>
        </p:nvSpPr>
        <p:spPr>
          <a:xfrm>
            <a:off x="6555759" y="4347888"/>
            <a:ext cx="142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</p:txBody>
      </p:sp>
      <p:sp>
        <p:nvSpPr>
          <p:cNvPr id="139" name="CuadroTexto 4">
            <a:extLst>
              <a:ext uri="{FF2B5EF4-FFF2-40B4-BE49-F238E27FC236}">
                <a16:creationId xmlns:a16="http://schemas.microsoft.com/office/drawing/2014/main" id="{446B67EB-D17D-B44A-B05E-BA69DD39C999}"/>
              </a:ext>
            </a:extLst>
          </p:cNvPr>
          <p:cNvSpPr txBox="1"/>
          <p:nvPr/>
        </p:nvSpPr>
        <p:spPr>
          <a:xfrm>
            <a:off x="8712711" y="1877005"/>
            <a:ext cx="16030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140" name="CuadroTexto 238">
            <a:extLst>
              <a:ext uri="{FF2B5EF4-FFF2-40B4-BE49-F238E27FC236}">
                <a16:creationId xmlns:a16="http://schemas.microsoft.com/office/drawing/2014/main" id="{0FB7B60A-F76A-2744-BFEC-479011D918C8}"/>
              </a:ext>
            </a:extLst>
          </p:cNvPr>
          <p:cNvSpPr txBox="1"/>
          <p:nvPr/>
        </p:nvSpPr>
        <p:spPr>
          <a:xfrm>
            <a:off x="8835000" y="1547737"/>
            <a:ext cx="142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</p:txBody>
      </p:sp>
      <p:sp>
        <p:nvSpPr>
          <p:cNvPr id="141" name="CuadroTexto 4">
            <a:extLst>
              <a:ext uri="{FF2B5EF4-FFF2-40B4-BE49-F238E27FC236}">
                <a16:creationId xmlns:a16="http://schemas.microsoft.com/office/drawing/2014/main" id="{A4A310CB-A19D-DD4D-B1B0-A19F4D8A9235}"/>
              </a:ext>
            </a:extLst>
          </p:cNvPr>
          <p:cNvSpPr txBox="1"/>
          <p:nvPr/>
        </p:nvSpPr>
        <p:spPr>
          <a:xfrm>
            <a:off x="10046584" y="4677156"/>
            <a:ext cx="16030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142" name="CuadroTexto 238">
            <a:extLst>
              <a:ext uri="{FF2B5EF4-FFF2-40B4-BE49-F238E27FC236}">
                <a16:creationId xmlns:a16="http://schemas.microsoft.com/office/drawing/2014/main" id="{E31E1C59-CB72-F04E-B773-5061BE913830}"/>
              </a:ext>
            </a:extLst>
          </p:cNvPr>
          <p:cNvSpPr txBox="1"/>
          <p:nvPr/>
        </p:nvSpPr>
        <p:spPr>
          <a:xfrm>
            <a:off x="10168873" y="4347888"/>
            <a:ext cx="142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</p:txBody>
      </p:sp>
      <p:sp>
        <p:nvSpPr>
          <p:cNvPr id="47" name="CuadroTexto 238">
            <a:extLst>
              <a:ext uri="{FF2B5EF4-FFF2-40B4-BE49-F238E27FC236}">
                <a16:creationId xmlns:a16="http://schemas.microsoft.com/office/drawing/2014/main" id="{D1431BD2-CE4A-4A5E-80E9-40A60D202CA8}"/>
              </a:ext>
            </a:extLst>
          </p:cNvPr>
          <p:cNvSpPr txBox="1"/>
          <p:nvPr/>
        </p:nvSpPr>
        <p:spPr>
          <a:xfrm>
            <a:off x="622719" y="343215"/>
            <a:ext cx="521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Yearly </a:t>
            </a:r>
            <a:r>
              <a:rPr kumimoji="0" lang="en-US" sz="4000" b="1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gantt</a:t>
            </a: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 chart</a:t>
            </a:r>
          </a:p>
        </p:txBody>
      </p:sp>
    </p:spTree>
    <p:extLst>
      <p:ext uri="{BB962C8B-B14F-4D97-AF65-F5344CB8AC3E}">
        <p14:creationId xmlns:p14="http://schemas.microsoft.com/office/powerpoint/2010/main" val="376707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">
                                          <p:cBhvr additive="base">
                                            <p:cTn id="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">
                                          <p:cBhvr additive="base">
                                            <p:cTn id="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45833E-6 -1.48148E-6 L -0.98477 0.00116 " pathEditMode="relative" rAng="0" ptsTypes="AA">
                                          <p:cBhvr>
                                            <p:cTn id="10" dur="1000" spd="-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245" y="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7" grpId="0" animBg="1"/>
          <p:bldP spid="129" grpId="0" animBg="1"/>
          <p:bldP spid="130" grpId="0" animBg="1"/>
          <p:bldP spid="131" grpId="0" animBg="1"/>
          <p:bldP spid="132" grpId="0" animBg="1"/>
          <p:bldP spid="133" grpId="0"/>
          <p:bldP spid="134" grpId="0"/>
          <p:bldP spid="135" grpId="0"/>
          <p:bldP spid="136" grpId="0"/>
          <p:bldP spid="137" grpId="0"/>
          <p:bldP spid="138" grpId="0"/>
          <p:bldP spid="139" grpId="0"/>
          <p:bldP spid="140" grpId="0"/>
          <p:bldP spid="141" grpId="0"/>
          <p:bldP spid="142" grpId="0"/>
          <p:bldP spid="4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45833E-6 -1.48148E-6 L -0.98477 0.00116 " pathEditMode="relative" rAng="0" ptsTypes="AA">
                                          <p:cBhvr>
                                            <p:cTn id="10" dur="1000" spd="-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245" y="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7" grpId="0" animBg="1"/>
          <p:bldP spid="129" grpId="0" animBg="1"/>
          <p:bldP spid="130" grpId="0" animBg="1"/>
          <p:bldP spid="131" grpId="0" animBg="1"/>
          <p:bldP spid="132" grpId="0" animBg="1"/>
          <p:bldP spid="133" grpId="0"/>
          <p:bldP spid="134" grpId="0"/>
          <p:bldP spid="135" grpId="0"/>
          <p:bldP spid="136" grpId="0"/>
          <p:bldP spid="137" grpId="0"/>
          <p:bldP spid="138" grpId="0"/>
          <p:bldP spid="139" grpId="0"/>
          <p:bldP spid="140" grpId="0"/>
          <p:bldP spid="141" grpId="0"/>
          <p:bldP spid="142" grpId="0"/>
          <p:bldP spid="47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B5F7722D-C40C-844D-B8F0-7B6EEF4F2B12}"/>
              </a:ext>
            </a:extLst>
          </p:cNvPr>
          <p:cNvCxnSpPr>
            <a:cxnSpLocks/>
          </p:cNvCxnSpPr>
          <p:nvPr/>
        </p:nvCxnSpPr>
        <p:spPr>
          <a:xfrm flipH="1">
            <a:off x="2249192" y="3682639"/>
            <a:ext cx="1696" cy="590403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2BFE383-93F9-024F-9251-18CD25B3C2F1}"/>
              </a:ext>
            </a:extLst>
          </p:cNvPr>
          <p:cNvCxnSpPr>
            <a:cxnSpLocks/>
          </p:cNvCxnSpPr>
          <p:nvPr/>
        </p:nvCxnSpPr>
        <p:spPr>
          <a:xfrm flipH="1">
            <a:off x="3684703" y="3052559"/>
            <a:ext cx="1696" cy="590403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84AF3F20-F939-AD42-9357-FF95F85B96D0}"/>
              </a:ext>
            </a:extLst>
          </p:cNvPr>
          <p:cNvCxnSpPr>
            <a:cxnSpLocks/>
          </p:cNvCxnSpPr>
          <p:nvPr/>
        </p:nvCxnSpPr>
        <p:spPr>
          <a:xfrm flipH="1">
            <a:off x="5124505" y="3688676"/>
            <a:ext cx="1696" cy="590403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23657DF9-46CA-0045-9B7F-96F59416A58F}"/>
              </a:ext>
            </a:extLst>
          </p:cNvPr>
          <p:cNvCxnSpPr>
            <a:cxnSpLocks/>
          </p:cNvCxnSpPr>
          <p:nvPr/>
        </p:nvCxnSpPr>
        <p:spPr>
          <a:xfrm flipH="1">
            <a:off x="6617044" y="3052559"/>
            <a:ext cx="1696" cy="590403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01BD482-E1C4-3249-80B4-C0B2FED917F3}"/>
              </a:ext>
            </a:extLst>
          </p:cNvPr>
          <p:cNvCxnSpPr>
            <a:cxnSpLocks/>
          </p:cNvCxnSpPr>
          <p:nvPr/>
        </p:nvCxnSpPr>
        <p:spPr>
          <a:xfrm flipH="1">
            <a:off x="7842222" y="3669840"/>
            <a:ext cx="1696" cy="590403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F30B5389-B893-E64A-B84C-051F4F70D5A6}"/>
              </a:ext>
            </a:extLst>
          </p:cNvPr>
          <p:cNvCxnSpPr>
            <a:cxnSpLocks/>
          </p:cNvCxnSpPr>
          <p:nvPr/>
        </p:nvCxnSpPr>
        <p:spPr>
          <a:xfrm flipH="1">
            <a:off x="9247152" y="2996903"/>
            <a:ext cx="1696" cy="590403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50847FB1-3164-DF4E-A4EF-A1E2588BD2D2}"/>
              </a:ext>
            </a:extLst>
          </p:cNvPr>
          <p:cNvCxnSpPr>
            <a:cxnSpLocks/>
          </p:cNvCxnSpPr>
          <p:nvPr/>
        </p:nvCxnSpPr>
        <p:spPr>
          <a:xfrm flipH="1">
            <a:off x="10675862" y="3669840"/>
            <a:ext cx="1696" cy="590403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AB9A576-411A-A041-A58A-6B78159FD58F}"/>
              </a:ext>
            </a:extLst>
          </p:cNvPr>
          <p:cNvCxnSpPr>
            <a:cxnSpLocks/>
          </p:cNvCxnSpPr>
          <p:nvPr/>
        </p:nvCxnSpPr>
        <p:spPr>
          <a:xfrm>
            <a:off x="620506" y="3696525"/>
            <a:ext cx="10718054" cy="0"/>
          </a:xfrm>
          <a:prstGeom prst="line">
            <a:avLst/>
          </a:prstGeom>
          <a:ln w="47625" cap="rnd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49F7021-4A9A-0D40-B9B4-47D10880A6C4}"/>
              </a:ext>
            </a:extLst>
          </p:cNvPr>
          <p:cNvCxnSpPr/>
          <p:nvPr/>
        </p:nvCxnSpPr>
        <p:spPr>
          <a:xfrm>
            <a:off x="620506" y="3546494"/>
            <a:ext cx="0" cy="300062"/>
          </a:xfrm>
          <a:prstGeom prst="line">
            <a:avLst/>
          </a:prstGeom>
          <a:ln w="4762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20">
            <a:extLst>
              <a:ext uri="{FF2B5EF4-FFF2-40B4-BE49-F238E27FC236}">
                <a16:creationId xmlns:a16="http://schemas.microsoft.com/office/drawing/2014/main" id="{D356C9C1-94AD-3F48-B4E2-6D603396DB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32480" y="4314840"/>
            <a:ext cx="833423" cy="923197"/>
            <a:chOff x="2289" y="966"/>
            <a:chExt cx="1179" cy="1306"/>
          </a:xfrm>
        </p:grpSpPr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48201BC7-40AD-6D4D-9D9B-83C9F9DC06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9" y="1122"/>
              <a:ext cx="1179" cy="1150"/>
            </a:xfrm>
            <a:custGeom>
              <a:avLst/>
              <a:gdLst>
                <a:gd name="T0" fmla="*/ 69 w 496"/>
                <a:gd name="T1" fmla="*/ 444 h 484"/>
                <a:gd name="T2" fmla="*/ 40 w 496"/>
                <a:gd name="T3" fmla="*/ 414 h 484"/>
                <a:gd name="T4" fmla="*/ 40 w 496"/>
                <a:gd name="T5" fmla="*/ 100 h 484"/>
                <a:gd name="T6" fmla="*/ 456 w 496"/>
                <a:gd name="T7" fmla="*/ 100 h 484"/>
                <a:gd name="T8" fmla="*/ 456 w 496"/>
                <a:gd name="T9" fmla="*/ 414 h 484"/>
                <a:gd name="T10" fmla="*/ 427 w 496"/>
                <a:gd name="T11" fmla="*/ 444 h 484"/>
                <a:gd name="T12" fmla="*/ 69 w 496"/>
                <a:gd name="T13" fmla="*/ 444 h 484"/>
                <a:gd name="T14" fmla="*/ 427 w 496"/>
                <a:gd name="T15" fmla="*/ 0 h 484"/>
                <a:gd name="T16" fmla="*/ 364 w 496"/>
                <a:gd name="T17" fmla="*/ 0 h 484"/>
                <a:gd name="T18" fmla="*/ 364 w 496"/>
                <a:gd name="T19" fmla="*/ 40 h 484"/>
                <a:gd name="T20" fmla="*/ 338 w 496"/>
                <a:gd name="T21" fmla="*/ 66 h 484"/>
                <a:gd name="T22" fmla="*/ 312 w 496"/>
                <a:gd name="T23" fmla="*/ 40 h 484"/>
                <a:gd name="T24" fmla="*/ 312 w 496"/>
                <a:gd name="T25" fmla="*/ 0 h 484"/>
                <a:gd name="T26" fmla="*/ 184 w 496"/>
                <a:gd name="T27" fmla="*/ 0 h 484"/>
                <a:gd name="T28" fmla="*/ 184 w 496"/>
                <a:gd name="T29" fmla="*/ 40 h 484"/>
                <a:gd name="T30" fmla="*/ 158 w 496"/>
                <a:gd name="T31" fmla="*/ 66 h 484"/>
                <a:gd name="T32" fmla="*/ 132 w 496"/>
                <a:gd name="T33" fmla="*/ 40 h 484"/>
                <a:gd name="T34" fmla="*/ 132 w 496"/>
                <a:gd name="T35" fmla="*/ 0 h 484"/>
                <a:gd name="T36" fmla="*/ 69 w 496"/>
                <a:gd name="T37" fmla="*/ 0 h 484"/>
                <a:gd name="T38" fmla="*/ 0 w 496"/>
                <a:gd name="T39" fmla="*/ 69 h 484"/>
                <a:gd name="T40" fmla="*/ 0 w 496"/>
                <a:gd name="T41" fmla="*/ 73 h 484"/>
                <a:gd name="T42" fmla="*/ 0 w 496"/>
                <a:gd name="T43" fmla="*/ 100 h 484"/>
                <a:gd name="T44" fmla="*/ 0 w 496"/>
                <a:gd name="T45" fmla="*/ 414 h 484"/>
                <a:gd name="T46" fmla="*/ 69 w 496"/>
                <a:gd name="T47" fmla="*/ 484 h 484"/>
                <a:gd name="T48" fmla="*/ 427 w 496"/>
                <a:gd name="T49" fmla="*/ 484 h 484"/>
                <a:gd name="T50" fmla="*/ 496 w 496"/>
                <a:gd name="T51" fmla="*/ 414 h 484"/>
                <a:gd name="T52" fmla="*/ 496 w 496"/>
                <a:gd name="T53" fmla="*/ 100 h 484"/>
                <a:gd name="T54" fmla="*/ 496 w 496"/>
                <a:gd name="T55" fmla="*/ 73 h 484"/>
                <a:gd name="T56" fmla="*/ 496 w 496"/>
                <a:gd name="T57" fmla="*/ 69 h 484"/>
                <a:gd name="T58" fmla="*/ 427 w 496"/>
                <a:gd name="T59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6" h="484">
                  <a:moveTo>
                    <a:pt x="69" y="444"/>
                  </a:moveTo>
                  <a:cubicBezTo>
                    <a:pt x="53" y="444"/>
                    <a:pt x="40" y="431"/>
                    <a:pt x="40" y="414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56" y="100"/>
                    <a:pt x="456" y="100"/>
                    <a:pt x="456" y="100"/>
                  </a:cubicBezTo>
                  <a:cubicBezTo>
                    <a:pt x="456" y="414"/>
                    <a:pt x="456" y="414"/>
                    <a:pt x="456" y="414"/>
                  </a:cubicBezTo>
                  <a:cubicBezTo>
                    <a:pt x="456" y="431"/>
                    <a:pt x="443" y="444"/>
                    <a:pt x="427" y="444"/>
                  </a:cubicBezTo>
                  <a:cubicBezTo>
                    <a:pt x="69" y="444"/>
                    <a:pt x="69" y="444"/>
                    <a:pt x="69" y="444"/>
                  </a:cubicBezTo>
                  <a:moveTo>
                    <a:pt x="427" y="0"/>
                  </a:moveTo>
                  <a:cubicBezTo>
                    <a:pt x="364" y="0"/>
                    <a:pt x="364" y="0"/>
                    <a:pt x="364" y="0"/>
                  </a:cubicBezTo>
                  <a:cubicBezTo>
                    <a:pt x="364" y="40"/>
                    <a:pt x="364" y="40"/>
                    <a:pt x="364" y="40"/>
                  </a:cubicBezTo>
                  <a:cubicBezTo>
                    <a:pt x="364" y="54"/>
                    <a:pt x="352" y="66"/>
                    <a:pt x="338" y="66"/>
                  </a:cubicBezTo>
                  <a:cubicBezTo>
                    <a:pt x="324" y="66"/>
                    <a:pt x="312" y="54"/>
                    <a:pt x="312" y="4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4" y="40"/>
                    <a:pt x="184" y="40"/>
                    <a:pt x="184" y="40"/>
                  </a:cubicBezTo>
                  <a:cubicBezTo>
                    <a:pt x="184" y="54"/>
                    <a:pt x="172" y="66"/>
                    <a:pt x="158" y="66"/>
                  </a:cubicBezTo>
                  <a:cubicBezTo>
                    <a:pt x="144" y="66"/>
                    <a:pt x="132" y="54"/>
                    <a:pt x="132" y="4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453"/>
                    <a:pt x="31" y="484"/>
                    <a:pt x="69" y="484"/>
                  </a:cubicBezTo>
                  <a:cubicBezTo>
                    <a:pt x="427" y="484"/>
                    <a:pt x="427" y="484"/>
                    <a:pt x="427" y="484"/>
                  </a:cubicBezTo>
                  <a:cubicBezTo>
                    <a:pt x="465" y="484"/>
                    <a:pt x="496" y="453"/>
                    <a:pt x="496" y="414"/>
                  </a:cubicBezTo>
                  <a:cubicBezTo>
                    <a:pt x="496" y="100"/>
                    <a:pt x="496" y="100"/>
                    <a:pt x="496" y="100"/>
                  </a:cubicBezTo>
                  <a:cubicBezTo>
                    <a:pt x="496" y="73"/>
                    <a:pt x="496" y="73"/>
                    <a:pt x="496" y="73"/>
                  </a:cubicBezTo>
                  <a:cubicBezTo>
                    <a:pt x="496" y="69"/>
                    <a:pt x="496" y="69"/>
                    <a:pt x="496" y="69"/>
                  </a:cubicBezTo>
                  <a:cubicBezTo>
                    <a:pt x="496" y="31"/>
                    <a:pt x="465" y="0"/>
                    <a:pt x="427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44CE78E0-1495-3B47-A669-78818F2FD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3" y="966"/>
              <a:ext cx="124" cy="156"/>
            </a:xfrm>
            <a:custGeom>
              <a:avLst/>
              <a:gdLst>
                <a:gd name="T0" fmla="*/ 26 w 52"/>
                <a:gd name="T1" fmla="*/ 0 h 66"/>
                <a:gd name="T2" fmla="*/ 0 w 52"/>
                <a:gd name="T3" fmla="*/ 26 h 66"/>
                <a:gd name="T4" fmla="*/ 0 w 52"/>
                <a:gd name="T5" fmla="*/ 66 h 66"/>
                <a:gd name="T6" fmla="*/ 52 w 52"/>
                <a:gd name="T7" fmla="*/ 66 h 66"/>
                <a:gd name="T8" fmla="*/ 52 w 52"/>
                <a:gd name="T9" fmla="*/ 26 h 66"/>
                <a:gd name="T10" fmla="*/ 26 w 52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6">
                  <a:moveTo>
                    <a:pt x="26" y="0"/>
                  </a:moveTo>
                  <a:cubicBezTo>
                    <a:pt x="12" y="0"/>
                    <a:pt x="0" y="11"/>
                    <a:pt x="0" y="2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1"/>
                    <a:pt x="40" y="0"/>
                    <a:pt x="2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92F2ECA-ADAA-584B-87D9-613408BCF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3" y="1122"/>
              <a:ext cx="124" cy="157"/>
            </a:xfrm>
            <a:custGeom>
              <a:avLst/>
              <a:gdLst>
                <a:gd name="T0" fmla="*/ 52 w 52"/>
                <a:gd name="T1" fmla="*/ 0 h 66"/>
                <a:gd name="T2" fmla="*/ 0 w 52"/>
                <a:gd name="T3" fmla="*/ 0 h 66"/>
                <a:gd name="T4" fmla="*/ 0 w 52"/>
                <a:gd name="T5" fmla="*/ 40 h 66"/>
                <a:gd name="T6" fmla="*/ 26 w 52"/>
                <a:gd name="T7" fmla="*/ 66 h 66"/>
                <a:gd name="T8" fmla="*/ 52 w 52"/>
                <a:gd name="T9" fmla="*/ 40 h 66"/>
                <a:gd name="T10" fmla="*/ 52 w 52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6">
                  <a:moveTo>
                    <a:pt x="5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4"/>
                    <a:pt x="12" y="66"/>
                    <a:pt x="26" y="66"/>
                  </a:cubicBezTo>
                  <a:cubicBezTo>
                    <a:pt x="40" y="66"/>
                    <a:pt x="52" y="54"/>
                    <a:pt x="52" y="40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831AA226-1B21-784C-B412-DFBBB980C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966"/>
              <a:ext cx="123" cy="156"/>
            </a:xfrm>
            <a:custGeom>
              <a:avLst/>
              <a:gdLst>
                <a:gd name="T0" fmla="*/ 26 w 52"/>
                <a:gd name="T1" fmla="*/ 0 h 66"/>
                <a:gd name="T2" fmla="*/ 0 w 52"/>
                <a:gd name="T3" fmla="*/ 26 h 66"/>
                <a:gd name="T4" fmla="*/ 0 w 52"/>
                <a:gd name="T5" fmla="*/ 66 h 66"/>
                <a:gd name="T6" fmla="*/ 52 w 52"/>
                <a:gd name="T7" fmla="*/ 66 h 66"/>
                <a:gd name="T8" fmla="*/ 52 w 52"/>
                <a:gd name="T9" fmla="*/ 26 h 66"/>
                <a:gd name="T10" fmla="*/ 26 w 52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6">
                  <a:moveTo>
                    <a:pt x="26" y="0"/>
                  </a:moveTo>
                  <a:cubicBezTo>
                    <a:pt x="12" y="0"/>
                    <a:pt x="0" y="11"/>
                    <a:pt x="0" y="2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1"/>
                    <a:pt x="40" y="0"/>
                    <a:pt x="2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6FF65920-DF5E-7D43-ABE2-F4D547ABE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1122"/>
              <a:ext cx="123" cy="157"/>
            </a:xfrm>
            <a:custGeom>
              <a:avLst/>
              <a:gdLst>
                <a:gd name="T0" fmla="*/ 52 w 52"/>
                <a:gd name="T1" fmla="*/ 0 h 66"/>
                <a:gd name="T2" fmla="*/ 0 w 52"/>
                <a:gd name="T3" fmla="*/ 0 h 66"/>
                <a:gd name="T4" fmla="*/ 0 w 52"/>
                <a:gd name="T5" fmla="*/ 40 h 66"/>
                <a:gd name="T6" fmla="*/ 26 w 52"/>
                <a:gd name="T7" fmla="*/ 66 h 66"/>
                <a:gd name="T8" fmla="*/ 52 w 52"/>
                <a:gd name="T9" fmla="*/ 40 h 66"/>
                <a:gd name="T10" fmla="*/ 52 w 52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6">
                  <a:moveTo>
                    <a:pt x="5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4"/>
                    <a:pt x="12" y="66"/>
                    <a:pt x="26" y="66"/>
                  </a:cubicBezTo>
                  <a:cubicBezTo>
                    <a:pt x="40" y="66"/>
                    <a:pt x="52" y="54"/>
                    <a:pt x="52" y="40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7" name="Group 20">
            <a:extLst>
              <a:ext uri="{FF2B5EF4-FFF2-40B4-BE49-F238E27FC236}">
                <a16:creationId xmlns:a16="http://schemas.microsoft.com/office/drawing/2014/main" id="{CCF1D06C-1ADD-B64A-A042-FFD88B8DE62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82198" y="4314840"/>
            <a:ext cx="833423" cy="923197"/>
            <a:chOff x="2289" y="966"/>
            <a:chExt cx="1179" cy="1306"/>
          </a:xfrm>
        </p:grpSpPr>
        <p:sp>
          <p:nvSpPr>
            <p:cNvPr id="198" name="Freeform 21">
              <a:extLst>
                <a:ext uri="{FF2B5EF4-FFF2-40B4-BE49-F238E27FC236}">
                  <a16:creationId xmlns:a16="http://schemas.microsoft.com/office/drawing/2014/main" id="{C00E5957-219A-7B41-BEFB-3834C87DDD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9" y="1122"/>
              <a:ext cx="1179" cy="1150"/>
            </a:xfrm>
            <a:custGeom>
              <a:avLst/>
              <a:gdLst>
                <a:gd name="T0" fmla="*/ 69 w 496"/>
                <a:gd name="T1" fmla="*/ 444 h 484"/>
                <a:gd name="T2" fmla="*/ 40 w 496"/>
                <a:gd name="T3" fmla="*/ 414 h 484"/>
                <a:gd name="T4" fmla="*/ 40 w 496"/>
                <a:gd name="T5" fmla="*/ 100 h 484"/>
                <a:gd name="T6" fmla="*/ 456 w 496"/>
                <a:gd name="T7" fmla="*/ 100 h 484"/>
                <a:gd name="T8" fmla="*/ 456 w 496"/>
                <a:gd name="T9" fmla="*/ 414 h 484"/>
                <a:gd name="T10" fmla="*/ 427 w 496"/>
                <a:gd name="T11" fmla="*/ 444 h 484"/>
                <a:gd name="T12" fmla="*/ 69 w 496"/>
                <a:gd name="T13" fmla="*/ 444 h 484"/>
                <a:gd name="T14" fmla="*/ 427 w 496"/>
                <a:gd name="T15" fmla="*/ 0 h 484"/>
                <a:gd name="T16" fmla="*/ 364 w 496"/>
                <a:gd name="T17" fmla="*/ 0 h 484"/>
                <a:gd name="T18" fmla="*/ 364 w 496"/>
                <a:gd name="T19" fmla="*/ 40 h 484"/>
                <a:gd name="T20" fmla="*/ 338 w 496"/>
                <a:gd name="T21" fmla="*/ 66 h 484"/>
                <a:gd name="T22" fmla="*/ 312 w 496"/>
                <a:gd name="T23" fmla="*/ 40 h 484"/>
                <a:gd name="T24" fmla="*/ 312 w 496"/>
                <a:gd name="T25" fmla="*/ 0 h 484"/>
                <a:gd name="T26" fmla="*/ 184 w 496"/>
                <a:gd name="T27" fmla="*/ 0 h 484"/>
                <a:gd name="T28" fmla="*/ 184 w 496"/>
                <a:gd name="T29" fmla="*/ 40 h 484"/>
                <a:gd name="T30" fmla="*/ 158 w 496"/>
                <a:gd name="T31" fmla="*/ 66 h 484"/>
                <a:gd name="T32" fmla="*/ 132 w 496"/>
                <a:gd name="T33" fmla="*/ 40 h 484"/>
                <a:gd name="T34" fmla="*/ 132 w 496"/>
                <a:gd name="T35" fmla="*/ 0 h 484"/>
                <a:gd name="T36" fmla="*/ 69 w 496"/>
                <a:gd name="T37" fmla="*/ 0 h 484"/>
                <a:gd name="T38" fmla="*/ 0 w 496"/>
                <a:gd name="T39" fmla="*/ 69 h 484"/>
                <a:gd name="T40" fmla="*/ 0 w 496"/>
                <a:gd name="T41" fmla="*/ 73 h 484"/>
                <a:gd name="T42" fmla="*/ 0 w 496"/>
                <a:gd name="T43" fmla="*/ 100 h 484"/>
                <a:gd name="T44" fmla="*/ 0 w 496"/>
                <a:gd name="T45" fmla="*/ 414 h 484"/>
                <a:gd name="T46" fmla="*/ 69 w 496"/>
                <a:gd name="T47" fmla="*/ 484 h 484"/>
                <a:gd name="T48" fmla="*/ 427 w 496"/>
                <a:gd name="T49" fmla="*/ 484 h 484"/>
                <a:gd name="T50" fmla="*/ 496 w 496"/>
                <a:gd name="T51" fmla="*/ 414 h 484"/>
                <a:gd name="T52" fmla="*/ 496 w 496"/>
                <a:gd name="T53" fmla="*/ 100 h 484"/>
                <a:gd name="T54" fmla="*/ 496 w 496"/>
                <a:gd name="T55" fmla="*/ 73 h 484"/>
                <a:gd name="T56" fmla="*/ 496 w 496"/>
                <a:gd name="T57" fmla="*/ 69 h 484"/>
                <a:gd name="T58" fmla="*/ 427 w 496"/>
                <a:gd name="T59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6" h="484">
                  <a:moveTo>
                    <a:pt x="69" y="444"/>
                  </a:moveTo>
                  <a:cubicBezTo>
                    <a:pt x="53" y="444"/>
                    <a:pt x="40" y="431"/>
                    <a:pt x="40" y="414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56" y="100"/>
                    <a:pt x="456" y="100"/>
                    <a:pt x="456" y="100"/>
                  </a:cubicBezTo>
                  <a:cubicBezTo>
                    <a:pt x="456" y="414"/>
                    <a:pt x="456" y="414"/>
                    <a:pt x="456" y="414"/>
                  </a:cubicBezTo>
                  <a:cubicBezTo>
                    <a:pt x="456" y="431"/>
                    <a:pt x="443" y="444"/>
                    <a:pt x="427" y="444"/>
                  </a:cubicBezTo>
                  <a:cubicBezTo>
                    <a:pt x="69" y="444"/>
                    <a:pt x="69" y="444"/>
                    <a:pt x="69" y="444"/>
                  </a:cubicBezTo>
                  <a:moveTo>
                    <a:pt x="427" y="0"/>
                  </a:moveTo>
                  <a:cubicBezTo>
                    <a:pt x="364" y="0"/>
                    <a:pt x="364" y="0"/>
                    <a:pt x="364" y="0"/>
                  </a:cubicBezTo>
                  <a:cubicBezTo>
                    <a:pt x="364" y="40"/>
                    <a:pt x="364" y="40"/>
                    <a:pt x="364" y="40"/>
                  </a:cubicBezTo>
                  <a:cubicBezTo>
                    <a:pt x="364" y="54"/>
                    <a:pt x="352" y="66"/>
                    <a:pt x="338" y="66"/>
                  </a:cubicBezTo>
                  <a:cubicBezTo>
                    <a:pt x="324" y="66"/>
                    <a:pt x="312" y="54"/>
                    <a:pt x="312" y="4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4" y="40"/>
                    <a:pt x="184" y="40"/>
                    <a:pt x="184" y="40"/>
                  </a:cubicBezTo>
                  <a:cubicBezTo>
                    <a:pt x="184" y="54"/>
                    <a:pt x="172" y="66"/>
                    <a:pt x="158" y="66"/>
                  </a:cubicBezTo>
                  <a:cubicBezTo>
                    <a:pt x="144" y="66"/>
                    <a:pt x="132" y="54"/>
                    <a:pt x="132" y="4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453"/>
                    <a:pt x="31" y="484"/>
                    <a:pt x="69" y="484"/>
                  </a:cubicBezTo>
                  <a:cubicBezTo>
                    <a:pt x="427" y="484"/>
                    <a:pt x="427" y="484"/>
                    <a:pt x="427" y="484"/>
                  </a:cubicBezTo>
                  <a:cubicBezTo>
                    <a:pt x="465" y="484"/>
                    <a:pt x="496" y="453"/>
                    <a:pt x="496" y="414"/>
                  </a:cubicBezTo>
                  <a:cubicBezTo>
                    <a:pt x="496" y="100"/>
                    <a:pt x="496" y="100"/>
                    <a:pt x="496" y="100"/>
                  </a:cubicBezTo>
                  <a:cubicBezTo>
                    <a:pt x="496" y="73"/>
                    <a:pt x="496" y="73"/>
                    <a:pt x="496" y="73"/>
                  </a:cubicBezTo>
                  <a:cubicBezTo>
                    <a:pt x="496" y="69"/>
                    <a:pt x="496" y="69"/>
                    <a:pt x="496" y="69"/>
                  </a:cubicBezTo>
                  <a:cubicBezTo>
                    <a:pt x="496" y="31"/>
                    <a:pt x="465" y="0"/>
                    <a:pt x="427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Freeform 22">
              <a:extLst>
                <a:ext uri="{FF2B5EF4-FFF2-40B4-BE49-F238E27FC236}">
                  <a16:creationId xmlns:a16="http://schemas.microsoft.com/office/drawing/2014/main" id="{96FB5B2B-4CA4-5F49-A2D4-6E98B8FC5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3" y="966"/>
              <a:ext cx="124" cy="156"/>
            </a:xfrm>
            <a:custGeom>
              <a:avLst/>
              <a:gdLst>
                <a:gd name="T0" fmla="*/ 26 w 52"/>
                <a:gd name="T1" fmla="*/ 0 h 66"/>
                <a:gd name="T2" fmla="*/ 0 w 52"/>
                <a:gd name="T3" fmla="*/ 26 h 66"/>
                <a:gd name="T4" fmla="*/ 0 w 52"/>
                <a:gd name="T5" fmla="*/ 66 h 66"/>
                <a:gd name="T6" fmla="*/ 52 w 52"/>
                <a:gd name="T7" fmla="*/ 66 h 66"/>
                <a:gd name="T8" fmla="*/ 52 w 52"/>
                <a:gd name="T9" fmla="*/ 26 h 66"/>
                <a:gd name="T10" fmla="*/ 26 w 52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6">
                  <a:moveTo>
                    <a:pt x="26" y="0"/>
                  </a:moveTo>
                  <a:cubicBezTo>
                    <a:pt x="12" y="0"/>
                    <a:pt x="0" y="11"/>
                    <a:pt x="0" y="2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1"/>
                    <a:pt x="40" y="0"/>
                    <a:pt x="2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Freeform 23">
              <a:extLst>
                <a:ext uri="{FF2B5EF4-FFF2-40B4-BE49-F238E27FC236}">
                  <a16:creationId xmlns:a16="http://schemas.microsoft.com/office/drawing/2014/main" id="{B301B59B-7C01-C749-8FAB-0AD6418D2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3" y="1122"/>
              <a:ext cx="124" cy="157"/>
            </a:xfrm>
            <a:custGeom>
              <a:avLst/>
              <a:gdLst>
                <a:gd name="T0" fmla="*/ 52 w 52"/>
                <a:gd name="T1" fmla="*/ 0 h 66"/>
                <a:gd name="T2" fmla="*/ 0 w 52"/>
                <a:gd name="T3" fmla="*/ 0 h 66"/>
                <a:gd name="T4" fmla="*/ 0 w 52"/>
                <a:gd name="T5" fmla="*/ 40 h 66"/>
                <a:gd name="T6" fmla="*/ 26 w 52"/>
                <a:gd name="T7" fmla="*/ 66 h 66"/>
                <a:gd name="T8" fmla="*/ 52 w 52"/>
                <a:gd name="T9" fmla="*/ 40 h 66"/>
                <a:gd name="T10" fmla="*/ 52 w 52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6">
                  <a:moveTo>
                    <a:pt x="5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4"/>
                    <a:pt x="12" y="66"/>
                    <a:pt x="26" y="66"/>
                  </a:cubicBezTo>
                  <a:cubicBezTo>
                    <a:pt x="40" y="66"/>
                    <a:pt x="52" y="54"/>
                    <a:pt x="52" y="40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Freeform 24">
              <a:extLst>
                <a:ext uri="{FF2B5EF4-FFF2-40B4-BE49-F238E27FC236}">
                  <a16:creationId xmlns:a16="http://schemas.microsoft.com/office/drawing/2014/main" id="{E61AF88A-3AF0-BA47-B2EB-0D2476518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966"/>
              <a:ext cx="123" cy="156"/>
            </a:xfrm>
            <a:custGeom>
              <a:avLst/>
              <a:gdLst>
                <a:gd name="T0" fmla="*/ 26 w 52"/>
                <a:gd name="T1" fmla="*/ 0 h 66"/>
                <a:gd name="T2" fmla="*/ 0 w 52"/>
                <a:gd name="T3" fmla="*/ 26 h 66"/>
                <a:gd name="T4" fmla="*/ 0 w 52"/>
                <a:gd name="T5" fmla="*/ 66 h 66"/>
                <a:gd name="T6" fmla="*/ 52 w 52"/>
                <a:gd name="T7" fmla="*/ 66 h 66"/>
                <a:gd name="T8" fmla="*/ 52 w 52"/>
                <a:gd name="T9" fmla="*/ 26 h 66"/>
                <a:gd name="T10" fmla="*/ 26 w 52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6">
                  <a:moveTo>
                    <a:pt x="26" y="0"/>
                  </a:moveTo>
                  <a:cubicBezTo>
                    <a:pt x="12" y="0"/>
                    <a:pt x="0" y="11"/>
                    <a:pt x="0" y="2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1"/>
                    <a:pt x="40" y="0"/>
                    <a:pt x="2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Freeform 25">
              <a:extLst>
                <a:ext uri="{FF2B5EF4-FFF2-40B4-BE49-F238E27FC236}">
                  <a16:creationId xmlns:a16="http://schemas.microsoft.com/office/drawing/2014/main" id="{89B3A2B0-3C96-FF4A-B56F-D67914A55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1122"/>
              <a:ext cx="123" cy="157"/>
            </a:xfrm>
            <a:custGeom>
              <a:avLst/>
              <a:gdLst>
                <a:gd name="T0" fmla="*/ 52 w 52"/>
                <a:gd name="T1" fmla="*/ 0 h 66"/>
                <a:gd name="T2" fmla="*/ 0 w 52"/>
                <a:gd name="T3" fmla="*/ 0 h 66"/>
                <a:gd name="T4" fmla="*/ 0 w 52"/>
                <a:gd name="T5" fmla="*/ 40 h 66"/>
                <a:gd name="T6" fmla="*/ 26 w 52"/>
                <a:gd name="T7" fmla="*/ 66 h 66"/>
                <a:gd name="T8" fmla="*/ 52 w 52"/>
                <a:gd name="T9" fmla="*/ 40 h 66"/>
                <a:gd name="T10" fmla="*/ 52 w 52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6">
                  <a:moveTo>
                    <a:pt x="5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4"/>
                    <a:pt x="12" y="66"/>
                    <a:pt x="26" y="66"/>
                  </a:cubicBezTo>
                  <a:cubicBezTo>
                    <a:pt x="40" y="66"/>
                    <a:pt x="52" y="54"/>
                    <a:pt x="52" y="40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9" name="Group 20">
            <a:extLst>
              <a:ext uri="{FF2B5EF4-FFF2-40B4-BE49-F238E27FC236}">
                <a16:creationId xmlns:a16="http://schemas.microsoft.com/office/drawing/2014/main" id="{B1E7CE9A-AB53-AB41-A070-179BD52035D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27207" y="4314840"/>
            <a:ext cx="833423" cy="923197"/>
            <a:chOff x="2289" y="966"/>
            <a:chExt cx="1179" cy="1306"/>
          </a:xfrm>
        </p:grpSpPr>
        <p:sp>
          <p:nvSpPr>
            <p:cNvPr id="210" name="Freeform 21">
              <a:extLst>
                <a:ext uri="{FF2B5EF4-FFF2-40B4-BE49-F238E27FC236}">
                  <a16:creationId xmlns:a16="http://schemas.microsoft.com/office/drawing/2014/main" id="{A7D97FFE-96C8-3048-92CC-B9DF4FC792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9" y="1122"/>
              <a:ext cx="1179" cy="1150"/>
            </a:xfrm>
            <a:custGeom>
              <a:avLst/>
              <a:gdLst>
                <a:gd name="T0" fmla="*/ 69 w 496"/>
                <a:gd name="T1" fmla="*/ 444 h 484"/>
                <a:gd name="T2" fmla="*/ 40 w 496"/>
                <a:gd name="T3" fmla="*/ 414 h 484"/>
                <a:gd name="T4" fmla="*/ 40 w 496"/>
                <a:gd name="T5" fmla="*/ 100 h 484"/>
                <a:gd name="T6" fmla="*/ 456 w 496"/>
                <a:gd name="T7" fmla="*/ 100 h 484"/>
                <a:gd name="T8" fmla="*/ 456 w 496"/>
                <a:gd name="T9" fmla="*/ 414 h 484"/>
                <a:gd name="T10" fmla="*/ 427 w 496"/>
                <a:gd name="T11" fmla="*/ 444 h 484"/>
                <a:gd name="T12" fmla="*/ 69 w 496"/>
                <a:gd name="T13" fmla="*/ 444 h 484"/>
                <a:gd name="T14" fmla="*/ 427 w 496"/>
                <a:gd name="T15" fmla="*/ 0 h 484"/>
                <a:gd name="T16" fmla="*/ 364 w 496"/>
                <a:gd name="T17" fmla="*/ 0 h 484"/>
                <a:gd name="T18" fmla="*/ 364 w 496"/>
                <a:gd name="T19" fmla="*/ 40 h 484"/>
                <a:gd name="T20" fmla="*/ 338 w 496"/>
                <a:gd name="T21" fmla="*/ 66 h 484"/>
                <a:gd name="T22" fmla="*/ 312 w 496"/>
                <a:gd name="T23" fmla="*/ 40 h 484"/>
                <a:gd name="T24" fmla="*/ 312 w 496"/>
                <a:gd name="T25" fmla="*/ 0 h 484"/>
                <a:gd name="T26" fmla="*/ 184 w 496"/>
                <a:gd name="T27" fmla="*/ 0 h 484"/>
                <a:gd name="T28" fmla="*/ 184 w 496"/>
                <a:gd name="T29" fmla="*/ 40 h 484"/>
                <a:gd name="T30" fmla="*/ 158 w 496"/>
                <a:gd name="T31" fmla="*/ 66 h 484"/>
                <a:gd name="T32" fmla="*/ 132 w 496"/>
                <a:gd name="T33" fmla="*/ 40 h 484"/>
                <a:gd name="T34" fmla="*/ 132 w 496"/>
                <a:gd name="T35" fmla="*/ 0 h 484"/>
                <a:gd name="T36" fmla="*/ 69 w 496"/>
                <a:gd name="T37" fmla="*/ 0 h 484"/>
                <a:gd name="T38" fmla="*/ 0 w 496"/>
                <a:gd name="T39" fmla="*/ 69 h 484"/>
                <a:gd name="T40" fmla="*/ 0 w 496"/>
                <a:gd name="T41" fmla="*/ 73 h 484"/>
                <a:gd name="T42" fmla="*/ 0 w 496"/>
                <a:gd name="T43" fmla="*/ 100 h 484"/>
                <a:gd name="T44" fmla="*/ 0 w 496"/>
                <a:gd name="T45" fmla="*/ 414 h 484"/>
                <a:gd name="T46" fmla="*/ 69 w 496"/>
                <a:gd name="T47" fmla="*/ 484 h 484"/>
                <a:gd name="T48" fmla="*/ 427 w 496"/>
                <a:gd name="T49" fmla="*/ 484 h 484"/>
                <a:gd name="T50" fmla="*/ 496 w 496"/>
                <a:gd name="T51" fmla="*/ 414 h 484"/>
                <a:gd name="T52" fmla="*/ 496 w 496"/>
                <a:gd name="T53" fmla="*/ 100 h 484"/>
                <a:gd name="T54" fmla="*/ 496 w 496"/>
                <a:gd name="T55" fmla="*/ 73 h 484"/>
                <a:gd name="T56" fmla="*/ 496 w 496"/>
                <a:gd name="T57" fmla="*/ 69 h 484"/>
                <a:gd name="T58" fmla="*/ 427 w 496"/>
                <a:gd name="T59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6" h="484">
                  <a:moveTo>
                    <a:pt x="69" y="444"/>
                  </a:moveTo>
                  <a:cubicBezTo>
                    <a:pt x="53" y="444"/>
                    <a:pt x="40" y="431"/>
                    <a:pt x="40" y="414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56" y="100"/>
                    <a:pt x="456" y="100"/>
                    <a:pt x="456" y="100"/>
                  </a:cubicBezTo>
                  <a:cubicBezTo>
                    <a:pt x="456" y="414"/>
                    <a:pt x="456" y="414"/>
                    <a:pt x="456" y="414"/>
                  </a:cubicBezTo>
                  <a:cubicBezTo>
                    <a:pt x="456" y="431"/>
                    <a:pt x="443" y="444"/>
                    <a:pt x="427" y="444"/>
                  </a:cubicBezTo>
                  <a:cubicBezTo>
                    <a:pt x="69" y="444"/>
                    <a:pt x="69" y="444"/>
                    <a:pt x="69" y="444"/>
                  </a:cubicBezTo>
                  <a:moveTo>
                    <a:pt x="427" y="0"/>
                  </a:moveTo>
                  <a:cubicBezTo>
                    <a:pt x="364" y="0"/>
                    <a:pt x="364" y="0"/>
                    <a:pt x="364" y="0"/>
                  </a:cubicBezTo>
                  <a:cubicBezTo>
                    <a:pt x="364" y="40"/>
                    <a:pt x="364" y="40"/>
                    <a:pt x="364" y="40"/>
                  </a:cubicBezTo>
                  <a:cubicBezTo>
                    <a:pt x="364" y="54"/>
                    <a:pt x="352" y="66"/>
                    <a:pt x="338" y="66"/>
                  </a:cubicBezTo>
                  <a:cubicBezTo>
                    <a:pt x="324" y="66"/>
                    <a:pt x="312" y="54"/>
                    <a:pt x="312" y="4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4" y="40"/>
                    <a:pt x="184" y="40"/>
                    <a:pt x="184" y="40"/>
                  </a:cubicBezTo>
                  <a:cubicBezTo>
                    <a:pt x="184" y="54"/>
                    <a:pt x="172" y="66"/>
                    <a:pt x="158" y="66"/>
                  </a:cubicBezTo>
                  <a:cubicBezTo>
                    <a:pt x="144" y="66"/>
                    <a:pt x="132" y="54"/>
                    <a:pt x="132" y="4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453"/>
                    <a:pt x="31" y="484"/>
                    <a:pt x="69" y="484"/>
                  </a:cubicBezTo>
                  <a:cubicBezTo>
                    <a:pt x="427" y="484"/>
                    <a:pt x="427" y="484"/>
                    <a:pt x="427" y="484"/>
                  </a:cubicBezTo>
                  <a:cubicBezTo>
                    <a:pt x="465" y="484"/>
                    <a:pt x="496" y="453"/>
                    <a:pt x="496" y="414"/>
                  </a:cubicBezTo>
                  <a:cubicBezTo>
                    <a:pt x="496" y="100"/>
                    <a:pt x="496" y="100"/>
                    <a:pt x="496" y="100"/>
                  </a:cubicBezTo>
                  <a:cubicBezTo>
                    <a:pt x="496" y="73"/>
                    <a:pt x="496" y="73"/>
                    <a:pt x="496" y="73"/>
                  </a:cubicBezTo>
                  <a:cubicBezTo>
                    <a:pt x="496" y="69"/>
                    <a:pt x="496" y="69"/>
                    <a:pt x="496" y="69"/>
                  </a:cubicBezTo>
                  <a:cubicBezTo>
                    <a:pt x="496" y="31"/>
                    <a:pt x="465" y="0"/>
                    <a:pt x="427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 22">
              <a:extLst>
                <a:ext uri="{FF2B5EF4-FFF2-40B4-BE49-F238E27FC236}">
                  <a16:creationId xmlns:a16="http://schemas.microsoft.com/office/drawing/2014/main" id="{7DE7053F-29ED-5C46-BB78-2D106ECDF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3" y="966"/>
              <a:ext cx="124" cy="156"/>
            </a:xfrm>
            <a:custGeom>
              <a:avLst/>
              <a:gdLst>
                <a:gd name="T0" fmla="*/ 26 w 52"/>
                <a:gd name="T1" fmla="*/ 0 h 66"/>
                <a:gd name="T2" fmla="*/ 0 w 52"/>
                <a:gd name="T3" fmla="*/ 26 h 66"/>
                <a:gd name="T4" fmla="*/ 0 w 52"/>
                <a:gd name="T5" fmla="*/ 66 h 66"/>
                <a:gd name="T6" fmla="*/ 52 w 52"/>
                <a:gd name="T7" fmla="*/ 66 h 66"/>
                <a:gd name="T8" fmla="*/ 52 w 52"/>
                <a:gd name="T9" fmla="*/ 26 h 66"/>
                <a:gd name="T10" fmla="*/ 26 w 52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6">
                  <a:moveTo>
                    <a:pt x="26" y="0"/>
                  </a:moveTo>
                  <a:cubicBezTo>
                    <a:pt x="12" y="0"/>
                    <a:pt x="0" y="11"/>
                    <a:pt x="0" y="2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1"/>
                    <a:pt x="40" y="0"/>
                    <a:pt x="2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 23">
              <a:extLst>
                <a:ext uri="{FF2B5EF4-FFF2-40B4-BE49-F238E27FC236}">
                  <a16:creationId xmlns:a16="http://schemas.microsoft.com/office/drawing/2014/main" id="{A7944CBB-C7EC-8546-BB06-D903C5991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3" y="1122"/>
              <a:ext cx="124" cy="157"/>
            </a:xfrm>
            <a:custGeom>
              <a:avLst/>
              <a:gdLst>
                <a:gd name="T0" fmla="*/ 52 w 52"/>
                <a:gd name="T1" fmla="*/ 0 h 66"/>
                <a:gd name="T2" fmla="*/ 0 w 52"/>
                <a:gd name="T3" fmla="*/ 0 h 66"/>
                <a:gd name="T4" fmla="*/ 0 w 52"/>
                <a:gd name="T5" fmla="*/ 40 h 66"/>
                <a:gd name="T6" fmla="*/ 26 w 52"/>
                <a:gd name="T7" fmla="*/ 66 h 66"/>
                <a:gd name="T8" fmla="*/ 52 w 52"/>
                <a:gd name="T9" fmla="*/ 40 h 66"/>
                <a:gd name="T10" fmla="*/ 52 w 52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6">
                  <a:moveTo>
                    <a:pt x="5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4"/>
                    <a:pt x="12" y="66"/>
                    <a:pt x="26" y="66"/>
                  </a:cubicBezTo>
                  <a:cubicBezTo>
                    <a:pt x="40" y="66"/>
                    <a:pt x="52" y="54"/>
                    <a:pt x="52" y="40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 24">
              <a:extLst>
                <a:ext uri="{FF2B5EF4-FFF2-40B4-BE49-F238E27FC236}">
                  <a16:creationId xmlns:a16="http://schemas.microsoft.com/office/drawing/2014/main" id="{9BB8A357-A23D-EA4A-9D03-FFD41B848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966"/>
              <a:ext cx="123" cy="156"/>
            </a:xfrm>
            <a:custGeom>
              <a:avLst/>
              <a:gdLst>
                <a:gd name="T0" fmla="*/ 26 w 52"/>
                <a:gd name="T1" fmla="*/ 0 h 66"/>
                <a:gd name="T2" fmla="*/ 0 w 52"/>
                <a:gd name="T3" fmla="*/ 26 h 66"/>
                <a:gd name="T4" fmla="*/ 0 w 52"/>
                <a:gd name="T5" fmla="*/ 66 h 66"/>
                <a:gd name="T6" fmla="*/ 52 w 52"/>
                <a:gd name="T7" fmla="*/ 66 h 66"/>
                <a:gd name="T8" fmla="*/ 52 w 52"/>
                <a:gd name="T9" fmla="*/ 26 h 66"/>
                <a:gd name="T10" fmla="*/ 26 w 52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6">
                  <a:moveTo>
                    <a:pt x="26" y="0"/>
                  </a:moveTo>
                  <a:cubicBezTo>
                    <a:pt x="12" y="0"/>
                    <a:pt x="0" y="11"/>
                    <a:pt x="0" y="2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1"/>
                    <a:pt x="40" y="0"/>
                    <a:pt x="2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Freeform 25">
              <a:extLst>
                <a:ext uri="{FF2B5EF4-FFF2-40B4-BE49-F238E27FC236}">
                  <a16:creationId xmlns:a16="http://schemas.microsoft.com/office/drawing/2014/main" id="{5B0541AB-CDFE-B44E-886E-9C835D065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1122"/>
              <a:ext cx="123" cy="157"/>
            </a:xfrm>
            <a:custGeom>
              <a:avLst/>
              <a:gdLst>
                <a:gd name="T0" fmla="*/ 52 w 52"/>
                <a:gd name="T1" fmla="*/ 0 h 66"/>
                <a:gd name="T2" fmla="*/ 0 w 52"/>
                <a:gd name="T3" fmla="*/ 0 h 66"/>
                <a:gd name="T4" fmla="*/ 0 w 52"/>
                <a:gd name="T5" fmla="*/ 40 h 66"/>
                <a:gd name="T6" fmla="*/ 26 w 52"/>
                <a:gd name="T7" fmla="*/ 66 h 66"/>
                <a:gd name="T8" fmla="*/ 52 w 52"/>
                <a:gd name="T9" fmla="*/ 40 h 66"/>
                <a:gd name="T10" fmla="*/ 52 w 52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6">
                  <a:moveTo>
                    <a:pt x="5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4"/>
                    <a:pt x="12" y="66"/>
                    <a:pt x="26" y="66"/>
                  </a:cubicBezTo>
                  <a:cubicBezTo>
                    <a:pt x="40" y="66"/>
                    <a:pt x="52" y="54"/>
                    <a:pt x="52" y="40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1" name="Group 20">
            <a:extLst>
              <a:ext uri="{FF2B5EF4-FFF2-40B4-BE49-F238E27FC236}">
                <a16:creationId xmlns:a16="http://schemas.microsoft.com/office/drawing/2014/main" id="{84D3F638-04E1-4546-B4A8-9A11E0A800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55871" y="4314840"/>
            <a:ext cx="833423" cy="923197"/>
            <a:chOff x="2289" y="966"/>
            <a:chExt cx="1179" cy="1306"/>
          </a:xfrm>
        </p:grpSpPr>
        <p:sp>
          <p:nvSpPr>
            <p:cNvPr id="222" name="Freeform 21">
              <a:extLst>
                <a:ext uri="{FF2B5EF4-FFF2-40B4-BE49-F238E27FC236}">
                  <a16:creationId xmlns:a16="http://schemas.microsoft.com/office/drawing/2014/main" id="{187CB53E-B162-7F4D-9E7F-9B914593D8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9" y="1122"/>
              <a:ext cx="1179" cy="1150"/>
            </a:xfrm>
            <a:custGeom>
              <a:avLst/>
              <a:gdLst>
                <a:gd name="T0" fmla="*/ 69 w 496"/>
                <a:gd name="T1" fmla="*/ 444 h 484"/>
                <a:gd name="T2" fmla="*/ 40 w 496"/>
                <a:gd name="T3" fmla="*/ 414 h 484"/>
                <a:gd name="T4" fmla="*/ 40 w 496"/>
                <a:gd name="T5" fmla="*/ 100 h 484"/>
                <a:gd name="T6" fmla="*/ 456 w 496"/>
                <a:gd name="T7" fmla="*/ 100 h 484"/>
                <a:gd name="T8" fmla="*/ 456 w 496"/>
                <a:gd name="T9" fmla="*/ 414 h 484"/>
                <a:gd name="T10" fmla="*/ 427 w 496"/>
                <a:gd name="T11" fmla="*/ 444 h 484"/>
                <a:gd name="T12" fmla="*/ 69 w 496"/>
                <a:gd name="T13" fmla="*/ 444 h 484"/>
                <a:gd name="T14" fmla="*/ 427 w 496"/>
                <a:gd name="T15" fmla="*/ 0 h 484"/>
                <a:gd name="T16" fmla="*/ 364 w 496"/>
                <a:gd name="T17" fmla="*/ 0 h 484"/>
                <a:gd name="T18" fmla="*/ 364 w 496"/>
                <a:gd name="T19" fmla="*/ 40 h 484"/>
                <a:gd name="T20" fmla="*/ 338 w 496"/>
                <a:gd name="T21" fmla="*/ 66 h 484"/>
                <a:gd name="T22" fmla="*/ 312 w 496"/>
                <a:gd name="T23" fmla="*/ 40 h 484"/>
                <a:gd name="T24" fmla="*/ 312 w 496"/>
                <a:gd name="T25" fmla="*/ 0 h 484"/>
                <a:gd name="T26" fmla="*/ 184 w 496"/>
                <a:gd name="T27" fmla="*/ 0 h 484"/>
                <a:gd name="T28" fmla="*/ 184 w 496"/>
                <a:gd name="T29" fmla="*/ 40 h 484"/>
                <a:gd name="T30" fmla="*/ 158 w 496"/>
                <a:gd name="T31" fmla="*/ 66 h 484"/>
                <a:gd name="T32" fmla="*/ 132 w 496"/>
                <a:gd name="T33" fmla="*/ 40 h 484"/>
                <a:gd name="T34" fmla="*/ 132 w 496"/>
                <a:gd name="T35" fmla="*/ 0 h 484"/>
                <a:gd name="T36" fmla="*/ 69 w 496"/>
                <a:gd name="T37" fmla="*/ 0 h 484"/>
                <a:gd name="T38" fmla="*/ 0 w 496"/>
                <a:gd name="T39" fmla="*/ 69 h 484"/>
                <a:gd name="T40" fmla="*/ 0 w 496"/>
                <a:gd name="T41" fmla="*/ 73 h 484"/>
                <a:gd name="T42" fmla="*/ 0 w 496"/>
                <a:gd name="T43" fmla="*/ 100 h 484"/>
                <a:gd name="T44" fmla="*/ 0 w 496"/>
                <a:gd name="T45" fmla="*/ 414 h 484"/>
                <a:gd name="T46" fmla="*/ 69 w 496"/>
                <a:gd name="T47" fmla="*/ 484 h 484"/>
                <a:gd name="T48" fmla="*/ 427 w 496"/>
                <a:gd name="T49" fmla="*/ 484 h 484"/>
                <a:gd name="T50" fmla="*/ 496 w 496"/>
                <a:gd name="T51" fmla="*/ 414 h 484"/>
                <a:gd name="T52" fmla="*/ 496 w 496"/>
                <a:gd name="T53" fmla="*/ 100 h 484"/>
                <a:gd name="T54" fmla="*/ 496 w 496"/>
                <a:gd name="T55" fmla="*/ 73 h 484"/>
                <a:gd name="T56" fmla="*/ 496 w 496"/>
                <a:gd name="T57" fmla="*/ 69 h 484"/>
                <a:gd name="T58" fmla="*/ 427 w 496"/>
                <a:gd name="T59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6" h="484">
                  <a:moveTo>
                    <a:pt x="69" y="444"/>
                  </a:moveTo>
                  <a:cubicBezTo>
                    <a:pt x="53" y="444"/>
                    <a:pt x="40" y="431"/>
                    <a:pt x="40" y="414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56" y="100"/>
                    <a:pt x="456" y="100"/>
                    <a:pt x="456" y="100"/>
                  </a:cubicBezTo>
                  <a:cubicBezTo>
                    <a:pt x="456" y="414"/>
                    <a:pt x="456" y="414"/>
                    <a:pt x="456" y="414"/>
                  </a:cubicBezTo>
                  <a:cubicBezTo>
                    <a:pt x="456" y="431"/>
                    <a:pt x="443" y="444"/>
                    <a:pt x="427" y="444"/>
                  </a:cubicBezTo>
                  <a:cubicBezTo>
                    <a:pt x="69" y="444"/>
                    <a:pt x="69" y="444"/>
                    <a:pt x="69" y="444"/>
                  </a:cubicBezTo>
                  <a:moveTo>
                    <a:pt x="427" y="0"/>
                  </a:moveTo>
                  <a:cubicBezTo>
                    <a:pt x="364" y="0"/>
                    <a:pt x="364" y="0"/>
                    <a:pt x="364" y="0"/>
                  </a:cubicBezTo>
                  <a:cubicBezTo>
                    <a:pt x="364" y="40"/>
                    <a:pt x="364" y="40"/>
                    <a:pt x="364" y="40"/>
                  </a:cubicBezTo>
                  <a:cubicBezTo>
                    <a:pt x="364" y="54"/>
                    <a:pt x="352" y="66"/>
                    <a:pt x="338" y="66"/>
                  </a:cubicBezTo>
                  <a:cubicBezTo>
                    <a:pt x="324" y="66"/>
                    <a:pt x="312" y="54"/>
                    <a:pt x="312" y="4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4" y="40"/>
                    <a:pt x="184" y="40"/>
                    <a:pt x="184" y="40"/>
                  </a:cubicBezTo>
                  <a:cubicBezTo>
                    <a:pt x="184" y="54"/>
                    <a:pt x="172" y="66"/>
                    <a:pt x="158" y="66"/>
                  </a:cubicBezTo>
                  <a:cubicBezTo>
                    <a:pt x="144" y="66"/>
                    <a:pt x="132" y="54"/>
                    <a:pt x="132" y="4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453"/>
                    <a:pt x="31" y="484"/>
                    <a:pt x="69" y="484"/>
                  </a:cubicBezTo>
                  <a:cubicBezTo>
                    <a:pt x="427" y="484"/>
                    <a:pt x="427" y="484"/>
                    <a:pt x="427" y="484"/>
                  </a:cubicBezTo>
                  <a:cubicBezTo>
                    <a:pt x="465" y="484"/>
                    <a:pt x="496" y="453"/>
                    <a:pt x="496" y="414"/>
                  </a:cubicBezTo>
                  <a:cubicBezTo>
                    <a:pt x="496" y="100"/>
                    <a:pt x="496" y="100"/>
                    <a:pt x="496" y="100"/>
                  </a:cubicBezTo>
                  <a:cubicBezTo>
                    <a:pt x="496" y="73"/>
                    <a:pt x="496" y="73"/>
                    <a:pt x="496" y="73"/>
                  </a:cubicBezTo>
                  <a:cubicBezTo>
                    <a:pt x="496" y="69"/>
                    <a:pt x="496" y="69"/>
                    <a:pt x="496" y="69"/>
                  </a:cubicBezTo>
                  <a:cubicBezTo>
                    <a:pt x="496" y="31"/>
                    <a:pt x="465" y="0"/>
                    <a:pt x="427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Freeform 22">
              <a:extLst>
                <a:ext uri="{FF2B5EF4-FFF2-40B4-BE49-F238E27FC236}">
                  <a16:creationId xmlns:a16="http://schemas.microsoft.com/office/drawing/2014/main" id="{9C41B3DF-1DDD-0142-AAB5-021C7D88C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3" y="966"/>
              <a:ext cx="124" cy="156"/>
            </a:xfrm>
            <a:custGeom>
              <a:avLst/>
              <a:gdLst>
                <a:gd name="T0" fmla="*/ 26 w 52"/>
                <a:gd name="T1" fmla="*/ 0 h 66"/>
                <a:gd name="T2" fmla="*/ 0 w 52"/>
                <a:gd name="T3" fmla="*/ 26 h 66"/>
                <a:gd name="T4" fmla="*/ 0 w 52"/>
                <a:gd name="T5" fmla="*/ 66 h 66"/>
                <a:gd name="T6" fmla="*/ 52 w 52"/>
                <a:gd name="T7" fmla="*/ 66 h 66"/>
                <a:gd name="T8" fmla="*/ 52 w 52"/>
                <a:gd name="T9" fmla="*/ 26 h 66"/>
                <a:gd name="T10" fmla="*/ 26 w 52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6">
                  <a:moveTo>
                    <a:pt x="26" y="0"/>
                  </a:moveTo>
                  <a:cubicBezTo>
                    <a:pt x="12" y="0"/>
                    <a:pt x="0" y="11"/>
                    <a:pt x="0" y="2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1"/>
                    <a:pt x="40" y="0"/>
                    <a:pt x="2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Freeform 23">
              <a:extLst>
                <a:ext uri="{FF2B5EF4-FFF2-40B4-BE49-F238E27FC236}">
                  <a16:creationId xmlns:a16="http://schemas.microsoft.com/office/drawing/2014/main" id="{05A064A4-949A-EA4A-8B7E-77F1B0630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3" y="1122"/>
              <a:ext cx="124" cy="157"/>
            </a:xfrm>
            <a:custGeom>
              <a:avLst/>
              <a:gdLst>
                <a:gd name="T0" fmla="*/ 52 w 52"/>
                <a:gd name="T1" fmla="*/ 0 h 66"/>
                <a:gd name="T2" fmla="*/ 0 w 52"/>
                <a:gd name="T3" fmla="*/ 0 h 66"/>
                <a:gd name="T4" fmla="*/ 0 w 52"/>
                <a:gd name="T5" fmla="*/ 40 h 66"/>
                <a:gd name="T6" fmla="*/ 26 w 52"/>
                <a:gd name="T7" fmla="*/ 66 h 66"/>
                <a:gd name="T8" fmla="*/ 52 w 52"/>
                <a:gd name="T9" fmla="*/ 40 h 66"/>
                <a:gd name="T10" fmla="*/ 52 w 52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6">
                  <a:moveTo>
                    <a:pt x="5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4"/>
                    <a:pt x="12" y="66"/>
                    <a:pt x="26" y="66"/>
                  </a:cubicBezTo>
                  <a:cubicBezTo>
                    <a:pt x="40" y="66"/>
                    <a:pt x="52" y="54"/>
                    <a:pt x="52" y="40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Freeform 24">
              <a:extLst>
                <a:ext uri="{FF2B5EF4-FFF2-40B4-BE49-F238E27FC236}">
                  <a16:creationId xmlns:a16="http://schemas.microsoft.com/office/drawing/2014/main" id="{63AF2C14-F579-C742-B0E6-32C9A6C47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966"/>
              <a:ext cx="123" cy="156"/>
            </a:xfrm>
            <a:custGeom>
              <a:avLst/>
              <a:gdLst>
                <a:gd name="T0" fmla="*/ 26 w 52"/>
                <a:gd name="T1" fmla="*/ 0 h 66"/>
                <a:gd name="T2" fmla="*/ 0 w 52"/>
                <a:gd name="T3" fmla="*/ 26 h 66"/>
                <a:gd name="T4" fmla="*/ 0 w 52"/>
                <a:gd name="T5" fmla="*/ 66 h 66"/>
                <a:gd name="T6" fmla="*/ 52 w 52"/>
                <a:gd name="T7" fmla="*/ 66 h 66"/>
                <a:gd name="T8" fmla="*/ 52 w 52"/>
                <a:gd name="T9" fmla="*/ 26 h 66"/>
                <a:gd name="T10" fmla="*/ 26 w 52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6">
                  <a:moveTo>
                    <a:pt x="26" y="0"/>
                  </a:moveTo>
                  <a:cubicBezTo>
                    <a:pt x="12" y="0"/>
                    <a:pt x="0" y="11"/>
                    <a:pt x="0" y="2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1"/>
                    <a:pt x="40" y="0"/>
                    <a:pt x="2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Freeform 25">
              <a:extLst>
                <a:ext uri="{FF2B5EF4-FFF2-40B4-BE49-F238E27FC236}">
                  <a16:creationId xmlns:a16="http://schemas.microsoft.com/office/drawing/2014/main" id="{CD66EF7B-C744-F140-BAE4-F047BDFE7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1122"/>
              <a:ext cx="123" cy="157"/>
            </a:xfrm>
            <a:custGeom>
              <a:avLst/>
              <a:gdLst>
                <a:gd name="T0" fmla="*/ 52 w 52"/>
                <a:gd name="T1" fmla="*/ 0 h 66"/>
                <a:gd name="T2" fmla="*/ 0 w 52"/>
                <a:gd name="T3" fmla="*/ 0 h 66"/>
                <a:gd name="T4" fmla="*/ 0 w 52"/>
                <a:gd name="T5" fmla="*/ 40 h 66"/>
                <a:gd name="T6" fmla="*/ 26 w 52"/>
                <a:gd name="T7" fmla="*/ 66 h 66"/>
                <a:gd name="T8" fmla="*/ 52 w 52"/>
                <a:gd name="T9" fmla="*/ 40 h 66"/>
                <a:gd name="T10" fmla="*/ 52 w 52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6">
                  <a:moveTo>
                    <a:pt x="5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4"/>
                    <a:pt x="12" y="66"/>
                    <a:pt x="26" y="66"/>
                  </a:cubicBezTo>
                  <a:cubicBezTo>
                    <a:pt x="40" y="66"/>
                    <a:pt x="52" y="54"/>
                    <a:pt x="52" y="40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7" name="Group 20">
            <a:extLst>
              <a:ext uri="{FF2B5EF4-FFF2-40B4-BE49-F238E27FC236}">
                <a16:creationId xmlns:a16="http://schemas.microsoft.com/office/drawing/2014/main" id="{D5C4EEDC-5174-3D44-929D-57FFBA925A8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75950" y="2129362"/>
            <a:ext cx="833423" cy="923197"/>
            <a:chOff x="2289" y="966"/>
            <a:chExt cx="1179" cy="1306"/>
          </a:xfrm>
        </p:grpSpPr>
        <p:sp>
          <p:nvSpPr>
            <p:cNvPr id="228" name="Freeform 21">
              <a:extLst>
                <a:ext uri="{FF2B5EF4-FFF2-40B4-BE49-F238E27FC236}">
                  <a16:creationId xmlns:a16="http://schemas.microsoft.com/office/drawing/2014/main" id="{B32F613A-2323-8A47-B3C6-FF4F39860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9" y="1122"/>
              <a:ext cx="1179" cy="1150"/>
            </a:xfrm>
            <a:custGeom>
              <a:avLst/>
              <a:gdLst>
                <a:gd name="T0" fmla="*/ 69 w 496"/>
                <a:gd name="T1" fmla="*/ 444 h 484"/>
                <a:gd name="T2" fmla="*/ 40 w 496"/>
                <a:gd name="T3" fmla="*/ 414 h 484"/>
                <a:gd name="T4" fmla="*/ 40 w 496"/>
                <a:gd name="T5" fmla="*/ 100 h 484"/>
                <a:gd name="T6" fmla="*/ 456 w 496"/>
                <a:gd name="T7" fmla="*/ 100 h 484"/>
                <a:gd name="T8" fmla="*/ 456 w 496"/>
                <a:gd name="T9" fmla="*/ 414 h 484"/>
                <a:gd name="T10" fmla="*/ 427 w 496"/>
                <a:gd name="T11" fmla="*/ 444 h 484"/>
                <a:gd name="T12" fmla="*/ 69 w 496"/>
                <a:gd name="T13" fmla="*/ 444 h 484"/>
                <a:gd name="T14" fmla="*/ 427 w 496"/>
                <a:gd name="T15" fmla="*/ 0 h 484"/>
                <a:gd name="T16" fmla="*/ 364 w 496"/>
                <a:gd name="T17" fmla="*/ 0 h 484"/>
                <a:gd name="T18" fmla="*/ 364 w 496"/>
                <a:gd name="T19" fmla="*/ 40 h 484"/>
                <a:gd name="T20" fmla="*/ 338 w 496"/>
                <a:gd name="T21" fmla="*/ 66 h 484"/>
                <a:gd name="T22" fmla="*/ 312 w 496"/>
                <a:gd name="T23" fmla="*/ 40 h 484"/>
                <a:gd name="T24" fmla="*/ 312 w 496"/>
                <a:gd name="T25" fmla="*/ 0 h 484"/>
                <a:gd name="T26" fmla="*/ 184 w 496"/>
                <a:gd name="T27" fmla="*/ 0 h 484"/>
                <a:gd name="T28" fmla="*/ 184 w 496"/>
                <a:gd name="T29" fmla="*/ 40 h 484"/>
                <a:gd name="T30" fmla="*/ 158 w 496"/>
                <a:gd name="T31" fmla="*/ 66 h 484"/>
                <a:gd name="T32" fmla="*/ 132 w 496"/>
                <a:gd name="T33" fmla="*/ 40 h 484"/>
                <a:gd name="T34" fmla="*/ 132 w 496"/>
                <a:gd name="T35" fmla="*/ 0 h 484"/>
                <a:gd name="T36" fmla="*/ 69 w 496"/>
                <a:gd name="T37" fmla="*/ 0 h 484"/>
                <a:gd name="T38" fmla="*/ 0 w 496"/>
                <a:gd name="T39" fmla="*/ 69 h 484"/>
                <a:gd name="T40" fmla="*/ 0 w 496"/>
                <a:gd name="T41" fmla="*/ 73 h 484"/>
                <a:gd name="T42" fmla="*/ 0 w 496"/>
                <a:gd name="T43" fmla="*/ 100 h 484"/>
                <a:gd name="T44" fmla="*/ 0 w 496"/>
                <a:gd name="T45" fmla="*/ 414 h 484"/>
                <a:gd name="T46" fmla="*/ 69 w 496"/>
                <a:gd name="T47" fmla="*/ 484 h 484"/>
                <a:gd name="T48" fmla="*/ 427 w 496"/>
                <a:gd name="T49" fmla="*/ 484 h 484"/>
                <a:gd name="T50" fmla="*/ 496 w 496"/>
                <a:gd name="T51" fmla="*/ 414 h 484"/>
                <a:gd name="T52" fmla="*/ 496 w 496"/>
                <a:gd name="T53" fmla="*/ 100 h 484"/>
                <a:gd name="T54" fmla="*/ 496 w 496"/>
                <a:gd name="T55" fmla="*/ 73 h 484"/>
                <a:gd name="T56" fmla="*/ 496 w 496"/>
                <a:gd name="T57" fmla="*/ 69 h 484"/>
                <a:gd name="T58" fmla="*/ 427 w 496"/>
                <a:gd name="T59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6" h="484">
                  <a:moveTo>
                    <a:pt x="69" y="444"/>
                  </a:moveTo>
                  <a:cubicBezTo>
                    <a:pt x="53" y="444"/>
                    <a:pt x="40" y="431"/>
                    <a:pt x="40" y="414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56" y="100"/>
                    <a:pt x="456" y="100"/>
                    <a:pt x="456" y="100"/>
                  </a:cubicBezTo>
                  <a:cubicBezTo>
                    <a:pt x="456" y="414"/>
                    <a:pt x="456" y="414"/>
                    <a:pt x="456" y="414"/>
                  </a:cubicBezTo>
                  <a:cubicBezTo>
                    <a:pt x="456" y="431"/>
                    <a:pt x="443" y="444"/>
                    <a:pt x="427" y="444"/>
                  </a:cubicBezTo>
                  <a:cubicBezTo>
                    <a:pt x="69" y="444"/>
                    <a:pt x="69" y="444"/>
                    <a:pt x="69" y="444"/>
                  </a:cubicBezTo>
                  <a:moveTo>
                    <a:pt x="427" y="0"/>
                  </a:moveTo>
                  <a:cubicBezTo>
                    <a:pt x="364" y="0"/>
                    <a:pt x="364" y="0"/>
                    <a:pt x="364" y="0"/>
                  </a:cubicBezTo>
                  <a:cubicBezTo>
                    <a:pt x="364" y="40"/>
                    <a:pt x="364" y="40"/>
                    <a:pt x="364" y="40"/>
                  </a:cubicBezTo>
                  <a:cubicBezTo>
                    <a:pt x="364" y="54"/>
                    <a:pt x="352" y="66"/>
                    <a:pt x="338" y="66"/>
                  </a:cubicBezTo>
                  <a:cubicBezTo>
                    <a:pt x="324" y="66"/>
                    <a:pt x="312" y="54"/>
                    <a:pt x="312" y="4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4" y="40"/>
                    <a:pt x="184" y="40"/>
                    <a:pt x="184" y="40"/>
                  </a:cubicBezTo>
                  <a:cubicBezTo>
                    <a:pt x="184" y="54"/>
                    <a:pt x="172" y="66"/>
                    <a:pt x="158" y="66"/>
                  </a:cubicBezTo>
                  <a:cubicBezTo>
                    <a:pt x="144" y="66"/>
                    <a:pt x="132" y="54"/>
                    <a:pt x="132" y="4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453"/>
                    <a:pt x="31" y="484"/>
                    <a:pt x="69" y="484"/>
                  </a:cubicBezTo>
                  <a:cubicBezTo>
                    <a:pt x="427" y="484"/>
                    <a:pt x="427" y="484"/>
                    <a:pt x="427" y="484"/>
                  </a:cubicBezTo>
                  <a:cubicBezTo>
                    <a:pt x="465" y="484"/>
                    <a:pt x="496" y="453"/>
                    <a:pt x="496" y="414"/>
                  </a:cubicBezTo>
                  <a:cubicBezTo>
                    <a:pt x="496" y="100"/>
                    <a:pt x="496" y="100"/>
                    <a:pt x="496" y="100"/>
                  </a:cubicBezTo>
                  <a:cubicBezTo>
                    <a:pt x="496" y="73"/>
                    <a:pt x="496" y="73"/>
                    <a:pt x="496" y="73"/>
                  </a:cubicBezTo>
                  <a:cubicBezTo>
                    <a:pt x="496" y="69"/>
                    <a:pt x="496" y="69"/>
                    <a:pt x="496" y="69"/>
                  </a:cubicBezTo>
                  <a:cubicBezTo>
                    <a:pt x="496" y="31"/>
                    <a:pt x="465" y="0"/>
                    <a:pt x="427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Freeform 22">
              <a:extLst>
                <a:ext uri="{FF2B5EF4-FFF2-40B4-BE49-F238E27FC236}">
                  <a16:creationId xmlns:a16="http://schemas.microsoft.com/office/drawing/2014/main" id="{E96E98B3-FDFE-A141-BB2C-DCC68D248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3" y="966"/>
              <a:ext cx="124" cy="156"/>
            </a:xfrm>
            <a:custGeom>
              <a:avLst/>
              <a:gdLst>
                <a:gd name="T0" fmla="*/ 26 w 52"/>
                <a:gd name="T1" fmla="*/ 0 h 66"/>
                <a:gd name="T2" fmla="*/ 0 w 52"/>
                <a:gd name="T3" fmla="*/ 26 h 66"/>
                <a:gd name="T4" fmla="*/ 0 w 52"/>
                <a:gd name="T5" fmla="*/ 66 h 66"/>
                <a:gd name="T6" fmla="*/ 52 w 52"/>
                <a:gd name="T7" fmla="*/ 66 h 66"/>
                <a:gd name="T8" fmla="*/ 52 w 52"/>
                <a:gd name="T9" fmla="*/ 26 h 66"/>
                <a:gd name="T10" fmla="*/ 26 w 52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6">
                  <a:moveTo>
                    <a:pt x="26" y="0"/>
                  </a:moveTo>
                  <a:cubicBezTo>
                    <a:pt x="12" y="0"/>
                    <a:pt x="0" y="11"/>
                    <a:pt x="0" y="2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1"/>
                    <a:pt x="40" y="0"/>
                    <a:pt x="2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Freeform 23">
              <a:extLst>
                <a:ext uri="{FF2B5EF4-FFF2-40B4-BE49-F238E27FC236}">
                  <a16:creationId xmlns:a16="http://schemas.microsoft.com/office/drawing/2014/main" id="{4A113ED0-F1EC-4640-BC33-983E70051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3" y="1122"/>
              <a:ext cx="124" cy="157"/>
            </a:xfrm>
            <a:custGeom>
              <a:avLst/>
              <a:gdLst>
                <a:gd name="T0" fmla="*/ 52 w 52"/>
                <a:gd name="T1" fmla="*/ 0 h 66"/>
                <a:gd name="T2" fmla="*/ 0 w 52"/>
                <a:gd name="T3" fmla="*/ 0 h 66"/>
                <a:gd name="T4" fmla="*/ 0 w 52"/>
                <a:gd name="T5" fmla="*/ 40 h 66"/>
                <a:gd name="T6" fmla="*/ 26 w 52"/>
                <a:gd name="T7" fmla="*/ 66 h 66"/>
                <a:gd name="T8" fmla="*/ 52 w 52"/>
                <a:gd name="T9" fmla="*/ 40 h 66"/>
                <a:gd name="T10" fmla="*/ 52 w 52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6">
                  <a:moveTo>
                    <a:pt x="5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4"/>
                    <a:pt x="12" y="66"/>
                    <a:pt x="26" y="66"/>
                  </a:cubicBezTo>
                  <a:cubicBezTo>
                    <a:pt x="40" y="66"/>
                    <a:pt x="52" y="54"/>
                    <a:pt x="52" y="40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Freeform 24">
              <a:extLst>
                <a:ext uri="{FF2B5EF4-FFF2-40B4-BE49-F238E27FC236}">
                  <a16:creationId xmlns:a16="http://schemas.microsoft.com/office/drawing/2014/main" id="{B1712B50-D73D-BA49-8ACF-E481A24DD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966"/>
              <a:ext cx="123" cy="156"/>
            </a:xfrm>
            <a:custGeom>
              <a:avLst/>
              <a:gdLst>
                <a:gd name="T0" fmla="*/ 26 w 52"/>
                <a:gd name="T1" fmla="*/ 0 h 66"/>
                <a:gd name="T2" fmla="*/ 0 w 52"/>
                <a:gd name="T3" fmla="*/ 26 h 66"/>
                <a:gd name="T4" fmla="*/ 0 w 52"/>
                <a:gd name="T5" fmla="*/ 66 h 66"/>
                <a:gd name="T6" fmla="*/ 52 w 52"/>
                <a:gd name="T7" fmla="*/ 66 h 66"/>
                <a:gd name="T8" fmla="*/ 52 w 52"/>
                <a:gd name="T9" fmla="*/ 26 h 66"/>
                <a:gd name="T10" fmla="*/ 26 w 52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6">
                  <a:moveTo>
                    <a:pt x="26" y="0"/>
                  </a:moveTo>
                  <a:cubicBezTo>
                    <a:pt x="12" y="0"/>
                    <a:pt x="0" y="11"/>
                    <a:pt x="0" y="2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1"/>
                    <a:pt x="40" y="0"/>
                    <a:pt x="2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Freeform 25">
              <a:extLst>
                <a:ext uri="{FF2B5EF4-FFF2-40B4-BE49-F238E27FC236}">
                  <a16:creationId xmlns:a16="http://schemas.microsoft.com/office/drawing/2014/main" id="{B16ADD92-D823-734E-9E12-E777E716E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1122"/>
              <a:ext cx="123" cy="157"/>
            </a:xfrm>
            <a:custGeom>
              <a:avLst/>
              <a:gdLst>
                <a:gd name="T0" fmla="*/ 52 w 52"/>
                <a:gd name="T1" fmla="*/ 0 h 66"/>
                <a:gd name="T2" fmla="*/ 0 w 52"/>
                <a:gd name="T3" fmla="*/ 0 h 66"/>
                <a:gd name="T4" fmla="*/ 0 w 52"/>
                <a:gd name="T5" fmla="*/ 40 h 66"/>
                <a:gd name="T6" fmla="*/ 26 w 52"/>
                <a:gd name="T7" fmla="*/ 66 h 66"/>
                <a:gd name="T8" fmla="*/ 52 w 52"/>
                <a:gd name="T9" fmla="*/ 40 h 66"/>
                <a:gd name="T10" fmla="*/ 52 w 52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6">
                  <a:moveTo>
                    <a:pt x="5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4"/>
                    <a:pt x="12" y="66"/>
                    <a:pt x="26" y="66"/>
                  </a:cubicBezTo>
                  <a:cubicBezTo>
                    <a:pt x="40" y="66"/>
                    <a:pt x="52" y="54"/>
                    <a:pt x="52" y="40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3" name="Group 20">
            <a:extLst>
              <a:ext uri="{FF2B5EF4-FFF2-40B4-BE49-F238E27FC236}">
                <a16:creationId xmlns:a16="http://schemas.microsoft.com/office/drawing/2014/main" id="{EF6857FB-070B-9143-9B9B-0E1E7530DE9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02029" y="2129362"/>
            <a:ext cx="833423" cy="923197"/>
            <a:chOff x="2289" y="966"/>
            <a:chExt cx="1179" cy="1306"/>
          </a:xfrm>
        </p:grpSpPr>
        <p:sp>
          <p:nvSpPr>
            <p:cNvPr id="234" name="Freeform 21">
              <a:extLst>
                <a:ext uri="{FF2B5EF4-FFF2-40B4-BE49-F238E27FC236}">
                  <a16:creationId xmlns:a16="http://schemas.microsoft.com/office/drawing/2014/main" id="{40C7669F-4F5E-0248-A22A-CF458E654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9" y="1122"/>
              <a:ext cx="1179" cy="1150"/>
            </a:xfrm>
            <a:custGeom>
              <a:avLst/>
              <a:gdLst>
                <a:gd name="T0" fmla="*/ 69 w 496"/>
                <a:gd name="T1" fmla="*/ 444 h 484"/>
                <a:gd name="T2" fmla="*/ 40 w 496"/>
                <a:gd name="T3" fmla="*/ 414 h 484"/>
                <a:gd name="T4" fmla="*/ 40 w 496"/>
                <a:gd name="T5" fmla="*/ 100 h 484"/>
                <a:gd name="T6" fmla="*/ 456 w 496"/>
                <a:gd name="T7" fmla="*/ 100 h 484"/>
                <a:gd name="T8" fmla="*/ 456 w 496"/>
                <a:gd name="T9" fmla="*/ 414 h 484"/>
                <a:gd name="T10" fmla="*/ 427 w 496"/>
                <a:gd name="T11" fmla="*/ 444 h 484"/>
                <a:gd name="T12" fmla="*/ 69 w 496"/>
                <a:gd name="T13" fmla="*/ 444 h 484"/>
                <a:gd name="T14" fmla="*/ 427 w 496"/>
                <a:gd name="T15" fmla="*/ 0 h 484"/>
                <a:gd name="T16" fmla="*/ 364 w 496"/>
                <a:gd name="T17" fmla="*/ 0 h 484"/>
                <a:gd name="T18" fmla="*/ 364 w 496"/>
                <a:gd name="T19" fmla="*/ 40 h 484"/>
                <a:gd name="T20" fmla="*/ 338 w 496"/>
                <a:gd name="T21" fmla="*/ 66 h 484"/>
                <a:gd name="T22" fmla="*/ 312 w 496"/>
                <a:gd name="T23" fmla="*/ 40 h 484"/>
                <a:gd name="T24" fmla="*/ 312 w 496"/>
                <a:gd name="T25" fmla="*/ 0 h 484"/>
                <a:gd name="T26" fmla="*/ 184 w 496"/>
                <a:gd name="T27" fmla="*/ 0 h 484"/>
                <a:gd name="T28" fmla="*/ 184 w 496"/>
                <a:gd name="T29" fmla="*/ 40 h 484"/>
                <a:gd name="T30" fmla="*/ 158 w 496"/>
                <a:gd name="T31" fmla="*/ 66 h 484"/>
                <a:gd name="T32" fmla="*/ 132 w 496"/>
                <a:gd name="T33" fmla="*/ 40 h 484"/>
                <a:gd name="T34" fmla="*/ 132 w 496"/>
                <a:gd name="T35" fmla="*/ 0 h 484"/>
                <a:gd name="T36" fmla="*/ 69 w 496"/>
                <a:gd name="T37" fmla="*/ 0 h 484"/>
                <a:gd name="T38" fmla="*/ 0 w 496"/>
                <a:gd name="T39" fmla="*/ 69 h 484"/>
                <a:gd name="T40" fmla="*/ 0 w 496"/>
                <a:gd name="T41" fmla="*/ 73 h 484"/>
                <a:gd name="T42" fmla="*/ 0 w 496"/>
                <a:gd name="T43" fmla="*/ 100 h 484"/>
                <a:gd name="T44" fmla="*/ 0 w 496"/>
                <a:gd name="T45" fmla="*/ 414 h 484"/>
                <a:gd name="T46" fmla="*/ 69 w 496"/>
                <a:gd name="T47" fmla="*/ 484 h 484"/>
                <a:gd name="T48" fmla="*/ 427 w 496"/>
                <a:gd name="T49" fmla="*/ 484 h 484"/>
                <a:gd name="T50" fmla="*/ 496 w 496"/>
                <a:gd name="T51" fmla="*/ 414 h 484"/>
                <a:gd name="T52" fmla="*/ 496 w 496"/>
                <a:gd name="T53" fmla="*/ 100 h 484"/>
                <a:gd name="T54" fmla="*/ 496 w 496"/>
                <a:gd name="T55" fmla="*/ 73 h 484"/>
                <a:gd name="T56" fmla="*/ 496 w 496"/>
                <a:gd name="T57" fmla="*/ 69 h 484"/>
                <a:gd name="T58" fmla="*/ 427 w 496"/>
                <a:gd name="T59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6" h="484">
                  <a:moveTo>
                    <a:pt x="69" y="444"/>
                  </a:moveTo>
                  <a:cubicBezTo>
                    <a:pt x="53" y="444"/>
                    <a:pt x="40" y="431"/>
                    <a:pt x="40" y="414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56" y="100"/>
                    <a:pt x="456" y="100"/>
                    <a:pt x="456" y="100"/>
                  </a:cubicBezTo>
                  <a:cubicBezTo>
                    <a:pt x="456" y="414"/>
                    <a:pt x="456" y="414"/>
                    <a:pt x="456" y="414"/>
                  </a:cubicBezTo>
                  <a:cubicBezTo>
                    <a:pt x="456" y="431"/>
                    <a:pt x="443" y="444"/>
                    <a:pt x="427" y="444"/>
                  </a:cubicBezTo>
                  <a:cubicBezTo>
                    <a:pt x="69" y="444"/>
                    <a:pt x="69" y="444"/>
                    <a:pt x="69" y="444"/>
                  </a:cubicBezTo>
                  <a:moveTo>
                    <a:pt x="427" y="0"/>
                  </a:moveTo>
                  <a:cubicBezTo>
                    <a:pt x="364" y="0"/>
                    <a:pt x="364" y="0"/>
                    <a:pt x="364" y="0"/>
                  </a:cubicBezTo>
                  <a:cubicBezTo>
                    <a:pt x="364" y="40"/>
                    <a:pt x="364" y="40"/>
                    <a:pt x="364" y="40"/>
                  </a:cubicBezTo>
                  <a:cubicBezTo>
                    <a:pt x="364" y="54"/>
                    <a:pt x="352" y="66"/>
                    <a:pt x="338" y="66"/>
                  </a:cubicBezTo>
                  <a:cubicBezTo>
                    <a:pt x="324" y="66"/>
                    <a:pt x="312" y="54"/>
                    <a:pt x="312" y="4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4" y="40"/>
                    <a:pt x="184" y="40"/>
                    <a:pt x="184" y="40"/>
                  </a:cubicBezTo>
                  <a:cubicBezTo>
                    <a:pt x="184" y="54"/>
                    <a:pt x="172" y="66"/>
                    <a:pt x="158" y="66"/>
                  </a:cubicBezTo>
                  <a:cubicBezTo>
                    <a:pt x="144" y="66"/>
                    <a:pt x="132" y="54"/>
                    <a:pt x="132" y="4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453"/>
                    <a:pt x="31" y="484"/>
                    <a:pt x="69" y="484"/>
                  </a:cubicBezTo>
                  <a:cubicBezTo>
                    <a:pt x="427" y="484"/>
                    <a:pt x="427" y="484"/>
                    <a:pt x="427" y="484"/>
                  </a:cubicBezTo>
                  <a:cubicBezTo>
                    <a:pt x="465" y="484"/>
                    <a:pt x="496" y="453"/>
                    <a:pt x="496" y="414"/>
                  </a:cubicBezTo>
                  <a:cubicBezTo>
                    <a:pt x="496" y="100"/>
                    <a:pt x="496" y="100"/>
                    <a:pt x="496" y="100"/>
                  </a:cubicBezTo>
                  <a:cubicBezTo>
                    <a:pt x="496" y="73"/>
                    <a:pt x="496" y="73"/>
                    <a:pt x="496" y="73"/>
                  </a:cubicBezTo>
                  <a:cubicBezTo>
                    <a:pt x="496" y="69"/>
                    <a:pt x="496" y="69"/>
                    <a:pt x="496" y="69"/>
                  </a:cubicBezTo>
                  <a:cubicBezTo>
                    <a:pt x="496" y="31"/>
                    <a:pt x="465" y="0"/>
                    <a:pt x="427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Freeform 22">
              <a:extLst>
                <a:ext uri="{FF2B5EF4-FFF2-40B4-BE49-F238E27FC236}">
                  <a16:creationId xmlns:a16="http://schemas.microsoft.com/office/drawing/2014/main" id="{2AF94888-A90A-A04F-8F19-852ADE26B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3" y="966"/>
              <a:ext cx="124" cy="156"/>
            </a:xfrm>
            <a:custGeom>
              <a:avLst/>
              <a:gdLst>
                <a:gd name="T0" fmla="*/ 26 w 52"/>
                <a:gd name="T1" fmla="*/ 0 h 66"/>
                <a:gd name="T2" fmla="*/ 0 w 52"/>
                <a:gd name="T3" fmla="*/ 26 h 66"/>
                <a:gd name="T4" fmla="*/ 0 w 52"/>
                <a:gd name="T5" fmla="*/ 66 h 66"/>
                <a:gd name="T6" fmla="*/ 52 w 52"/>
                <a:gd name="T7" fmla="*/ 66 h 66"/>
                <a:gd name="T8" fmla="*/ 52 w 52"/>
                <a:gd name="T9" fmla="*/ 26 h 66"/>
                <a:gd name="T10" fmla="*/ 26 w 52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6">
                  <a:moveTo>
                    <a:pt x="26" y="0"/>
                  </a:moveTo>
                  <a:cubicBezTo>
                    <a:pt x="12" y="0"/>
                    <a:pt x="0" y="11"/>
                    <a:pt x="0" y="2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1"/>
                    <a:pt x="40" y="0"/>
                    <a:pt x="2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Freeform 23">
              <a:extLst>
                <a:ext uri="{FF2B5EF4-FFF2-40B4-BE49-F238E27FC236}">
                  <a16:creationId xmlns:a16="http://schemas.microsoft.com/office/drawing/2014/main" id="{ABB1D1E3-0FEE-8F4E-941B-202C60FA5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3" y="1122"/>
              <a:ext cx="124" cy="157"/>
            </a:xfrm>
            <a:custGeom>
              <a:avLst/>
              <a:gdLst>
                <a:gd name="T0" fmla="*/ 52 w 52"/>
                <a:gd name="T1" fmla="*/ 0 h 66"/>
                <a:gd name="T2" fmla="*/ 0 w 52"/>
                <a:gd name="T3" fmla="*/ 0 h 66"/>
                <a:gd name="T4" fmla="*/ 0 w 52"/>
                <a:gd name="T5" fmla="*/ 40 h 66"/>
                <a:gd name="T6" fmla="*/ 26 w 52"/>
                <a:gd name="T7" fmla="*/ 66 h 66"/>
                <a:gd name="T8" fmla="*/ 52 w 52"/>
                <a:gd name="T9" fmla="*/ 40 h 66"/>
                <a:gd name="T10" fmla="*/ 52 w 52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6">
                  <a:moveTo>
                    <a:pt x="5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4"/>
                    <a:pt x="12" y="66"/>
                    <a:pt x="26" y="66"/>
                  </a:cubicBezTo>
                  <a:cubicBezTo>
                    <a:pt x="40" y="66"/>
                    <a:pt x="52" y="54"/>
                    <a:pt x="52" y="40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Freeform 24">
              <a:extLst>
                <a:ext uri="{FF2B5EF4-FFF2-40B4-BE49-F238E27FC236}">
                  <a16:creationId xmlns:a16="http://schemas.microsoft.com/office/drawing/2014/main" id="{6888D103-DF22-BD47-8CC9-E4939D9E8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966"/>
              <a:ext cx="123" cy="156"/>
            </a:xfrm>
            <a:custGeom>
              <a:avLst/>
              <a:gdLst>
                <a:gd name="T0" fmla="*/ 26 w 52"/>
                <a:gd name="T1" fmla="*/ 0 h 66"/>
                <a:gd name="T2" fmla="*/ 0 w 52"/>
                <a:gd name="T3" fmla="*/ 26 h 66"/>
                <a:gd name="T4" fmla="*/ 0 w 52"/>
                <a:gd name="T5" fmla="*/ 66 h 66"/>
                <a:gd name="T6" fmla="*/ 52 w 52"/>
                <a:gd name="T7" fmla="*/ 66 h 66"/>
                <a:gd name="T8" fmla="*/ 52 w 52"/>
                <a:gd name="T9" fmla="*/ 26 h 66"/>
                <a:gd name="T10" fmla="*/ 26 w 52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6">
                  <a:moveTo>
                    <a:pt x="26" y="0"/>
                  </a:moveTo>
                  <a:cubicBezTo>
                    <a:pt x="12" y="0"/>
                    <a:pt x="0" y="11"/>
                    <a:pt x="0" y="2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1"/>
                    <a:pt x="40" y="0"/>
                    <a:pt x="2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Freeform 25">
              <a:extLst>
                <a:ext uri="{FF2B5EF4-FFF2-40B4-BE49-F238E27FC236}">
                  <a16:creationId xmlns:a16="http://schemas.microsoft.com/office/drawing/2014/main" id="{2D25C6C1-04DC-064E-8194-FD6C39657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1122"/>
              <a:ext cx="123" cy="157"/>
            </a:xfrm>
            <a:custGeom>
              <a:avLst/>
              <a:gdLst>
                <a:gd name="T0" fmla="*/ 52 w 52"/>
                <a:gd name="T1" fmla="*/ 0 h 66"/>
                <a:gd name="T2" fmla="*/ 0 w 52"/>
                <a:gd name="T3" fmla="*/ 0 h 66"/>
                <a:gd name="T4" fmla="*/ 0 w 52"/>
                <a:gd name="T5" fmla="*/ 40 h 66"/>
                <a:gd name="T6" fmla="*/ 26 w 52"/>
                <a:gd name="T7" fmla="*/ 66 h 66"/>
                <a:gd name="T8" fmla="*/ 52 w 52"/>
                <a:gd name="T9" fmla="*/ 40 h 66"/>
                <a:gd name="T10" fmla="*/ 52 w 52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6">
                  <a:moveTo>
                    <a:pt x="5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4"/>
                    <a:pt x="12" y="66"/>
                    <a:pt x="26" y="66"/>
                  </a:cubicBezTo>
                  <a:cubicBezTo>
                    <a:pt x="40" y="66"/>
                    <a:pt x="52" y="54"/>
                    <a:pt x="52" y="40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9" name="Group 20">
            <a:extLst>
              <a:ext uri="{FF2B5EF4-FFF2-40B4-BE49-F238E27FC236}">
                <a16:creationId xmlns:a16="http://schemas.microsoft.com/office/drawing/2014/main" id="{C3D141CD-D503-504A-B4FB-418F6B70C6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828499" y="2098232"/>
            <a:ext cx="833423" cy="923197"/>
            <a:chOff x="2289" y="966"/>
            <a:chExt cx="1179" cy="1306"/>
          </a:xfrm>
        </p:grpSpPr>
        <p:sp>
          <p:nvSpPr>
            <p:cNvPr id="240" name="Freeform 21">
              <a:extLst>
                <a:ext uri="{FF2B5EF4-FFF2-40B4-BE49-F238E27FC236}">
                  <a16:creationId xmlns:a16="http://schemas.microsoft.com/office/drawing/2014/main" id="{534F07FB-A67A-4144-9FAF-5E58D7608B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9" y="1122"/>
              <a:ext cx="1179" cy="1150"/>
            </a:xfrm>
            <a:custGeom>
              <a:avLst/>
              <a:gdLst>
                <a:gd name="T0" fmla="*/ 69 w 496"/>
                <a:gd name="T1" fmla="*/ 444 h 484"/>
                <a:gd name="T2" fmla="*/ 40 w 496"/>
                <a:gd name="T3" fmla="*/ 414 h 484"/>
                <a:gd name="T4" fmla="*/ 40 w 496"/>
                <a:gd name="T5" fmla="*/ 100 h 484"/>
                <a:gd name="T6" fmla="*/ 456 w 496"/>
                <a:gd name="T7" fmla="*/ 100 h 484"/>
                <a:gd name="T8" fmla="*/ 456 w 496"/>
                <a:gd name="T9" fmla="*/ 414 h 484"/>
                <a:gd name="T10" fmla="*/ 427 w 496"/>
                <a:gd name="T11" fmla="*/ 444 h 484"/>
                <a:gd name="T12" fmla="*/ 69 w 496"/>
                <a:gd name="T13" fmla="*/ 444 h 484"/>
                <a:gd name="T14" fmla="*/ 427 w 496"/>
                <a:gd name="T15" fmla="*/ 0 h 484"/>
                <a:gd name="T16" fmla="*/ 364 w 496"/>
                <a:gd name="T17" fmla="*/ 0 h 484"/>
                <a:gd name="T18" fmla="*/ 364 w 496"/>
                <a:gd name="T19" fmla="*/ 40 h 484"/>
                <a:gd name="T20" fmla="*/ 338 w 496"/>
                <a:gd name="T21" fmla="*/ 66 h 484"/>
                <a:gd name="T22" fmla="*/ 312 w 496"/>
                <a:gd name="T23" fmla="*/ 40 h 484"/>
                <a:gd name="T24" fmla="*/ 312 w 496"/>
                <a:gd name="T25" fmla="*/ 0 h 484"/>
                <a:gd name="T26" fmla="*/ 184 w 496"/>
                <a:gd name="T27" fmla="*/ 0 h 484"/>
                <a:gd name="T28" fmla="*/ 184 w 496"/>
                <a:gd name="T29" fmla="*/ 40 h 484"/>
                <a:gd name="T30" fmla="*/ 158 w 496"/>
                <a:gd name="T31" fmla="*/ 66 h 484"/>
                <a:gd name="T32" fmla="*/ 132 w 496"/>
                <a:gd name="T33" fmla="*/ 40 h 484"/>
                <a:gd name="T34" fmla="*/ 132 w 496"/>
                <a:gd name="T35" fmla="*/ 0 h 484"/>
                <a:gd name="T36" fmla="*/ 69 w 496"/>
                <a:gd name="T37" fmla="*/ 0 h 484"/>
                <a:gd name="T38" fmla="*/ 0 w 496"/>
                <a:gd name="T39" fmla="*/ 69 h 484"/>
                <a:gd name="T40" fmla="*/ 0 w 496"/>
                <a:gd name="T41" fmla="*/ 73 h 484"/>
                <a:gd name="T42" fmla="*/ 0 w 496"/>
                <a:gd name="T43" fmla="*/ 100 h 484"/>
                <a:gd name="T44" fmla="*/ 0 w 496"/>
                <a:gd name="T45" fmla="*/ 414 h 484"/>
                <a:gd name="T46" fmla="*/ 69 w 496"/>
                <a:gd name="T47" fmla="*/ 484 h 484"/>
                <a:gd name="T48" fmla="*/ 427 w 496"/>
                <a:gd name="T49" fmla="*/ 484 h 484"/>
                <a:gd name="T50" fmla="*/ 496 w 496"/>
                <a:gd name="T51" fmla="*/ 414 h 484"/>
                <a:gd name="T52" fmla="*/ 496 w 496"/>
                <a:gd name="T53" fmla="*/ 100 h 484"/>
                <a:gd name="T54" fmla="*/ 496 w 496"/>
                <a:gd name="T55" fmla="*/ 73 h 484"/>
                <a:gd name="T56" fmla="*/ 496 w 496"/>
                <a:gd name="T57" fmla="*/ 69 h 484"/>
                <a:gd name="T58" fmla="*/ 427 w 496"/>
                <a:gd name="T59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6" h="484">
                  <a:moveTo>
                    <a:pt x="69" y="444"/>
                  </a:moveTo>
                  <a:cubicBezTo>
                    <a:pt x="53" y="444"/>
                    <a:pt x="40" y="431"/>
                    <a:pt x="40" y="414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56" y="100"/>
                    <a:pt x="456" y="100"/>
                    <a:pt x="456" y="100"/>
                  </a:cubicBezTo>
                  <a:cubicBezTo>
                    <a:pt x="456" y="414"/>
                    <a:pt x="456" y="414"/>
                    <a:pt x="456" y="414"/>
                  </a:cubicBezTo>
                  <a:cubicBezTo>
                    <a:pt x="456" y="431"/>
                    <a:pt x="443" y="444"/>
                    <a:pt x="427" y="444"/>
                  </a:cubicBezTo>
                  <a:cubicBezTo>
                    <a:pt x="69" y="444"/>
                    <a:pt x="69" y="444"/>
                    <a:pt x="69" y="444"/>
                  </a:cubicBezTo>
                  <a:moveTo>
                    <a:pt x="427" y="0"/>
                  </a:moveTo>
                  <a:cubicBezTo>
                    <a:pt x="364" y="0"/>
                    <a:pt x="364" y="0"/>
                    <a:pt x="364" y="0"/>
                  </a:cubicBezTo>
                  <a:cubicBezTo>
                    <a:pt x="364" y="40"/>
                    <a:pt x="364" y="40"/>
                    <a:pt x="364" y="40"/>
                  </a:cubicBezTo>
                  <a:cubicBezTo>
                    <a:pt x="364" y="54"/>
                    <a:pt x="352" y="66"/>
                    <a:pt x="338" y="66"/>
                  </a:cubicBezTo>
                  <a:cubicBezTo>
                    <a:pt x="324" y="66"/>
                    <a:pt x="312" y="54"/>
                    <a:pt x="312" y="4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4" y="40"/>
                    <a:pt x="184" y="40"/>
                    <a:pt x="184" y="40"/>
                  </a:cubicBezTo>
                  <a:cubicBezTo>
                    <a:pt x="184" y="54"/>
                    <a:pt x="172" y="66"/>
                    <a:pt x="158" y="66"/>
                  </a:cubicBezTo>
                  <a:cubicBezTo>
                    <a:pt x="144" y="66"/>
                    <a:pt x="132" y="54"/>
                    <a:pt x="132" y="4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453"/>
                    <a:pt x="31" y="484"/>
                    <a:pt x="69" y="484"/>
                  </a:cubicBezTo>
                  <a:cubicBezTo>
                    <a:pt x="427" y="484"/>
                    <a:pt x="427" y="484"/>
                    <a:pt x="427" y="484"/>
                  </a:cubicBezTo>
                  <a:cubicBezTo>
                    <a:pt x="465" y="484"/>
                    <a:pt x="496" y="453"/>
                    <a:pt x="496" y="414"/>
                  </a:cubicBezTo>
                  <a:cubicBezTo>
                    <a:pt x="496" y="100"/>
                    <a:pt x="496" y="100"/>
                    <a:pt x="496" y="100"/>
                  </a:cubicBezTo>
                  <a:cubicBezTo>
                    <a:pt x="496" y="73"/>
                    <a:pt x="496" y="73"/>
                    <a:pt x="496" y="73"/>
                  </a:cubicBezTo>
                  <a:cubicBezTo>
                    <a:pt x="496" y="69"/>
                    <a:pt x="496" y="69"/>
                    <a:pt x="496" y="69"/>
                  </a:cubicBezTo>
                  <a:cubicBezTo>
                    <a:pt x="496" y="31"/>
                    <a:pt x="465" y="0"/>
                    <a:pt x="427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Freeform 22">
              <a:extLst>
                <a:ext uri="{FF2B5EF4-FFF2-40B4-BE49-F238E27FC236}">
                  <a16:creationId xmlns:a16="http://schemas.microsoft.com/office/drawing/2014/main" id="{53ADCFF1-D89E-924A-9925-D73CC7C9A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3" y="966"/>
              <a:ext cx="124" cy="156"/>
            </a:xfrm>
            <a:custGeom>
              <a:avLst/>
              <a:gdLst>
                <a:gd name="T0" fmla="*/ 26 w 52"/>
                <a:gd name="T1" fmla="*/ 0 h 66"/>
                <a:gd name="T2" fmla="*/ 0 w 52"/>
                <a:gd name="T3" fmla="*/ 26 h 66"/>
                <a:gd name="T4" fmla="*/ 0 w 52"/>
                <a:gd name="T5" fmla="*/ 66 h 66"/>
                <a:gd name="T6" fmla="*/ 52 w 52"/>
                <a:gd name="T7" fmla="*/ 66 h 66"/>
                <a:gd name="T8" fmla="*/ 52 w 52"/>
                <a:gd name="T9" fmla="*/ 26 h 66"/>
                <a:gd name="T10" fmla="*/ 26 w 52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6">
                  <a:moveTo>
                    <a:pt x="26" y="0"/>
                  </a:moveTo>
                  <a:cubicBezTo>
                    <a:pt x="12" y="0"/>
                    <a:pt x="0" y="11"/>
                    <a:pt x="0" y="2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1"/>
                    <a:pt x="40" y="0"/>
                    <a:pt x="2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Freeform 23">
              <a:extLst>
                <a:ext uri="{FF2B5EF4-FFF2-40B4-BE49-F238E27FC236}">
                  <a16:creationId xmlns:a16="http://schemas.microsoft.com/office/drawing/2014/main" id="{4B30E42E-2E0A-BD4D-B4AE-1D6BC78E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3" y="1122"/>
              <a:ext cx="124" cy="157"/>
            </a:xfrm>
            <a:custGeom>
              <a:avLst/>
              <a:gdLst>
                <a:gd name="T0" fmla="*/ 52 w 52"/>
                <a:gd name="T1" fmla="*/ 0 h 66"/>
                <a:gd name="T2" fmla="*/ 0 w 52"/>
                <a:gd name="T3" fmla="*/ 0 h 66"/>
                <a:gd name="T4" fmla="*/ 0 w 52"/>
                <a:gd name="T5" fmla="*/ 40 h 66"/>
                <a:gd name="T6" fmla="*/ 26 w 52"/>
                <a:gd name="T7" fmla="*/ 66 h 66"/>
                <a:gd name="T8" fmla="*/ 52 w 52"/>
                <a:gd name="T9" fmla="*/ 40 h 66"/>
                <a:gd name="T10" fmla="*/ 52 w 52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6">
                  <a:moveTo>
                    <a:pt x="5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4"/>
                    <a:pt x="12" y="66"/>
                    <a:pt x="26" y="66"/>
                  </a:cubicBezTo>
                  <a:cubicBezTo>
                    <a:pt x="40" y="66"/>
                    <a:pt x="52" y="54"/>
                    <a:pt x="52" y="40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Freeform 24">
              <a:extLst>
                <a:ext uri="{FF2B5EF4-FFF2-40B4-BE49-F238E27FC236}">
                  <a16:creationId xmlns:a16="http://schemas.microsoft.com/office/drawing/2014/main" id="{48EFF9F2-3E29-0E48-BE61-B05D24F75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966"/>
              <a:ext cx="123" cy="156"/>
            </a:xfrm>
            <a:custGeom>
              <a:avLst/>
              <a:gdLst>
                <a:gd name="T0" fmla="*/ 26 w 52"/>
                <a:gd name="T1" fmla="*/ 0 h 66"/>
                <a:gd name="T2" fmla="*/ 0 w 52"/>
                <a:gd name="T3" fmla="*/ 26 h 66"/>
                <a:gd name="T4" fmla="*/ 0 w 52"/>
                <a:gd name="T5" fmla="*/ 66 h 66"/>
                <a:gd name="T6" fmla="*/ 52 w 52"/>
                <a:gd name="T7" fmla="*/ 66 h 66"/>
                <a:gd name="T8" fmla="*/ 52 w 52"/>
                <a:gd name="T9" fmla="*/ 26 h 66"/>
                <a:gd name="T10" fmla="*/ 26 w 52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6">
                  <a:moveTo>
                    <a:pt x="26" y="0"/>
                  </a:moveTo>
                  <a:cubicBezTo>
                    <a:pt x="12" y="0"/>
                    <a:pt x="0" y="11"/>
                    <a:pt x="0" y="2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1"/>
                    <a:pt x="40" y="0"/>
                    <a:pt x="2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Freeform 25">
              <a:extLst>
                <a:ext uri="{FF2B5EF4-FFF2-40B4-BE49-F238E27FC236}">
                  <a16:creationId xmlns:a16="http://schemas.microsoft.com/office/drawing/2014/main" id="{03FC62D4-3B0E-EA49-9A32-A98EB8F30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1122"/>
              <a:ext cx="123" cy="157"/>
            </a:xfrm>
            <a:custGeom>
              <a:avLst/>
              <a:gdLst>
                <a:gd name="T0" fmla="*/ 52 w 52"/>
                <a:gd name="T1" fmla="*/ 0 h 66"/>
                <a:gd name="T2" fmla="*/ 0 w 52"/>
                <a:gd name="T3" fmla="*/ 0 h 66"/>
                <a:gd name="T4" fmla="*/ 0 w 52"/>
                <a:gd name="T5" fmla="*/ 40 h 66"/>
                <a:gd name="T6" fmla="*/ 26 w 52"/>
                <a:gd name="T7" fmla="*/ 66 h 66"/>
                <a:gd name="T8" fmla="*/ 52 w 52"/>
                <a:gd name="T9" fmla="*/ 40 h 66"/>
                <a:gd name="T10" fmla="*/ 52 w 52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6">
                  <a:moveTo>
                    <a:pt x="5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4"/>
                    <a:pt x="12" y="66"/>
                    <a:pt x="26" y="66"/>
                  </a:cubicBezTo>
                  <a:cubicBezTo>
                    <a:pt x="40" y="66"/>
                    <a:pt x="52" y="54"/>
                    <a:pt x="52" y="40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5" name="Oval 244">
            <a:extLst>
              <a:ext uri="{FF2B5EF4-FFF2-40B4-BE49-F238E27FC236}">
                <a16:creationId xmlns:a16="http://schemas.microsoft.com/office/drawing/2014/main" id="{49343394-CD16-854A-988C-87D400FF54E0}"/>
              </a:ext>
            </a:extLst>
          </p:cNvPr>
          <p:cNvSpPr/>
          <p:nvPr/>
        </p:nvSpPr>
        <p:spPr>
          <a:xfrm>
            <a:off x="1994155" y="3396898"/>
            <a:ext cx="553264" cy="5532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190500" dist="381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4CA47A0D-B94B-4A46-9CFC-5BC3470219D1}"/>
              </a:ext>
            </a:extLst>
          </p:cNvPr>
          <p:cNvSpPr/>
          <p:nvPr/>
        </p:nvSpPr>
        <p:spPr>
          <a:xfrm>
            <a:off x="3416029" y="3396898"/>
            <a:ext cx="553264" cy="5532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190500" dist="381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73D86546-E2A8-6240-A4A6-9BD9199137CC}"/>
              </a:ext>
            </a:extLst>
          </p:cNvPr>
          <p:cNvSpPr/>
          <p:nvPr/>
        </p:nvSpPr>
        <p:spPr>
          <a:xfrm>
            <a:off x="4849569" y="3396898"/>
            <a:ext cx="553264" cy="5532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190500" dist="381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67AA802E-C982-BB4B-84DF-C7DA8A3ADB24}"/>
              </a:ext>
            </a:extLst>
          </p:cNvPr>
          <p:cNvSpPr/>
          <p:nvPr/>
        </p:nvSpPr>
        <p:spPr>
          <a:xfrm>
            <a:off x="6342108" y="3396898"/>
            <a:ext cx="553264" cy="5532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190500" dist="381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7FFF2317-149E-4A40-9169-F4E53EF71B55}"/>
              </a:ext>
            </a:extLst>
          </p:cNvPr>
          <p:cNvSpPr/>
          <p:nvPr/>
        </p:nvSpPr>
        <p:spPr>
          <a:xfrm>
            <a:off x="7567286" y="3396898"/>
            <a:ext cx="553264" cy="5532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190500" dist="381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6772EBF8-1AEF-7C41-90E4-D6A7F5F2EFD9}"/>
              </a:ext>
            </a:extLst>
          </p:cNvPr>
          <p:cNvSpPr/>
          <p:nvPr/>
        </p:nvSpPr>
        <p:spPr>
          <a:xfrm>
            <a:off x="8968578" y="3393208"/>
            <a:ext cx="553264" cy="5532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190500" dist="381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EEE8C49-7A73-1640-8927-108C4CA29A89}"/>
              </a:ext>
            </a:extLst>
          </p:cNvPr>
          <p:cNvSpPr/>
          <p:nvPr/>
        </p:nvSpPr>
        <p:spPr>
          <a:xfrm>
            <a:off x="10402118" y="3406007"/>
            <a:ext cx="553264" cy="5532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190500" dist="381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07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C10815-AEAA-8941-98A8-D839A79ADCD1}"/>
              </a:ext>
            </a:extLst>
          </p:cNvPr>
          <p:cNvSpPr/>
          <p:nvPr/>
        </p:nvSpPr>
        <p:spPr>
          <a:xfrm>
            <a:off x="1903351" y="4585518"/>
            <a:ext cx="734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20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B705B809-4842-AC43-9B63-464C3CF7C911}"/>
              </a:ext>
            </a:extLst>
          </p:cNvPr>
          <p:cNvSpPr/>
          <p:nvPr/>
        </p:nvSpPr>
        <p:spPr>
          <a:xfrm>
            <a:off x="3291141" y="2412635"/>
            <a:ext cx="734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14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99750349-9590-714F-B92A-228EBD32A200}"/>
              </a:ext>
            </a:extLst>
          </p:cNvPr>
          <p:cNvSpPr/>
          <p:nvPr/>
        </p:nvSpPr>
        <p:spPr>
          <a:xfrm>
            <a:off x="4730943" y="4614312"/>
            <a:ext cx="734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23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1C8950DF-9856-2548-9A64-8E33DC5C5F1D}"/>
              </a:ext>
            </a:extLst>
          </p:cNvPr>
          <p:cNvSpPr/>
          <p:nvPr/>
        </p:nvSpPr>
        <p:spPr>
          <a:xfrm>
            <a:off x="6249608" y="2401108"/>
            <a:ext cx="734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45B2E33E-E0C0-C641-AF22-6DC82DBE56A9}"/>
              </a:ext>
            </a:extLst>
          </p:cNvPr>
          <p:cNvSpPr/>
          <p:nvPr/>
        </p:nvSpPr>
        <p:spPr>
          <a:xfrm>
            <a:off x="7474786" y="4603013"/>
            <a:ext cx="734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12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E7BF430B-E04A-2A47-9DA0-5791CCDB6C87}"/>
              </a:ext>
            </a:extLst>
          </p:cNvPr>
          <p:cNvSpPr/>
          <p:nvPr/>
        </p:nvSpPr>
        <p:spPr>
          <a:xfrm>
            <a:off x="8828499" y="2392948"/>
            <a:ext cx="734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18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173E40D6-F88D-FB4C-A883-C322BA560CA6}"/>
              </a:ext>
            </a:extLst>
          </p:cNvPr>
          <p:cNvSpPr/>
          <p:nvPr/>
        </p:nvSpPr>
        <p:spPr>
          <a:xfrm>
            <a:off x="10305146" y="4596050"/>
            <a:ext cx="734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24</a:t>
            </a:r>
          </a:p>
        </p:txBody>
      </p:sp>
      <p:sp>
        <p:nvSpPr>
          <p:cNvPr id="265" name="CuadroTexto 4">
            <a:extLst>
              <a:ext uri="{FF2B5EF4-FFF2-40B4-BE49-F238E27FC236}">
                <a16:creationId xmlns:a16="http://schemas.microsoft.com/office/drawing/2014/main" id="{8E9149D3-8C79-154D-A0D9-EA52F103D2D0}"/>
              </a:ext>
            </a:extLst>
          </p:cNvPr>
          <p:cNvSpPr txBox="1"/>
          <p:nvPr/>
        </p:nvSpPr>
        <p:spPr>
          <a:xfrm>
            <a:off x="1155134" y="5599217"/>
            <a:ext cx="21881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266" name="CuadroTexto 238">
            <a:extLst>
              <a:ext uri="{FF2B5EF4-FFF2-40B4-BE49-F238E27FC236}">
                <a16:creationId xmlns:a16="http://schemas.microsoft.com/office/drawing/2014/main" id="{D9257CF8-7A7F-2B4B-A665-CB121454299F}"/>
              </a:ext>
            </a:extLst>
          </p:cNvPr>
          <p:cNvSpPr txBox="1"/>
          <p:nvPr/>
        </p:nvSpPr>
        <p:spPr>
          <a:xfrm>
            <a:off x="1535790" y="5348312"/>
            <a:ext cx="142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</p:txBody>
      </p:sp>
      <p:sp>
        <p:nvSpPr>
          <p:cNvPr id="267" name="CuadroTexto 4">
            <a:extLst>
              <a:ext uri="{FF2B5EF4-FFF2-40B4-BE49-F238E27FC236}">
                <a16:creationId xmlns:a16="http://schemas.microsoft.com/office/drawing/2014/main" id="{CD4151BA-0918-3142-B7F3-5FF5A9C4DBB0}"/>
              </a:ext>
            </a:extLst>
          </p:cNvPr>
          <p:cNvSpPr txBox="1"/>
          <p:nvPr/>
        </p:nvSpPr>
        <p:spPr>
          <a:xfrm>
            <a:off x="3916202" y="5599217"/>
            <a:ext cx="21512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268" name="CuadroTexto 238">
            <a:extLst>
              <a:ext uri="{FF2B5EF4-FFF2-40B4-BE49-F238E27FC236}">
                <a16:creationId xmlns:a16="http://schemas.microsoft.com/office/drawing/2014/main" id="{444BE090-CA35-5E4A-AFBB-386A9C36D335}"/>
              </a:ext>
            </a:extLst>
          </p:cNvPr>
          <p:cNvSpPr txBox="1"/>
          <p:nvPr/>
        </p:nvSpPr>
        <p:spPr>
          <a:xfrm>
            <a:off x="4411103" y="5348312"/>
            <a:ext cx="142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</p:txBody>
      </p:sp>
      <p:sp>
        <p:nvSpPr>
          <p:cNvPr id="269" name="CuadroTexto 4">
            <a:extLst>
              <a:ext uri="{FF2B5EF4-FFF2-40B4-BE49-F238E27FC236}">
                <a16:creationId xmlns:a16="http://schemas.microsoft.com/office/drawing/2014/main" id="{A14C9764-3400-2547-9CA0-5650C0A46D3C}"/>
              </a:ext>
            </a:extLst>
          </p:cNvPr>
          <p:cNvSpPr txBox="1"/>
          <p:nvPr/>
        </p:nvSpPr>
        <p:spPr>
          <a:xfrm>
            <a:off x="6617043" y="5604860"/>
            <a:ext cx="22635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270" name="CuadroTexto 238">
            <a:extLst>
              <a:ext uri="{FF2B5EF4-FFF2-40B4-BE49-F238E27FC236}">
                <a16:creationId xmlns:a16="http://schemas.microsoft.com/office/drawing/2014/main" id="{D7B28461-1174-FA43-ABA6-21F8F1FD7BEF}"/>
              </a:ext>
            </a:extLst>
          </p:cNvPr>
          <p:cNvSpPr txBox="1"/>
          <p:nvPr/>
        </p:nvSpPr>
        <p:spPr>
          <a:xfrm>
            <a:off x="7128820" y="5353955"/>
            <a:ext cx="142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</p:txBody>
      </p:sp>
      <p:sp>
        <p:nvSpPr>
          <p:cNvPr id="271" name="CuadroTexto 4">
            <a:extLst>
              <a:ext uri="{FF2B5EF4-FFF2-40B4-BE49-F238E27FC236}">
                <a16:creationId xmlns:a16="http://schemas.microsoft.com/office/drawing/2014/main" id="{E2BE970C-8DAF-EF45-AB7B-1321173E5944}"/>
              </a:ext>
            </a:extLst>
          </p:cNvPr>
          <p:cNvSpPr txBox="1"/>
          <p:nvPr/>
        </p:nvSpPr>
        <p:spPr>
          <a:xfrm>
            <a:off x="9563371" y="5599217"/>
            <a:ext cx="21512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272" name="CuadroTexto 238">
            <a:extLst>
              <a:ext uri="{FF2B5EF4-FFF2-40B4-BE49-F238E27FC236}">
                <a16:creationId xmlns:a16="http://schemas.microsoft.com/office/drawing/2014/main" id="{810E881D-0F5C-9745-9EC7-D35AC470FCAD}"/>
              </a:ext>
            </a:extLst>
          </p:cNvPr>
          <p:cNvSpPr txBox="1"/>
          <p:nvPr/>
        </p:nvSpPr>
        <p:spPr>
          <a:xfrm>
            <a:off x="10015385" y="5348312"/>
            <a:ext cx="142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</p:txBody>
      </p:sp>
      <p:sp>
        <p:nvSpPr>
          <p:cNvPr id="273" name="CuadroTexto 4">
            <a:extLst>
              <a:ext uri="{FF2B5EF4-FFF2-40B4-BE49-F238E27FC236}">
                <a16:creationId xmlns:a16="http://schemas.microsoft.com/office/drawing/2014/main" id="{7C4A1473-2765-8D46-AC56-24793EF26452}"/>
              </a:ext>
            </a:extLst>
          </p:cNvPr>
          <p:cNvSpPr txBox="1"/>
          <p:nvPr/>
        </p:nvSpPr>
        <p:spPr>
          <a:xfrm>
            <a:off x="8242273" y="1478742"/>
            <a:ext cx="21066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274" name="CuadroTexto 238">
            <a:extLst>
              <a:ext uri="{FF2B5EF4-FFF2-40B4-BE49-F238E27FC236}">
                <a16:creationId xmlns:a16="http://schemas.microsoft.com/office/drawing/2014/main" id="{612C0900-10C4-A34F-B5FE-7EBA0F373F0E}"/>
              </a:ext>
            </a:extLst>
          </p:cNvPr>
          <p:cNvSpPr txBox="1"/>
          <p:nvPr/>
        </p:nvSpPr>
        <p:spPr>
          <a:xfrm>
            <a:off x="8541803" y="1227837"/>
            <a:ext cx="142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</p:txBody>
      </p:sp>
      <p:sp>
        <p:nvSpPr>
          <p:cNvPr id="277" name="CuadroTexto 4">
            <a:extLst>
              <a:ext uri="{FF2B5EF4-FFF2-40B4-BE49-F238E27FC236}">
                <a16:creationId xmlns:a16="http://schemas.microsoft.com/office/drawing/2014/main" id="{8526395D-708D-6346-8E9A-3F12DE0C0ABC}"/>
              </a:ext>
            </a:extLst>
          </p:cNvPr>
          <p:cNvSpPr txBox="1"/>
          <p:nvPr/>
        </p:nvSpPr>
        <p:spPr>
          <a:xfrm>
            <a:off x="5482257" y="1473026"/>
            <a:ext cx="22695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278" name="CuadroTexto 238">
            <a:extLst>
              <a:ext uri="{FF2B5EF4-FFF2-40B4-BE49-F238E27FC236}">
                <a16:creationId xmlns:a16="http://schemas.microsoft.com/office/drawing/2014/main" id="{64C8CB63-BB21-EF43-9FEE-48DDA05007C1}"/>
              </a:ext>
            </a:extLst>
          </p:cNvPr>
          <p:cNvSpPr txBox="1"/>
          <p:nvPr/>
        </p:nvSpPr>
        <p:spPr>
          <a:xfrm>
            <a:off x="5910654" y="1222121"/>
            <a:ext cx="142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</p:txBody>
      </p:sp>
      <p:sp>
        <p:nvSpPr>
          <p:cNvPr id="279" name="CuadroTexto 4">
            <a:extLst>
              <a:ext uri="{FF2B5EF4-FFF2-40B4-BE49-F238E27FC236}">
                <a16:creationId xmlns:a16="http://schemas.microsoft.com/office/drawing/2014/main" id="{1AE99E1F-C1B0-D14D-A4EF-C8E825120D68}"/>
              </a:ext>
            </a:extLst>
          </p:cNvPr>
          <p:cNvSpPr txBox="1"/>
          <p:nvPr/>
        </p:nvSpPr>
        <p:spPr>
          <a:xfrm>
            <a:off x="2650266" y="1482791"/>
            <a:ext cx="21345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280" name="CuadroTexto 238">
            <a:extLst>
              <a:ext uri="{FF2B5EF4-FFF2-40B4-BE49-F238E27FC236}">
                <a16:creationId xmlns:a16="http://schemas.microsoft.com/office/drawing/2014/main" id="{851C93A9-7510-474B-B242-852A1511836E}"/>
              </a:ext>
            </a:extLst>
          </p:cNvPr>
          <p:cNvSpPr txBox="1"/>
          <p:nvPr/>
        </p:nvSpPr>
        <p:spPr>
          <a:xfrm>
            <a:off x="2995595" y="1231886"/>
            <a:ext cx="142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</p:txBody>
      </p:sp>
      <p:sp>
        <p:nvSpPr>
          <p:cNvPr id="83" name="CuadroTexto 238">
            <a:extLst>
              <a:ext uri="{FF2B5EF4-FFF2-40B4-BE49-F238E27FC236}">
                <a16:creationId xmlns:a16="http://schemas.microsoft.com/office/drawing/2014/main" id="{1877DF4D-FE91-46D2-9CF6-CEAFB011BFEC}"/>
              </a:ext>
            </a:extLst>
          </p:cNvPr>
          <p:cNvSpPr txBox="1"/>
          <p:nvPr/>
        </p:nvSpPr>
        <p:spPr>
          <a:xfrm>
            <a:off x="622719" y="343215"/>
            <a:ext cx="4792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Daily </a:t>
            </a:r>
            <a:r>
              <a:rPr kumimoji="0" lang="en-US" sz="4000" b="1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gantt</a:t>
            </a: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 chart</a:t>
            </a:r>
          </a:p>
        </p:txBody>
      </p:sp>
    </p:spTree>
    <p:extLst>
      <p:ext uri="{BB962C8B-B14F-4D97-AF65-F5344CB8AC3E}">
        <p14:creationId xmlns:p14="http://schemas.microsoft.com/office/powerpoint/2010/main" val="410464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">
                                          <p:cBhvr additive="base">
                                            <p:cTn id="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">
                                          <p:cBhvr additive="base">
                                            <p:cTn id="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5" grpId="0" animBg="1"/>
          <p:bldP spid="246" grpId="0" animBg="1"/>
          <p:bldP spid="247" grpId="0" animBg="1"/>
          <p:bldP spid="248" grpId="0" animBg="1"/>
          <p:bldP spid="249" grpId="0" animBg="1"/>
          <p:bldP spid="250" grpId="0" animBg="1"/>
          <p:bldP spid="251" grpId="0" animBg="1"/>
          <p:bldP spid="4" grpId="0"/>
          <p:bldP spid="259" grpId="0"/>
          <p:bldP spid="260" grpId="0"/>
          <p:bldP spid="261" grpId="0"/>
          <p:bldP spid="262" grpId="0"/>
          <p:bldP spid="263" grpId="0"/>
          <p:bldP spid="264" grpId="0"/>
          <p:bldP spid="265" grpId="0"/>
          <p:bldP spid="266" grpId="0"/>
          <p:bldP spid="267" grpId="0"/>
          <p:bldP spid="268" grpId="0"/>
          <p:bldP spid="269" grpId="0"/>
          <p:bldP spid="270" grpId="0"/>
          <p:bldP spid="271" grpId="0"/>
          <p:bldP spid="272" grpId="0"/>
          <p:bldP spid="273" grpId="0"/>
          <p:bldP spid="274" grpId="0"/>
          <p:bldP spid="277" grpId="0"/>
          <p:bldP spid="278" grpId="0"/>
          <p:bldP spid="279" grpId="0"/>
          <p:bldP spid="280" grpId="0"/>
          <p:bldP spid="8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5" grpId="0" animBg="1"/>
          <p:bldP spid="246" grpId="0" animBg="1"/>
          <p:bldP spid="247" grpId="0" animBg="1"/>
          <p:bldP spid="248" grpId="0" animBg="1"/>
          <p:bldP spid="249" grpId="0" animBg="1"/>
          <p:bldP spid="250" grpId="0" animBg="1"/>
          <p:bldP spid="251" grpId="0" animBg="1"/>
          <p:bldP spid="4" grpId="0"/>
          <p:bldP spid="259" grpId="0"/>
          <p:bldP spid="260" grpId="0"/>
          <p:bldP spid="261" grpId="0"/>
          <p:bldP spid="262" grpId="0"/>
          <p:bldP spid="263" grpId="0"/>
          <p:bldP spid="264" grpId="0"/>
          <p:bldP spid="265" grpId="0"/>
          <p:bldP spid="266" grpId="0"/>
          <p:bldP spid="267" grpId="0"/>
          <p:bldP spid="268" grpId="0"/>
          <p:bldP spid="269" grpId="0"/>
          <p:bldP spid="270" grpId="0"/>
          <p:bldP spid="271" grpId="0"/>
          <p:bldP spid="272" grpId="0"/>
          <p:bldP spid="273" grpId="0"/>
          <p:bldP spid="274" grpId="0"/>
          <p:bldP spid="277" grpId="0"/>
          <p:bldP spid="278" grpId="0"/>
          <p:bldP spid="279" grpId="0"/>
          <p:bldP spid="280" grpId="0"/>
          <p:bldP spid="83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81FF4155-4951-604E-B550-F4BAC493E4DE}"/>
              </a:ext>
            </a:extLst>
          </p:cNvPr>
          <p:cNvSpPr/>
          <p:nvPr/>
        </p:nvSpPr>
        <p:spPr>
          <a:xfrm>
            <a:off x="0" y="1980527"/>
            <a:ext cx="12192000" cy="93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102DFD76-199A-CC4B-9614-BE23CEB8BF58}"/>
              </a:ext>
            </a:extLst>
          </p:cNvPr>
          <p:cNvGraphicFramePr>
            <a:graphicFrameLocks noGrp="1"/>
          </p:cNvGraphicFramePr>
          <p:nvPr/>
        </p:nvGraphicFramePr>
        <p:xfrm>
          <a:off x="1155134" y="2096409"/>
          <a:ext cx="10437266" cy="7022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6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6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6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6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66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6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66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668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668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668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668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668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668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668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668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668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668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3668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3668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3668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36686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36686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36686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36686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36686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36686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</a:tblGrid>
              <a:tr h="26092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</a:t>
                      </a:r>
                    </a:p>
                  </a:txBody>
                  <a:tcPr marT="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</a:t>
                      </a:r>
                    </a:p>
                  </a:txBody>
                  <a:tcPr marT="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</a:t>
                      </a:r>
                    </a:p>
                  </a:txBody>
                  <a:tcPr marT="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W</a:t>
                      </a:r>
                    </a:p>
                  </a:txBody>
                  <a:tcPr marT="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</a:t>
                      </a:r>
                    </a:p>
                  </a:txBody>
                  <a:tcPr marT="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</a:t>
                      </a:r>
                    </a:p>
                  </a:txBody>
                  <a:tcPr marT="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</a:t>
                      </a:r>
                    </a:p>
                  </a:txBody>
                  <a:tcPr marT="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</a:t>
                      </a:r>
                    </a:p>
                  </a:txBody>
                  <a:tcPr marT="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</a:t>
                      </a:r>
                    </a:p>
                  </a:txBody>
                  <a:tcPr marT="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</a:t>
                      </a:r>
                    </a:p>
                  </a:txBody>
                  <a:tcPr marT="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W</a:t>
                      </a:r>
                    </a:p>
                  </a:txBody>
                  <a:tcPr marT="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</a:t>
                      </a:r>
                    </a:p>
                  </a:txBody>
                  <a:tcPr marT="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</a:t>
                      </a:r>
                    </a:p>
                  </a:txBody>
                  <a:tcPr marT="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</a:t>
                      </a:r>
                    </a:p>
                  </a:txBody>
                  <a:tcPr marT="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</a:t>
                      </a:r>
                    </a:p>
                  </a:txBody>
                  <a:tcPr marT="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</a:t>
                      </a:r>
                    </a:p>
                  </a:txBody>
                  <a:tcPr marT="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</a:t>
                      </a:r>
                    </a:p>
                  </a:txBody>
                  <a:tcPr marT="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W</a:t>
                      </a:r>
                    </a:p>
                  </a:txBody>
                  <a:tcPr marT="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</a:t>
                      </a:r>
                    </a:p>
                  </a:txBody>
                  <a:tcPr marT="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</a:t>
                      </a:r>
                    </a:p>
                  </a:txBody>
                  <a:tcPr marT="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</a:t>
                      </a:r>
                    </a:p>
                  </a:txBody>
                  <a:tcPr marT="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</a:t>
                      </a:r>
                    </a:p>
                  </a:txBody>
                  <a:tcPr marT="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</a:t>
                      </a:r>
                    </a:p>
                  </a:txBody>
                  <a:tcPr marT="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</a:t>
                      </a:r>
                    </a:p>
                  </a:txBody>
                  <a:tcPr marT="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W</a:t>
                      </a:r>
                    </a:p>
                  </a:txBody>
                  <a:tcPr marT="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</a:t>
                      </a:r>
                    </a:p>
                  </a:txBody>
                  <a:tcPr marT="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</a:t>
                      </a:r>
                    </a:p>
                  </a:txBody>
                  <a:tcPr marT="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</a:t>
                      </a:r>
                    </a:p>
                  </a:txBody>
                  <a:tcPr marT="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</a:t>
                      </a:r>
                    </a:p>
                  </a:txBody>
                  <a:tcPr marT="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</a:t>
                      </a:r>
                    </a:p>
                  </a:txBody>
                  <a:tcPr marT="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</a:t>
                      </a:r>
                    </a:p>
                  </a:txBody>
                  <a:tcPr marT="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0" marR="0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0" marR="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0" marR="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0" marR="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0" marR="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0" marR="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 marL="0" marR="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 marL="0" marR="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0" marR="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0" marR="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11</a:t>
                      </a:r>
                    </a:p>
                  </a:txBody>
                  <a:tcPr marL="0" marR="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 marL="0" marR="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13</a:t>
                      </a:r>
                    </a:p>
                  </a:txBody>
                  <a:tcPr marL="0" marR="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14</a:t>
                      </a:r>
                    </a:p>
                  </a:txBody>
                  <a:tcPr marL="0" marR="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15</a:t>
                      </a:r>
                    </a:p>
                  </a:txBody>
                  <a:tcPr marL="0" marR="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16</a:t>
                      </a:r>
                    </a:p>
                  </a:txBody>
                  <a:tcPr marL="0" marR="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17</a:t>
                      </a:r>
                    </a:p>
                  </a:txBody>
                  <a:tcPr marL="0" marR="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18</a:t>
                      </a:r>
                    </a:p>
                  </a:txBody>
                  <a:tcPr marL="0" marR="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19</a:t>
                      </a:r>
                    </a:p>
                  </a:txBody>
                  <a:tcPr marL="0" marR="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20</a:t>
                      </a:r>
                    </a:p>
                  </a:txBody>
                  <a:tcPr marL="0" marR="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21</a:t>
                      </a:r>
                    </a:p>
                  </a:txBody>
                  <a:tcPr marL="0" marR="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22</a:t>
                      </a:r>
                    </a:p>
                  </a:txBody>
                  <a:tcPr marL="0" marR="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23</a:t>
                      </a:r>
                    </a:p>
                  </a:txBody>
                  <a:tcPr marL="0" marR="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24</a:t>
                      </a:r>
                    </a:p>
                  </a:txBody>
                  <a:tcPr marL="0" marR="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25</a:t>
                      </a:r>
                    </a:p>
                  </a:txBody>
                  <a:tcPr marL="0" marR="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26</a:t>
                      </a:r>
                    </a:p>
                  </a:txBody>
                  <a:tcPr marL="0" marR="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27</a:t>
                      </a:r>
                    </a:p>
                  </a:txBody>
                  <a:tcPr marL="0" marR="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28</a:t>
                      </a:r>
                    </a:p>
                  </a:txBody>
                  <a:tcPr marL="0" marR="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29</a:t>
                      </a:r>
                    </a:p>
                  </a:txBody>
                  <a:tcPr marL="0" marR="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30</a:t>
                      </a:r>
                    </a:p>
                  </a:txBody>
                  <a:tcPr marL="0" marR="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31</a:t>
                      </a:r>
                    </a:p>
                  </a:txBody>
                  <a:tcPr marL="0" marR="0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A9273DAF-CB7C-6140-991A-331ED9B2D4A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69851" y="4071137"/>
            <a:ext cx="1590409" cy="1021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9996" tIns="0" rIns="71997" bIns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1">
                <a:ln>
                  <a:noFill/>
                </a:ln>
                <a:solidFill>
                  <a:srgbClr val="4E67C8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Heading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This is placeholder text. All phrases can be replaced with your own text.</a:t>
            </a:r>
          </a:p>
        </p:txBody>
      </p:sp>
      <p:sp>
        <p:nvSpPr>
          <p:cNvPr id="85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5FA4EF9C-B377-D04A-87A5-88E9860F07E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088297" y="4071137"/>
            <a:ext cx="1590409" cy="1021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9996" tIns="0" rIns="71997" bIns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1">
                <a:ln>
                  <a:noFill/>
                </a:ln>
                <a:solidFill>
                  <a:srgbClr val="5ECCF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Heading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This is placeholder text. All phrases can be replaced with your own text.</a:t>
            </a:r>
          </a:p>
        </p:txBody>
      </p:sp>
      <p:sp>
        <p:nvSpPr>
          <p:cNvPr id="86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2224F398-F7E7-3C45-B4E3-E63DEF08D0C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071145" y="4733082"/>
            <a:ext cx="1590409" cy="1021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9996" tIns="0" rIns="71997" bIns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1">
                <a:ln>
                  <a:noFill/>
                </a:ln>
                <a:solidFill>
                  <a:srgbClr val="A7EA52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Heading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This is placeholder text. All phrases can be replaced with your own text.</a:t>
            </a:r>
          </a:p>
        </p:txBody>
      </p:sp>
      <p:sp>
        <p:nvSpPr>
          <p:cNvPr id="87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F15BF99B-D659-AE49-9165-F3707F2FD4A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522249" y="4733082"/>
            <a:ext cx="1590409" cy="1021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9996" tIns="0" rIns="71997" bIns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1">
                <a:ln>
                  <a:noFill/>
                </a:ln>
                <a:solidFill>
                  <a:srgbClr val="FF802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Heading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This is placeholder text. All phrases can be replaced with your own text.</a:t>
            </a:r>
          </a:p>
        </p:txBody>
      </p:sp>
      <p:sp>
        <p:nvSpPr>
          <p:cNvPr id="88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699E4FBD-A107-F84E-97E9-4F9D8D15FB4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55134" y="1549234"/>
            <a:ext cx="22564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9996" tIns="0" rIns="71997" bIns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January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7815AFA-5857-334A-A140-BBC28A55B4C0}"/>
              </a:ext>
            </a:extLst>
          </p:cNvPr>
          <p:cNvGrpSpPr/>
          <p:nvPr/>
        </p:nvGrpSpPr>
        <p:grpSpPr>
          <a:xfrm rot="10800000" flipV="1">
            <a:off x="1948184" y="2694779"/>
            <a:ext cx="100884" cy="1305496"/>
            <a:chOff x="1925795" y="3751418"/>
            <a:chExt cx="91920" cy="1189490"/>
          </a:xfrm>
        </p:grpSpPr>
        <p:sp>
          <p:nvSpPr>
            <p:cNvPr id="90" name="Line 12">
              <a:extLst>
                <a:ext uri="{FF2B5EF4-FFF2-40B4-BE49-F238E27FC236}">
                  <a16:creationId xmlns:a16="http://schemas.microsoft.com/office/drawing/2014/main" id="{9E614780-F10A-D74E-921D-0642E977A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1755" y="3790950"/>
              <a:ext cx="0" cy="1149958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91" name="Oval 11">
              <a:extLst>
                <a:ext uri="{FF2B5EF4-FFF2-40B4-BE49-F238E27FC236}">
                  <a16:creationId xmlns:a16="http://schemas.microsoft.com/office/drawing/2014/main" id="{4A0BB91C-3037-0C4F-9335-CD27A12EF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795" y="3751418"/>
              <a:ext cx="91920" cy="91919"/>
            </a:xfrm>
            <a:prstGeom prst="ellipse">
              <a:avLst/>
            </a:prstGeom>
            <a:solidFill>
              <a:schemeClr val="accent1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BBB9E51-8927-864F-BDB4-5A395747153C}"/>
              </a:ext>
            </a:extLst>
          </p:cNvPr>
          <p:cNvGrpSpPr/>
          <p:nvPr/>
        </p:nvGrpSpPr>
        <p:grpSpPr>
          <a:xfrm rot="10800000" flipV="1">
            <a:off x="3972365" y="2694779"/>
            <a:ext cx="100884" cy="1957198"/>
            <a:chOff x="1925795" y="3751418"/>
            <a:chExt cx="91920" cy="1783282"/>
          </a:xfrm>
          <a:solidFill>
            <a:schemeClr val="accent3"/>
          </a:solidFill>
        </p:grpSpPr>
        <p:sp>
          <p:nvSpPr>
            <p:cNvPr id="93" name="Line 12">
              <a:extLst>
                <a:ext uri="{FF2B5EF4-FFF2-40B4-BE49-F238E27FC236}">
                  <a16:creationId xmlns:a16="http://schemas.microsoft.com/office/drawing/2014/main" id="{EF91B4D4-947B-964B-AAE8-59ED7D1CA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1755" y="3790949"/>
              <a:ext cx="0" cy="1743751"/>
            </a:xfrm>
            <a:prstGeom prst="line">
              <a:avLst/>
            </a:prstGeom>
            <a:grpFill/>
            <a:ln w="3175">
              <a:solidFill>
                <a:schemeClr val="accent3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94" name="Oval 11">
              <a:extLst>
                <a:ext uri="{FF2B5EF4-FFF2-40B4-BE49-F238E27FC236}">
                  <a16:creationId xmlns:a16="http://schemas.microsoft.com/office/drawing/2014/main" id="{BB973A1C-1D79-8644-B7A8-1289A83CA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795" y="3751418"/>
              <a:ext cx="91920" cy="91919"/>
            </a:xfrm>
            <a:prstGeom prst="ellipse">
              <a:avLst/>
            </a:prstGeom>
            <a:grpFill/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4137FC8-15AF-E44E-A20C-E40F3E0CE884}"/>
              </a:ext>
            </a:extLst>
          </p:cNvPr>
          <p:cNvGrpSpPr/>
          <p:nvPr/>
        </p:nvGrpSpPr>
        <p:grpSpPr>
          <a:xfrm rot="10800000" flipV="1">
            <a:off x="5987851" y="2694779"/>
            <a:ext cx="100884" cy="1305496"/>
            <a:chOff x="1925795" y="3751418"/>
            <a:chExt cx="91920" cy="1189490"/>
          </a:xfrm>
        </p:grpSpPr>
        <p:sp>
          <p:nvSpPr>
            <p:cNvPr id="96" name="Line 12">
              <a:extLst>
                <a:ext uri="{FF2B5EF4-FFF2-40B4-BE49-F238E27FC236}">
                  <a16:creationId xmlns:a16="http://schemas.microsoft.com/office/drawing/2014/main" id="{8DCA4A1F-1520-7A42-8F8B-33758C3B36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1755" y="3790950"/>
              <a:ext cx="0" cy="1149958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97" name="Oval 11">
              <a:extLst>
                <a:ext uri="{FF2B5EF4-FFF2-40B4-BE49-F238E27FC236}">
                  <a16:creationId xmlns:a16="http://schemas.microsoft.com/office/drawing/2014/main" id="{55184CAC-BA0E-D347-90DD-94A7049D1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795" y="3751418"/>
              <a:ext cx="91920" cy="91919"/>
            </a:xfrm>
            <a:prstGeom prst="ellipse">
              <a:avLst/>
            </a:prstGeom>
            <a:solidFill>
              <a:schemeClr val="accent2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DEA60F6-9F47-4349-86E4-E7782807F885}"/>
              </a:ext>
            </a:extLst>
          </p:cNvPr>
          <p:cNvGrpSpPr/>
          <p:nvPr/>
        </p:nvGrpSpPr>
        <p:grpSpPr>
          <a:xfrm rot="10800000" flipV="1">
            <a:off x="8393464" y="2694779"/>
            <a:ext cx="100884" cy="1957198"/>
            <a:chOff x="1925795" y="3751418"/>
            <a:chExt cx="91920" cy="1783282"/>
          </a:xfrm>
        </p:grpSpPr>
        <p:sp>
          <p:nvSpPr>
            <p:cNvPr id="99" name="Line 12">
              <a:extLst>
                <a:ext uri="{FF2B5EF4-FFF2-40B4-BE49-F238E27FC236}">
                  <a16:creationId xmlns:a16="http://schemas.microsoft.com/office/drawing/2014/main" id="{8CD5E2CB-A18D-2044-B6EA-C621348F1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1755" y="3790949"/>
              <a:ext cx="0" cy="1743751"/>
            </a:xfrm>
            <a:prstGeom prst="line">
              <a:avLst/>
            </a:prstGeom>
            <a:noFill/>
            <a:ln w="3175">
              <a:solidFill>
                <a:schemeClr val="accent5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00" name="Oval 11">
              <a:extLst>
                <a:ext uri="{FF2B5EF4-FFF2-40B4-BE49-F238E27FC236}">
                  <a16:creationId xmlns:a16="http://schemas.microsoft.com/office/drawing/2014/main" id="{3217EF4F-052F-8842-B476-9DE6CBE69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795" y="3751418"/>
              <a:ext cx="91920" cy="91919"/>
            </a:xfrm>
            <a:prstGeom prst="ellipse">
              <a:avLst/>
            </a:prstGeom>
            <a:solidFill>
              <a:schemeClr val="accent5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6D1D8FE-8C9D-F94C-904D-42DCBE1E15B9}"/>
              </a:ext>
            </a:extLst>
          </p:cNvPr>
          <p:cNvGrpSpPr/>
          <p:nvPr/>
        </p:nvGrpSpPr>
        <p:grpSpPr>
          <a:xfrm>
            <a:off x="6217202" y="3796988"/>
            <a:ext cx="267046" cy="203287"/>
            <a:chOff x="17083598" y="2386671"/>
            <a:chExt cx="1081851" cy="823555"/>
          </a:xfrm>
          <a:solidFill>
            <a:schemeClr val="tx1"/>
          </a:solidFill>
        </p:grpSpPr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19879E3A-C541-FC4B-89D6-D47FC0E9E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92316E3D-D9F4-8F48-ABBE-5CEF0B0C4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B07F387E-7E88-8041-B8E9-09E02D568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19">
              <a:extLst>
                <a:ext uri="{FF2B5EF4-FFF2-40B4-BE49-F238E27FC236}">
                  <a16:creationId xmlns:a16="http://schemas.microsoft.com/office/drawing/2014/main" id="{8427ACBD-05E7-CC43-9DC9-46B6993BA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20">
              <a:extLst>
                <a:ext uri="{FF2B5EF4-FFF2-40B4-BE49-F238E27FC236}">
                  <a16:creationId xmlns:a16="http://schemas.microsoft.com/office/drawing/2014/main" id="{1CA89915-C4BA-6E47-B467-232948BEC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36036A7B-5AE2-E74F-9F68-242C32565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91270DEA-2E8B-0049-869E-C302E818B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2CDE14A-81AC-FA42-9831-4E37D968C908}"/>
              </a:ext>
            </a:extLst>
          </p:cNvPr>
          <p:cNvGrpSpPr/>
          <p:nvPr/>
        </p:nvGrpSpPr>
        <p:grpSpPr>
          <a:xfrm>
            <a:off x="4188076" y="4368635"/>
            <a:ext cx="266123" cy="248565"/>
            <a:chOff x="8657130" y="2323034"/>
            <a:chExt cx="1078109" cy="1006982"/>
          </a:xfrm>
          <a:solidFill>
            <a:schemeClr val="tx1"/>
          </a:solidFill>
        </p:grpSpPr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C9BDC070-532A-1641-B0D8-78CBDF1DA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5F59636C-861A-AA44-8395-61B6749B4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23AD1D9-E651-C149-802A-516043B8A837}"/>
              </a:ext>
            </a:extLst>
          </p:cNvPr>
          <p:cNvGrpSpPr/>
          <p:nvPr/>
        </p:nvGrpSpPr>
        <p:grpSpPr>
          <a:xfrm>
            <a:off x="2172407" y="3702481"/>
            <a:ext cx="266123" cy="266122"/>
            <a:chOff x="1946912" y="3046958"/>
            <a:chExt cx="702984" cy="702983"/>
          </a:xfrm>
          <a:solidFill>
            <a:schemeClr val="tx1"/>
          </a:solidFill>
        </p:grpSpPr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295318DB-4C3D-6645-857C-DB4D90EF4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840" y="3171444"/>
              <a:ext cx="449129" cy="449129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2CF7F47A-0063-B440-B50F-6BBC56D73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327" y="3117744"/>
              <a:ext cx="451569" cy="632197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2E6AFCDB-4526-D547-871D-E6DA3E606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912" y="3046958"/>
              <a:ext cx="471098" cy="656605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61DC073-B940-0749-9516-5822055EAA60}"/>
              </a:ext>
            </a:extLst>
          </p:cNvPr>
          <p:cNvGrpSpPr/>
          <p:nvPr/>
        </p:nvGrpSpPr>
        <p:grpSpPr>
          <a:xfrm>
            <a:off x="8704010" y="4354644"/>
            <a:ext cx="235386" cy="237020"/>
            <a:chOff x="5231890" y="4370690"/>
            <a:chExt cx="1078109" cy="1085596"/>
          </a:xfrm>
          <a:solidFill>
            <a:schemeClr val="tx1"/>
          </a:solidFill>
        </p:grpSpPr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6546266F-B3C2-6148-B544-DCD0A907E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24">
              <a:extLst>
                <a:ext uri="{FF2B5EF4-FFF2-40B4-BE49-F238E27FC236}">
                  <a16:creationId xmlns:a16="http://schemas.microsoft.com/office/drawing/2014/main" id="{E78A4047-1CB0-DD45-9EA5-765704F2F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 25">
              <a:extLst>
                <a:ext uri="{FF2B5EF4-FFF2-40B4-BE49-F238E27FC236}">
                  <a16:creationId xmlns:a16="http://schemas.microsoft.com/office/drawing/2014/main" id="{26D05B45-2779-2043-A53F-A3E98AC9E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 26">
              <a:extLst>
                <a:ext uri="{FF2B5EF4-FFF2-40B4-BE49-F238E27FC236}">
                  <a16:creationId xmlns:a16="http://schemas.microsoft.com/office/drawing/2014/main" id="{8F875137-0D70-F84D-8E53-466726B04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 27">
              <a:extLst>
                <a:ext uri="{FF2B5EF4-FFF2-40B4-BE49-F238E27FC236}">
                  <a16:creationId xmlns:a16="http://schemas.microsoft.com/office/drawing/2014/main" id="{43177A70-30FE-6949-A97D-2DE6746BB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28">
              <a:extLst>
                <a:ext uri="{FF2B5EF4-FFF2-40B4-BE49-F238E27FC236}">
                  <a16:creationId xmlns:a16="http://schemas.microsoft.com/office/drawing/2014/main" id="{8AC26F36-9F62-064B-BF14-BC981816E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29">
              <a:extLst>
                <a:ext uri="{FF2B5EF4-FFF2-40B4-BE49-F238E27FC236}">
                  <a16:creationId xmlns:a16="http://schemas.microsoft.com/office/drawing/2014/main" id="{0CB9CA83-A0A0-ED44-AC3F-7DB83C6EB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30">
              <a:extLst>
                <a:ext uri="{FF2B5EF4-FFF2-40B4-BE49-F238E27FC236}">
                  <a16:creationId xmlns:a16="http://schemas.microsoft.com/office/drawing/2014/main" id="{5616ACB0-B16D-C040-8243-C443B1437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 31">
              <a:extLst>
                <a:ext uri="{FF2B5EF4-FFF2-40B4-BE49-F238E27FC236}">
                  <a16:creationId xmlns:a16="http://schemas.microsoft.com/office/drawing/2014/main" id="{812DBB85-9CF3-8B40-8113-6C353C1FC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8D7EB243-6ACC-9740-84C4-A3EB74490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CuadroTexto 238">
            <a:extLst>
              <a:ext uri="{FF2B5EF4-FFF2-40B4-BE49-F238E27FC236}">
                <a16:creationId xmlns:a16="http://schemas.microsoft.com/office/drawing/2014/main" id="{6B60CEEC-5C4C-4447-AE4B-D83E84DCD533}"/>
              </a:ext>
            </a:extLst>
          </p:cNvPr>
          <p:cNvSpPr txBox="1"/>
          <p:nvPr/>
        </p:nvSpPr>
        <p:spPr>
          <a:xfrm>
            <a:off x="622719" y="343215"/>
            <a:ext cx="4792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Daily </a:t>
            </a:r>
            <a:r>
              <a:rPr kumimoji="0" lang="en-US" sz="4000" b="1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gantt</a:t>
            </a: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 chart</a:t>
            </a:r>
          </a:p>
        </p:txBody>
      </p:sp>
    </p:spTree>
    <p:extLst>
      <p:ext uri="{BB962C8B-B14F-4D97-AF65-F5344CB8AC3E}">
        <p14:creationId xmlns:p14="http://schemas.microsoft.com/office/powerpoint/2010/main" val="34207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">
                                          <p:cBhvr additive="base">
                                            <p:cTn id="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">
                                          <p:cBhvr additive="base">
                                            <p:cTn id="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/>
          <p:bldP spid="85" grpId="0"/>
          <p:bldP spid="86" grpId="0"/>
          <p:bldP spid="87" grpId="0"/>
          <p:bldP spid="88" grpId="0"/>
          <p:bldP spid="4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/>
          <p:bldP spid="85" grpId="0"/>
          <p:bldP spid="86" grpId="0"/>
          <p:bldP spid="87" grpId="0"/>
          <p:bldP spid="88" grpId="0"/>
          <p:bldP spid="49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81FF4155-4951-604E-B550-F4BAC493E4DE}"/>
              </a:ext>
            </a:extLst>
          </p:cNvPr>
          <p:cNvSpPr/>
          <p:nvPr/>
        </p:nvSpPr>
        <p:spPr>
          <a:xfrm>
            <a:off x="0" y="1980527"/>
            <a:ext cx="12192000" cy="93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A9273DAF-CB7C-6140-991A-331ED9B2D4A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17955" y="4080947"/>
            <a:ext cx="1590409" cy="1021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9996" tIns="0" rIns="71997" bIns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1">
                <a:ln>
                  <a:noFill/>
                </a:ln>
                <a:solidFill>
                  <a:srgbClr val="4E67C8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Heading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This is placeholder text. All phrases can be replaced with your own text.</a:t>
            </a:r>
          </a:p>
        </p:txBody>
      </p:sp>
      <p:sp>
        <p:nvSpPr>
          <p:cNvPr id="85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5FA4EF9C-B377-D04A-87A5-88E9860F07E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984095" y="4071137"/>
            <a:ext cx="1590409" cy="1021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9996" tIns="0" rIns="71997" bIns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1">
                <a:ln>
                  <a:noFill/>
                </a:ln>
                <a:solidFill>
                  <a:srgbClr val="5ECCF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Heading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This is placeholder text. All phrases can be replaced with your own text.</a:t>
            </a:r>
          </a:p>
        </p:txBody>
      </p:sp>
      <p:sp>
        <p:nvSpPr>
          <p:cNvPr id="86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2224F398-F7E7-3C45-B4E3-E63DEF08D0C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92767" y="4733082"/>
            <a:ext cx="1590409" cy="1021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9996" tIns="0" rIns="71997" bIns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1">
                <a:ln>
                  <a:noFill/>
                </a:ln>
                <a:solidFill>
                  <a:srgbClr val="A7EA52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Heading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This is placeholder text. All phrases can be replaced with your own text.</a:t>
            </a:r>
          </a:p>
        </p:txBody>
      </p:sp>
      <p:sp>
        <p:nvSpPr>
          <p:cNvPr id="87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F15BF99B-D659-AE49-9165-F3707F2FD4A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481080" y="4733082"/>
            <a:ext cx="1590409" cy="1021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9996" tIns="0" rIns="71997" bIns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1">
                <a:ln>
                  <a:noFill/>
                </a:ln>
                <a:solidFill>
                  <a:srgbClr val="FF802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Heading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This is placeholder text. All phrases can be replaced with your own text.</a:t>
            </a:r>
          </a:p>
        </p:txBody>
      </p:sp>
      <p:sp>
        <p:nvSpPr>
          <p:cNvPr id="88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699E4FBD-A107-F84E-97E9-4F9D8D15FB4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55134" y="1549234"/>
            <a:ext cx="22564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9996" tIns="0" rIns="71997" bIns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2020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7815AFA-5857-334A-A140-BBC28A55B4C0}"/>
              </a:ext>
            </a:extLst>
          </p:cNvPr>
          <p:cNvGrpSpPr/>
          <p:nvPr/>
        </p:nvGrpSpPr>
        <p:grpSpPr>
          <a:xfrm rot="10800000" flipV="1">
            <a:off x="1896288" y="2704589"/>
            <a:ext cx="100884" cy="1305496"/>
            <a:chOff x="1925795" y="3751418"/>
            <a:chExt cx="91920" cy="1189490"/>
          </a:xfrm>
        </p:grpSpPr>
        <p:sp>
          <p:nvSpPr>
            <p:cNvPr id="90" name="Line 12">
              <a:extLst>
                <a:ext uri="{FF2B5EF4-FFF2-40B4-BE49-F238E27FC236}">
                  <a16:creationId xmlns:a16="http://schemas.microsoft.com/office/drawing/2014/main" id="{9E614780-F10A-D74E-921D-0642E977A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1755" y="3790950"/>
              <a:ext cx="0" cy="1149958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91" name="Oval 11">
              <a:extLst>
                <a:ext uri="{FF2B5EF4-FFF2-40B4-BE49-F238E27FC236}">
                  <a16:creationId xmlns:a16="http://schemas.microsoft.com/office/drawing/2014/main" id="{4A0BB91C-3037-0C4F-9335-CD27A12EF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795" y="3751418"/>
              <a:ext cx="91920" cy="91919"/>
            </a:xfrm>
            <a:prstGeom prst="ellipse">
              <a:avLst/>
            </a:prstGeom>
            <a:solidFill>
              <a:schemeClr val="accent1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BBB9E51-8927-864F-BDB4-5A395747153C}"/>
              </a:ext>
            </a:extLst>
          </p:cNvPr>
          <p:cNvGrpSpPr/>
          <p:nvPr/>
        </p:nvGrpSpPr>
        <p:grpSpPr>
          <a:xfrm rot="10800000" flipV="1">
            <a:off x="3893987" y="2694779"/>
            <a:ext cx="100884" cy="1957198"/>
            <a:chOff x="1925795" y="3751418"/>
            <a:chExt cx="91920" cy="1783282"/>
          </a:xfrm>
          <a:solidFill>
            <a:schemeClr val="accent3"/>
          </a:solidFill>
        </p:grpSpPr>
        <p:sp>
          <p:nvSpPr>
            <p:cNvPr id="93" name="Line 12">
              <a:extLst>
                <a:ext uri="{FF2B5EF4-FFF2-40B4-BE49-F238E27FC236}">
                  <a16:creationId xmlns:a16="http://schemas.microsoft.com/office/drawing/2014/main" id="{EF91B4D4-947B-964B-AAE8-59ED7D1CA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1755" y="3790949"/>
              <a:ext cx="0" cy="1743751"/>
            </a:xfrm>
            <a:prstGeom prst="line">
              <a:avLst/>
            </a:prstGeom>
            <a:grpFill/>
            <a:ln w="3175">
              <a:solidFill>
                <a:schemeClr val="accent3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94" name="Oval 11">
              <a:extLst>
                <a:ext uri="{FF2B5EF4-FFF2-40B4-BE49-F238E27FC236}">
                  <a16:creationId xmlns:a16="http://schemas.microsoft.com/office/drawing/2014/main" id="{BB973A1C-1D79-8644-B7A8-1289A83CA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795" y="3751418"/>
              <a:ext cx="91920" cy="91919"/>
            </a:xfrm>
            <a:prstGeom prst="ellipse">
              <a:avLst/>
            </a:prstGeom>
            <a:grpFill/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4137FC8-15AF-E44E-A20C-E40F3E0CE884}"/>
              </a:ext>
            </a:extLst>
          </p:cNvPr>
          <p:cNvGrpSpPr/>
          <p:nvPr/>
        </p:nvGrpSpPr>
        <p:grpSpPr>
          <a:xfrm rot="10800000" flipV="1">
            <a:off x="5883649" y="2694779"/>
            <a:ext cx="100884" cy="1305496"/>
            <a:chOff x="1925795" y="3751418"/>
            <a:chExt cx="91920" cy="1189490"/>
          </a:xfrm>
        </p:grpSpPr>
        <p:sp>
          <p:nvSpPr>
            <p:cNvPr id="96" name="Line 12">
              <a:extLst>
                <a:ext uri="{FF2B5EF4-FFF2-40B4-BE49-F238E27FC236}">
                  <a16:creationId xmlns:a16="http://schemas.microsoft.com/office/drawing/2014/main" id="{8DCA4A1F-1520-7A42-8F8B-33758C3B36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1755" y="3790950"/>
              <a:ext cx="0" cy="1149958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97" name="Oval 11">
              <a:extLst>
                <a:ext uri="{FF2B5EF4-FFF2-40B4-BE49-F238E27FC236}">
                  <a16:creationId xmlns:a16="http://schemas.microsoft.com/office/drawing/2014/main" id="{55184CAC-BA0E-D347-90DD-94A7049D1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795" y="3751418"/>
              <a:ext cx="91920" cy="91919"/>
            </a:xfrm>
            <a:prstGeom prst="ellipse">
              <a:avLst/>
            </a:prstGeom>
            <a:solidFill>
              <a:schemeClr val="accent2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DEA60F6-9F47-4349-86E4-E7782807F885}"/>
              </a:ext>
            </a:extLst>
          </p:cNvPr>
          <p:cNvGrpSpPr/>
          <p:nvPr/>
        </p:nvGrpSpPr>
        <p:grpSpPr>
          <a:xfrm rot="10800000" flipV="1">
            <a:off x="8352295" y="2694779"/>
            <a:ext cx="100884" cy="1957198"/>
            <a:chOff x="1925795" y="3751418"/>
            <a:chExt cx="91920" cy="1783282"/>
          </a:xfrm>
        </p:grpSpPr>
        <p:sp>
          <p:nvSpPr>
            <p:cNvPr id="99" name="Line 12">
              <a:extLst>
                <a:ext uri="{FF2B5EF4-FFF2-40B4-BE49-F238E27FC236}">
                  <a16:creationId xmlns:a16="http://schemas.microsoft.com/office/drawing/2014/main" id="{8CD5E2CB-A18D-2044-B6EA-C621348F1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1755" y="3790949"/>
              <a:ext cx="0" cy="1743751"/>
            </a:xfrm>
            <a:prstGeom prst="line">
              <a:avLst/>
            </a:prstGeom>
            <a:noFill/>
            <a:ln w="3175">
              <a:solidFill>
                <a:schemeClr val="accent5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00" name="Oval 11">
              <a:extLst>
                <a:ext uri="{FF2B5EF4-FFF2-40B4-BE49-F238E27FC236}">
                  <a16:creationId xmlns:a16="http://schemas.microsoft.com/office/drawing/2014/main" id="{3217EF4F-052F-8842-B476-9DE6CBE69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795" y="3751418"/>
              <a:ext cx="91920" cy="91919"/>
            </a:xfrm>
            <a:prstGeom prst="ellipse">
              <a:avLst/>
            </a:prstGeom>
            <a:solidFill>
              <a:schemeClr val="accent5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6D1D8FE-8C9D-F94C-904D-42DCBE1E15B9}"/>
              </a:ext>
            </a:extLst>
          </p:cNvPr>
          <p:cNvGrpSpPr/>
          <p:nvPr/>
        </p:nvGrpSpPr>
        <p:grpSpPr>
          <a:xfrm>
            <a:off x="6113000" y="3796988"/>
            <a:ext cx="267046" cy="203287"/>
            <a:chOff x="17083598" y="2386671"/>
            <a:chExt cx="1081851" cy="823555"/>
          </a:xfrm>
          <a:solidFill>
            <a:schemeClr val="tx1"/>
          </a:solidFill>
        </p:grpSpPr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19879E3A-C541-FC4B-89D6-D47FC0E9E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92316E3D-D9F4-8F48-ABBE-5CEF0B0C4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B07F387E-7E88-8041-B8E9-09E02D568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19">
              <a:extLst>
                <a:ext uri="{FF2B5EF4-FFF2-40B4-BE49-F238E27FC236}">
                  <a16:creationId xmlns:a16="http://schemas.microsoft.com/office/drawing/2014/main" id="{8427ACBD-05E7-CC43-9DC9-46B6993BA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20">
              <a:extLst>
                <a:ext uri="{FF2B5EF4-FFF2-40B4-BE49-F238E27FC236}">
                  <a16:creationId xmlns:a16="http://schemas.microsoft.com/office/drawing/2014/main" id="{1CA89915-C4BA-6E47-B467-232948BEC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36036A7B-5AE2-E74F-9F68-242C32565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91270DEA-2E8B-0049-869E-C302E818B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2CDE14A-81AC-FA42-9831-4E37D968C908}"/>
              </a:ext>
            </a:extLst>
          </p:cNvPr>
          <p:cNvGrpSpPr/>
          <p:nvPr/>
        </p:nvGrpSpPr>
        <p:grpSpPr>
          <a:xfrm>
            <a:off x="4109698" y="4368635"/>
            <a:ext cx="266123" cy="248565"/>
            <a:chOff x="8657130" y="2323034"/>
            <a:chExt cx="1078109" cy="1006982"/>
          </a:xfrm>
          <a:solidFill>
            <a:schemeClr val="tx1"/>
          </a:solidFill>
        </p:grpSpPr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C9BDC070-532A-1641-B0D8-78CBDF1DA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5F59636C-861A-AA44-8395-61B6749B4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23AD1D9-E651-C149-802A-516043B8A837}"/>
              </a:ext>
            </a:extLst>
          </p:cNvPr>
          <p:cNvGrpSpPr/>
          <p:nvPr/>
        </p:nvGrpSpPr>
        <p:grpSpPr>
          <a:xfrm>
            <a:off x="2120511" y="3712291"/>
            <a:ext cx="266123" cy="266122"/>
            <a:chOff x="1946912" y="3046958"/>
            <a:chExt cx="702984" cy="702983"/>
          </a:xfrm>
          <a:solidFill>
            <a:schemeClr val="tx1"/>
          </a:solidFill>
        </p:grpSpPr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295318DB-4C3D-6645-857C-DB4D90EF4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840" y="3171444"/>
              <a:ext cx="449129" cy="449129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2CF7F47A-0063-B440-B50F-6BBC56D73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327" y="3117744"/>
              <a:ext cx="451569" cy="632197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2E6AFCDB-4526-D547-871D-E6DA3E606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912" y="3046958"/>
              <a:ext cx="471098" cy="656605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61DC073-B940-0749-9516-5822055EAA60}"/>
              </a:ext>
            </a:extLst>
          </p:cNvPr>
          <p:cNvGrpSpPr/>
          <p:nvPr/>
        </p:nvGrpSpPr>
        <p:grpSpPr>
          <a:xfrm>
            <a:off x="8662841" y="4354644"/>
            <a:ext cx="235386" cy="237020"/>
            <a:chOff x="5231890" y="4370690"/>
            <a:chExt cx="1078109" cy="1085596"/>
          </a:xfrm>
          <a:solidFill>
            <a:schemeClr val="tx1"/>
          </a:solidFill>
        </p:grpSpPr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6546266F-B3C2-6148-B544-DCD0A907E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24">
              <a:extLst>
                <a:ext uri="{FF2B5EF4-FFF2-40B4-BE49-F238E27FC236}">
                  <a16:creationId xmlns:a16="http://schemas.microsoft.com/office/drawing/2014/main" id="{E78A4047-1CB0-DD45-9EA5-765704F2F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 25">
              <a:extLst>
                <a:ext uri="{FF2B5EF4-FFF2-40B4-BE49-F238E27FC236}">
                  <a16:creationId xmlns:a16="http://schemas.microsoft.com/office/drawing/2014/main" id="{26D05B45-2779-2043-A53F-A3E98AC9E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 26">
              <a:extLst>
                <a:ext uri="{FF2B5EF4-FFF2-40B4-BE49-F238E27FC236}">
                  <a16:creationId xmlns:a16="http://schemas.microsoft.com/office/drawing/2014/main" id="{8F875137-0D70-F84D-8E53-466726B04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 27">
              <a:extLst>
                <a:ext uri="{FF2B5EF4-FFF2-40B4-BE49-F238E27FC236}">
                  <a16:creationId xmlns:a16="http://schemas.microsoft.com/office/drawing/2014/main" id="{43177A70-30FE-6949-A97D-2DE6746BB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28">
              <a:extLst>
                <a:ext uri="{FF2B5EF4-FFF2-40B4-BE49-F238E27FC236}">
                  <a16:creationId xmlns:a16="http://schemas.microsoft.com/office/drawing/2014/main" id="{8AC26F36-9F62-064B-BF14-BC981816E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29">
              <a:extLst>
                <a:ext uri="{FF2B5EF4-FFF2-40B4-BE49-F238E27FC236}">
                  <a16:creationId xmlns:a16="http://schemas.microsoft.com/office/drawing/2014/main" id="{0CB9CA83-A0A0-ED44-AC3F-7DB83C6EB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30">
              <a:extLst>
                <a:ext uri="{FF2B5EF4-FFF2-40B4-BE49-F238E27FC236}">
                  <a16:creationId xmlns:a16="http://schemas.microsoft.com/office/drawing/2014/main" id="{5616ACB0-B16D-C040-8243-C443B1437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 31">
              <a:extLst>
                <a:ext uri="{FF2B5EF4-FFF2-40B4-BE49-F238E27FC236}">
                  <a16:creationId xmlns:a16="http://schemas.microsoft.com/office/drawing/2014/main" id="{812DBB85-9CF3-8B40-8113-6C353C1FC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8D7EB243-6ACC-9740-84C4-A3EB74490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2C73EDFF-73F4-6442-81E1-E2E3D82D9536}"/>
              </a:ext>
            </a:extLst>
          </p:cNvPr>
          <p:cNvGraphicFramePr>
            <a:graphicFrameLocks noGrp="1"/>
          </p:cNvGraphicFramePr>
          <p:nvPr/>
        </p:nvGraphicFramePr>
        <p:xfrm>
          <a:off x="947390" y="2089017"/>
          <a:ext cx="10645008" cy="69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221771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</a:tblGrid>
              <a:tr h="31428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Aug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Sep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Oct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Nov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Jan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Apr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Jun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Jul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919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CuadroTexto 238">
            <a:extLst>
              <a:ext uri="{FF2B5EF4-FFF2-40B4-BE49-F238E27FC236}">
                <a16:creationId xmlns:a16="http://schemas.microsoft.com/office/drawing/2014/main" id="{051A1FF0-90A5-41B8-B5AE-7CF8AFF62C3F}"/>
              </a:ext>
            </a:extLst>
          </p:cNvPr>
          <p:cNvSpPr txBox="1"/>
          <p:nvPr/>
        </p:nvSpPr>
        <p:spPr>
          <a:xfrm>
            <a:off x="622719" y="343215"/>
            <a:ext cx="615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Quarterly </a:t>
            </a:r>
            <a:r>
              <a:rPr kumimoji="0" lang="en-US" sz="4000" b="1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gantt</a:t>
            </a: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 chart</a:t>
            </a:r>
          </a:p>
        </p:txBody>
      </p:sp>
    </p:spTree>
    <p:extLst>
      <p:ext uri="{BB962C8B-B14F-4D97-AF65-F5344CB8AC3E}">
        <p14:creationId xmlns:p14="http://schemas.microsoft.com/office/powerpoint/2010/main" val="6713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">
                                          <p:cBhvr additive="base">
                                            <p:cTn id="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">
                                          <p:cBhvr additive="base">
                                            <p:cTn id="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/>
          <p:bldP spid="85" grpId="0"/>
          <p:bldP spid="86" grpId="0"/>
          <p:bldP spid="87" grpId="0"/>
          <p:bldP spid="88" grpId="0"/>
          <p:bldP spid="4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/>
          <p:bldP spid="85" grpId="0"/>
          <p:bldP spid="86" grpId="0"/>
          <p:bldP spid="87" grpId="0"/>
          <p:bldP spid="88" grpId="0"/>
          <p:bldP spid="49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Group 2">
            <a:extLst>
              <a:ext uri="{FF2B5EF4-FFF2-40B4-BE49-F238E27FC236}">
                <a16:creationId xmlns:a16="http://schemas.microsoft.com/office/drawing/2014/main" id="{75560810-74D7-9E41-84D4-007F8D418020}"/>
              </a:ext>
            </a:extLst>
          </p:cNvPr>
          <p:cNvGraphicFramePr>
            <a:graphicFrameLocks noGrp="1"/>
          </p:cNvGraphicFramePr>
          <p:nvPr/>
        </p:nvGraphicFramePr>
        <p:xfrm>
          <a:off x="1155134" y="1361858"/>
          <a:ext cx="10136371" cy="4134284"/>
        </p:xfrm>
        <a:graphic>
          <a:graphicData uri="http://schemas.openxmlformats.org/drawingml/2006/table">
            <a:tbl>
              <a:tblPr/>
              <a:tblGrid>
                <a:gridCol w="1428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805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805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64214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R="82296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77"/>
                        </a:rPr>
                        <a:t>FY Q1</a:t>
                      </a:r>
                    </a:p>
                  </a:txBody>
                  <a:tcPr marL="82296" marR="82296" marT="27432" marB="27432" anchor="ctr" horzOverflow="overflow">
                    <a:lnL>
                      <a:noFill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77"/>
                        </a:rPr>
                        <a:t>FY Q2</a:t>
                      </a:r>
                    </a:p>
                  </a:txBody>
                  <a:tcPr marL="82296" marR="82296" marT="27432" marB="2743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77"/>
                        </a:rPr>
                        <a:t>FY Q3</a:t>
                      </a:r>
                    </a:p>
                  </a:txBody>
                  <a:tcPr marL="82296" marR="82296" marT="27432" marB="2743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77"/>
                        </a:rPr>
                        <a:t>FY Q4</a:t>
                      </a:r>
                    </a:p>
                  </a:txBody>
                  <a:tcPr marL="82296" marR="82296" marT="27432" marB="2743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77"/>
                        </a:rPr>
                        <a:t>FY Q1</a:t>
                      </a:r>
                    </a:p>
                  </a:txBody>
                  <a:tcPr marL="82296" marR="82296" marT="27432" marB="2743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06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R="82296" marT="0" marB="0" anchor="ctr" horzOverflow="overflow">
                    <a:lnL cap="flat"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Month</a:t>
                      </a:r>
                    </a:p>
                  </a:txBody>
                  <a:tcPr marL="82296" marR="82296" marT="27432" marB="27432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Month</a:t>
                      </a:r>
                    </a:p>
                  </a:txBody>
                  <a:tcPr marL="82296" marR="82296" marT="27432" marB="27432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Month</a:t>
                      </a:r>
                    </a:p>
                  </a:txBody>
                  <a:tcPr marL="82296" marR="82296" marT="27432" marB="27432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Month</a:t>
                      </a:r>
                    </a:p>
                  </a:txBody>
                  <a:tcPr marL="82296" marR="82296" marT="27432" marB="27432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Month</a:t>
                      </a:r>
                    </a:p>
                  </a:txBody>
                  <a:tcPr marL="82296" marR="82296" marT="27432" marB="27432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Month</a:t>
                      </a:r>
                    </a:p>
                  </a:txBody>
                  <a:tcPr marL="82296" marR="82296" marT="27432" marB="27432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Month</a:t>
                      </a:r>
                    </a:p>
                  </a:txBody>
                  <a:tcPr marL="82296" marR="82296" marT="27432" marB="27432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Month</a:t>
                      </a:r>
                    </a:p>
                  </a:txBody>
                  <a:tcPr marL="82296" marR="82296" marT="27432" marB="27432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Month</a:t>
                      </a:r>
                    </a:p>
                  </a:txBody>
                  <a:tcPr marL="82296" marR="82296" marT="27432" marB="27432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Month</a:t>
                      </a:r>
                    </a:p>
                  </a:txBody>
                  <a:tcPr marL="82296" marR="82296" marT="27432" marB="27432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Month</a:t>
                      </a:r>
                    </a:p>
                  </a:txBody>
                  <a:tcPr marL="82296" marR="82296" marT="27432" marB="27432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Month</a:t>
                      </a:r>
                    </a:p>
                  </a:txBody>
                  <a:tcPr marL="82296" marR="82296" marT="27432" marB="27432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Month</a:t>
                      </a:r>
                    </a:p>
                  </a:txBody>
                  <a:tcPr marL="82296" marR="82296" marT="27432" marB="27432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Month</a:t>
                      </a:r>
                    </a:p>
                  </a:txBody>
                  <a:tcPr marL="82296" marR="82296" marT="27432" marB="27432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Month</a:t>
                      </a:r>
                    </a:p>
                  </a:txBody>
                  <a:tcPr marL="82296" marR="82296" marT="27432" marB="27432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08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Content</a:t>
                      </a:r>
                    </a:p>
                  </a:txBody>
                  <a:tcPr marR="82296" marT="0" marB="0" anchor="ctr" horzOverflow="overflow">
                    <a:lnL cap="flat"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08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Content</a:t>
                      </a:r>
                    </a:p>
                  </a:txBody>
                  <a:tcPr marR="82296" marT="0" marB="0" anchor="ctr" horzOverflow="overflow">
                    <a:lnL cap="flat"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08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Content</a:t>
                      </a:r>
                    </a:p>
                  </a:txBody>
                  <a:tcPr marR="82296" marT="0" marB="0" anchor="ctr" horzOverflow="overflow">
                    <a:lnL cap="flat"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08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Content</a:t>
                      </a:r>
                    </a:p>
                  </a:txBody>
                  <a:tcPr marR="82296" marT="0" marB="0" anchor="ctr" horzOverflow="overflow">
                    <a:lnL cap="flat"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08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Content</a:t>
                      </a:r>
                    </a:p>
                  </a:txBody>
                  <a:tcPr marR="82296" marT="0" marB="0" anchor="ctr" horzOverflow="overflow">
                    <a:lnL cap="flat"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708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Content</a:t>
                      </a:r>
                    </a:p>
                  </a:txBody>
                  <a:tcPr marR="82296" marT="0" marB="0" anchor="ctr" horzOverflow="overflow">
                    <a:lnL cap="flat"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708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Content</a:t>
                      </a:r>
                    </a:p>
                  </a:txBody>
                  <a:tcPr marR="82296" marT="0" marB="0" anchor="ctr" horzOverflow="overflow">
                    <a:lnL cap="flat"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708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Content</a:t>
                      </a:r>
                    </a:p>
                  </a:txBody>
                  <a:tcPr marR="82296" marT="0" marB="0" anchor="ctr" horzOverflow="overflow">
                    <a:lnL cap="flat"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82296" marT="0" marB="0" anchor="ctr" horzOverflow="overflow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" name="AutoShape 196">
            <a:extLst>
              <a:ext uri="{FF2B5EF4-FFF2-40B4-BE49-F238E27FC236}">
                <a16:creationId xmlns:a16="http://schemas.microsoft.com/office/drawing/2014/main" id="{301EA0BD-240C-5F44-A404-EBDBBBF25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351" y="6029297"/>
            <a:ext cx="137196" cy="137160"/>
          </a:xfrm>
          <a:prstGeom prst="ellipse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61601" tIns="30800" rIns="61601" bIns="3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2" name="AutoShape 197">
            <a:extLst>
              <a:ext uri="{FF2B5EF4-FFF2-40B4-BE49-F238E27FC236}">
                <a16:creationId xmlns:a16="http://schemas.microsoft.com/office/drawing/2014/main" id="{52EB23D8-DDC4-5D4B-A1DA-C979F847F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589" y="6029297"/>
            <a:ext cx="137196" cy="137160"/>
          </a:xfrm>
          <a:prstGeom prst="ellipse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61601" tIns="30800" rIns="61601" bIns="3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3" name="AutoShape 198">
            <a:extLst>
              <a:ext uri="{FF2B5EF4-FFF2-40B4-BE49-F238E27FC236}">
                <a16:creationId xmlns:a16="http://schemas.microsoft.com/office/drawing/2014/main" id="{7933EED9-9A81-9847-8B48-E6E1E12B4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8804" y="6029297"/>
            <a:ext cx="137196" cy="137160"/>
          </a:xfrm>
          <a:prstGeom prst="ellipse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61601" tIns="30800" rIns="61601" bIns="3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4" name="Text Box 199">
            <a:extLst>
              <a:ext uri="{FF2B5EF4-FFF2-40B4-BE49-F238E27FC236}">
                <a16:creationId xmlns:a16="http://schemas.microsoft.com/office/drawing/2014/main" id="{2F9EE2E5-2D4B-AE4A-BCCD-9B6BF98E9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3088" y="5986355"/>
            <a:ext cx="758880" cy="25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Content</a:t>
            </a:r>
          </a:p>
        </p:txBody>
      </p:sp>
      <p:sp>
        <p:nvSpPr>
          <p:cNvPr id="55" name="AutoShape 200">
            <a:extLst>
              <a:ext uri="{FF2B5EF4-FFF2-40B4-BE49-F238E27FC236}">
                <a16:creationId xmlns:a16="http://schemas.microsoft.com/office/drawing/2014/main" id="{8A9FC666-62E7-C147-8057-148BF710D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556" y="6029297"/>
            <a:ext cx="137196" cy="137160"/>
          </a:xfrm>
          <a:prstGeom prst="ellipse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61601" tIns="30800" rIns="61601" bIns="3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6" name="Text Box 210">
            <a:extLst>
              <a:ext uri="{FF2B5EF4-FFF2-40B4-BE49-F238E27FC236}">
                <a16:creationId xmlns:a16="http://schemas.microsoft.com/office/drawing/2014/main" id="{731F323C-8DEC-A043-8AC6-041E71A42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248" y="5984134"/>
            <a:ext cx="758880" cy="25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Content</a:t>
            </a:r>
          </a:p>
        </p:txBody>
      </p:sp>
      <p:sp>
        <p:nvSpPr>
          <p:cNvPr id="57" name="Text Box 211">
            <a:extLst>
              <a:ext uri="{FF2B5EF4-FFF2-40B4-BE49-F238E27FC236}">
                <a16:creationId xmlns:a16="http://schemas.microsoft.com/office/drawing/2014/main" id="{93BE917A-2634-8A48-9D8B-0BB344BFC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962660"/>
            <a:ext cx="758880" cy="25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Content</a:t>
            </a:r>
          </a:p>
        </p:txBody>
      </p:sp>
      <p:sp>
        <p:nvSpPr>
          <p:cNvPr id="58" name="Text Box 212">
            <a:extLst>
              <a:ext uri="{FF2B5EF4-FFF2-40B4-BE49-F238E27FC236}">
                <a16:creationId xmlns:a16="http://schemas.microsoft.com/office/drawing/2014/main" id="{5330BE80-EACA-7E44-A247-8773DB25D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6752" y="5984134"/>
            <a:ext cx="758880" cy="25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9" tIns="34295" rIns="68589" bIns="3429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Content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371F2D08-A6AB-D14A-A3C3-604B3D64B775}"/>
              </a:ext>
            </a:extLst>
          </p:cNvPr>
          <p:cNvSpPr/>
          <p:nvPr/>
        </p:nvSpPr>
        <p:spPr>
          <a:xfrm rot="16200000">
            <a:off x="4531687" y="187483"/>
            <a:ext cx="257363" cy="387456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68589" tIns="34295" rIns="68589" bIns="3429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Enter text here if needed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6BAB195-AFEB-B045-AB13-BE96E04FDFCE}"/>
              </a:ext>
            </a:extLst>
          </p:cNvPr>
          <p:cNvSpPr/>
          <p:nvPr/>
        </p:nvSpPr>
        <p:spPr>
          <a:xfrm rot="16200000">
            <a:off x="8104969" y="664443"/>
            <a:ext cx="257363" cy="387456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68589" tIns="34295" rIns="68589" bIns="3429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Enter text here if needed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D7F1BEA-F2E6-9D41-95F1-483D9E0766B5}"/>
              </a:ext>
            </a:extLst>
          </p:cNvPr>
          <p:cNvSpPr/>
          <p:nvPr/>
        </p:nvSpPr>
        <p:spPr>
          <a:xfrm rot="16200000">
            <a:off x="3966008" y="2095289"/>
            <a:ext cx="257361" cy="27432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68589" tIns="34295" rIns="68589" bIns="3429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Enter text here if needed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13269B21-6294-5A49-B51B-3E362C016010}"/>
              </a:ext>
            </a:extLst>
          </p:cNvPr>
          <p:cNvSpPr/>
          <p:nvPr/>
        </p:nvSpPr>
        <p:spPr>
          <a:xfrm rot="16200000">
            <a:off x="3966009" y="2558433"/>
            <a:ext cx="257361" cy="2743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68589" tIns="34295" rIns="68589" bIns="3429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Enter text here if needed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5AE305B3-630F-4F4F-99BF-6EADBDD2A1F0}"/>
              </a:ext>
            </a:extLst>
          </p:cNvPr>
          <p:cNvSpPr/>
          <p:nvPr/>
        </p:nvSpPr>
        <p:spPr>
          <a:xfrm rot="16200000">
            <a:off x="6618689" y="4342416"/>
            <a:ext cx="257361" cy="1828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68589" tIns="34295" rIns="68589" bIns="3429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Enter text here if needed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928EAC58-5A2D-924F-8169-4C3BC1E32CE5}"/>
              </a:ext>
            </a:extLst>
          </p:cNvPr>
          <p:cNvSpPr/>
          <p:nvPr/>
        </p:nvSpPr>
        <p:spPr>
          <a:xfrm rot="16200000">
            <a:off x="5704289" y="2138158"/>
            <a:ext cx="257361" cy="18288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68589" tIns="34295" rIns="68589" bIns="3429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Enter text here if needed</a:t>
            </a:r>
          </a:p>
        </p:txBody>
      </p:sp>
      <p:sp>
        <p:nvSpPr>
          <p:cNvPr id="19" name="CuadroTexto 238">
            <a:extLst>
              <a:ext uri="{FF2B5EF4-FFF2-40B4-BE49-F238E27FC236}">
                <a16:creationId xmlns:a16="http://schemas.microsoft.com/office/drawing/2014/main" id="{4FE98008-2AFD-436A-AADE-B29F1209A257}"/>
              </a:ext>
            </a:extLst>
          </p:cNvPr>
          <p:cNvSpPr txBox="1"/>
          <p:nvPr/>
        </p:nvSpPr>
        <p:spPr>
          <a:xfrm>
            <a:off x="622719" y="343215"/>
            <a:ext cx="4822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Table </a:t>
            </a:r>
            <a:r>
              <a:rPr kumimoji="0" lang="en-US" sz="4000" b="1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gantt</a:t>
            </a: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 chart</a:t>
            </a:r>
          </a:p>
        </p:txBody>
      </p:sp>
    </p:spTree>
    <p:extLst>
      <p:ext uri="{BB962C8B-B14F-4D97-AF65-F5344CB8AC3E}">
        <p14:creationId xmlns:p14="http://schemas.microsoft.com/office/powerpoint/2010/main" val="21916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 animBg="1"/>
          <p:bldP spid="52" grpId="0" animBg="1"/>
          <p:bldP spid="53" grpId="0" animBg="1"/>
          <p:bldP spid="54" grpId="0"/>
          <p:bldP spid="55" grpId="0" animBg="1"/>
          <p:bldP spid="56" grpId="0"/>
          <p:bldP spid="57" grpId="0"/>
          <p:bldP spid="58" grpId="0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 animBg="1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 animBg="1"/>
          <p:bldP spid="52" grpId="0" animBg="1"/>
          <p:bldP spid="53" grpId="0" animBg="1"/>
          <p:bldP spid="54" grpId="0"/>
          <p:bldP spid="55" grpId="0" animBg="1"/>
          <p:bldP spid="56" grpId="0"/>
          <p:bldP spid="57" grpId="0"/>
          <p:bldP spid="58" grpId="0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 animBg="1"/>
          <p:bldP spid="19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5" descr="© INSCALE GmbH, 26.05.2010&#10;http://www.presentationload.com/">
            <a:extLst>
              <a:ext uri="{FF2B5EF4-FFF2-40B4-BE49-F238E27FC236}">
                <a16:creationId xmlns:a16="http://schemas.microsoft.com/office/drawing/2014/main" id="{9A4D32F5-C7BA-5943-934D-1BFF5C92303E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5916774" y="3648625"/>
            <a:ext cx="0" cy="1875988"/>
          </a:xfrm>
          <a:prstGeom prst="line">
            <a:avLst/>
          </a:prstGeom>
          <a:noFill/>
          <a:ln w="9525">
            <a:solidFill>
              <a:schemeClr val="accent3"/>
            </a:solidFill>
            <a:prstDash val="solid"/>
            <a:round/>
            <a:headEnd/>
            <a:tailEnd/>
          </a:ln>
          <a:effectLst/>
        </p:spPr>
        <p:txBody>
          <a:bodyPr lIns="68589" tIns="34295" rIns="68589" bIns="34295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itchFamily="34" charset="0"/>
            </a:endParaRPr>
          </a:p>
        </p:txBody>
      </p:sp>
      <p:sp>
        <p:nvSpPr>
          <p:cNvPr id="5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1BDB96E6-BFB5-194E-A213-35796C8453D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942108" y="4855199"/>
            <a:ext cx="1754021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1">
                <a:ln>
                  <a:noFill/>
                </a:ln>
                <a:solidFill>
                  <a:srgbClr val="A7EA52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This is placeholder text. </a:t>
            </a:r>
            <a:br>
              <a:rPr kumimoji="0" lang="en-GB" sz="9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</a:br>
            <a:r>
              <a:rPr kumimoji="0" lang="en-GB" sz="9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All phrases can be replaced with your own text.</a:t>
            </a:r>
          </a:p>
        </p:txBody>
      </p:sp>
      <p:sp>
        <p:nvSpPr>
          <p:cNvPr id="7" name="Line 55" descr="© INSCALE GmbH, 26.05.2010&#10;http://www.presentationload.com/">
            <a:extLst>
              <a:ext uri="{FF2B5EF4-FFF2-40B4-BE49-F238E27FC236}">
                <a16:creationId xmlns:a16="http://schemas.microsoft.com/office/drawing/2014/main" id="{97C11394-F3D8-EF4F-8882-EE3F2B305CF0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658800" y="3649601"/>
            <a:ext cx="0" cy="1875012"/>
          </a:xfrm>
          <a:prstGeom prst="line">
            <a:avLst/>
          </a:prstGeom>
          <a:noFill/>
          <a:ln w="9525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itchFamily="34" charset="0"/>
            </a:endParaRPr>
          </a:p>
        </p:txBody>
      </p:sp>
      <p:sp>
        <p:nvSpPr>
          <p:cNvPr id="8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1A4CBF0C-9D86-784E-AAC3-7DAABD6AE38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8801" y="4855199"/>
            <a:ext cx="1782768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72000" bIns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1">
                <a:ln>
                  <a:noFill/>
                </a:ln>
                <a:solidFill>
                  <a:srgbClr val="4E67C8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Start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This is placeholder text. </a:t>
            </a:r>
            <a:br>
              <a:rPr kumimoji="0" lang="en-GB" sz="9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</a:br>
            <a:r>
              <a:rPr kumimoji="0" lang="en-GB" sz="9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All phrases can be replaced with your own text.</a:t>
            </a:r>
          </a:p>
        </p:txBody>
      </p:sp>
      <p:sp>
        <p:nvSpPr>
          <p:cNvPr id="10" name="Line 55" descr="© INSCALE GmbH, 26.05.2010&#10;http://www.presentationload.com/">
            <a:extLst>
              <a:ext uri="{FF2B5EF4-FFF2-40B4-BE49-F238E27FC236}">
                <a16:creationId xmlns:a16="http://schemas.microsoft.com/office/drawing/2014/main" id="{DD87AFEE-6981-B345-985F-B35AB7494400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11580843" y="3649601"/>
            <a:ext cx="0" cy="1875988"/>
          </a:xfrm>
          <a:prstGeom prst="line">
            <a:avLst/>
          </a:prstGeom>
          <a:noFill/>
          <a:ln w="9525">
            <a:solidFill>
              <a:schemeClr val="accent5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5ECCF3"/>
              </a:solidFill>
              <a:effectLst/>
              <a:uLnTx/>
              <a:uFillTx/>
              <a:latin typeface="Calibri" panose="020F0502020204030204"/>
              <a:ea typeface="+mn-ea"/>
              <a:cs typeface="Calibri" pitchFamily="34" charset="0"/>
            </a:endParaRPr>
          </a:p>
        </p:txBody>
      </p:sp>
      <p:sp>
        <p:nvSpPr>
          <p:cNvPr id="11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3B1DBF19-64DB-EE42-B798-4FEB6528A00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816608" y="4855199"/>
            <a:ext cx="1754021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72000" bIns="0" anchor="b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1">
                <a:ln>
                  <a:noFill/>
                </a:ln>
                <a:solidFill>
                  <a:srgbClr val="FF802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Finish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This is placeholder text. </a:t>
            </a:r>
            <a:br>
              <a:rPr kumimoji="0" lang="en-GB" sz="9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</a:br>
            <a:r>
              <a:rPr kumimoji="0" lang="en-GB" sz="9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All phrases can be replaced with your own text.</a:t>
            </a:r>
          </a:p>
        </p:txBody>
      </p:sp>
      <p:sp>
        <p:nvSpPr>
          <p:cNvPr id="13" name="Line 55" descr="© INSCALE GmbH, 26.05.2010&#10;http://www.presentationload.com/">
            <a:extLst>
              <a:ext uri="{FF2B5EF4-FFF2-40B4-BE49-F238E27FC236}">
                <a16:creationId xmlns:a16="http://schemas.microsoft.com/office/drawing/2014/main" id="{F73F0DAB-6AC8-E249-9395-B5D723EBADBF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2690834" y="3649599"/>
            <a:ext cx="0" cy="344211"/>
          </a:xfrm>
          <a:prstGeom prst="line">
            <a:avLst/>
          </a:prstGeom>
          <a:noFill/>
          <a:ln w="9525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itchFamily="34" charset="0"/>
            </a:endParaRPr>
          </a:p>
        </p:txBody>
      </p:sp>
      <p:sp>
        <p:nvSpPr>
          <p:cNvPr id="14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795EC052-B9B3-CF4F-96D8-72C41209301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877358" y="4125144"/>
            <a:ext cx="162443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72000" bIns="0" anchor="b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1">
                <a:ln>
                  <a:noFill/>
                </a:ln>
                <a:solidFill>
                  <a:srgbClr val="4E67C8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Placeholder</a:t>
            </a:r>
            <a:endParaRPr kumimoji="0" lang="en-GB" sz="1100" b="1" i="0" u="none" strike="noStrike" kern="1200" cap="none" spc="0" normalizeH="0" baseline="0" noProof="1">
              <a:ln>
                <a:noFill/>
              </a:ln>
              <a:solidFill>
                <a:srgbClr val="4E67C8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Calibri" pitchFamily="34" charset="0"/>
            </a:endParaRPr>
          </a:p>
        </p:txBody>
      </p:sp>
      <p:sp>
        <p:nvSpPr>
          <p:cNvPr id="16" name="Line 55" descr="© INSCALE GmbH, 26.05.2010&#10;http://www.presentationload.com/">
            <a:extLst>
              <a:ext uri="{FF2B5EF4-FFF2-40B4-BE49-F238E27FC236}">
                <a16:creationId xmlns:a16="http://schemas.microsoft.com/office/drawing/2014/main" id="{6495793B-C95F-424D-907B-7363274EE060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5109260" y="3649599"/>
            <a:ext cx="0" cy="344211"/>
          </a:xfrm>
          <a:prstGeom prst="line">
            <a:avLst/>
          </a:prstGeom>
          <a:noFill/>
          <a:ln w="9525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itchFamily="34" charset="0"/>
            </a:endParaRPr>
          </a:p>
        </p:txBody>
      </p:sp>
      <p:sp>
        <p:nvSpPr>
          <p:cNvPr id="17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6D6A0572-ED04-EC44-8EB5-DA4DD5BD52B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292343" y="4125144"/>
            <a:ext cx="162443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72000" bIns="0" anchor="b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1">
                <a:ln>
                  <a:noFill/>
                </a:ln>
                <a:solidFill>
                  <a:srgbClr val="4E67C8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Placeholder</a:t>
            </a:r>
            <a:endParaRPr kumimoji="0" lang="en-GB" sz="1100" b="1" i="0" u="none" strike="noStrike" kern="1200" cap="none" spc="0" normalizeH="0" baseline="0" noProof="1">
              <a:ln>
                <a:noFill/>
              </a:ln>
              <a:solidFill>
                <a:srgbClr val="4E67C8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Calibri" pitchFamily="34" charset="0"/>
            </a:endParaRPr>
          </a:p>
        </p:txBody>
      </p:sp>
      <p:sp>
        <p:nvSpPr>
          <p:cNvPr id="19" name="Line 55" descr="© INSCALE GmbH, 26.05.2010&#10;http://www.presentationload.com/">
            <a:extLst>
              <a:ext uri="{FF2B5EF4-FFF2-40B4-BE49-F238E27FC236}">
                <a16:creationId xmlns:a16="http://schemas.microsoft.com/office/drawing/2014/main" id="{A47965F2-C3D8-FF4E-AE8A-82FA79FCA5A5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7135926" y="3649599"/>
            <a:ext cx="0" cy="344211"/>
          </a:xfrm>
          <a:prstGeom prst="line">
            <a:avLst/>
          </a:prstGeom>
          <a:noFill/>
          <a:ln w="9525">
            <a:solidFill>
              <a:schemeClr val="accent3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A7EA52"/>
              </a:solidFill>
              <a:effectLst/>
              <a:uLnTx/>
              <a:uFillTx/>
              <a:latin typeface="Calibri" panose="020F0502020204030204"/>
              <a:ea typeface="+mn-ea"/>
              <a:cs typeface="Calibri" pitchFamily="34" charset="0"/>
            </a:endParaRPr>
          </a:p>
        </p:txBody>
      </p:sp>
      <p:sp>
        <p:nvSpPr>
          <p:cNvPr id="20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1B9E804A-A839-BB4A-87CA-6802EA24C9E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21361" y="4125144"/>
            <a:ext cx="162443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72000" bIns="0" anchor="b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1">
                <a:ln>
                  <a:noFill/>
                </a:ln>
                <a:solidFill>
                  <a:srgbClr val="A7EA52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Placeholder</a:t>
            </a:r>
            <a:endParaRPr kumimoji="0" lang="en-GB" sz="1100" b="1" i="0" u="none" strike="noStrike" kern="1200" cap="none" spc="0" normalizeH="0" baseline="0" noProof="1">
              <a:ln>
                <a:noFill/>
              </a:ln>
              <a:solidFill>
                <a:srgbClr val="A7EA52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Calibri" pitchFamily="34" charset="0"/>
            </a:endParaRPr>
          </a:p>
        </p:txBody>
      </p:sp>
      <p:sp>
        <p:nvSpPr>
          <p:cNvPr id="22" name="Line 55" descr="© INSCALE GmbH, 26.05.2010&#10;http://www.presentationload.com/">
            <a:extLst>
              <a:ext uri="{FF2B5EF4-FFF2-40B4-BE49-F238E27FC236}">
                <a16:creationId xmlns:a16="http://schemas.microsoft.com/office/drawing/2014/main" id="{15C5C23E-0BBF-E348-B9E2-492C5C52299D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9153965" y="3649599"/>
            <a:ext cx="0" cy="344211"/>
          </a:xfrm>
          <a:prstGeom prst="line">
            <a:avLst/>
          </a:prstGeom>
          <a:noFill/>
          <a:ln w="9525">
            <a:solidFill>
              <a:schemeClr val="accent3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A7EA52"/>
              </a:solidFill>
              <a:effectLst/>
              <a:uLnTx/>
              <a:uFillTx/>
              <a:latin typeface="Calibri" panose="020F0502020204030204"/>
              <a:ea typeface="+mn-ea"/>
              <a:cs typeface="Calibri" pitchFamily="34" charset="0"/>
            </a:endParaRPr>
          </a:p>
        </p:txBody>
      </p:sp>
      <p:sp>
        <p:nvSpPr>
          <p:cNvPr id="23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F960DC30-8AB4-514D-A290-B3FA39CD4F9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347157" y="4125144"/>
            <a:ext cx="162443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72000" bIns="0" anchor="b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1">
                <a:ln>
                  <a:noFill/>
                </a:ln>
                <a:solidFill>
                  <a:srgbClr val="A7EA52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itchFamily="34" charset="0"/>
              </a:rPr>
              <a:t>Placeholder</a:t>
            </a:r>
            <a:endParaRPr kumimoji="0" lang="en-GB" sz="1100" b="1" i="0" u="none" strike="noStrike" kern="1200" cap="none" spc="0" normalizeH="0" baseline="0" noProof="1">
              <a:ln>
                <a:noFill/>
              </a:ln>
              <a:solidFill>
                <a:srgbClr val="A7EA52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Calibri" pitchFamily="34" charset="0"/>
            </a:endParaRPr>
          </a:p>
        </p:txBody>
      </p:sp>
      <p:sp>
        <p:nvSpPr>
          <p:cNvPr id="25" name="Freeform 18">
            <a:extLst>
              <a:ext uri="{FF2B5EF4-FFF2-40B4-BE49-F238E27FC236}">
                <a16:creationId xmlns:a16="http://schemas.microsoft.com/office/drawing/2014/main" id="{7CB465D4-F096-F14D-BC16-C2DA4A5EE32B}"/>
              </a:ext>
            </a:extLst>
          </p:cNvPr>
          <p:cNvSpPr>
            <a:spLocks noEditPoints="1"/>
          </p:cNvSpPr>
          <p:nvPr/>
        </p:nvSpPr>
        <p:spPr bwMode="auto">
          <a:xfrm>
            <a:off x="5533768" y="2007552"/>
            <a:ext cx="781182" cy="1295238"/>
          </a:xfrm>
          <a:custGeom>
            <a:avLst/>
            <a:gdLst/>
            <a:ahLst/>
            <a:cxnLst>
              <a:cxn ang="0">
                <a:pos x="688" y="656"/>
              </a:cxn>
              <a:cxn ang="0">
                <a:pos x="621" y="526"/>
              </a:cxn>
              <a:cxn ang="0">
                <a:pos x="699" y="330"/>
              </a:cxn>
              <a:cxn ang="0">
                <a:pos x="712" y="269"/>
              </a:cxn>
              <a:cxn ang="0">
                <a:pos x="680" y="254"/>
              </a:cxn>
              <a:cxn ang="0">
                <a:pos x="656" y="298"/>
              </a:cxn>
              <a:cxn ang="0">
                <a:pos x="603" y="267"/>
              </a:cxn>
              <a:cxn ang="0">
                <a:pos x="591" y="190"/>
              </a:cxn>
              <a:cxn ang="0">
                <a:pos x="604" y="188"/>
              </a:cxn>
              <a:cxn ang="0">
                <a:pos x="633" y="144"/>
              </a:cxn>
              <a:cxn ang="0">
                <a:pos x="628" y="138"/>
              </a:cxn>
              <a:cxn ang="0">
                <a:pos x="627" y="121"/>
              </a:cxn>
              <a:cxn ang="0">
                <a:pos x="612" y="82"/>
              </a:cxn>
              <a:cxn ang="0">
                <a:pos x="547" y="1"/>
              </a:cxn>
              <a:cxn ang="0">
                <a:pos x="444" y="78"/>
              </a:cxn>
              <a:cxn ang="0">
                <a:pos x="480" y="185"/>
              </a:cxn>
              <a:cxn ang="0">
                <a:pos x="387" y="278"/>
              </a:cxn>
              <a:cxn ang="0">
                <a:pos x="313" y="383"/>
              </a:cxn>
              <a:cxn ang="0">
                <a:pos x="297" y="633"/>
              </a:cxn>
              <a:cxn ang="0">
                <a:pos x="315" y="677"/>
              </a:cxn>
              <a:cxn ang="0">
                <a:pos x="338" y="700"/>
              </a:cxn>
              <a:cxn ang="0">
                <a:pos x="347" y="741"/>
              </a:cxn>
              <a:cxn ang="0">
                <a:pos x="306" y="961"/>
              </a:cxn>
              <a:cxn ang="0">
                <a:pos x="242" y="1002"/>
              </a:cxn>
              <a:cxn ang="0">
                <a:pos x="77" y="1179"/>
              </a:cxn>
              <a:cxn ang="0">
                <a:pos x="10" y="1201"/>
              </a:cxn>
              <a:cxn ang="0">
                <a:pos x="42" y="1314"/>
              </a:cxn>
              <a:cxn ang="0">
                <a:pos x="118" y="1357"/>
              </a:cxn>
              <a:cxn ang="0">
                <a:pos x="118" y="1262"/>
              </a:cxn>
              <a:cxn ang="0">
                <a:pos x="129" y="1226"/>
              </a:cxn>
              <a:cxn ang="0">
                <a:pos x="286" y="1057"/>
              </a:cxn>
              <a:cxn ang="0">
                <a:pos x="367" y="1004"/>
              </a:cxn>
              <a:cxn ang="0">
                <a:pos x="418" y="943"/>
              </a:cxn>
              <a:cxn ang="0">
                <a:pos x="501" y="818"/>
              </a:cxn>
              <a:cxn ang="0">
                <a:pos x="531" y="781"/>
              </a:cxn>
              <a:cxn ang="0">
                <a:pos x="579" y="777"/>
              </a:cxn>
              <a:cxn ang="0">
                <a:pos x="660" y="881"/>
              </a:cxn>
              <a:cxn ang="0">
                <a:pos x="541" y="1041"/>
              </a:cxn>
              <a:cxn ang="0">
                <a:pos x="569" y="1135"/>
              </a:cxn>
              <a:cxn ang="0">
                <a:pos x="674" y="1190"/>
              </a:cxn>
              <a:cxn ang="0">
                <a:pos x="654" y="1094"/>
              </a:cxn>
              <a:cxn ang="0">
                <a:pos x="650" y="1063"/>
              </a:cxn>
              <a:cxn ang="0">
                <a:pos x="790" y="838"/>
              </a:cxn>
              <a:cxn ang="0">
                <a:pos x="803" y="725"/>
              </a:cxn>
              <a:cxn ang="0">
                <a:pos x="362" y="606"/>
              </a:cxn>
              <a:cxn ang="0">
                <a:pos x="351" y="619"/>
              </a:cxn>
              <a:cxn ang="0">
                <a:pos x="354" y="523"/>
              </a:cxn>
              <a:cxn ang="0">
                <a:pos x="390" y="394"/>
              </a:cxn>
              <a:cxn ang="0">
                <a:pos x="415" y="545"/>
              </a:cxn>
            </a:cxnLst>
            <a:rect l="0" t="0" r="r" b="b"/>
            <a:pathLst>
              <a:path w="837" h="1386">
                <a:moveTo>
                  <a:pt x="803" y="725"/>
                </a:moveTo>
                <a:cubicBezTo>
                  <a:pt x="768" y="706"/>
                  <a:pt x="688" y="656"/>
                  <a:pt x="688" y="656"/>
                </a:cubicBezTo>
                <a:cubicBezTo>
                  <a:pt x="688" y="656"/>
                  <a:pt x="607" y="617"/>
                  <a:pt x="593" y="614"/>
                </a:cubicBezTo>
                <a:cubicBezTo>
                  <a:pt x="580" y="611"/>
                  <a:pt x="612" y="533"/>
                  <a:pt x="621" y="526"/>
                </a:cubicBezTo>
                <a:cubicBezTo>
                  <a:pt x="630" y="518"/>
                  <a:pt x="670" y="460"/>
                  <a:pt x="673" y="439"/>
                </a:cubicBezTo>
                <a:cubicBezTo>
                  <a:pt x="677" y="418"/>
                  <a:pt x="699" y="330"/>
                  <a:pt x="699" y="330"/>
                </a:cubicBezTo>
                <a:cubicBezTo>
                  <a:pt x="699" y="330"/>
                  <a:pt x="711" y="316"/>
                  <a:pt x="712" y="304"/>
                </a:cubicBezTo>
                <a:cubicBezTo>
                  <a:pt x="713" y="292"/>
                  <a:pt x="722" y="281"/>
                  <a:pt x="712" y="269"/>
                </a:cubicBezTo>
                <a:cubicBezTo>
                  <a:pt x="705" y="261"/>
                  <a:pt x="707" y="251"/>
                  <a:pt x="697" y="257"/>
                </a:cubicBezTo>
                <a:cubicBezTo>
                  <a:pt x="694" y="259"/>
                  <a:pt x="692" y="245"/>
                  <a:pt x="680" y="254"/>
                </a:cubicBezTo>
                <a:cubicBezTo>
                  <a:pt x="678" y="255"/>
                  <a:pt x="675" y="244"/>
                  <a:pt x="664" y="258"/>
                </a:cubicBezTo>
                <a:cubicBezTo>
                  <a:pt x="649" y="276"/>
                  <a:pt x="650" y="282"/>
                  <a:pt x="656" y="298"/>
                </a:cubicBezTo>
                <a:cubicBezTo>
                  <a:pt x="662" y="313"/>
                  <a:pt x="672" y="319"/>
                  <a:pt x="631" y="397"/>
                </a:cubicBezTo>
                <a:cubicBezTo>
                  <a:pt x="631" y="397"/>
                  <a:pt x="630" y="318"/>
                  <a:pt x="603" y="267"/>
                </a:cubicBezTo>
                <a:cubicBezTo>
                  <a:pt x="577" y="218"/>
                  <a:pt x="583" y="213"/>
                  <a:pt x="583" y="213"/>
                </a:cubicBezTo>
                <a:cubicBezTo>
                  <a:pt x="591" y="190"/>
                  <a:pt x="591" y="190"/>
                  <a:pt x="591" y="190"/>
                </a:cubicBezTo>
                <a:cubicBezTo>
                  <a:pt x="591" y="190"/>
                  <a:pt x="593" y="189"/>
                  <a:pt x="595" y="189"/>
                </a:cubicBezTo>
                <a:cubicBezTo>
                  <a:pt x="599" y="189"/>
                  <a:pt x="602" y="189"/>
                  <a:pt x="604" y="188"/>
                </a:cubicBezTo>
                <a:cubicBezTo>
                  <a:pt x="613" y="185"/>
                  <a:pt x="639" y="181"/>
                  <a:pt x="627" y="157"/>
                </a:cubicBezTo>
                <a:cubicBezTo>
                  <a:pt x="627" y="157"/>
                  <a:pt x="634" y="148"/>
                  <a:pt x="633" y="144"/>
                </a:cubicBezTo>
                <a:cubicBezTo>
                  <a:pt x="632" y="142"/>
                  <a:pt x="630" y="141"/>
                  <a:pt x="628" y="141"/>
                </a:cubicBezTo>
                <a:cubicBezTo>
                  <a:pt x="628" y="140"/>
                  <a:pt x="628" y="139"/>
                  <a:pt x="628" y="138"/>
                </a:cubicBezTo>
                <a:cubicBezTo>
                  <a:pt x="630" y="136"/>
                  <a:pt x="632" y="133"/>
                  <a:pt x="631" y="132"/>
                </a:cubicBezTo>
                <a:cubicBezTo>
                  <a:pt x="630" y="129"/>
                  <a:pt x="627" y="121"/>
                  <a:pt x="627" y="121"/>
                </a:cubicBezTo>
                <a:cubicBezTo>
                  <a:pt x="627" y="121"/>
                  <a:pt x="638" y="112"/>
                  <a:pt x="631" y="104"/>
                </a:cubicBezTo>
                <a:cubicBezTo>
                  <a:pt x="623" y="97"/>
                  <a:pt x="610" y="93"/>
                  <a:pt x="612" y="82"/>
                </a:cubicBezTo>
                <a:cubicBezTo>
                  <a:pt x="613" y="71"/>
                  <a:pt x="618" y="51"/>
                  <a:pt x="605" y="36"/>
                </a:cubicBezTo>
                <a:cubicBezTo>
                  <a:pt x="592" y="21"/>
                  <a:pt x="591" y="2"/>
                  <a:pt x="547" y="1"/>
                </a:cubicBezTo>
                <a:cubicBezTo>
                  <a:pt x="507" y="0"/>
                  <a:pt x="473" y="7"/>
                  <a:pt x="455" y="43"/>
                </a:cubicBezTo>
                <a:cubicBezTo>
                  <a:pt x="445" y="59"/>
                  <a:pt x="443" y="75"/>
                  <a:pt x="444" y="78"/>
                </a:cubicBezTo>
                <a:cubicBezTo>
                  <a:pt x="444" y="78"/>
                  <a:pt x="436" y="139"/>
                  <a:pt x="478" y="168"/>
                </a:cubicBezTo>
                <a:cubicBezTo>
                  <a:pt x="478" y="168"/>
                  <a:pt x="494" y="182"/>
                  <a:pt x="480" y="185"/>
                </a:cubicBezTo>
                <a:cubicBezTo>
                  <a:pt x="465" y="189"/>
                  <a:pt x="440" y="217"/>
                  <a:pt x="429" y="235"/>
                </a:cubicBezTo>
                <a:cubicBezTo>
                  <a:pt x="417" y="253"/>
                  <a:pt x="411" y="255"/>
                  <a:pt x="387" y="278"/>
                </a:cubicBezTo>
                <a:cubicBezTo>
                  <a:pt x="363" y="302"/>
                  <a:pt x="344" y="343"/>
                  <a:pt x="333" y="353"/>
                </a:cubicBezTo>
                <a:cubicBezTo>
                  <a:pt x="322" y="362"/>
                  <a:pt x="315" y="361"/>
                  <a:pt x="313" y="383"/>
                </a:cubicBezTo>
                <a:cubicBezTo>
                  <a:pt x="310" y="405"/>
                  <a:pt x="289" y="429"/>
                  <a:pt x="295" y="510"/>
                </a:cubicBezTo>
                <a:cubicBezTo>
                  <a:pt x="300" y="592"/>
                  <a:pt x="298" y="622"/>
                  <a:pt x="297" y="633"/>
                </a:cubicBezTo>
                <a:cubicBezTo>
                  <a:pt x="296" y="643"/>
                  <a:pt x="300" y="658"/>
                  <a:pt x="303" y="666"/>
                </a:cubicBezTo>
                <a:cubicBezTo>
                  <a:pt x="306" y="674"/>
                  <a:pt x="315" y="677"/>
                  <a:pt x="315" y="677"/>
                </a:cubicBezTo>
                <a:cubicBezTo>
                  <a:pt x="315" y="677"/>
                  <a:pt x="323" y="680"/>
                  <a:pt x="324" y="697"/>
                </a:cubicBezTo>
                <a:cubicBezTo>
                  <a:pt x="324" y="697"/>
                  <a:pt x="333" y="706"/>
                  <a:pt x="338" y="700"/>
                </a:cubicBezTo>
                <a:cubicBezTo>
                  <a:pt x="338" y="700"/>
                  <a:pt x="343" y="708"/>
                  <a:pt x="351" y="707"/>
                </a:cubicBezTo>
                <a:cubicBezTo>
                  <a:pt x="349" y="719"/>
                  <a:pt x="347" y="732"/>
                  <a:pt x="347" y="741"/>
                </a:cubicBezTo>
                <a:cubicBezTo>
                  <a:pt x="348" y="768"/>
                  <a:pt x="347" y="846"/>
                  <a:pt x="343" y="863"/>
                </a:cubicBezTo>
                <a:cubicBezTo>
                  <a:pt x="339" y="880"/>
                  <a:pt x="349" y="907"/>
                  <a:pt x="306" y="961"/>
                </a:cubicBezTo>
                <a:cubicBezTo>
                  <a:pt x="306" y="961"/>
                  <a:pt x="305" y="962"/>
                  <a:pt x="305" y="963"/>
                </a:cubicBezTo>
                <a:cubicBezTo>
                  <a:pt x="289" y="971"/>
                  <a:pt x="265" y="985"/>
                  <a:pt x="242" y="1002"/>
                </a:cubicBezTo>
                <a:cubicBezTo>
                  <a:pt x="204" y="1029"/>
                  <a:pt x="182" y="1047"/>
                  <a:pt x="146" y="1099"/>
                </a:cubicBezTo>
                <a:cubicBezTo>
                  <a:pt x="110" y="1151"/>
                  <a:pt x="82" y="1179"/>
                  <a:pt x="77" y="1179"/>
                </a:cubicBezTo>
                <a:cubicBezTo>
                  <a:pt x="72" y="1179"/>
                  <a:pt x="79" y="1171"/>
                  <a:pt x="48" y="1183"/>
                </a:cubicBezTo>
                <a:cubicBezTo>
                  <a:pt x="16" y="1196"/>
                  <a:pt x="14" y="1201"/>
                  <a:pt x="10" y="1201"/>
                </a:cubicBezTo>
                <a:cubicBezTo>
                  <a:pt x="6" y="1201"/>
                  <a:pt x="0" y="1202"/>
                  <a:pt x="3" y="1215"/>
                </a:cubicBezTo>
                <a:cubicBezTo>
                  <a:pt x="7" y="1228"/>
                  <a:pt x="31" y="1291"/>
                  <a:pt x="42" y="1314"/>
                </a:cubicBezTo>
                <a:cubicBezTo>
                  <a:pt x="53" y="1337"/>
                  <a:pt x="81" y="1386"/>
                  <a:pt x="100" y="1386"/>
                </a:cubicBezTo>
                <a:cubicBezTo>
                  <a:pt x="120" y="1385"/>
                  <a:pt x="119" y="1370"/>
                  <a:pt x="118" y="1357"/>
                </a:cubicBezTo>
                <a:cubicBezTo>
                  <a:pt x="118" y="1344"/>
                  <a:pt x="111" y="1331"/>
                  <a:pt x="112" y="1327"/>
                </a:cubicBezTo>
                <a:cubicBezTo>
                  <a:pt x="114" y="1323"/>
                  <a:pt x="113" y="1270"/>
                  <a:pt x="118" y="1262"/>
                </a:cubicBezTo>
                <a:cubicBezTo>
                  <a:pt x="123" y="1254"/>
                  <a:pt x="141" y="1247"/>
                  <a:pt x="135" y="1235"/>
                </a:cubicBezTo>
                <a:cubicBezTo>
                  <a:pt x="130" y="1223"/>
                  <a:pt x="129" y="1226"/>
                  <a:pt x="129" y="1226"/>
                </a:cubicBezTo>
                <a:cubicBezTo>
                  <a:pt x="129" y="1226"/>
                  <a:pt x="144" y="1187"/>
                  <a:pt x="158" y="1179"/>
                </a:cubicBezTo>
                <a:cubicBezTo>
                  <a:pt x="173" y="1170"/>
                  <a:pt x="271" y="1085"/>
                  <a:pt x="286" y="1057"/>
                </a:cubicBezTo>
                <a:cubicBezTo>
                  <a:pt x="301" y="1030"/>
                  <a:pt x="330" y="1035"/>
                  <a:pt x="341" y="1026"/>
                </a:cubicBezTo>
                <a:cubicBezTo>
                  <a:pt x="352" y="1016"/>
                  <a:pt x="367" y="1004"/>
                  <a:pt x="367" y="1004"/>
                </a:cubicBezTo>
                <a:cubicBezTo>
                  <a:pt x="367" y="1004"/>
                  <a:pt x="388" y="990"/>
                  <a:pt x="403" y="966"/>
                </a:cubicBezTo>
                <a:cubicBezTo>
                  <a:pt x="408" y="960"/>
                  <a:pt x="414" y="952"/>
                  <a:pt x="418" y="943"/>
                </a:cubicBezTo>
                <a:cubicBezTo>
                  <a:pt x="441" y="898"/>
                  <a:pt x="477" y="841"/>
                  <a:pt x="477" y="841"/>
                </a:cubicBezTo>
                <a:cubicBezTo>
                  <a:pt x="501" y="818"/>
                  <a:pt x="501" y="818"/>
                  <a:pt x="501" y="818"/>
                </a:cubicBezTo>
                <a:cubicBezTo>
                  <a:pt x="508" y="795"/>
                  <a:pt x="508" y="795"/>
                  <a:pt x="508" y="795"/>
                </a:cubicBezTo>
                <a:cubicBezTo>
                  <a:pt x="508" y="795"/>
                  <a:pt x="516" y="770"/>
                  <a:pt x="531" y="781"/>
                </a:cubicBezTo>
                <a:cubicBezTo>
                  <a:pt x="547" y="792"/>
                  <a:pt x="554" y="799"/>
                  <a:pt x="554" y="799"/>
                </a:cubicBezTo>
                <a:cubicBezTo>
                  <a:pt x="554" y="799"/>
                  <a:pt x="569" y="777"/>
                  <a:pt x="579" y="777"/>
                </a:cubicBezTo>
                <a:cubicBezTo>
                  <a:pt x="589" y="776"/>
                  <a:pt x="668" y="772"/>
                  <a:pt x="701" y="789"/>
                </a:cubicBezTo>
                <a:cubicBezTo>
                  <a:pt x="701" y="789"/>
                  <a:pt x="666" y="845"/>
                  <a:pt x="660" y="881"/>
                </a:cubicBezTo>
                <a:cubicBezTo>
                  <a:pt x="653" y="916"/>
                  <a:pt x="611" y="1008"/>
                  <a:pt x="602" y="1010"/>
                </a:cubicBezTo>
                <a:cubicBezTo>
                  <a:pt x="594" y="1012"/>
                  <a:pt x="568" y="1015"/>
                  <a:pt x="541" y="1041"/>
                </a:cubicBezTo>
                <a:cubicBezTo>
                  <a:pt x="541" y="1041"/>
                  <a:pt x="528" y="1038"/>
                  <a:pt x="528" y="1052"/>
                </a:cubicBezTo>
                <a:cubicBezTo>
                  <a:pt x="527" y="1067"/>
                  <a:pt x="561" y="1115"/>
                  <a:pt x="569" y="1135"/>
                </a:cubicBezTo>
                <a:cubicBezTo>
                  <a:pt x="577" y="1156"/>
                  <a:pt x="619" y="1219"/>
                  <a:pt x="653" y="1220"/>
                </a:cubicBezTo>
                <a:cubicBezTo>
                  <a:pt x="687" y="1221"/>
                  <a:pt x="677" y="1205"/>
                  <a:pt x="674" y="1190"/>
                </a:cubicBezTo>
                <a:cubicBezTo>
                  <a:pt x="671" y="1176"/>
                  <a:pt x="664" y="1162"/>
                  <a:pt x="664" y="1162"/>
                </a:cubicBezTo>
                <a:cubicBezTo>
                  <a:pt x="664" y="1162"/>
                  <a:pt x="654" y="1108"/>
                  <a:pt x="654" y="1094"/>
                </a:cubicBezTo>
                <a:cubicBezTo>
                  <a:pt x="655" y="1079"/>
                  <a:pt x="674" y="1062"/>
                  <a:pt x="660" y="1062"/>
                </a:cubicBezTo>
                <a:cubicBezTo>
                  <a:pt x="654" y="1062"/>
                  <a:pt x="651" y="1063"/>
                  <a:pt x="650" y="1063"/>
                </a:cubicBezTo>
                <a:cubicBezTo>
                  <a:pt x="654" y="1052"/>
                  <a:pt x="671" y="1003"/>
                  <a:pt x="693" y="982"/>
                </a:cubicBezTo>
                <a:cubicBezTo>
                  <a:pt x="719" y="957"/>
                  <a:pt x="783" y="864"/>
                  <a:pt x="790" y="838"/>
                </a:cubicBezTo>
                <a:cubicBezTo>
                  <a:pt x="796" y="812"/>
                  <a:pt x="825" y="799"/>
                  <a:pt x="823" y="772"/>
                </a:cubicBezTo>
                <a:cubicBezTo>
                  <a:pt x="820" y="745"/>
                  <a:pt x="837" y="743"/>
                  <a:pt x="803" y="725"/>
                </a:cubicBezTo>
                <a:close/>
                <a:moveTo>
                  <a:pt x="415" y="545"/>
                </a:moveTo>
                <a:cubicBezTo>
                  <a:pt x="386" y="590"/>
                  <a:pt x="369" y="590"/>
                  <a:pt x="362" y="606"/>
                </a:cubicBezTo>
                <a:cubicBezTo>
                  <a:pt x="360" y="610"/>
                  <a:pt x="359" y="616"/>
                  <a:pt x="359" y="622"/>
                </a:cubicBezTo>
                <a:cubicBezTo>
                  <a:pt x="357" y="621"/>
                  <a:pt x="354" y="620"/>
                  <a:pt x="351" y="619"/>
                </a:cubicBezTo>
                <a:cubicBezTo>
                  <a:pt x="351" y="619"/>
                  <a:pt x="341" y="618"/>
                  <a:pt x="346" y="586"/>
                </a:cubicBezTo>
                <a:cubicBezTo>
                  <a:pt x="351" y="553"/>
                  <a:pt x="354" y="528"/>
                  <a:pt x="354" y="523"/>
                </a:cubicBezTo>
                <a:cubicBezTo>
                  <a:pt x="355" y="518"/>
                  <a:pt x="375" y="462"/>
                  <a:pt x="377" y="444"/>
                </a:cubicBezTo>
                <a:cubicBezTo>
                  <a:pt x="380" y="426"/>
                  <a:pt x="380" y="398"/>
                  <a:pt x="390" y="394"/>
                </a:cubicBezTo>
                <a:cubicBezTo>
                  <a:pt x="400" y="390"/>
                  <a:pt x="426" y="379"/>
                  <a:pt x="426" y="379"/>
                </a:cubicBezTo>
                <a:cubicBezTo>
                  <a:pt x="426" y="379"/>
                  <a:pt x="444" y="500"/>
                  <a:pt x="415" y="545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CB893FFE-16C7-0D45-9E75-EE43CE3EEFC1}"/>
              </a:ext>
            </a:extLst>
          </p:cNvPr>
          <p:cNvSpPr>
            <a:spLocks/>
          </p:cNvSpPr>
          <p:nvPr/>
        </p:nvSpPr>
        <p:spPr bwMode="auto">
          <a:xfrm>
            <a:off x="474562" y="2734098"/>
            <a:ext cx="679299" cy="555487"/>
          </a:xfrm>
          <a:custGeom>
            <a:avLst/>
            <a:gdLst/>
            <a:ahLst/>
            <a:cxnLst>
              <a:cxn ang="0">
                <a:pos x="688" y="516"/>
              </a:cxn>
              <a:cxn ang="0">
                <a:pos x="655" y="499"/>
              </a:cxn>
              <a:cxn ang="0">
                <a:pos x="626" y="489"/>
              </a:cxn>
              <a:cxn ang="0">
                <a:pos x="581" y="450"/>
              </a:cxn>
              <a:cxn ang="0">
                <a:pos x="571" y="420"/>
              </a:cxn>
              <a:cxn ang="0">
                <a:pos x="542" y="379"/>
              </a:cxn>
              <a:cxn ang="0">
                <a:pos x="518" y="252"/>
              </a:cxn>
              <a:cxn ang="0">
                <a:pos x="506" y="200"/>
              </a:cxn>
              <a:cxn ang="0">
                <a:pos x="513" y="200"/>
              </a:cxn>
              <a:cxn ang="0">
                <a:pos x="523" y="211"/>
              </a:cxn>
              <a:cxn ang="0">
                <a:pos x="554" y="225"/>
              </a:cxn>
              <a:cxn ang="0">
                <a:pos x="637" y="237"/>
              </a:cxn>
              <a:cxn ang="0">
                <a:pos x="619" y="99"/>
              </a:cxn>
              <a:cxn ang="0">
                <a:pos x="518" y="57"/>
              </a:cxn>
              <a:cxn ang="0">
                <a:pos x="294" y="37"/>
              </a:cxn>
              <a:cxn ang="0">
                <a:pos x="93" y="211"/>
              </a:cxn>
              <a:cxn ang="0">
                <a:pos x="131" y="369"/>
              </a:cxn>
              <a:cxn ang="0">
                <a:pos x="84" y="382"/>
              </a:cxn>
              <a:cxn ang="0">
                <a:pos x="27" y="365"/>
              </a:cxn>
              <a:cxn ang="0">
                <a:pos x="2" y="479"/>
              </a:cxn>
              <a:cxn ang="0">
                <a:pos x="59" y="536"/>
              </a:cxn>
              <a:cxn ang="0">
                <a:pos x="89" y="451"/>
              </a:cxn>
              <a:cxn ang="0">
                <a:pos x="118" y="447"/>
              </a:cxn>
              <a:cxn ang="0">
                <a:pos x="161" y="518"/>
              </a:cxn>
              <a:cxn ang="0">
                <a:pos x="312" y="552"/>
              </a:cxn>
              <a:cxn ang="0">
                <a:pos x="278" y="510"/>
              </a:cxn>
              <a:cxn ang="0">
                <a:pos x="310" y="493"/>
              </a:cxn>
              <a:cxn ang="0">
                <a:pos x="395" y="430"/>
              </a:cxn>
              <a:cxn ang="0">
                <a:pos x="440" y="368"/>
              </a:cxn>
              <a:cxn ang="0">
                <a:pos x="559" y="503"/>
              </a:cxn>
              <a:cxn ang="0">
                <a:pos x="541" y="555"/>
              </a:cxn>
              <a:cxn ang="0">
                <a:pos x="615" y="531"/>
              </a:cxn>
              <a:cxn ang="0">
                <a:pos x="639" y="559"/>
              </a:cxn>
              <a:cxn ang="0">
                <a:pos x="666" y="586"/>
              </a:cxn>
              <a:cxn ang="0">
                <a:pos x="651" y="544"/>
              </a:cxn>
              <a:cxn ang="0">
                <a:pos x="684" y="551"/>
              </a:cxn>
              <a:cxn ang="0">
                <a:pos x="712" y="548"/>
              </a:cxn>
              <a:cxn ang="0">
                <a:pos x="726" y="536"/>
              </a:cxn>
            </a:cxnLst>
            <a:rect l="0" t="0" r="r" b="b"/>
            <a:pathLst>
              <a:path w="727" h="593">
                <a:moveTo>
                  <a:pt x="712" y="530"/>
                </a:moveTo>
                <a:cubicBezTo>
                  <a:pt x="708" y="529"/>
                  <a:pt x="688" y="516"/>
                  <a:pt x="688" y="516"/>
                </a:cubicBezTo>
                <a:cubicBezTo>
                  <a:pt x="688" y="516"/>
                  <a:pt x="683" y="511"/>
                  <a:pt x="677" y="508"/>
                </a:cubicBezTo>
                <a:cubicBezTo>
                  <a:pt x="670" y="504"/>
                  <a:pt x="658" y="502"/>
                  <a:pt x="655" y="499"/>
                </a:cubicBezTo>
                <a:cubicBezTo>
                  <a:pt x="651" y="497"/>
                  <a:pt x="645" y="493"/>
                  <a:pt x="628" y="489"/>
                </a:cubicBezTo>
                <a:cubicBezTo>
                  <a:pt x="628" y="489"/>
                  <a:pt x="627" y="489"/>
                  <a:pt x="626" y="489"/>
                </a:cubicBezTo>
                <a:cubicBezTo>
                  <a:pt x="620" y="483"/>
                  <a:pt x="613" y="478"/>
                  <a:pt x="604" y="475"/>
                </a:cubicBezTo>
                <a:cubicBezTo>
                  <a:pt x="604" y="475"/>
                  <a:pt x="595" y="464"/>
                  <a:pt x="581" y="450"/>
                </a:cubicBezTo>
                <a:cubicBezTo>
                  <a:pt x="567" y="435"/>
                  <a:pt x="562" y="422"/>
                  <a:pt x="562" y="422"/>
                </a:cubicBezTo>
                <a:cubicBezTo>
                  <a:pt x="562" y="422"/>
                  <a:pt x="569" y="424"/>
                  <a:pt x="571" y="420"/>
                </a:cubicBezTo>
                <a:cubicBezTo>
                  <a:pt x="573" y="416"/>
                  <a:pt x="572" y="410"/>
                  <a:pt x="567" y="409"/>
                </a:cubicBezTo>
                <a:cubicBezTo>
                  <a:pt x="562" y="409"/>
                  <a:pt x="542" y="379"/>
                  <a:pt x="542" y="379"/>
                </a:cubicBezTo>
                <a:cubicBezTo>
                  <a:pt x="542" y="379"/>
                  <a:pt x="527" y="330"/>
                  <a:pt x="511" y="313"/>
                </a:cubicBezTo>
                <a:cubicBezTo>
                  <a:pt x="511" y="313"/>
                  <a:pt x="545" y="287"/>
                  <a:pt x="518" y="252"/>
                </a:cubicBezTo>
                <a:cubicBezTo>
                  <a:pt x="499" y="220"/>
                  <a:pt x="499" y="220"/>
                  <a:pt x="499" y="220"/>
                </a:cubicBezTo>
                <a:cubicBezTo>
                  <a:pt x="506" y="200"/>
                  <a:pt x="506" y="200"/>
                  <a:pt x="506" y="200"/>
                </a:cubicBezTo>
                <a:cubicBezTo>
                  <a:pt x="506" y="200"/>
                  <a:pt x="506" y="201"/>
                  <a:pt x="507" y="201"/>
                </a:cubicBezTo>
                <a:cubicBezTo>
                  <a:pt x="509" y="202"/>
                  <a:pt x="513" y="200"/>
                  <a:pt x="513" y="200"/>
                </a:cubicBezTo>
                <a:cubicBezTo>
                  <a:pt x="513" y="200"/>
                  <a:pt x="513" y="206"/>
                  <a:pt x="514" y="207"/>
                </a:cubicBezTo>
                <a:cubicBezTo>
                  <a:pt x="516" y="208"/>
                  <a:pt x="523" y="211"/>
                  <a:pt x="523" y="211"/>
                </a:cubicBezTo>
                <a:cubicBezTo>
                  <a:pt x="523" y="211"/>
                  <a:pt x="522" y="223"/>
                  <a:pt x="530" y="223"/>
                </a:cubicBezTo>
                <a:cubicBezTo>
                  <a:pt x="539" y="223"/>
                  <a:pt x="549" y="218"/>
                  <a:pt x="554" y="225"/>
                </a:cubicBezTo>
                <a:cubicBezTo>
                  <a:pt x="559" y="233"/>
                  <a:pt x="567" y="247"/>
                  <a:pt x="583" y="248"/>
                </a:cubicBezTo>
                <a:cubicBezTo>
                  <a:pt x="599" y="250"/>
                  <a:pt x="610" y="261"/>
                  <a:pt x="637" y="237"/>
                </a:cubicBezTo>
                <a:cubicBezTo>
                  <a:pt x="661" y="215"/>
                  <a:pt x="678" y="190"/>
                  <a:pt x="665" y="158"/>
                </a:cubicBezTo>
                <a:cubicBezTo>
                  <a:pt x="658" y="128"/>
                  <a:pt x="634" y="102"/>
                  <a:pt x="619" y="99"/>
                </a:cubicBezTo>
                <a:cubicBezTo>
                  <a:pt x="593" y="95"/>
                  <a:pt x="548" y="92"/>
                  <a:pt x="543" y="85"/>
                </a:cubicBezTo>
                <a:cubicBezTo>
                  <a:pt x="537" y="79"/>
                  <a:pt x="518" y="57"/>
                  <a:pt x="518" y="57"/>
                </a:cubicBezTo>
                <a:cubicBezTo>
                  <a:pt x="518" y="57"/>
                  <a:pt x="500" y="0"/>
                  <a:pt x="429" y="3"/>
                </a:cubicBezTo>
                <a:cubicBezTo>
                  <a:pt x="359" y="6"/>
                  <a:pt x="356" y="1"/>
                  <a:pt x="294" y="37"/>
                </a:cubicBezTo>
                <a:cubicBezTo>
                  <a:pt x="231" y="72"/>
                  <a:pt x="187" y="81"/>
                  <a:pt x="150" y="126"/>
                </a:cubicBezTo>
                <a:cubicBezTo>
                  <a:pt x="114" y="170"/>
                  <a:pt x="108" y="203"/>
                  <a:pt x="93" y="211"/>
                </a:cubicBezTo>
                <a:cubicBezTo>
                  <a:pt x="78" y="219"/>
                  <a:pt x="60" y="289"/>
                  <a:pt x="70" y="302"/>
                </a:cubicBezTo>
                <a:cubicBezTo>
                  <a:pt x="80" y="316"/>
                  <a:pt x="108" y="358"/>
                  <a:pt x="131" y="369"/>
                </a:cubicBezTo>
                <a:cubicBezTo>
                  <a:pt x="153" y="379"/>
                  <a:pt x="163" y="398"/>
                  <a:pt x="163" y="398"/>
                </a:cubicBezTo>
                <a:cubicBezTo>
                  <a:pt x="84" y="382"/>
                  <a:pt x="84" y="382"/>
                  <a:pt x="84" y="382"/>
                </a:cubicBezTo>
                <a:cubicBezTo>
                  <a:pt x="84" y="382"/>
                  <a:pt x="94" y="373"/>
                  <a:pt x="77" y="368"/>
                </a:cubicBezTo>
                <a:cubicBezTo>
                  <a:pt x="60" y="363"/>
                  <a:pt x="27" y="365"/>
                  <a:pt x="27" y="365"/>
                </a:cubicBezTo>
                <a:cubicBezTo>
                  <a:pt x="27" y="365"/>
                  <a:pt x="10" y="357"/>
                  <a:pt x="10" y="384"/>
                </a:cubicBezTo>
                <a:cubicBezTo>
                  <a:pt x="10" y="411"/>
                  <a:pt x="0" y="464"/>
                  <a:pt x="2" y="479"/>
                </a:cubicBezTo>
                <a:cubicBezTo>
                  <a:pt x="4" y="495"/>
                  <a:pt x="9" y="571"/>
                  <a:pt x="33" y="570"/>
                </a:cubicBezTo>
                <a:cubicBezTo>
                  <a:pt x="56" y="568"/>
                  <a:pt x="61" y="549"/>
                  <a:pt x="59" y="536"/>
                </a:cubicBezTo>
                <a:cubicBezTo>
                  <a:pt x="58" y="524"/>
                  <a:pt x="63" y="509"/>
                  <a:pt x="63" y="509"/>
                </a:cubicBezTo>
                <a:cubicBezTo>
                  <a:pt x="63" y="509"/>
                  <a:pt x="81" y="452"/>
                  <a:pt x="89" y="451"/>
                </a:cubicBezTo>
                <a:cubicBezTo>
                  <a:pt x="98" y="450"/>
                  <a:pt x="110" y="448"/>
                  <a:pt x="110" y="448"/>
                </a:cubicBezTo>
                <a:cubicBezTo>
                  <a:pt x="118" y="447"/>
                  <a:pt x="118" y="447"/>
                  <a:pt x="118" y="447"/>
                </a:cubicBezTo>
                <a:cubicBezTo>
                  <a:pt x="118" y="447"/>
                  <a:pt x="102" y="462"/>
                  <a:pt x="115" y="480"/>
                </a:cubicBezTo>
                <a:cubicBezTo>
                  <a:pt x="129" y="498"/>
                  <a:pt x="150" y="512"/>
                  <a:pt x="161" y="518"/>
                </a:cubicBezTo>
                <a:cubicBezTo>
                  <a:pt x="172" y="524"/>
                  <a:pt x="206" y="563"/>
                  <a:pt x="225" y="570"/>
                </a:cubicBezTo>
                <a:cubicBezTo>
                  <a:pt x="243" y="576"/>
                  <a:pt x="306" y="569"/>
                  <a:pt x="312" y="552"/>
                </a:cubicBezTo>
                <a:cubicBezTo>
                  <a:pt x="317" y="536"/>
                  <a:pt x="322" y="524"/>
                  <a:pt x="302" y="516"/>
                </a:cubicBezTo>
                <a:cubicBezTo>
                  <a:pt x="282" y="509"/>
                  <a:pt x="278" y="510"/>
                  <a:pt x="278" y="510"/>
                </a:cubicBezTo>
                <a:cubicBezTo>
                  <a:pt x="257" y="474"/>
                  <a:pt x="257" y="474"/>
                  <a:pt x="257" y="474"/>
                </a:cubicBezTo>
                <a:cubicBezTo>
                  <a:pt x="257" y="474"/>
                  <a:pt x="304" y="494"/>
                  <a:pt x="310" y="493"/>
                </a:cubicBezTo>
                <a:cubicBezTo>
                  <a:pt x="316" y="492"/>
                  <a:pt x="372" y="511"/>
                  <a:pt x="387" y="492"/>
                </a:cubicBezTo>
                <a:cubicBezTo>
                  <a:pt x="402" y="473"/>
                  <a:pt x="417" y="453"/>
                  <a:pt x="395" y="430"/>
                </a:cubicBezTo>
                <a:cubicBezTo>
                  <a:pt x="373" y="407"/>
                  <a:pt x="372" y="396"/>
                  <a:pt x="372" y="396"/>
                </a:cubicBezTo>
                <a:cubicBezTo>
                  <a:pt x="372" y="396"/>
                  <a:pt x="440" y="377"/>
                  <a:pt x="440" y="368"/>
                </a:cubicBezTo>
                <a:cubicBezTo>
                  <a:pt x="440" y="368"/>
                  <a:pt x="510" y="449"/>
                  <a:pt x="538" y="470"/>
                </a:cubicBezTo>
                <a:cubicBezTo>
                  <a:pt x="565" y="491"/>
                  <a:pt x="557" y="488"/>
                  <a:pt x="559" y="503"/>
                </a:cubicBezTo>
                <a:cubicBezTo>
                  <a:pt x="561" y="518"/>
                  <a:pt x="559" y="538"/>
                  <a:pt x="548" y="540"/>
                </a:cubicBezTo>
                <a:cubicBezTo>
                  <a:pt x="537" y="543"/>
                  <a:pt x="533" y="556"/>
                  <a:pt x="541" y="555"/>
                </a:cubicBezTo>
                <a:cubicBezTo>
                  <a:pt x="550" y="554"/>
                  <a:pt x="557" y="557"/>
                  <a:pt x="567" y="550"/>
                </a:cubicBezTo>
                <a:cubicBezTo>
                  <a:pt x="576" y="544"/>
                  <a:pt x="593" y="514"/>
                  <a:pt x="615" y="531"/>
                </a:cubicBezTo>
                <a:cubicBezTo>
                  <a:pt x="620" y="535"/>
                  <a:pt x="624" y="537"/>
                  <a:pt x="628" y="539"/>
                </a:cubicBezTo>
                <a:cubicBezTo>
                  <a:pt x="634" y="544"/>
                  <a:pt x="638" y="549"/>
                  <a:pt x="639" y="559"/>
                </a:cubicBezTo>
                <a:cubicBezTo>
                  <a:pt x="640" y="569"/>
                  <a:pt x="649" y="589"/>
                  <a:pt x="658" y="591"/>
                </a:cubicBezTo>
                <a:cubicBezTo>
                  <a:pt x="666" y="593"/>
                  <a:pt x="666" y="586"/>
                  <a:pt x="666" y="586"/>
                </a:cubicBezTo>
                <a:cubicBezTo>
                  <a:pt x="666" y="586"/>
                  <a:pt x="655" y="570"/>
                  <a:pt x="655" y="564"/>
                </a:cubicBezTo>
                <a:cubicBezTo>
                  <a:pt x="655" y="556"/>
                  <a:pt x="651" y="544"/>
                  <a:pt x="651" y="544"/>
                </a:cubicBezTo>
                <a:cubicBezTo>
                  <a:pt x="651" y="544"/>
                  <a:pt x="653" y="531"/>
                  <a:pt x="657" y="533"/>
                </a:cubicBezTo>
                <a:cubicBezTo>
                  <a:pt x="661" y="535"/>
                  <a:pt x="676" y="544"/>
                  <a:pt x="684" y="551"/>
                </a:cubicBezTo>
                <a:cubicBezTo>
                  <a:pt x="695" y="560"/>
                  <a:pt x="711" y="564"/>
                  <a:pt x="715" y="561"/>
                </a:cubicBezTo>
                <a:cubicBezTo>
                  <a:pt x="720" y="557"/>
                  <a:pt x="724" y="555"/>
                  <a:pt x="712" y="548"/>
                </a:cubicBezTo>
                <a:cubicBezTo>
                  <a:pt x="700" y="541"/>
                  <a:pt x="698" y="539"/>
                  <a:pt x="698" y="539"/>
                </a:cubicBezTo>
                <a:cubicBezTo>
                  <a:pt x="698" y="539"/>
                  <a:pt x="727" y="553"/>
                  <a:pt x="726" y="536"/>
                </a:cubicBezTo>
                <a:cubicBezTo>
                  <a:pt x="726" y="536"/>
                  <a:pt x="727" y="534"/>
                  <a:pt x="712" y="53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2B4535EF-2A1E-A24B-B07E-8845AB059F47}"/>
              </a:ext>
            </a:extLst>
          </p:cNvPr>
          <p:cNvSpPr>
            <a:spLocks noEditPoints="1"/>
          </p:cNvSpPr>
          <p:nvPr/>
        </p:nvSpPr>
        <p:spPr bwMode="auto">
          <a:xfrm>
            <a:off x="1333796" y="2488574"/>
            <a:ext cx="762901" cy="801012"/>
          </a:xfrm>
          <a:custGeom>
            <a:avLst/>
            <a:gdLst/>
            <a:ahLst/>
            <a:cxnLst>
              <a:cxn ang="0">
                <a:pos x="773" y="787"/>
              </a:cxn>
              <a:cxn ang="0">
                <a:pos x="742" y="760"/>
              </a:cxn>
              <a:cxn ang="0">
                <a:pos x="687" y="717"/>
              </a:cxn>
              <a:cxn ang="0">
                <a:pos x="681" y="645"/>
              </a:cxn>
              <a:cxn ang="0">
                <a:pos x="688" y="636"/>
              </a:cxn>
              <a:cxn ang="0">
                <a:pos x="664" y="613"/>
              </a:cxn>
              <a:cxn ang="0">
                <a:pos x="645" y="546"/>
              </a:cxn>
              <a:cxn ang="0">
                <a:pos x="612" y="326"/>
              </a:cxn>
              <a:cxn ang="0">
                <a:pos x="666" y="195"/>
              </a:cxn>
              <a:cxn ang="0">
                <a:pos x="735" y="181"/>
              </a:cxn>
              <a:cxn ang="0">
                <a:pos x="740" y="166"/>
              </a:cxn>
              <a:cxn ang="0">
                <a:pos x="747" y="150"/>
              </a:cxn>
              <a:cxn ang="0">
                <a:pos x="745" y="110"/>
              </a:cxn>
              <a:cxn ang="0">
                <a:pos x="713" y="19"/>
              </a:cxn>
              <a:cxn ang="0">
                <a:pos x="589" y="112"/>
              </a:cxn>
              <a:cxn ang="0">
                <a:pos x="432" y="159"/>
              </a:cxn>
              <a:cxn ang="0">
                <a:pos x="244" y="279"/>
              </a:cxn>
              <a:cxn ang="0">
                <a:pos x="198" y="477"/>
              </a:cxn>
              <a:cxn ang="0">
                <a:pos x="294" y="604"/>
              </a:cxn>
              <a:cxn ang="0">
                <a:pos x="142" y="581"/>
              </a:cxn>
              <a:cxn ang="0">
                <a:pos x="86" y="554"/>
              </a:cxn>
              <a:cxn ang="0">
                <a:pos x="6" y="699"/>
              </a:cxn>
              <a:cxn ang="0">
                <a:pos x="66" y="710"/>
              </a:cxn>
              <a:cxn ang="0">
                <a:pos x="118" y="649"/>
              </a:cxn>
              <a:cxn ang="0">
                <a:pos x="145" y="644"/>
              </a:cxn>
              <a:cxn ang="0">
                <a:pos x="207" y="699"/>
              </a:cxn>
              <a:cxn ang="0">
                <a:pos x="344" y="770"/>
              </a:cxn>
              <a:cxn ang="0">
                <a:pos x="421" y="712"/>
              </a:cxn>
              <a:cxn ang="0">
                <a:pos x="421" y="602"/>
              </a:cxn>
              <a:cxn ang="0">
                <a:pos x="562" y="569"/>
              </a:cxn>
              <a:cxn ang="0">
                <a:pos x="650" y="741"/>
              </a:cxn>
              <a:cxn ang="0">
                <a:pos x="641" y="799"/>
              </a:cxn>
              <a:cxn ang="0">
                <a:pos x="668" y="808"/>
              </a:cxn>
              <a:cxn ang="0">
                <a:pos x="701" y="818"/>
              </a:cxn>
              <a:cxn ang="0">
                <a:pos x="712" y="848"/>
              </a:cxn>
              <a:cxn ang="0">
                <a:pos x="725" y="807"/>
              </a:cxn>
              <a:cxn ang="0">
                <a:pos x="759" y="824"/>
              </a:cxn>
              <a:cxn ang="0">
                <a:pos x="785" y="829"/>
              </a:cxn>
              <a:cxn ang="0">
                <a:pos x="812" y="816"/>
              </a:cxn>
              <a:cxn ang="0">
                <a:pos x="446" y="489"/>
              </a:cxn>
              <a:cxn ang="0">
                <a:pos x="402" y="505"/>
              </a:cxn>
              <a:cxn ang="0">
                <a:pos x="448" y="489"/>
              </a:cxn>
              <a:cxn ang="0">
                <a:pos x="446" y="489"/>
              </a:cxn>
              <a:cxn ang="0">
                <a:pos x="501" y="382"/>
              </a:cxn>
              <a:cxn ang="0">
                <a:pos x="525" y="390"/>
              </a:cxn>
            </a:cxnLst>
            <a:rect l="0" t="0" r="r" b="b"/>
            <a:pathLst>
              <a:path w="815" h="856">
                <a:moveTo>
                  <a:pt x="798" y="808"/>
                </a:moveTo>
                <a:cubicBezTo>
                  <a:pt x="782" y="802"/>
                  <a:pt x="773" y="787"/>
                  <a:pt x="773" y="787"/>
                </a:cubicBezTo>
                <a:cubicBezTo>
                  <a:pt x="773" y="787"/>
                  <a:pt x="769" y="781"/>
                  <a:pt x="763" y="775"/>
                </a:cubicBezTo>
                <a:cubicBezTo>
                  <a:pt x="758" y="769"/>
                  <a:pt x="745" y="764"/>
                  <a:pt x="742" y="760"/>
                </a:cubicBezTo>
                <a:cubicBezTo>
                  <a:pt x="739" y="756"/>
                  <a:pt x="734" y="750"/>
                  <a:pt x="717" y="741"/>
                </a:cubicBezTo>
                <a:cubicBezTo>
                  <a:pt x="700" y="732"/>
                  <a:pt x="687" y="717"/>
                  <a:pt x="687" y="717"/>
                </a:cubicBezTo>
                <a:cubicBezTo>
                  <a:pt x="687" y="717"/>
                  <a:pt x="664" y="660"/>
                  <a:pt x="664" y="649"/>
                </a:cubicBezTo>
                <a:cubicBezTo>
                  <a:pt x="664" y="649"/>
                  <a:pt x="682" y="654"/>
                  <a:pt x="681" y="645"/>
                </a:cubicBezTo>
                <a:cubicBezTo>
                  <a:pt x="681" y="645"/>
                  <a:pt x="675" y="638"/>
                  <a:pt x="674" y="635"/>
                </a:cubicBezTo>
                <a:cubicBezTo>
                  <a:pt x="674" y="635"/>
                  <a:pt x="686" y="638"/>
                  <a:pt x="688" y="636"/>
                </a:cubicBezTo>
                <a:cubicBezTo>
                  <a:pt x="689" y="633"/>
                  <a:pt x="690" y="628"/>
                  <a:pt x="683" y="627"/>
                </a:cubicBezTo>
                <a:cubicBezTo>
                  <a:pt x="675" y="627"/>
                  <a:pt x="665" y="616"/>
                  <a:pt x="664" y="613"/>
                </a:cubicBezTo>
                <a:cubicBezTo>
                  <a:pt x="663" y="609"/>
                  <a:pt x="653" y="600"/>
                  <a:pt x="653" y="600"/>
                </a:cubicBezTo>
                <a:cubicBezTo>
                  <a:pt x="653" y="600"/>
                  <a:pt x="645" y="564"/>
                  <a:pt x="645" y="546"/>
                </a:cubicBezTo>
                <a:cubicBezTo>
                  <a:pt x="645" y="528"/>
                  <a:pt x="622" y="468"/>
                  <a:pt x="618" y="457"/>
                </a:cubicBezTo>
                <a:cubicBezTo>
                  <a:pt x="614" y="445"/>
                  <a:pt x="604" y="351"/>
                  <a:pt x="612" y="326"/>
                </a:cubicBezTo>
                <a:cubicBezTo>
                  <a:pt x="619" y="300"/>
                  <a:pt x="642" y="242"/>
                  <a:pt x="623" y="211"/>
                </a:cubicBezTo>
                <a:cubicBezTo>
                  <a:pt x="623" y="211"/>
                  <a:pt x="658" y="202"/>
                  <a:pt x="666" y="195"/>
                </a:cubicBezTo>
                <a:cubicBezTo>
                  <a:pt x="673" y="187"/>
                  <a:pt x="698" y="201"/>
                  <a:pt x="706" y="201"/>
                </a:cubicBezTo>
                <a:cubicBezTo>
                  <a:pt x="714" y="201"/>
                  <a:pt x="738" y="206"/>
                  <a:pt x="735" y="181"/>
                </a:cubicBezTo>
                <a:cubicBezTo>
                  <a:pt x="735" y="181"/>
                  <a:pt x="744" y="175"/>
                  <a:pt x="744" y="172"/>
                </a:cubicBezTo>
                <a:cubicBezTo>
                  <a:pt x="744" y="169"/>
                  <a:pt x="740" y="166"/>
                  <a:pt x="740" y="166"/>
                </a:cubicBezTo>
                <a:cubicBezTo>
                  <a:pt x="740" y="166"/>
                  <a:pt x="747" y="163"/>
                  <a:pt x="747" y="160"/>
                </a:cubicBezTo>
                <a:cubicBezTo>
                  <a:pt x="747" y="158"/>
                  <a:pt x="747" y="150"/>
                  <a:pt x="747" y="150"/>
                </a:cubicBezTo>
                <a:cubicBezTo>
                  <a:pt x="747" y="150"/>
                  <a:pt x="759" y="145"/>
                  <a:pt x="755" y="136"/>
                </a:cubicBezTo>
                <a:cubicBezTo>
                  <a:pt x="751" y="127"/>
                  <a:pt x="740" y="119"/>
                  <a:pt x="745" y="110"/>
                </a:cubicBezTo>
                <a:cubicBezTo>
                  <a:pt x="750" y="101"/>
                  <a:pt x="760" y="85"/>
                  <a:pt x="753" y="68"/>
                </a:cubicBezTo>
                <a:cubicBezTo>
                  <a:pt x="747" y="51"/>
                  <a:pt x="752" y="33"/>
                  <a:pt x="713" y="19"/>
                </a:cubicBezTo>
                <a:cubicBezTo>
                  <a:pt x="675" y="4"/>
                  <a:pt x="639" y="0"/>
                  <a:pt x="610" y="37"/>
                </a:cubicBezTo>
                <a:cubicBezTo>
                  <a:pt x="591" y="62"/>
                  <a:pt x="589" y="112"/>
                  <a:pt x="589" y="112"/>
                </a:cubicBezTo>
                <a:cubicBezTo>
                  <a:pt x="589" y="112"/>
                  <a:pt x="585" y="123"/>
                  <a:pt x="567" y="127"/>
                </a:cubicBezTo>
                <a:cubicBezTo>
                  <a:pt x="549" y="130"/>
                  <a:pt x="479" y="129"/>
                  <a:pt x="432" y="159"/>
                </a:cubicBezTo>
                <a:cubicBezTo>
                  <a:pt x="385" y="188"/>
                  <a:pt x="340" y="196"/>
                  <a:pt x="325" y="209"/>
                </a:cubicBezTo>
                <a:cubicBezTo>
                  <a:pt x="309" y="221"/>
                  <a:pt x="253" y="271"/>
                  <a:pt x="244" y="279"/>
                </a:cubicBezTo>
                <a:cubicBezTo>
                  <a:pt x="235" y="287"/>
                  <a:pt x="198" y="328"/>
                  <a:pt x="188" y="334"/>
                </a:cubicBezTo>
                <a:cubicBezTo>
                  <a:pt x="178" y="340"/>
                  <a:pt x="132" y="429"/>
                  <a:pt x="198" y="477"/>
                </a:cubicBezTo>
                <a:cubicBezTo>
                  <a:pt x="198" y="477"/>
                  <a:pt x="233" y="511"/>
                  <a:pt x="246" y="541"/>
                </a:cubicBezTo>
                <a:cubicBezTo>
                  <a:pt x="259" y="572"/>
                  <a:pt x="294" y="604"/>
                  <a:pt x="294" y="604"/>
                </a:cubicBezTo>
                <a:cubicBezTo>
                  <a:pt x="294" y="604"/>
                  <a:pt x="298" y="613"/>
                  <a:pt x="224" y="602"/>
                </a:cubicBezTo>
                <a:cubicBezTo>
                  <a:pt x="224" y="602"/>
                  <a:pt x="152" y="595"/>
                  <a:pt x="142" y="581"/>
                </a:cubicBezTo>
                <a:cubicBezTo>
                  <a:pt x="132" y="568"/>
                  <a:pt x="136" y="569"/>
                  <a:pt x="124" y="563"/>
                </a:cubicBezTo>
                <a:cubicBezTo>
                  <a:pt x="112" y="556"/>
                  <a:pt x="94" y="554"/>
                  <a:pt x="86" y="554"/>
                </a:cubicBezTo>
                <a:cubicBezTo>
                  <a:pt x="79" y="554"/>
                  <a:pt x="72" y="545"/>
                  <a:pt x="64" y="554"/>
                </a:cubicBezTo>
                <a:cubicBezTo>
                  <a:pt x="56" y="563"/>
                  <a:pt x="0" y="659"/>
                  <a:pt x="6" y="699"/>
                </a:cubicBezTo>
                <a:cubicBezTo>
                  <a:pt x="13" y="738"/>
                  <a:pt x="23" y="760"/>
                  <a:pt x="45" y="750"/>
                </a:cubicBezTo>
                <a:cubicBezTo>
                  <a:pt x="66" y="740"/>
                  <a:pt x="66" y="716"/>
                  <a:pt x="66" y="710"/>
                </a:cubicBezTo>
                <a:cubicBezTo>
                  <a:pt x="66" y="704"/>
                  <a:pt x="75" y="691"/>
                  <a:pt x="78" y="688"/>
                </a:cubicBezTo>
                <a:cubicBezTo>
                  <a:pt x="81" y="685"/>
                  <a:pt x="113" y="649"/>
                  <a:pt x="118" y="649"/>
                </a:cubicBezTo>
                <a:cubicBezTo>
                  <a:pt x="123" y="649"/>
                  <a:pt x="137" y="654"/>
                  <a:pt x="140" y="649"/>
                </a:cubicBezTo>
                <a:cubicBezTo>
                  <a:pt x="142" y="645"/>
                  <a:pt x="145" y="644"/>
                  <a:pt x="145" y="644"/>
                </a:cubicBezTo>
                <a:cubicBezTo>
                  <a:pt x="145" y="644"/>
                  <a:pt x="212" y="661"/>
                  <a:pt x="217" y="669"/>
                </a:cubicBezTo>
                <a:cubicBezTo>
                  <a:pt x="223" y="677"/>
                  <a:pt x="199" y="688"/>
                  <a:pt x="207" y="699"/>
                </a:cubicBezTo>
                <a:cubicBezTo>
                  <a:pt x="215" y="711"/>
                  <a:pt x="223" y="722"/>
                  <a:pt x="270" y="740"/>
                </a:cubicBezTo>
                <a:cubicBezTo>
                  <a:pt x="317" y="757"/>
                  <a:pt x="331" y="771"/>
                  <a:pt x="344" y="770"/>
                </a:cubicBezTo>
                <a:cubicBezTo>
                  <a:pt x="356" y="769"/>
                  <a:pt x="423" y="765"/>
                  <a:pt x="432" y="744"/>
                </a:cubicBezTo>
                <a:cubicBezTo>
                  <a:pt x="441" y="724"/>
                  <a:pt x="426" y="712"/>
                  <a:pt x="421" y="712"/>
                </a:cubicBezTo>
                <a:cubicBezTo>
                  <a:pt x="417" y="712"/>
                  <a:pt x="428" y="691"/>
                  <a:pt x="428" y="685"/>
                </a:cubicBezTo>
                <a:cubicBezTo>
                  <a:pt x="428" y="679"/>
                  <a:pt x="424" y="605"/>
                  <a:pt x="421" y="602"/>
                </a:cubicBezTo>
                <a:cubicBezTo>
                  <a:pt x="419" y="599"/>
                  <a:pt x="535" y="548"/>
                  <a:pt x="548" y="531"/>
                </a:cubicBezTo>
                <a:cubicBezTo>
                  <a:pt x="548" y="531"/>
                  <a:pt x="557" y="545"/>
                  <a:pt x="562" y="569"/>
                </a:cubicBezTo>
                <a:cubicBezTo>
                  <a:pt x="566" y="594"/>
                  <a:pt x="613" y="668"/>
                  <a:pt x="623" y="693"/>
                </a:cubicBezTo>
                <a:cubicBezTo>
                  <a:pt x="633" y="717"/>
                  <a:pt x="648" y="727"/>
                  <a:pt x="650" y="741"/>
                </a:cubicBezTo>
                <a:cubicBezTo>
                  <a:pt x="652" y="755"/>
                  <a:pt x="660" y="773"/>
                  <a:pt x="660" y="773"/>
                </a:cubicBezTo>
                <a:cubicBezTo>
                  <a:pt x="660" y="773"/>
                  <a:pt x="657" y="797"/>
                  <a:pt x="641" y="799"/>
                </a:cubicBezTo>
                <a:cubicBezTo>
                  <a:pt x="641" y="799"/>
                  <a:pt x="631" y="805"/>
                  <a:pt x="643" y="809"/>
                </a:cubicBezTo>
                <a:cubicBezTo>
                  <a:pt x="654" y="813"/>
                  <a:pt x="665" y="814"/>
                  <a:pt x="668" y="808"/>
                </a:cubicBezTo>
                <a:cubicBezTo>
                  <a:pt x="671" y="803"/>
                  <a:pt x="685" y="773"/>
                  <a:pt x="695" y="786"/>
                </a:cubicBezTo>
                <a:cubicBezTo>
                  <a:pt x="704" y="799"/>
                  <a:pt x="707" y="808"/>
                  <a:pt x="701" y="818"/>
                </a:cubicBezTo>
                <a:cubicBezTo>
                  <a:pt x="695" y="828"/>
                  <a:pt x="693" y="846"/>
                  <a:pt x="701" y="851"/>
                </a:cubicBezTo>
                <a:cubicBezTo>
                  <a:pt x="709" y="856"/>
                  <a:pt x="712" y="848"/>
                  <a:pt x="712" y="848"/>
                </a:cubicBezTo>
                <a:cubicBezTo>
                  <a:pt x="712" y="848"/>
                  <a:pt x="712" y="835"/>
                  <a:pt x="716" y="829"/>
                </a:cubicBezTo>
                <a:cubicBezTo>
                  <a:pt x="720" y="824"/>
                  <a:pt x="725" y="807"/>
                  <a:pt x="725" y="807"/>
                </a:cubicBezTo>
                <a:cubicBezTo>
                  <a:pt x="725" y="807"/>
                  <a:pt x="732" y="792"/>
                  <a:pt x="736" y="796"/>
                </a:cubicBezTo>
                <a:cubicBezTo>
                  <a:pt x="740" y="799"/>
                  <a:pt x="755" y="812"/>
                  <a:pt x="759" y="824"/>
                </a:cubicBezTo>
                <a:cubicBezTo>
                  <a:pt x="763" y="835"/>
                  <a:pt x="779" y="844"/>
                  <a:pt x="784" y="844"/>
                </a:cubicBezTo>
                <a:cubicBezTo>
                  <a:pt x="790" y="844"/>
                  <a:pt x="796" y="840"/>
                  <a:pt x="785" y="829"/>
                </a:cubicBezTo>
                <a:cubicBezTo>
                  <a:pt x="775" y="817"/>
                  <a:pt x="777" y="815"/>
                  <a:pt x="777" y="815"/>
                </a:cubicBezTo>
                <a:cubicBezTo>
                  <a:pt x="777" y="815"/>
                  <a:pt x="809" y="835"/>
                  <a:pt x="812" y="816"/>
                </a:cubicBezTo>
                <a:cubicBezTo>
                  <a:pt x="812" y="816"/>
                  <a:pt x="815" y="813"/>
                  <a:pt x="798" y="808"/>
                </a:cubicBezTo>
                <a:close/>
                <a:moveTo>
                  <a:pt x="446" y="489"/>
                </a:moveTo>
                <a:cubicBezTo>
                  <a:pt x="431" y="494"/>
                  <a:pt x="404" y="518"/>
                  <a:pt x="404" y="518"/>
                </a:cubicBezTo>
                <a:cubicBezTo>
                  <a:pt x="402" y="505"/>
                  <a:pt x="402" y="505"/>
                  <a:pt x="402" y="505"/>
                </a:cubicBezTo>
                <a:cubicBezTo>
                  <a:pt x="406" y="500"/>
                  <a:pt x="435" y="492"/>
                  <a:pt x="446" y="489"/>
                </a:cubicBezTo>
                <a:cubicBezTo>
                  <a:pt x="447" y="489"/>
                  <a:pt x="447" y="489"/>
                  <a:pt x="448" y="489"/>
                </a:cubicBezTo>
                <a:cubicBezTo>
                  <a:pt x="452" y="488"/>
                  <a:pt x="450" y="488"/>
                  <a:pt x="446" y="489"/>
                </a:cubicBezTo>
                <a:cubicBezTo>
                  <a:pt x="446" y="489"/>
                  <a:pt x="446" y="489"/>
                  <a:pt x="446" y="489"/>
                </a:cubicBezTo>
                <a:close/>
                <a:moveTo>
                  <a:pt x="501" y="384"/>
                </a:moveTo>
                <a:cubicBezTo>
                  <a:pt x="501" y="382"/>
                  <a:pt x="501" y="382"/>
                  <a:pt x="501" y="382"/>
                </a:cubicBezTo>
                <a:cubicBezTo>
                  <a:pt x="510" y="381"/>
                  <a:pt x="519" y="365"/>
                  <a:pt x="519" y="365"/>
                </a:cubicBezTo>
                <a:cubicBezTo>
                  <a:pt x="516" y="370"/>
                  <a:pt x="525" y="390"/>
                  <a:pt x="525" y="390"/>
                </a:cubicBezTo>
                <a:cubicBezTo>
                  <a:pt x="516" y="386"/>
                  <a:pt x="501" y="384"/>
                  <a:pt x="501" y="38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0F600209-57C2-1D47-BE1D-6B26C5BCB6C1}"/>
              </a:ext>
            </a:extLst>
          </p:cNvPr>
          <p:cNvSpPr>
            <a:spLocks noEditPoints="1"/>
          </p:cNvSpPr>
          <p:nvPr/>
        </p:nvSpPr>
        <p:spPr bwMode="auto">
          <a:xfrm>
            <a:off x="2198438" y="2566930"/>
            <a:ext cx="985854" cy="722655"/>
          </a:xfrm>
          <a:custGeom>
            <a:avLst/>
            <a:gdLst/>
            <a:ahLst/>
            <a:cxnLst>
              <a:cxn ang="0">
                <a:pos x="1021" y="46"/>
              </a:cxn>
              <a:cxn ang="0">
                <a:pos x="878" y="52"/>
              </a:cxn>
              <a:cxn ang="0">
                <a:pos x="678" y="21"/>
              </a:cxn>
              <a:cxn ang="0">
                <a:pos x="438" y="47"/>
              </a:cxn>
              <a:cxn ang="0">
                <a:pos x="324" y="174"/>
              </a:cxn>
              <a:cxn ang="0">
                <a:pos x="324" y="443"/>
              </a:cxn>
              <a:cxn ang="0">
                <a:pos x="65" y="566"/>
              </a:cxn>
              <a:cxn ang="0">
                <a:pos x="12" y="603"/>
              </a:cxn>
              <a:cxn ang="0">
                <a:pos x="72" y="680"/>
              </a:cxn>
              <a:cxn ang="0">
                <a:pos x="193" y="678"/>
              </a:cxn>
              <a:cxn ang="0">
                <a:pos x="136" y="622"/>
              </a:cxn>
              <a:cxn ang="0">
                <a:pos x="133" y="604"/>
              </a:cxn>
              <a:cxn ang="0">
                <a:pos x="339" y="523"/>
              </a:cxn>
              <a:cxn ang="0">
                <a:pos x="452" y="405"/>
              </a:cxn>
              <a:cxn ang="0">
                <a:pos x="491" y="336"/>
              </a:cxn>
              <a:cxn ang="0">
                <a:pos x="622" y="349"/>
              </a:cxn>
              <a:cxn ang="0">
                <a:pos x="467" y="582"/>
              </a:cxn>
              <a:cxn ang="0">
                <a:pos x="422" y="648"/>
              </a:cxn>
              <a:cxn ang="0">
                <a:pos x="529" y="713"/>
              </a:cxn>
              <a:cxn ang="0">
                <a:pos x="637" y="669"/>
              </a:cxn>
              <a:cxn ang="0">
                <a:pos x="544" y="609"/>
              </a:cxn>
              <a:cxn ang="0">
                <a:pos x="617" y="505"/>
              </a:cxn>
              <a:cxn ang="0">
                <a:pos x="734" y="350"/>
              </a:cxn>
              <a:cxn ang="0">
                <a:pos x="738" y="387"/>
              </a:cxn>
              <a:cxn ang="0">
                <a:pos x="764" y="586"/>
              </a:cxn>
              <a:cxn ang="0">
                <a:pos x="795" y="710"/>
              </a:cxn>
              <a:cxn ang="0">
                <a:pos x="784" y="737"/>
              </a:cxn>
              <a:cxn ang="0">
                <a:pos x="832" y="711"/>
              </a:cxn>
              <a:cxn ang="0">
                <a:pos x="860" y="770"/>
              </a:cxn>
              <a:cxn ang="0">
                <a:pos x="862" y="733"/>
              </a:cxn>
              <a:cxn ang="0">
                <a:pos x="927" y="755"/>
              </a:cxn>
              <a:cxn ang="0">
                <a:pos x="941" y="740"/>
              </a:cxn>
              <a:cxn ang="0">
                <a:pos x="907" y="706"/>
              </a:cxn>
              <a:cxn ang="0">
                <a:pos x="831" y="663"/>
              </a:cxn>
              <a:cxn ang="0">
                <a:pos x="858" y="587"/>
              </a:cxn>
              <a:cxn ang="0">
                <a:pos x="906" y="586"/>
              </a:cxn>
              <a:cxn ang="0">
                <a:pos x="917" y="582"/>
              </a:cxn>
              <a:cxn ang="0">
                <a:pos x="878" y="567"/>
              </a:cxn>
              <a:cxn ang="0">
                <a:pos x="820" y="445"/>
              </a:cxn>
              <a:cxn ang="0">
                <a:pos x="824" y="296"/>
              </a:cxn>
              <a:cxn ang="0">
                <a:pos x="890" y="185"/>
              </a:cxn>
              <a:cxn ang="0">
                <a:pos x="924" y="210"/>
              </a:cxn>
              <a:cxn ang="0">
                <a:pos x="965" y="209"/>
              </a:cxn>
              <a:cxn ang="0">
                <a:pos x="973" y="200"/>
              </a:cxn>
              <a:cxn ang="0">
                <a:pos x="976" y="199"/>
              </a:cxn>
              <a:cxn ang="0">
                <a:pos x="987" y="189"/>
              </a:cxn>
              <a:cxn ang="0">
                <a:pos x="1002" y="176"/>
              </a:cxn>
              <a:cxn ang="0">
                <a:pos x="1008" y="154"/>
              </a:cxn>
              <a:cxn ang="0">
                <a:pos x="1031" y="59"/>
              </a:cxn>
              <a:cxn ang="0">
                <a:pos x="673" y="254"/>
              </a:cxn>
              <a:cxn ang="0">
                <a:pos x="730" y="250"/>
              </a:cxn>
              <a:cxn ang="0">
                <a:pos x="728" y="310"/>
              </a:cxn>
            </a:cxnLst>
            <a:rect l="0" t="0" r="r" b="b"/>
            <a:pathLst>
              <a:path w="1055" h="772">
                <a:moveTo>
                  <a:pt x="1031" y="59"/>
                </a:moveTo>
                <a:cubicBezTo>
                  <a:pt x="1027" y="54"/>
                  <a:pt x="1024" y="50"/>
                  <a:pt x="1021" y="46"/>
                </a:cubicBezTo>
                <a:cubicBezTo>
                  <a:pt x="1014" y="34"/>
                  <a:pt x="1004" y="24"/>
                  <a:pt x="991" y="19"/>
                </a:cubicBezTo>
                <a:cubicBezTo>
                  <a:pt x="946" y="0"/>
                  <a:pt x="915" y="1"/>
                  <a:pt x="878" y="52"/>
                </a:cubicBezTo>
                <a:cubicBezTo>
                  <a:pt x="878" y="52"/>
                  <a:pt x="865" y="78"/>
                  <a:pt x="830" y="66"/>
                </a:cubicBezTo>
                <a:cubicBezTo>
                  <a:pt x="795" y="54"/>
                  <a:pt x="710" y="22"/>
                  <a:pt x="678" y="21"/>
                </a:cubicBezTo>
                <a:cubicBezTo>
                  <a:pt x="646" y="20"/>
                  <a:pt x="551" y="4"/>
                  <a:pt x="503" y="27"/>
                </a:cubicBezTo>
                <a:cubicBezTo>
                  <a:pt x="454" y="50"/>
                  <a:pt x="460" y="47"/>
                  <a:pt x="438" y="47"/>
                </a:cubicBezTo>
                <a:cubicBezTo>
                  <a:pt x="416" y="47"/>
                  <a:pt x="366" y="67"/>
                  <a:pt x="352" y="88"/>
                </a:cubicBezTo>
                <a:cubicBezTo>
                  <a:pt x="337" y="109"/>
                  <a:pt x="322" y="163"/>
                  <a:pt x="324" y="174"/>
                </a:cubicBezTo>
                <a:cubicBezTo>
                  <a:pt x="326" y="184"/>
                  <a:pt x="317" y="245"/>
                  <a:pt x="340" y="338"/>
                </a:cubicBezTo>
                <a:cubicBezTo>
                  <a:pt x="363" y="430"/>
                  <a:pt x="332" y="441"/>
                  <a:pt x="324" y="443"/>
                </a:cubicBezTo>
                <a:cubicBezTo>
                  <a:pt x="317" y="445"/>
                  <a:pt x="238" y="447"/>
                  <a:pt x="153" y="523"/>
                </a:cubicBezTo>
                <a:cubicBezTo>
                  <a:pt x="153" y="523"/>
                  <a:pt x="92" y="565"/>
                  <a:pt x="65" y="566"/>
                </a:cubicBezTo>
                <a:cubicBezTo>
                  <a:pt x="39" y="567"/>
                  <a:pt x="51" y="564"/>
                  <a:pt x="33" y="578"/>
                </a:cubicBezTo>
                <a:cubicBezTo>
                  <a:pt x="15" y="593"/>
                  <a:pt x="12" y="603"/>
                  <a:pt x="12" y="603"/>
                </a:cubicBezTo>
                <a:cubicBezTo>
                  <a:pt x="12" y="603"/>
                  <a:pt x="0" y="606"/>
                  <a:pt x="3" y="615"/>
                </a:cubicBezTo>
                <a:cubicBezTo>
                  <a:pt x="6" y="625"/>
                  <a:pt x="34" y="648"/>
                  <a:pt x="72" y="680"/>
                </a:cubicBezTo>
                <a:cubicBezTo>
                  <a:pt x="110" y="711"/>
                  <a:pt x="146" y="743"/>
                  <a:pt x="197" y="711"/>
                </a:cubicBezTo>
                <a:cubicBezTo>
                  <a:pt x="197" y="711"/>
                  <a:pt x="213" y="692"/>
                  <a:pt x="193" y="678"/>
                </a:cubicBezTo>
                <a:cubicBezTo>
                  <a:pt x="173" y="663"/>
                  <a:pt x="159" y="663"/>
                  <a:pt x="159" y="663"/>
                </a:cubicBezTo>
                <a:cubicBezTo>
                  <a:pt x="159" y="663"/>
                  <a:pt x="136" y="628"/>
                  <a:pt x="136" y="622"/>
                </a:cubicBezTo>
                <a:cubicBezTo>
                  <a:pt x="136" y="615"/>
                  <a:pt x="147" y="604"/>
                  <a:pt x="144" y="604"/>
                </a:cubicBezTo>
                <a:cubicBezTo>
                  <a:pt x="140" y="604"/>
                  <a:pt x="133" y="604"/>
                  <a:pt x="133" y="604"/>
                </a:cubicBezTo>
                <a:cubicBezTo>
                  <a:pt x="133" y="604"/>
                  <a:pt x="178" y="575"/>
                  <a:pt x="204" y="573"/>
                </a:cubicBezTo>
                <a:cubicBezTo>
                  <a:pt x="229" y="571"/>
                  <a:pt x="322" y="534"/>
                  <a:pt x="339" y="523"/>
                </a:cubicBezTo>
                <a:cubicBezTo>
                  <a:pt x="356" y="513"/>
                  <a:pt x="404" y="507"/>
                  <a:pt x="413" y="493"/>
                </a:cubicBezTo>
                <a:cubicBezTo>
                  <a:pt x="421" y="479"/>
                  <a:pt x="442" y="438"/>
                  <a:pt x="452" y="405"/>
                </a:cubicBezTo>
                <a:cubicBezTo>
                  <a:pt x="463" y="371"/>
                  <a:pt x="472" y="362"/>
                  <a:pt x="478" y="359"/>
                </a:cubicBezTo>
                <a:cubicBezTo>
                  <a:pt x="485" y="356"/>
                  <a:pt x="491" y="336"/>
                  <a:pt x="491" y="336"/>
                </a:cubicBezTo>
                <a:cubicBezTo>
                  <a:pt x="491" y="336"/>
                  <a:pt x="531" y="315"/>
                  <a:pt x="544" y="315"/>
                </a:cubicBezTo>
                <a:cubicBezTo>
                  <a:pt x="557" y="315"/>
                  <a:pt x="614" y="333"/>
                  <a:pt x="622" y="349"/>
                </a:cubicBezTo>
                <a:cubicBezTo>
                  <a:pt x="622" y="349"/>
                  <a:pt x="562" y="401"/>
                  <a:pt x="553" y="438"/>
                </a:cubicBezTo>
                <a:cubicBezTo>
                  <a:pt x="545" y="475"/>
                  <a:pt x="492" y="566"/>
                  <a:pt x="467" y="582"/>
                </a:cubicBezTo>
                <a:cubicBezTo>
                  <a:pt x="441" y="597"/>
                  <a:pt x="458" y="566"/>
                  <a:pt x="432" y="610"/>
                </a:cubicBezTo>
                <a:cubicBezTo>
                  <a:pt x="432" y="610"/>
                  <a:pt x="418" y="635"/>
                  <a:pt x="422" y="648"/>
                </a:cubicBezTo>
                <a:cubicBezTo>
                  <a:pt x="422" y="648"/>
                  <a:pt x="404" y="661"/>
                  <a:pt x="424" y="673"/>
                </a:cubicBezTo>
                <a:cubicBezTo>
                  <a:pt x="443" y="686"/>
                  <a:pt x="514" y="706"/>
                  <a:pt x="529" y="713"/>
                </a:cubicBezTo>
                <a:cubicBezTo>
                  <a:pt x="544" y="719"/>
                  <a:pt x="625" y="716"/>
                  <a:pt x="635" y="702"/>
                </a:cubicBezTo>
                <a:cubicBezTo>
                  <a:pt x="644" y="688"/>
                  <a:pt x="652" y="676"/>
                  <a:pt x="637" y="669"/>
                </a:cubicBezTo>
                <a:cubicBezTo>
                  <a:pt x="622" y="663"/>
                  <a:pt x="594" y="660"/>
                  <a:pt x="594" y="660"/>
                </a:cubicBezTo>
                <a:cubicBezTo>
                  <a:pt x="594" y="660"/>
                  <a:pt x="544" y="619"/>
                  <a:pt x="544" y="609"/>
                </a:cubicBezTo>
                <a:cubicBezTo>
                  <a:pt x="544" y="599"/>
                  <a:pt x="551" y="590"/>
                  <a:pt x="544" y="590"/>
                </a:cubicBezTo>
                <a:cubicBezTo>
                  <a:pt x="544" y="590"/>
                  <a:pt x="583" y="527"/>
                  <a:pt x="617" y="505"/>
                </a:cubicBezTo>
                <a:cubicBezTo>
                  <a:pt x="651" y="484"/>
                  <a:pt x="708" y="403"/>
                  <a:pt x="708" y="391"/>
                </a:cubicBezTo>
                <a:cubicBezTo>
                  <a:pt x="708" y="380"/>
                  <a:pt x="734" y="350"/>
                  <a:pt x="734" y="350"/>
                </a:cubicBezTo>
                <a:cubicBezTo>
                  <a:pt x="737" y="347"/>
                  <a:pt x="737" y="347"/>
                  <a:pt x="737" y="347"/>
                </a:cubicBezTo>
                <a:cubicBezTo>
                  <a:pt x="738" y="364"/>
                  <a:pt x="739" y="379"/>
                  <a:pt x="738" y="387"/>
                </a:cubicBezTo>
                <a:cubicBezTo>
                  <a:pt x="737" y="415"/>
                  <a:pt x="727" y="433"/>
                  <a:pt x="735" y="451"/>
                </a:cubicBezTo>
                <a:cubicBezTo>
                  <a:pt x="744" y="469"/>
                  <a:pt x="738" y="507"/>
                  <a:pt x="764" y="586"/>
                </a:cubicBezTo>
                <a:cubicBezTo>
                  <a:pt x="789" y="665"/>
                  <a:pt x="786" y="678"/>
                  <a:pt x="788" y="690"/>
                </a:cubicBezTo>
                <a:cubicBezTo>
                  <a:pt x="790" y="703"/>
                  <a:pt x="795" y="710"/>
                  <a:pt x="795" y="710"/>
                </a:cubicBezTo>
                <a:cubicBezTo>
                  <a:pt x="795" y="710"/>
                  <a:pt x="790" y="728"/>
                  <a:pt x="781" y="728"/>
                </a:cubicBezTo>
                <a:cubicBezTo>
                  <a:pt x="771" y="728"/>
                  <a:pt x="777" y="735"/>
                  <a:pt x="784" y="737"/>
                </a:cubicBezTo>
                <a:cubicBezTo>
                  <a:pt x="808" y="742"/>
                  <a:pt x="809" y="720"/>
                  <a:pt x="812" y="719"/>
                </a:cubicBezTo>
                <a:cubicBezTo>
                  <a:pt x="815" y="718"/>
                  <a:pt x="827" y="711"/>
                  <a:pt x="832" y="711"/>
                </a:cubicBezTo>
                <a:cubicBezTo>
                  <a:pt x="838" y="711"/>
                  <a:pt x="850" y="721"/>
                  <a:pt x="848" y="743"/>
                </a:cubicBezTo>
                <a:cubicBezTo>
                  <a:pt x="846" y="765"/>
                  <a:pt x="854" y="772"/>
                  <a:pt x="860" y="770"/>
                </a:cubicBezTo>
                <a:cubicBezTo>
                  <a:pt x="864" y="769"/>
                  <a:pt x="860" y="757"/>
                  <a:pt x="861" y="754"/>
                </a:cubicBezTo>
                <a:cubicBezTo>
                  <a:pt x="862" y="751"/>
                  <a:pt x="862" y="733"/>
                  <a:pt x="862" y="733"/>
                </a:cubicBezTo>
                <a:cubicBezTo>
                  <a:pt x="862" y="733"/>
                  <a:pt x="868" y="716"/>
                  <a:pt x="881" y="722"/>
                </a:cubicBezTo>
                <a:cubicBezTo>
                  <a:pt x="894" y="728"/>
                  <a:pt x="919" y="758"/>
                  <a:pt x="927" y="755"/>
                </a:cubicBezTo>
                <a:cubicBezTo>
                  <a:pt x="936" y="752"/>
                  <a:pt x="934" y="747"/>
                  <a:pt x="934" y="747"/>
                </a:cubicBezTo>
                <a:cubicBezTo>
                  <a:pt x="934" y="747"/>
                  <a:pt x="940" y="746"/>
                  <a:pt x="941" y="740"/>
                </a:cubicBezTo>
                <a:cubicBezTo>
                  <a:pt x="942" y="734"/>
                  <a:pt x="939" y="733"/>
                  <a:pt x="928" y="726"/>
                </a:cubicBezTo>
                <a:cubicBezTo>
                  <a:pt x="916" y="719"/>
                  <a:pt x="919" y="713"/>
                  <a:pt x="907" y="706"/>
                </a:cubicBezTo>
                <a:cubicBezTo>
                  <a:pt x="895" y="700"/>
                  <a:pt x="879" y="695"/>
                  <a:pt x="862" y="679"/>
                </a:cubicBezTo>
                <a:cubicBezTo>
                  <a:pt x="845" y="662"/>
                  <a:pt x="831" y="671"/>
                  <a:pt x="831" y="663"/>
                </a:cubicBezTo>
                <a:cubicBezTo>
                  <a:pt x="831" y="654"/>
                  <a:pt x="815" y="596"/>
                  <a:pt x="820" y="592"/>
                </a:cubicBezTo>
                <a:cubicBezTo>
                  <a:pt x="841" y="574"/>
                  <a:pt x="848" y="586"/>
                  <a:pt x="858" y="587"/>
                </a:cubicBezTo>
                <a:cubicBezTo>
                  <a:pt x="867" y="588"/>
                  <a:pt x="904" y="599"/>
                  <a:pt x="907" y="595"/>
                </a:cubicBezTo>
                <a:cubicBezTo>
                  <a:pt x="910" y="591"/>
                  <a:pt x="911" y="586"/>
                  <a:pt x="906" y="586"/>
                </a:cubicBezTo>
                <a:cubicBezTo>
                  <a:pt x="906" y="586"/>
                  <a:pt x="906" y="586"/>
                  <a:pt x="906" y="586"/>
                </a:cubicBezTo>
                <a:cubicBezTo>
                  <a:pt x="911" y="586"/>
                  <a:pt x="917" y="585"/>
                  <a:pt x="917" y="582"/>
                </a:cubicBezTo>
                <a:cubicBezTo>
                  <a:pt x="916" y="576"/>
                  <a:pt x="906" y="575"/>
                  <a:pt x="906" y="575"/>
                </a:cubicBezTo>
                <a:cubicBezTo>
                  <a:pt x="906" y="575"/>
                  <a:pt x="886" y="574"/>
                  <a:pt x="878" y="567"/>
                </a:cubicBezTo>
                <a:cubicBezTo>
                  <a:pt x="869" y="559"/>
                  <a:pt x="820" y="538"/>
                  <a:pt x="823" y="514"/>
                </a:cubicBezTo>
                <a:cubicBezTo>
                  <a:pt x="826" y="490"/>
                  <a:pt x="823" y="453"/>
                  <a:pt x="820" y="445"/>
                </a:cubicBezTo>
                <a:cubicBezTo>
                  <a:pt x="816" y="438"/>
                  <a:pt x="809" y="403"/>
                  <a:pt x="814" y="368"/>
                </a:cubicBezTo>
                <a:cubicBezTo>
                  <a:pt x="820" y="333"/>
                  <a:pt x="824" y="296"/>
                  <a:pt x="824" y="296"/>
                </a:cubicBezTo>
                <a:cubicBezTo>
                  <a:pt x="824" y="296"/>
                  <a:pt x="864" y="203"/>
                  <a:pt x="861" y="188"/>
                </a:cubicBezTo>
                <a:cubicBezTo>
                  <a:pt x="861" y="188"/>
                  <a:pt x="886" y="188"/>
                  <a:pt x="890" y="185"/>
                </a:cubicBezTo>
                <a:cubicBezTo>
                  <a:pt x="893" y="184"/>
                  <a:pt x="906" y="196"/>
                  <a:pt x="920" y="205"/>
                </a:cubicBezTo>
                <a:cubicBezTo>
                  <a:pt x="921" y="208"/>
                  <a:pt x="923" y="209"/>
                  <a:pt x="924" y="210"/>
                </a:cubicBezTo>
                <a:cubicBezTo>
                  <a:pt x="930" y="214"/>
                  <a:pt x="942" y="225"/>
                  <a:pt x="953" y="219"/>
                </a:cubicBezTo>
                <a:cubicBezTo>
                  <a:pt x="958" y="216"/>
                  <a:pt x="962" y="212"/>
                  <a:pt x="965" y="209"/>
                </a:cubicBezTo>
                <a:cubicBezTo>
                  <a:pt x="968" y="208"/>
                  <a:pt x="972" y="208"/>
                  <a:pt x="973" y="206"/>
                </a:cubicBezTo>
                <a:cubicBezTo>
                  <a:pt x="974" y="204"/>
                  <a:pt x="974" y="201"/>
                  <a:pt x="973" y="200"/>
                </a:cubicBezTo>
                <a:cubicBezTo>
                  <a:pt x="974" y="199"/>
                  <a:pt x="975" y="199"/>
                  <a:pt x="976" y="199"/>
                </a:cubicBezTo>
                <a:cubicBezTo>
                  <a:pt x="976" y="199"/>
                  <a:pt x="976" y="199"/>
                  <a:pt x="976" y="199"/>
                </a:cubicBezTo>
                <a:cubicBezTo>
                  <a:pt x="978" y="199"/>
                  <a:pt x="981" y="199"/>
                  <a:pt x="982" y="198"/>
                </a:cubicBezTo>
                <a:cubicBezTo>
                  <a:pt x="983" y="196"/>
                  <a:pt x="987" y="189"/>
                  <a:pt x="987" y="189"/>
                </a:cubicBezTo>
                <a:cubicBezTo>
                  <a:pt x="987" y="189"/>
                  <a:pt x="1001" y="191"/>
                  <a:pt x="1002" y="181"/>
                </a:cubicBezTo>
                <a:cubicBezTo>
                  <a:pt x="1002" y="180"/>
                  <a:pt x="1002" y="178"/>
                  <a:pt x="1002" y="176"/>
                </a:cubicBezTo>
                <a:cubicBezTo>
                  <a:pt x="1003" y="171"/>
                  <a:pt x="1003" y="164"/>
                  <a:pt x="1004" y="158"/>
                </a:cubicBezTo>
                <a:cubicBezTo>
                  <a:pt x="1005" y="156"/>
                  <a:pt x="1006" y="155"/>
                  <a:pt x="1008" y="154"/>
                </a:cubicBezTo>
                <a:cubicBezTo>
                  <a:pt x="1017" y="149"/>
                  <a:pt x="1034" y="141"/>
                  <a:pt x="1038" y="123"/>
                </a:cubicBezTo>
                <a:cubicBezTo>
                  <a:pt x="1042" y="104"/>
                  <a:pt x="1055" y="92"/>
                  <a:pt x="1031" y="59"/>
                </a:cubicBezTo>
                <a:close/>
                <a:moveTo>
                  <a:pt x="728" y="310"/>
                </a:moveTo>
                <a:cubicBezTo>
                  <a:pt x="704" y="273"/>
                  <a:pt x="677" y="256"/>
                  <a:pt x="673" y="254"/>
                </a:cubicBezTo>
                <a:cubicBezTo>
                  <a:pt x="669" y="252"/>
                  <a:pt x="677" y="250"/>
                  <a:pt x="684" y="250"/>
                </a:cubicBezTo>
                <a:cubicBezTo>
                  <a:pt x="692" y="250"/>
                  <a:pt x="730" y="250"/>
                  <a:pt x="730" y="250"/>
                </a:cubicBezTo>
                <a:cubicBezTo>
                  <a:pt x="730" y="250"/>
                  <a:pt x="733" y="283"/>
                  <a:pt x="735" y="317"/>
                </a:cubicBezTo>
                <a:cubicBezTo>
                  <a:pt x="732" y="315"/>
                  <a:pt x="729" y="313"/>
                  <a:pt x="728" y="31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FDE7F7E3-A582-D246-B86D-E8FDCA0E4653}"/>
              </a:ext>
            </a:extLst>
          </p:cNvPr>
          <p:cNvSpPr>
            <a:spLocks/>
          </p:cNvSpPr>
          <p:nvPr/>
        </p:nvSpPr>
        <p:spPr bwMode="auto">
          <a:xfrm>
            <a:off x="3258576" y="2297025"/>
            <a:ext cx="1025915" cy="992561"/>
          </a:xfrm>
          <a:custGeom>
            <a:avLst/>
            <a:gdLst/>
            <a:ahLst/>
            <a:cxnLst>
              <a:cxn ang="0">
                <a:pos x="1082" y="117"/>
              </a:cxn>
              <a:cxn ang="0">
                <a:pos x="1044" y="21"/>
              </a:cxn>
              <a:cxn ang="0">
                <a:pos x="952" y="36"/>
              </a:cxn>
              <a:cxn ang="0">
                <a:pos x="897" y="139"/>
              </a:cxn>
              <a:cxn ang="0">
                <a:pos x="666" y="217"/>
              </a:cxn>
              <a:cxn ang="0">
                <a:pos x="515" y="336"/>
              </a:cxn>
              <a:cxn ang="0">
                <a:pos x="399" y="598"/>
              </a:cxn>
              <a:cxn ang="0">
                <a:pos x="119" y="787"/>
              </a:cxn>
              <a:cxn ang="0">
                <a:pos x="26" y="840"/>
              </a:cxn>
              <a:cxn ang="0">
                <a:pos x="32" y="922"/>
              </a:cxn>
              <a:cxn ang="0">
                <a:pos x="133" y="1009"/>
              </a:cxn>
              <a:cxn ang="0">
                <a:pos x="125" y="902"/>
              </a:cxn>
              <a:cxn ang="0">
                <a:pos x="125" y="869"/>
              </a:cxn>
              <a:cxn ang="0">
                <a:pos x="382" y="729"/>
              </a:cxn>
              <a:cxn ang="0">
                <a:pos x="539" y="612"/>
              </a:cxn>
              <a:cxn ang="0">
                <a:pos x="569" y="664"/>
              </a:cxn>
              <a:cxn ang="0">
                <a:pos x="589" y="718"/>
              </a:cxn>
              <a:cxn ang="0">
                <a:pos x="496" y="895"/>
              </a:cxn>
              <a:cxn ang="0">
                <a:pos x="434" y="957"/>
              </a:cxn>
              <a:cxn ang="0">
                <a:pos x="442" y="1024"/>
              </a:cxn>
              <a:cxn ang="0">
                <a:pos x="652" y="1037"/>
              </a:cxn>
              <a:cxn ang="0">
                <a:pos x="606" y="984"/>
              </a:cxn>
              <a:cxn ang="0">
                <a:pos x="565" y="931"/>
              </a:cxn>
              <a:cxn ang="0">
                <a:pos x="620" y="832"/>
              </a:cxn>
              <a:cxn ang="0">
                <a:pos x="705" y="704"/>
              </a:cxn>
              <a:cxn ang="0">
                <a:pos x="716" y="566"/>
              </a:cxn>
              <a:cxn ang="0">
                <a:pos x="720" y="451"/>
              </a:cxn>
              <a:cxn ang="0">
                <a:pos x="910" y="440"/>
              </a:cxn>
              <a:cxn ang="0">
                <a:pos x="1008" y="421"/>
              </a:cxn>
              <a:cxn ang="0">
                <a:pos x="920" y="403"/>
              </a:cxn>
              <a:cxn ang="0">
                <a:pos x="910" y="319"/>
              </a:cxn>
              <a:cxn ang="0">
                <a:pos x="1004" y="210"/>
              </a:cxn>
              <a:cxn ang="0">
                <a:pos x="1045" y="215"/>
              </a:cxn>
              <a:cxn ang="0">
                <a:pos x="1077" y="191"/>
              </a:cxn>
              <a:cxn ang="0">
                <a:pos x="1079" y="176"/>
              </a:cxn>
              <a:cxn ang="0">
                <a:pos x="1086" y="158"/>
              </a:cxn>
            </a:cxnLst>
            <a:rect l="0" t="0" r="r" b="b"/>
            <a:pathLst>
              <a:path w="1098" h="1062">
                <a:moveTo>
                  <a:pt x="1094" y="143"/>
                </a:moveTo>
                <a:cubicBezTo>
                  <a:pt x="1089" y="134"/>
                  <a:pt x="1077" y="127"/>
                  <a:pt x="1082" y="117"/>
                </a:cubicBezTo>
                <a:cubicBezTo>
                  <a:pt x="1087" y="107"/>
                  <a:pt x="1096" y="89"/>
                  <a:pt x="1089" y="71"/>
                </a:cubicBezTo>
                <a:cubicBezTo>
                  <a:pt x="1081" y="53"/>
                  <a:pt x="1085" y="35"/>
                  <a:pt x="1044" y="21"/>
                </a:cubicBezTo>
                <a:cubicBezTo>
                  <a:pt x="1044" y="21"/>
                  <a:pt x="1035" y="20"/>
                  <a:pt x="1029" y="18"/>
                </a:cubicBezTo>
                <a:cubicBezTo>
                  <a:pt x="976" y="0"/>
                  <a:pt x="952" y="36"/>
                  <a:pt x="952" y="36"/>
                </a:cubicBezTo>
                <a:cubicBezTo>
                  <a:pt x="952" y="36"/>
                  <a:pt x="915" y="78"/>
                  <a:pt x="920" y="107"/>
                </a:cubicBezTo>
                <a:cubicBezTo>
                  <a:pt x="926" y="135"/>
                  <a:pt x="912" y="140"/>
                  <a:pt x="897" y="139"/>
                </a:cubicBezTo>
                <a:cubicBezTo>
                  <a:pt x="883" y="139"/>
                  <a:pt x="826" y="144"/>
                  <a:pt x="748" y="186"/>
                </a:cubicBezTo>
                <a:cubicBezTo>
                  <a:pt x="713" y="205"/>
                  <a:pt x="683" y="196"/>
                  <a:pt x="666" y="217"/>
                </a:cubicBezTo>
                <a:cubicBezTo>
                  <a:pt x="658" y="227"/>
                  <a:pt x="613" y="259"/>
                  <a:pt x="591" y="271"/>
                </a:cubicBezTo>
                <a:cubicBezTo>
                  <a:pt x="569" y="282"/>
                  <a:pt x="530" y="315"/>
                  <a:pt x="515" y="336"/>
                </a:cubicBezTo>
                <a:cubicBezTo>
                  <a:pt x="515" y="336"/>
                  <a:pt x="428" y="392"/>
                  <a:pt x="433" y="456"/>
                </a:cubicBezTo>
                <a:cubicBezTo>
                  <a:pt x="439" y="519"/>
                  <a:pt x="393" y="557"/>
                  <a:pt x="399" y="598"/>
                </a:cubicBezTo>
                <a:cubicBezTo>
                  <a:pt x="399" y="598"/>
                  <a:pt x="319" y="647"/>
                  <a:pt x="282" y="656"/>
                </a:cubicBezTo>
                <a:cubicBezTo>
                  <a:pt x="245" y="666"/>
                  <a:pt x="140" y="757"/>
                  <a:pt x="119" y="787"/>
                </a:cubicBezTo>
                <a:cubicBezTo>
                  <a:pt x="98" y="817"/>
                  <a:pt x="77" y="823"/>
                  <a:pt x="77" y="823"/>
                </a:cubicBezTo>
                <a:cubicBezTo>
                  <a:pt x="77" y="823"/>
                  <a:pt x="53" y="815"/>
                  <a:pt x="26" y="840"/>
                </a:cubicBezTo>
                <a:cubicBezTo>
                  <a:pt x="0" y="864"/>
                  <a:pt x="6" y="850"/>
                  <a:pt x="8" y="869"/>
                </a:cubicBezTo>
                <a:cubicBezTo>
                  <a:pt x="10" y="887"/>
                  <a:pt x="24" y="902"/>
                  <a:pt x="32" y="922"/>
                </a:cubicBezTo>
                <a:cubicBezTo>
                  <a:pt x="41" y="943"/>
                  <a:pt x="68" y="1000"/>
                  <a:pt x="80" y="1005"/>
                </a:cubicBezTo>
                <a:cubicBezTo>
                  <a:pt x="92" y="1009"/>
                  <a:pt x="127" y="1022"/>
                  <a:pt x="133" y="1009"/>
                </a:cubicBezTo>
                <a:cubicBezTo>
                  <a:pt x="139" y="995"/>
                  <a:pt x="135" y="980"/>
                  <a:pt x="123" y="952"/>
                </a:cubicBezTo>
                <a:cubicBezTo>
                  <a:pt x="111" y="923"/>
                  <a:pt x="125" y="902"/>
                  <a:pt x="125" y="902"/>
                </a:cubicBezTo>
                <a:cubicBezTo>
                  <a:pt x="125" y="902"/>
                  <a:pt x="143" y="884"/>
                  <a:pt x="139" y="877"/>
                </a:cubicBezTo>
                <a:cubicBezTo>
                  <a:pt x="136" y="870"/>
                  <a:pt x="125" y="869"/>
                  <a:pt x="125" y="869"/>
                </a:cubicBezTo>
                <a:cubicBezTo>
                  <a:pt x="125" y="869"/>
                  <a:pt x="177" y="818"/>
                  <a:pt x="206" y="807"/>
                </a:cubicBezTo>
                <a:cubicBezTo>
                  <a:pt x="234" y="796"/>
                  <a:pt x="377" y="732"/>
                  <a:pt x="382" y="729"/>
                </a:cubicBezTo>
                <a:cubicBezTo>
                  <a:pt x="386" y="725"/>
                  <a:pt x="455" y="703"/>
                  <a:pt x="470" y="692"/>
                </a:cubicBezTo>
                <a:cubicBezTo>
                  <a:pt x="485" y="680"/>
                  <a:pt x="533" y="613"/>
                  <a:pt x="539" y="612"/>
                </a:cubicBezTo>
                <a:cubicBezTo>
                  <a:pt x="546" y="611"/>
                  <a:pt x="568" y="625"/>
                  <a:pt x="589" y="610"/>
                </a:cubicBezTo>
                <a:cubicBezTo>
                  <a:pt x="609" y="595"/>
                  <a:pt x="562" y="655"/>
                  <a:pt x="569" y="664"/>
                </a:cubicBezTo>
                <a:cubicBezTo>
                  <a:pt x="575" y="674"/>
                  <a:pt x="557" y="688"/>
                  <a:pt x="566" y="705"/>
                </a:cubicBezTo>
                <a:cubicBezTo>
                  <a:pt x="575" y="721"/>
                  <a:pt x="589" y="718"/>
                  <a:pt x="589" y="718"/>
                </a:cubicBezTo>
                <a:cubicBezTo>
                  <a:pt x="589" y="718"/>
                  <a:pt x="543" y="775"/>
                  <a:pt x="537" y="815"/>
                </a:cubicBezTo>
                <a:cubicBezTo>
                  <a:pt x="531" y="855"/>
                  <a:pt x="513" y="873"/>
                  <a:pt x="496" y="895"/>
                </a:cubicBezTo>
                <a:cubicBezTo>
                  <a:pt x="479" y="917"/>
                  <a:pt x="462" y="928"/>
                  <a:pt x="462" y="928"/>
                </a:cubicBezTo>
                <a:cubicBezTo>
                  <a:pt x="462" y="928"/>
                  <a:pt x="446" y="922"/>
                  <a:pt x="434" y="957"/>
                </a:cubicBezTo>
                <a:cubicBezTo>
                  <a:pt x="422" y="991"/>
                  <a:pt x="435" y="994"/>
                  <a:pt x="428" y="1007"/>
                </a:cubicBezTo>
                <a:cubicBezTo>
                  <a:pt x="420" y="1021"/>
                  <a:pt x="442" y="1024"/>
                  <a:pt x="442" y="1024"/>
                </a:cubicBezTo>
                <a:cubicBezTo>
                  <a:pt x="442" y="1024"/>
                  <a:pt x="519" y="1040"/>
                  <a:pt x="540" y="1051"/>
                </a:cubicBezTo>
                <a:cubicBezTo>
                  <a:pt x="561" y="1062"/>
                  <a:pt x="641" y="1047"/>
                  <a:pt x="652" y="1037"/>
                </a:cubicBezTo>
                <a:cubicBezTo>
                  <a:pt x="663" y="1027"/>
                  <a:pt x="676" y="1007"/>
                  <a:pt x="647" y="1001"/>
                </a:cubicBezTo>
                <a:cubicBezTo>
                  <a:pt x="618" y="994"/>
                  <a:pt x="606" y="984"/>
                  <a:pt x="606" y="984"/>
                </a:cubicBezTo>
                <a:cubicBezTo>
                  <a:pt x="568" y="945"/>
                  <a:pt x="568" y="945"/>
                  <a:pt x="568" y="945"/>
                </a:cubicBezTo>
                <a:cubicBezTo>
                  <a:pt x="568" y="945"/>
                  <a:pt x="576" y="929"/>
                  <a:pt x="565" y="931"/>
                </a:cubicBezTo>
                <a:cubicBezTo>
                  <a:pt x="554" y="933"/>
                  <a:pt x="554" y="933"/>
                  <a:pt x="554" y="933"/>
                </a:cubicBezTo>
                <a:cubicBezTo>
                  <a:pt x="554" y="933"/>
                  <a:pt x="591" y="873"/>
                  <a:pt x="620" y="832"/>
                </a:cubicBezTo>
                <a:cubicBezTo>
                  <a:pt x="648" y="792"/>
                  <a:pt x="677" y="742"/>
                  <a:pt x="677" y="742"/>
                </a:cubicBezTo>
                <a:cubicBezTo>
                  <a:pt x="677" y="742"/>
                  <a:pt x="697" y="720"/>
                  <a:pt x="705" y="704"/>
                </a:cubicBezTo>
                <a:cubicBezTo>
                  <a:pt x="712" y="688"/>
                  <a:pt x="741" y="645"/>
                  <a:pt x="735" y="634"/>
                </a:cubicBezTo>
                <a:cubicBezTo>
                  <a:pt x="729" y="623"/>
                  <a:pt x="716" y="580"/>
                  <a:pt x="716" y="566"/>
                </a:cubicBezTo>
                <a:cubicBezTo>
                  <a:pt x="717" y="551"/>
                  <a:pt x="695" y="507"/>
                  <a:pt x="695" y="507"/>
                </a:cubicBezTo>
                <a:cubicBezTo>
                  <a:pt x="695" y="507"/>
                  <a:pt x="703" y="459"/>
                  <a:pt x="720" y="451"/>
                </a:cubicBezTo>
                <a:cubicBezTo>
                  <a:pt x="736" y="444"/>
                  <a:pt x="791" y="404"/>
                  <a:pt x="791" y="404"/>
                </a:cubicBezTo>
                <a:cubicBezTo>
                  <a:pt x="791" y="404"/>
                  <a:pt x="885" y="447"/>
                  <a:pt x="910" y="440"/>
                </a:cubicBezTo>
                <a:cubicBezTo>
                  <a:pt x="936" y="433"/>
                  <a:pt x="971" y="471"/>
                  <a:pt x="985" y="465"/>
                </a:cubicBezTo>
                <a:cubicBezTo>
                  <a:pt x="999" y="459"/>
                  <a:pt x="1025" y="442"/>
                  <a:pt x="1008" y="421"/>
                </a:cubicBezTo>
                <a:cubicBezTo>
                  <a:pt x="992" y="401"/>
                  <a:pt x="992" y="399"/>
                  <a:pt x="965" y="403"/>
                </a:cubicBezTo>
                <a:cubicBezTo>
                  <a:pt x="937" y="408"/>
                  <a:pt x="920" y="403"/>
                  <a:pt x="920" y="403"/>
                </a:cubicBezTo>
                <a:cubicBezTo>
                  <a:pt x="853" y="366"/>
                  <a:pt x="853" y="366"/>
                  <a:pt x="853" y="366"/>
                </a:cubicBezTo>
                <a:cubicBezTo>
                  <a:pt x="853" y="366"/>
                  <a:pt x="892" y="337"/>
                  <a:pt x="910" y="319"/>
                </a:cubicBezTo>
                <a:cubicBezTo>
                  <a:pt x="928" y="301"/>
                  <a:pt x="960" y="251"/>
                  <a:pt x="961" y="242"/>
                </a:cubicBezTo>
                <a:cubicBezTo>
                  <a:pt x="961" y="232"/>
                  <a:pt x="994" y="213"/>
                  <a:pt x="1004" y="210"/>
                </a:cubicBezTo>
                <a:cubicBezTo>
                  <a:pt x="1011" y="207"/>
                  <a:pt x="1026" y="216"/>
                  <a:pt x="1045" y="215"/>
                </a:cubicBezTo>
                <a:cubicBezTo>
                  <a:pt x="1045" y="215"/>
                  <a:pt x="1045" y="215"/>
                  <a:pt x="1045" y="215"/>
                </a:cubicBezTo>
                <a:cubicBezTo>
                  <a:pt x="1053" y="215"/>
                  <a:pt x="1078" y="218"/>
                  <a:pt x="1075" y="194"/>
                </a:cubicBezTo>
                <a:cubicBezTo>
                  <a:pt x="1076" y="193"/>
                  <a:pt x="1076" y="192"/>
                  <a:pt x="1077" y="191"/>
                </a:cubicBezTo>
                <a:cubicBezTo>
                  <a:pt x="1079" y="189"/>
                  <a:pt x="1084" y="184"/>
                  <a:pt x="1084" y="182"/>
                </a:cubicBezTo>
                <a:cubicBezTo>
                  <a:pt x="1084" y="178"/>
                  <a:pt x="1079" y="176"/>
                  <a:pt x="1079" y="176"/>
                </a:cubicBezTo>
                <a:cubicBezTo>
                  <a:pt x="1079" y="176"/>
                  <a:pt x="1086" y="172"/>
                  <a:pt x="1086" y="170"/>
                </a:cubicBezTo>
                <a:cubicBezTo>
                  <a:pt x="1086" y="167"/>
                  <a:pt x="1086" y="158"/>
                  <a:pt x="1086" y="158"/>
                </a:cubicBezTo>
                <a:cubicBezTo>
                  <a:pt x="1086" y="158"/>
                  <a:pt x="1098" y="153"/>
                  <a:pt x="1094" y="143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E8FCD4E2-5395-984D-BA92-09C0767CEA11}"/>
              </a:ext>
            </a:extLst>
          </p:cNvPr>
          <p:cNvSpPr>
            <a:spLocks noEditPoints="1"/>
          </p:cNvSpPr>
          <p:nvPr/>
        </p:nvSpPr>
        <p:spPr bwMode="auto">
          <a:xfrm>
            <a:off x="4351110" y="1985328"/>
            <a:ext cx="919661" cy="1304257"/>
          </a:xfrm>
          <a:custGeom>
            <a:avLst/>
            <a:gdLst/>
            <a:ahLst/>
            <a:cxnLst>
              <a:cxn ang="0">
                <a:pos x="852" y="1320"/>
              </a:cxn>
              <a:cxn ang="0">
                <a:pos x="838" y="1220"/>
              </a:cxn>
              <a:cxn ang="0">
                <a:pos x="837" y="1109"/>
              </a:cxn>
              <a:cxn ang="0">
                <a:pos x="889" y="902"/>
              </a:cxn>
              <a:cxn ang="0">
                <a:pos x="772" y="758"/>
              </a:cxn>
              <a:cxn ang="0">
                <a:pos x="699" y="615"/>
              </a:cxn>
              <a:cxn ang="0">
                <a:pos x="773" y="346"/>
              </a:cxn>
              <a:cxn ang="0">
                <a:pos x="962" y="416"/>
              </a:cxn>
              <a:cxn ang="0">
                <a:pos x="891" y="185"/>
              </a:cxn>
              <a:cxn ang="0">
                <a:pos x="855" y="121"/>
              </a:cxn>
              <a:cxn ang="0">
                <a:pos x="814" y="133"/>
              </a:cxn>
              <a:cxn ang="0">
                <a:pos x="795" y="139"/>
              </a:cxn>
              <a:cxn ang="0">
                <a:pos x="782" y="73"/>
              </a:cxn>
              <a:cxn ang="0">
                <a:pos x="621" y="154"/>
              </a:cxn>
              <a:cxn ang="0">
                <a:pos x="630" y="215"/>
              </a:cxn>
              <a:cxn ang="0">
                <a:pos x="576" y="277"/>
              </a:cxn>
              <a:cxn ang="0">
                <a:pos x="426" y="368"/>
              </a:cxn>
              <a:cxn ang="0">
                <a:pos x="309" y="538"/>
              </a:cxn>
              <a:cxn ang="0">
                <a:pos x="272" y="597"/>
              </a:cxn>
              <a:cxn ang="0">
                <a:pos x="293" y="618"/>
              </a:cxn>
              <a:cxn ang="0">
                <a:pos x="337" y="581"/>
              </a:cxn>
              <a:cxn ang="0">
                <a:pos x="468" y="417"/>
              </a:cxn>
              <a:cxn ang="0">
                <a:pos x="545" y="397"/>
              </a:cxn>
              <a:cxn ang="0">
                <a:pos x="493" y="565"/>
              </a:cxn>
              <a:cxn ang="0">
                <a:pos x="410" y="748"/>
              </a:cxn>
              <a:cxn ang="0">
                <a:pos x="374" y="938"/>
              </a:cxn>
              <a:cxn ang="0">
                <a:pos x="74" y="1121"/>
              </a:cxn>
              <a:cxn ang="0">
                <a:pos x="4" y="1179"/>
              </a:cxn>
              <a:cxn ang="0">
                <a:pos x="135" y="1321"/>
              </a:cxn>
              <a:cxn ang="0">
                <a:pos x="147" y="1242"/>
              </a:cxn>
              <a:cxn ang="0">
                <a:pos x="145" y="1169"/>
              </a:cxn>
              <a:cxn ang="0">
                <a:pos x="255" y="1118"/>
              </a:cxn>
              <a:cxn ang="0">
                <a:pos x="506" y="976"/>
              </a:cxn>
              <a:cxn ang="0">
                <a:pos x="590" y="858"/>
              </a:cxn>
              <a:cxn ang="0">
                <a:pos x="683" y="865"/>
              </a:cxn>
              <a:cxn ang="0">
                <a:pos x="771" y="1043"/>
              </a:cxn>
              <a:cxn ang="0">
                <a:pos x="712" y="1223"/>
              </a:cxn>
              <a:cxn ang="0">
                <a:pos x="732" y="1281"/>
              </a:cxn>
              <a:cxn ang="0">
                <a:pos x="875" y="1384"/>
              </a:cxn>
              <a:cxn ang="0">
                <a:pos x="862" y="1339"/>
              </a:cxn>
              <a:cxn ang="0">
                <a:pos x="854" y="224"/>
              </a:cxn>
              <a:cxn ang="0">
                <a:pos x="859" y="286"/>
              </a:cxn>
              <a:cxn ang="0">
                <a:pos x="798" y="225"/>
              </a:cxn>
              <a:cxn ang="0">
                <a:pos x="831" y="212"/>
              </a:cxn>
            </a:cxnLst>
            <a:rect l="0" t="0" r="r" b="b"/>
            <a:pathLst>
              <a:path w="983" h="1394">
                <a:moveTo>
                  <a:pt x="862" y="1339"/>
                </a:moveTo>
                <a:cubicBezTo>
                  <a:pt x="852" y="1320"/>
                  <a:pt x="852" y="1320"/>
                  <a:pt x="852" y="1320"/>
                </a:cubicBezTo>
                <a:cubicBezTo>
                  <a:pt x="830" y="1248"/>
                  <a:pt x="830" y="1248"/>
                  <a:pt x="830" y="1248"/>
                </a:cubicBezTo>
                <a:cubicBezTo>
                  <a:pt x="830" y="1248"/>
                  <a:pt x="850" y="1225"/>
                  <a:pt x="838" y="1220"/>
                </a:cubicBezTo>
                <a:cubicBezTo>
                  <a:pt x="825" y="1216"/>
                  <a:pt x="823" y="1220"/>
                  <a:pt x="823" y="1220"/>
                </a:cubicBezTo>
                <a:cubicBezTo>
                  <a:pt x="823" y="1220"/>
                  <a:pt x="823" y="1158"/>
                  <a:pt x="837" y="1109"/>
                </a:cubicBezTo>
                <a:cubicBezTo>
                  <a:pt x="852" y="1060"/>
                  <a:pt x="873" y="1006"/>
                  <a:pt x="871" y="966"/>
                </a:cubicBezTo>
                <a:cubicBezTo>
                  <a:pt x="869" y="927"/>
                  <a:pt x="886" y="915"/>
                  <a:pt x="889" y="902"/>
                </a:cubicBezTo>
                <a:cubicBezTo>
                  <a:pt x="893" y="888"/>
                  <a:pt x="891" y="853"/>
                  <a:pt x="857" y="831"/>
                </a:cubicBezTo>
                <a:cubicBezTo>
                  <a:pt x="823" y="809"/>
                  <a:pt x="799" y="777"/>
                  <a:pt x="772" y="758"/>
                </a:cubicBezTo>
                <a:cubicBezTo>
                  <a:pt x="746" y="739"/>
                  <a:pt x="690" y="713"/>
                  <a:pt x="674" y="696"/>
                </a:cubicBezTo>
                <a:cubicBezTo>
                  <a:pt x="659" y="680"/>
                  <a:pt x="689" y="649"/>
                  <a:pt x="699" y="615"/>
                </a:cubicBezTo>
                <a:cubicBezTo>
                  <a:pt x="710" y="581"/>
                  <a:pt x="755" y="472"/>
                  <a:pt x="755" y="444"/>
                </a:cubicBezTo>
                <a:cubicBezTo>
                  <a:pt x="754" y="415"/>
                  <a:pt x="771" y="350"/>
                  <a:pt x="773" y="346"/>
                </a:cubicBezTo>
                <a:cubicBezTo>
                  <a:pt x="774" y="342"/>
                  <a:pt x="827" y="392"/>
                  <a:pt x="870" y="402"/>
                </a:cubicBezTo>
                <a:cubicBezTo>
                  <a:pt x="912" y="413"/>
                  <a:pt x="941" y="432"/>
                  <a:pt x="962" y="416"/>
                </a:cubicBezTo>
                <a:cubicBezTo>
                  <a:pt x="983" y="401"/>
                  <a:pt x="977" y="360"/>
                  <a:pt x="969" y="340"/>
                </a:cubicBezTo>
                <a:cubicBezTo>
                  <a:pt x="961" y="319"/>
                  <a:pt x="900" y="197"/>
                  <a:pt x="891" y="185"/>
                </a:cubicBezTo>
                <a:cubicBezTo>
                  <a:pt x="882" y="173"/>
                  <a:pt x="883" y="174"/>
                  <a:pt x="882" y="164"/>
                </a:cubicBezTo>
                <a:cubicBezTo>
                  <a:pt x="881" y="154"/>
                  <a:pt x="862" y="121"/>
                  <a:pt x="855" y="121"/>
                </a:cubicBezTo>
                <a:cubicBezTo>
                  <a:pt x="847" y="120"/>
                  <a:pt x="838" y="117"/>
                  <a:pt x="835" y="123"/>
                </a:cubicBezTo>
                <a:cubicBezTo>
                  <a:pt x="835" y="123"/>
                  <a:pt x="816" y="110"/>
                  <a:pt x="814" y="133"/>
                </a:cubicBezTo>
                <a:cubicBezTo>
                  <a:pt x="814" y="133"/>
                  <a:pt x="812" y="136"/>
                  <a:pt x="802" y="134"/>
                </a:cubicBezTo>
                <a:cubicBezTo>
                  <a:pt x="797" y="133"/>
                  <a:pt x="795" y="136"/>
                  <a:pt x="795" y="139"/>
                </a:cubicBezTo>
                <a:cubicBezTo>
                  <a:pt x="790" y="134"/>
                  <a:pt x="784" y="125"/>
                  <a:pt x="785" y="116"/>
                </a:cubicBezTo>
                <a:cubicBezTo>
                  <a:pt x="788" y="104"/>
                  <a:pt x="786" y="86"/>
                  <a:pt x="782" y="73"/>
                </a:cubicBezTo>
                <a:cubicBezTo>
                  <a:pt x="773" y="48"/>
                  <a:pt x="699" y="0"/>
                  <a:pt x="634" y="54"/>
                </a:cubicBezTo>
                <a:cubicBezTo>
                  <a:pt x="634" y="54"/>
                  <a:pt x="600" y="109"/>
                  <a:pt x="621" y="154"/>
                </a:cubicBezTo>
                <a:cubicBezTo>
                  <a:pt x="641" y="200"/>
                  <a:pt x="645" y="188"/>
                  <a:pt x="642" y="197"/>
                </a:cubicBezTo>
                <a:cubicBezTo>
                  <a:pt x="639" y="205"/>
                  <a:pt x="635" y="207"/>
                  <a:pt x="630" y="215"/>
                </a:cubicBezTo>
                <a:cubicBezTo>
                  <a:pt x="625" y="223"/>
                  <a:pt x="610" y="235"/>
                  <a:pt x="606" y="236"/>
                </a:cubicBezTo>
                <a:cubicBezTo>
                  <a:pt x="603" y="237"/>
                  <a:pt x="579" y="265"/>
                  <a:pt x="576" y="277"/>
                </a:cubicBezTo>
                <a:cubicBezTo>
                  <a:pt x="574" y="288"/>
                  <a:pt x="555" y="302"/>
                  <a:pt x="542" y="304"/>
                </a:cubicBezTo>
                <a:cubicBezTo>
                  <a:pt x="509" y="308"/>
                  <a:pt x="442" y="361"/>
                  <a:pt x="426" y="368"/>
                </a:cubicBezTo>
                <a:cubicBezTo>
                  <a:pt x="413" y="374"/>
                  <a:pt x="415" y="387"/>
                  <a:pt x="395" y="401"/>
                </a:cubicBezTo>
                <a:cubicBezTo>
                  <a:pt x="375" y="416"/>
                  <a:pt x="322" y="529"/>
                  <a:pt x="309" y="538"/>
                </a:cubicBezTo>
                <a:cubicBezTo>
                  <a:pt x="296" y="547"/>
                  <a:pt x="281" y="571"/>
                  <a:pt x="280" y="580"/>
                </a:cubicBezTo>
                <a:cubicBezTo>
                  <a:pt x="280" y="580"/>
                  <a:pt x="267" y="590"/>
                  <a:pt x="272" y="597"/>
                </a:cubicBezTo>
                <a:cubicBezTo>
                  <a:pt x="277" y="604"/>
                  <a:pt x="276" y="611"/>
                  <a:pt x="284" y="612"/>
                </a:cubicBezTo>
                <a:cubicBezTo>
                  <a:pt x="284" y="612"/>
                  <a:pt x="289" y="620"/>
                  <a:pt x="293" y="618"/>
                </a:cubicBezTo>
                <a:cubicBezTo>
                  <a:pt x="293" y="618"/>
                  <a:pt x="304" y="627"/>
                  <a:pt x="313" y="625"/>
                </a:cubicBezTo>
                <a:cubicBezTo>
                  <a:pt x="322" y="624"/>
                  <a:pt x="337" y="628"/>
                  <a:pt x="337" y="581"/>
                </a:cubicBezTo>
                <a:cubicBezTo>
                  <a:pt x="337" y="534"/>
                  <a:pt x="381" y="520"/>
                  <a:pt x="401" y="491"/>
                </a:cubicBezTo>
                <a:cubicBezTo>
                  <a:pt x="421" y="462"/>
                  <a:pt x="467" y="425"/>
                  <a:pt x="468" y="417"/>
                </a:cubicBezTo>
                <a:cubicBezTo>
                  <a:pt x="468" y="417"/>
                  <a:pt x="503" y="421"/>
                  <a:pt x="530" y="404"/>
                </a:cubicBezTo>
                <a:cubicBezTo>
                  <a:pt x="556" y="387"/>
                  <a:pt x="545" y="397"/>
                  <a:pt x="545" y="397"/>
                </a:cubicBezTo>
                <a:cubicBezTo>
                  <a:pt x="545" y="397"/>
                  <a:pt x="546" y="435"/>
                  <a:pt x="528" y="457"/>
                </a:cubicBezTo>
                <a:cubicBezTo>
                  <a:pt x="510" y="479"/>
                  <a:pt x="494" y="548"/>
                  <a:pt x="493" y="565"/>
                </a:cubicBezTo>
                <a:cubicBezTo>
                  <a:pt x="493" y="565"/>
                  <a:pt x="458" y="601"/>
                  <a:pt x="448" y="627"/>
                </a:cubicBezTo>
                <a:cubicBezTo>
                  <a:pt x="438" y="653"/>
                  <a:pt x="407" y="714"/>
                  <a:pt x="410" y="748"/>
                </a:cubicBezTo>
                <a:cubicBezTo>
                  <a:pt x="413" y="773"/>
                  <a:pt x="410" y="837"/>
                  <a:pt x="415" y="870"/>
                </a:cubicBezTo>
                <a:cubicBezTo>
                  <a:pt x="414" y="893"/>
                  <a:pt x="396" y="921"/>
                  <a:pt x="374" y="938"/>
                </a:cubicBezTo>
                <a:cubicBezTo>
                  <a:pt x="330" y="972"/>
                  <a:pt x="251" y="1006"/>
                  <a:pt x="146" y="1090"/>
                </a:cubicBezTo>
                <a:cubicBezTo>
                  <a:pt x="146" y="1090"/>
                  <a:pt x="89" y="1123"/>
                  <a:pt x="74" y="1121"/>
                </a:cubicBezTo>
                <a:cubicBezTo>
                  <a:pt x="58" y="1120"/>
                  <a:pt x="29" y="1136"/>
                  <a:pt x="14" y="1151"/>
                </a:cubicBezTo>
                <a:cubicBezTo>
                  <a:pt x="0" y="1165"/>
                  <a:pt x="1" y="1164"/>
                  <a:pt x="4" y="1179"/>
                </a:cubicBezTo>
                <a:cubicBezTo>
                  <a:pt x="7" y="1194"/>
                  <a:pt x="52" y="1239"/>
                  <a:pt x="58" y="1246"/>
                </a:cubicBezTo>
                <a:cubicBezTo>
                  <a:pt x="63" y="1254"/>
                  <a:pt x="122" y="1320"/>
                  <a:pt x="135" y="1321"/>
                </a:cubicBezTo>
                <a:cubicBezTo>
                  <a:pt x="148" y="1322"/>
                  <a:pt x="170" y="1316"/>
                  <a:pt x="170" y="1303"/>
                </a:cubicBezTo>
                <a:cubicBezTo>
                  <a:pt x="170" y="1289"/>
                  <a:pt x="147" y="1247"/>
                  <a:pt x="147" y="1242"/>
                </a:cubicBezTo>
                <a:cubicBezTo>
                  <a:pt x="148" y="1236"/>
                  <a:pt x="143" y="1186"/>
                  <a:pt x="143" y="1186"/>
                </a:cubicBezTo>
                <a:cubicBezTo>
                  <a:pt x="145" y="1169"/>
                  <a:pt x="145" y="1169"/>
                  <a:pt x="145" y="1169"/>
                </a:cubicBezTo>
                <a:cubicBezTo>
                  <a:pt x="131" y="1162"/>
                  <a:pt x="131" y="1162"/>
                  <a:pt x="131" y="1162"/>
                </a:cubicBezTo>
                <a:cubicBezTo>
                  <a:pt x="131" y="1162"/>
                  <a:pt x="213" y="1126"/>
                  <a:pt x="255" y="1118"/>
                </a:cubicBezTo>
                <a:cubicBezTo>
                  <a:pt x="298" y="1111"/>
                  <a:pt x="414" y="1030"/>
                  <a:pt x="426" y="1030"/>
                </a:cubicBezTo>
                <a:cubicBezTo>
                  <a:pt x="437" y="1029"/>
                  <a:pt x="489" y="1015"/>
                  <a:pt x="506" y="976"/>
                </a:cubicBezTo>
                <a:cubicBezTo>
                  <a:pt x="523" y="937"/>
                  <a:pt x="562" y="877"/>
                  <a:pt x="588" y="859"/>
                </a:cubicBezTo>
                <a:cubicBezTo>
                  <a:pt x="589" y="859"/>
                  <a:pt x="589" y="858"/>
                  <a:pt x="590" y="858"/>
                </a:cubicBezTo>
                <a:cubicBezTo>
                  <a:pt x="612" y="869"/>
                  <a:pt x="639" y="888"/>
                  <a:pt x="639" y="888"/>
                </a:cubicBezTo>
                <a:cubicBezTo>
                  <a:pt x="683" y="865"/>
                  <a:pt x="683" y="865"/>
                  <a:pt x="683" y="865"/>
                </a:cubicBezTo>
                <a:cubicBezTo>
                  <a:pt x="683" y="865"/>
                  <a:pt x="784" y="890"/>
                  <a:pt x="788" y="909"/>
                </a:cubicBezTo>
                <a:cubicBezTo>
                  <a:pt x="793" y="928"/>
                  <a:pt x="765" y="1017"/>
                  <a:pt x="771" y="1043"/>
                </a:cubicBezTo>
                <a:cubicBezTo>
                  <a:pt x="778" y="1069"/>
                  <a:pt x="765" y="1180"/>
                  <a:pt x="760" y="1181"/>
                </a:cubicBezTo>
                <a:cubicBezTo>
                  <a:pt x="754" y="1183"/>
                  <a:pt x="718" y="1205"/>
                  <a:pt x="712" y="1223"/>
                </a:cubicBezTo>
                <a:cubicBezTo>
                  <a:pt x="712" y="1223"/>
                  <a:pt x="697" y="1230"/>
                  <a:pt x="700" y="1237"/>
                </a:cubicBezTo>
                <a:cubicBezTo>
                  <a:pt x="703" y="1244"/>
                  <a:pt x="719" y="1267"/>
                  <a:pt x="732" y="1281"/>
                </a:cubicBezTo>
                <a:cubicBezTo>
                  <a:pt x="745" y="1295"/>
                  <a:pt x="810" y="1357"/>
                  <a:pt x="822" y="1365"/>
                </a:cubicBezTo>
                <a:cubicBezTo>
                  <a:pt x="834" y="1372"/>
                  <a:pt x="868" y="1394"/>
                  <a:pt x="875" y="1384"/>
                </a:cubicBezTo>
                <a:cubicBezTo>
                  <a:pt x="881" y="1374"/>
                  <a:pt x="876" y="1356"/>
                  <a:pt x="869" y="1347"/>
                </a:cubicBezTo>
                <a:cubicBezTo>
                  <a:pt x="862" y="1339"/>
                  <a:pt x="862" y="1339"/>
                  <a:pt x="862" y="1339"/>
                </a:cubicBezTo>
                <a:close/>
                <a:moveTo>
                  <a:pt x="831" y="212"/>
                </a:moveTo>
                <a:cubicBezTo>
                  <a:pt x="849" y="214"/>
                  <a:pt x="852" y="212"/>
                  <a:pt x="854" y="224"/>
                </a:cubicBezTo>
                <a:cubicBezTo>
                  <a:pt x="856" y="236"/>
                  <a:pt x="884" y="275"/>
                  <a:pt x="882" y="296"/>
                </a:cubicBezTo>
                <a:cubicBezTo>
                  <a:pt x="882" y="296"/>
                  <a:pt x="874" y="299"/>
                  <a:pt x="859" y="286"/>
                </a:cubicBezTo>
                <a:cubicBezTo>
                  <a:pt x="844" y="272"/>
                  <a:pt x="837" y="284"/>
                  <a:pt x="815" y="250"/>
                </a:cubicBezTo>
                <a:cubicBezTo>
                  <a:pt x="805" y="234"/>
                  <a:pt x="800" y="227"/>
                  <a:pt x="798" y="225"/>
                </a:cubicBezTo>
                <a:cubicBezTo>
                  <a:pt x="801" y="225"/>
                  <a:pt x="806" y="221"/>
                  <a:pt x="805" y="204"/>
                </a:cubicBezTo>
                <a:cubicBezTo>
                  <a:pt x="814" y="208"/>
                  <a:pt x="824" y="212"/>
                  <a:pt x="831" y="21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4B2089E2-6AD1-6142-AEA9-7BF96C27B393}"/>
              </a:ext>
            </a:extLst>
          </p:cNvPr>
          <p:cNvSpPr>
            <a:spLocks noEditPoints="1"/>
          </p:cNvSpPr>
          <p:nvPr/>
        </p:nvSpPr>
        <p:spPr bwMode="auto">
          <a:xfrm>
            <a:off x="10700176" y="2205751"/>
            <a:ext cx="1095584" cy="1097039"/>
          </a:xfrm>
          <a:custGeom>
            <a:avLst/>
            <a:gdLst/>
            <a:ahLst/>
            <a:cxnLst>
              <a:cxn ang="0">
                <a:pos x="1071" y="1060"/>
              </a:cxn>
              <a:cxn ang="0">
                <a:pos x="1043" y="1039"/>
              </a:cxn>
              <a:cxn ang="0">
                <a:pos x="994" y="894"/>
              </a:cxn>
              <a:cxn ang="0">
                <a:pos x="959" y="712"/>
              </a:cxn>
              <a:cxn ang="0">
                <a:pos x="863" y="581"/>
              </a:cxn>
              <a:cxn ang="0">
                <a:pos x="835" y="468"/>
              </a:cxn>
              <a:cxn ang="0">
                <a:pos x="876" y="396"/>
              </a:cxn>
              <a:cxn ang="0">
                <a:pos x="966" y="227"/>
              </a:cxn>
              <a:cxn ang="0">
                <a:pos x="992" y="187"/>
              </a:cxn>
              <a:cxn ang="0">
                <a:pos x="1013" y="210"/>
              </a:cxn>
              <a:cxn ang="0">
                <a:pos x="1046" y="200"/>
              </a:cxn>
              <a:cxn ang="0">
                <a:pos x="1057" y="189"/>
              </a:cxn>
              <a:cxn ang="0">
                <a:pos x="1069" y="180"/>
              </a:cxn>
              <a:cxn ang="0">
                <a:pos x="1074" y="178"/>
              </a:cxn>
              <a:cxn ang="0">
                <a:pos x="1082" y="151"/>
              </a:cxn>
              <a:cxn ang="0">
                <a:pos x="1112" y="114"/>
              </a:cxn>
              <a:cxn ang="0">
                <a:pos x="1117" y="89"/>
              </a:cxn>
              <a:cxn ang="0">
                <a:pos x="1020" y="6"/>
              </a:cxn>
              <a:cxn ang="0">
                <a:pos x="859" y="59"/>
              </a:cxn>
              <a:cxn ang="0">
                <a:pos x="742" y="110"/>
              </a:cxn>
              <a:cxn ang="0">
                <a:pos x="505" y="251"/>
              </a:cxn>
              <a:cxn ang="0">
                <a:pos x="394" y="293"/>
              </a:cxn>
              <a:cxn ang="0">
                <a:pos x="413" y="295"/>
              </a:cxn>
              <a:cxn ang="0">
                <a:pos x="392" y="332"/>
              </a:cxn>
              <a:cxn ang="0">
                <a:pos x="411" y="344"/>
              </a:cxn>
              <a:cxn ang="0">
                <a:pos x="432" y="345"/>
              </a:cxn>
              <a:cxn ang="0">
                <a:pos x="477" y="327"/>
              </a:cxn>
              <a:cxn ang="0">
                <a:pos x="515" y="316"/>
              </a:cxn>
              <a:cxn ang="0">
                <a:pos x="452" y="366"/>
              </a:cxn>
              <a:cxn ang="0">
                <a:pos x="367" y="389"/>
              </a:cxn>
              <a:cxn ang="0">
                <a:pos x="402" y="396"/>
              </a:cxn>
              <a:cxn ang="0">
                <a:pos x="352" y="409"/>
              </a:cxn>
              <a:cxn ang="0">
                <a:pos x="363" y="420"/>
              </a:cxn>
              <a:cxn ang="0">
                <a:pos x="362" y="435"/>
              </a:cxn>
              <a:cxn ang="0">
                <a:pos x="409" y="429"/>
              </a:cxn>
              <a:cxn ang="0">
                <a:pos x="369" y="454"/>
              </a:cxn>
              <a:cxn ang="0">
                <a:pos x="425" y="441"/>
              </a:cxn>
              <a:cxn ang="0">
                <a:pos x="443" y="440"/>
              </a:cxn>
              <a:cxn ang="0">
                <a:pos x="502" y="392"/>
              </a:cxn>
              <a:cxn ang="0">
                <a:pos x="658" y="276"/>
              </a:cxn>
              <a:cxn ang="0">
                <a:pos x="640" y="357"/>
              </a:cxn>
              <a:cxn ang="0">
                <a:pos x="577" y="434"/>
              </a:cxn>
              <a:cxn ang="0">
                <a:pos x="480" y="663"/>
              </a:cxn>
              <a:cxn ang="0">
                <a:pos x="325" y="639"/>
              </a:cxn>
              <a:cxn ang="0">
                <a:pos x="188" y="531"/>
              </a:cxn>
              <a:cxn ang="0">
                <a:pos x="60" y="566"/>
              </a:cxn>
              <a:cxn ang="0">
                <a:pos x="68" y="647"/>
              </a:cxn>
              <a:cxn ang="0">
                <a:pos x="146" y="652"/>
              </a:cxn>
              <a:cxn ang="0">
                <a:pos x="166" y="639"/>
              </a:cxn>
              <a:cxn ang="0">
                <a:pos x="396" y="793"/>
              </a:cxn>
              <a:cxn ang="0">
                <a:pos x="597" y="706"/>
              </a:cxn>
              <a:cxn ang="0">
                <a:pos x="669" y="680"/>
              </a:cxn>
              <a:cxn ang="0">
                <a:pos x="721" y="691"/>
              </a:cxn>
              <a:cxn ang="0">
                <a:pos x="791" y="679"/>
              </a:cxn>
              <a:cxn ang="0">
                <a:pos x="908" y="894"/>
              </a:cxn>
              <a:cxn ang="0">
                <a:pos x="932" y="1037"/>
              </a:cxn>
              <a:cxn ang="0">
                <a:pos x="984" y="1119"/>
              </a:cxn>
              <a:cxn ang="0">
                <a:pos x="1164" y="1133"/>
              </a:cxn>
              <a:cxn ang="0">
                <a:pos x="566" y="274"/>
              </a:cxn>
              <a:cxn ang="0">
                <a:pos x="580" y="261"/>
              </a:cxn>
            </a:cxnLst>
            <a:rect l="0" t="0" r="r" b="b"/>
            <a:pathLst>
              <a:path w="1173" h="1174">
                <a:moveTo>
                  <a:pt x="1135" y="1096"/>
                </a:moveTo>
                <a:cubicBezTo>
                  <a:pt x="1097" y="1078"/>
                  <a:pt x="1073" y="1067"/>
                  <a:pt x="1071" y="1060"/>
                </a:cubicBezTo>
                <a:cubicBezTo>
                  <a:pt x="1069" y="1053"/>
                  <a:pt x="1062" y="1046"/>
                  <a:pt x="1058" y="1040"/>
                </a:cubicBezTo>
                <a:cubicBezTo>
                  <a:pt x="1053" y="1034"/>
                  <a:pt x="1043" y="1039"/>
                  <a:pt x="1043" y="1039"/>
                </a:cubicBezTo>
                <a:cubicBezTo>
                  <a:pt x="1033" y="1041"/>
                  <a:pt x="1033" y="1041"/>
                  <a:pt x="1033" y="1041"/>
                </a:cubicBezTo>
                <a:cubicBezTo>
                  <a:pt x="1033" y="1041"/>
                  <a:pt x="1001" y="982"/>
                  <a:pt x="994" y="894"/>
                </a:cubicBezTo>
                <a:cubicBezTo>
                  <a:pt x="988" y="805"/>
                  <a:pt x="967" y="779"/>
                  <a:pt x="967" y="779"/>
                </a:cubicBezTo>
                <a:cubicBezTo>
                  <a:pt x="967" y="779"/>
                  <a:pt x="962" y="725"/>
                  <a:pt x="959" y="712"/>
                </a:cubicBezTo>
                <a:cubicBezTo>
                  <a:pt x="956" y="700"/>
                  <a:pt x="898" y="634"/>
                  <a:pt x="886" y="624"/>
                </a:cubicBezTo>
                <a:cubicBezTo>
                  <a:pt x="874" y="614"/>
                  <a:pt x="878" y="601"/>
                  <a:pt x="863" y="581"/>
                </a:cubicBezTo>
                <a:cubicBezTo>
                  <a:pt x="847" y="561"/>
                  <a:pt x="818" y="528"/>
                  <a:pt x="818" y="528"/>
                </a:cubicBezTo>
                <a:cubicBezTo>
                  <a:pt x="818" y="528"/>
                  <a:pt x="835" y="478"/>
                  <a:pt x="835" y="468"/>
                </a:cubicBezTo>
                <a:cubicBezTo>
                  <a:pt x="835" y="458"/>
                  <a:pt x="883" y="436"/>
                  <a:pt x="879" y="416"/>
                </a:cubicBezTo>
                <a:cubicBezTo>
                  <a:pt x="876" y="396"/>
                  <a:pt x="873" y="408"/>
                  <a:pt x="876" y="396"/>
                </a:cubicBezTo>
                <a:cubicBezTo>
                  <a:pt x="879" y="384"/>
                  <a:pt x="907" y="346"/>
                  <a:pt x="920" y="324"/>
                </a:cubicBezTo>
                <a:cubicBezTo>
                  <a:pt x="934" y="302"/>
                  <a:pt x="966" y="265"/>
                  <a:pt x="966" y="227"/>
                </a:cubicBezTo>
                <a:cubicBezTo>
                  <a:pt x="966" y="188"/>
                  <a:pt x="970" y="191"/>
                  <a:pt x="978" y="188"/>
                </a:cubicBezTo>
                <a:cubicBezTo>
                  <a:pt x="982" y="186"/>
                  <a:pt x="988" y="186"/>
                  <a:pt x="992" y="187"/>
                </a:cubicBezTo>
                <a:cubicBezTo>
                  <a:pt x="995" y="189"/>
                  <a:pt x="997" y="192"/>
                  <a:pt x="1000" y="194"/>
                </a:cubicBezTo>
                <a:cubicBezTo>
                  <a:pt x="1002" y="199"/>
                  <a:pt x="1007" y="206"/>
                  <a:pt x="1013" y="210"/>
                </a:cubicBezTo>
                <a:cubicBezTo>
                  <a:pt x="1016" y="211"/>
                  <a:pt x="1019" y="212"/>
                  <a:pt x="1023" y="211"/>
                </a:cubicBezTo>
                <a:cubicBezTo>
                  <a:pt x="1031" y="214"/>
                  <a:pt x="1041" y="215"/>
                  <a:pt x="1046" y="200"/>
                </a:cubicBezTo>
                <a:cubicBezTo>
                  <a:pt x="1046" y="200"/>
                  <a:pt x="1057" y="199"/>
                  <a:pt x="1058" y="196"/>
                </a:cubicBezTo>
                <a:cubicBezTo>
                  <a:pt x="1060" y="193"/>
                  <a:pt x="1057" y="189"/>
                  <a:pt x="1057" y="189"/>
                </a:cubicBezTo>
                <a:cubicBezTo>
                  <a:pt x="1057" y="189"/>
                  <a:pt x="1064" y="189"/>
                  <a:pt x="1066" y="187"/>
                </a:cubicBezTo>
                <a:cubicBezTo>
                  <a:pt x="1066" y="186"/>
                  <a:pt x="1068" y="183"/>
                  <a:pt x="1069" y="180"/>
                </a:cubicBezTo>
                <a:cubicBezTo>
                  <a:pt x="1070" y="181"/>
                  <a:pt x="1071" y="180"/>
                  <a:pt x="1072" y="179"/>
                </a:cubicBezTo>
                <a:cubicBezTo>
                  <a:pt x="1073" y="179"/>
                  <a:pt x="1073" y="178"/>
                  <a:pt x="1074" y="178"/>
                </a:cubicBezTo>
                <a:cubicBezTo>
                  <a:pt x="1078" y="177"/>
                  <a:pt x="1083" y="176"/>
                  <a:pt x="1084" y="169"/>
                </a:cubicBezTo>
                <a:cubicBezTo>
                  <a:pt x="1084" y="163"/>
                  <a:pt x="1082" y="157"/>
                  <a:pt x="1082" y="151"/>
                </a:cubicBezTo>
                <a:cubicBezTo>
                  <a:pt x="1083" y="148"/>
                  <a:pt x="1085" y="144"/>
                  <a:pt x="1087" y="142"/>
                </a:cubicBezTo>
                <a:cubicBezTo>
                  <a:pt x="1094" y="137"/>
                  <a:pt x="1108" y="128"/>
                  <a:pt x="1112" y="114"/>
                </a:cubicBezTo>
                <a:cubicBezTo>
                  <a:pt x="1116" y="106"/>
                  <a:pt x="1119" y="98"/>
                  <a:pt x="1117" y="92"/>
                </a:cubicBezTo>
                <a:cubicBezTo>
                  <a:pt x="1117" y="91"/>
                  <a:pt x="1117" y="90"/>
                  <a:pt x="1117" y="89"/>
                </a:cubicBezTo>
                <a:cubicBezTo>
                  <a:pt x="1118" y="80"/>
                  <a:pt x="1117" y="71"/>
                  <a:pt x="1109" y="59"/>
                </a:cubicBezTo>
                <a:cubicBezTo>
                  <a:pt x="1098" y="31"/>
                  <a:pt x="1075" y="0"/>
                  <a:pt x="1020" y="6"/>
                </a:cubicBezTo>
                <a:cubicBezTo>
                  <a:pt x="966" y="13"/>
                  <a:pt x="951" y="60"/>
                  <a:pt x="951" y="60"/>
                </a:cubicBezTo>
                <a:cubicBezTo>
                  <a:pt x="951" y="60"/>
                  <a:pt x="918" y="35"/>
                  <a:pt x="859" y="59"/>
                </a:cubicBezTo>
                <a:cubicBezTo>
                  <a:pt x="859" y="59"/>
                  <a:pt x="831" y="76"/>
                  <a:pt x="817" y="75"/>
                </a:cubicBezTo>
                <a:cubicBezTo>
                  <a:pt x="794" y="75"/>
                  <a:pt x="786" y="88"/>
                  <a:pt x="742" y="110"/>
                </a:cubicBezTo>
                <a:cubicBezTo>
                  <a:pt x="742" y="110"/>
                  <a:pt x="707" y="127"/>
                  <a:pt x="677" y="136"/>
                </a:cubicBezTo>
                <a:cubicBezTo>
                  <a:pt x="616" y="154"/>
                  <a:pt x="532" y="249"/>
                  <a:pt x="505" y="251"/>
                </a:cubicBezTo>
                <a:cubicBezTo>
                  <a:pt x="446" y="255"/>
                  <a:pt x="467" y="259"/>
                  <a:pt x="442" y="268"/>
                </a:cubicBezTo>
                <a:cubicBezTo>
                  <a:pt x="418" y="276"/>
                  <a:pt x="413" y="284"/>
                  <a:pt x="394" y="293"/>
                </a:cubicBezTo>
                <a:cubicBezTo>
                  <a:pt x="394" y="293"/>
                  <a:pt x="384" y="300"/>
                  <a:pt x="398" y="301"/>
                </a:cubicBezTo>
                <a:cubicBezTo>
                  <a:pt x="412" y="302"/>
                  <a:pt x="413" y="295"/>
                  <a:pt x="413" y="295"/>
                </a:cubicBezTo>
                <a:cubicBezTo>
                  <a:pt x="422" y="296"/>
                  <a:pt x="422" y="296"/>
                  <a:pt x="422" y="296"/>
                </a:cubicBezTo>
                <a:cubicBezTo>
                  <a:pt x="422" y="296"/>
                  <a:pt x="388" y="325"/>
                  <a:pt x="392" y="332"/>
                </a:cubicBezTo>
                <a:cubicBezTo>
                  <a:pt x="398" y="339"/>
                  <a:pt x="405" y="331"/>
                  <a:pt x="405" y="331"/>
                </a:cubicBezTo>
                <a:cubicBezTo>
                  <a:pt x="405" y="331"/>
                  <a:pt x="394" y="349"/>
                  <a:pt x="411" y="344"/>
                </a:cubicBezTo>
                <a:cubicBezTo>
                  <a:pt x="421" y="341"/>
                  <a:pt x="426" y="337"/>
                  <a:pt x="428" y="334"/>
                </a:cubicBezTo>
                <a:cubicBezTo>
                  <a:pt x="426" y="339"/>
                  <a:pt x="423" y="347"/>
                  <a:pt x="432" y="345"/>
                </a:cubicBezTo>
                <a:cubicBezTo>
                  <a:pt x="447" y="342"/>
                  <a:pt x="457" y="326"/>
                  <a:pt x="457" y="326"/>
                </a:cubicBezTo>
                <a:cubicBezTo>
                  <a:pt x="457" y="326"/>
                  <a:pt x="460" y="333"/>
                  <a:pt x="477" y="327"/>
                </a:cubicBezTo>
                <a:cubicBezTo>
                  <a:pt x="493" y="322"/>
                  <a:pt x="497" y="318"/>
                  <a:pt x="497" y="318"/>
                </a:cubicBezTo>
                <a:cubicBezTo>
                  <a:pt x="515" y="316"/>
                  <a:pt x="515" y="316"/>
                  <a:pt x="515" y="316"/>
                </a:cubicBezTo>
                <a:cubicBezTo>
                  <a:pt x="515" y="316"/>
                  <a:pt x="494" y="346"/>
                  <a:pt x="484" y="351"/>
                </a:cubicBezTo>
                <a:cubicBezTo>
                  <a:pt x="474" y="355"/>
                  <a:pt x="474" y="364"/>
                  <a:pt x="452" y="366"/>
                </a:cubicBezTo>
                <a:cubicBezTo>
                  <a:pt x="430" y="368"/>
                  <a:pt x="406" y="384"/>
                  <a:pt x="406" y="384"/>
                </a:cubicBezTo>
                <a:cubicBezTo>
                  <a:pt x="406" y="384"/>
                  <a:pt x="366" y="383"/>
                  <a:pt x="367" y="389"/>
                </a:cubicBezTo>
                <a:cubicBezTo>
                  <a:pt x="368" y="396"/>
                  <a:pt x="378" y="396"/>
                  <a:pt x="386" y="396"/>
                </a:cubicBezTo>
                <a:cubicBezTo>
                  <a:pt x="394" y="396"/>
                  <a:pt x="396" y="393"/>
                  <a:pt x="402" y="396"/>
                </a:cubicBezTo>
                <a:cubicBezTo>
                  <a:pt x="409" y="399"/>
                  <a:pt x="385" y="406"/>
                  <a:pt x="385" y="406"/>
                </a:cubicBezTo>
                <a:cubicBezTo>
                  <a:pt x="385" y="406"/>
                  <a:pt x="357" y="406"/>
                  <a:pt x="352" y="409"/>
                </a:cubicBezTo>
                <a:cubicBezTo>
                  <a:pt x="346" y="413"/>
                  <a:pt x="349" y="419"/>
                  <a:pt x="356" y="419"/>
                </a:cubicBezTo>
                <a:cubicBezTo>
                  <a:pt x="363" y="419"/>
                  <a:pt x="363" y="420"/>
                  <a:pt x="363" y="420"/>
                </a:cubicBezTo>
                <a:cubicBezTo>
                  <a:pt x="363" y="420"/>
                  <a:pt x="357" y="421"/>
                  <a:pt x="354" y="426"/>
                </a:cubicBezTo>
                <a:cubicBezTo>
                  <a:pt x="350" y="430"/>
                  <a:pt x="353" y="435"/>
                  <a:pt x="362" y="435"/>
                </a:cubicBezTo>
                <a:cubicBezTo>
                  <a:pt x="371" y="435"/>
                  <a:pt x="390" y="432"/>
                  <a:pt x="390" y="432"/>
                </a:cubicBezTo>
                <a:cubicBezTo>
                  <a:pt x="409" y="429"/>
                  <a:pt x="409" y="429"/>
                  <a:pt x="409" y="429"/>
                </a:cubicBezTo>
                <a:cubicBezTo>
                  <a:pt x="409" y="429"/>
                  <a:pt x="413" y="434"/>
                  <a:pt x="407" y="435"/>
                </a:cubicBezTo>
                <a:cubicBezTo>
                  <a:pt x="400" y="436"/>
                  <a:pt x="366" y="450"/>
                  <a:pt x="369" y="454"/>
                </a:cubicBezTo>
                <a:cubicBezTo>
                  <a:pt x="373" y="457"/>
                  <a:pt x="371" y="462"/>
                  <a:pt x="392" y="456"/>
                </a:cubicBezTo>
                <a:cubicBezTo>
                  <a:pt x="413" y="449"/>
                  <a:pt x="425" y="441"/>
                  <a:pt x="425" y="441"/>
                </a:cubicBezTo>
                <a:cubicBezTo>
                  <a:pt x="425" y="441"/>
                  <a:pt x="419" y="461"/>
                  <a:pt x="429" y="456"/>
                </a:cubicBezTo>
                <a:cubicBezTo>
                  <a:pt x="436" y="454"/>
                  <a:pt x="436" y="444"/>
                  <a:pt x="443" y="440"/>
                </a:cubicBezTo>
                <a:cubicBezTo>
                  <a:pt x="451" y="437"/>
                  <a:pt x="468" y="430"/>
                  <a:pt x="475" y="416"/>
                </a:cubicBezTo>
                <a:cubicBezTo>
                  <a:pt x="483" y="402"/>
                  <a:pt x="502" y="392"/>
                  <a:pt x="502" y="392"/>
                </a:cubicBezTo>
                <a:cubicBezTo>
                  <a:pt x="502" y="392"/>
                  <a:pt x="561" y="340"/>
                  <a:pt x="589" y="331"/>
                </a:cubicBezTo>
                <a:cubicBezTo>
                  <a:pt x="618" y="322"/>
                  <a:pt x="650" y="276"/>
                  <a:pt x="658" y="276"/>
                </a:cubicBezTo>
                <a:cubicBezTo>
                  <a:pt x="666" y="276"/>
                  <a:pt x="719" y="274"/>
                  <a:pt x="719" y="274"/>
                </a:cubicBezTo>
                <a:cubicBezTo>
                  <a:pt x="719" y="274"/>
                  <a:pt x="707" y="325"/>
                  <a:pt x="640" y="357"/>
                </a:cubicBezTo>
                <a:cubicBezTo>
                  <a:pt x="640" y="357"/>
                  <a:pt x="633" y="382"/>
                  <a:pt x="604" y="398"/>
                </a:cubicBezTo>
                <a:cubicBezTo>
                  <a:pt x="575" y="415"/>
                  <a:pt x="584" y="421"/>
                  <a:pt x="577" y="434"/>
                </a:cubicBezTo>
                <a:cubicBezTo>
                  <a:pt x="571" y="446"/>
                  <a:pt x="544" y="465"/>
                  <a:pt x="536" y="494"/>
                </a:cubicBezTo>
                <a:cubicBezTo>
                  <a:pt x="529" y="524"/>
                  <a:pt x="498" y="644"/>
                  <a:pt x="480" y="663"/>
                </a:cubicBezTo>
                <a:cubicBezTo>
                  <a:pt x="462" y="681"/>
                  <a:pt x="447" y="728"/>
                  <a:pt x="428" y="711"/>
                </a:cubicBezTo>
                <a:cubicBezTo>
                  <a:pt x="409" y="695"/>
                  <a:pt x="354" y="646"/>
                  <a:pt x="325" y="639"/>
                </a:cubicBezTo>
                <a:cubicBezTo>
                  <a:pt x="296" y="633"/>
                  <a:pt x="200" y="600"/>
                  <a:pt x="199" y="590"/>
                </a:cubicBezTo>
                <a:cubicBezTo>
                  <a:pt x="198" y="580"/>
                  <a:pt x="199" y="542"/>
                  <a:pt x="188" y="531"/>
                </a:cubicBezTo>
                <a:cubicBezTo>
                  <a:pt x="177" y="520"/>
                  <a:pt x="176" y="508"/>
                  <a:pt x="152" y="512"/>
                </a:cubicBezTo>
                <a:cubicBezTo>
                  <a:pt x="129" y="517"/>
                  <a:pt x="83" y="556"/>
                  <a:pt x="60" y="566"/>
                </a:cubicBezTo>
                <a:cubicBezTo>
                  <a:pt x="38" y="576"/>
                  <a:pt x="0" y="634"/>
                  <a:pt x="16" y="645"/>
                </a:cubicBezTo>
                <a:cubicBezTo>
                  <a:pt x="33" y="656"/>
                  <a:pt x="43" y="660"/>
                  <a:pt x="68" y="647"/>
                </a:cubicBezTo>
                <a:cubicBezTo>
                  <a:pt x="94" y="634"/>
                  <a:pt x="101" y="643"/>
                  <a:pt x="113" y="644"/>
                </a:cubicBezTo>
                <a:cubicBezTo>
                  <a:pt x="124" y="645"/>
                  <a:pt x="141" y="657"/>
                  <a:pt x="146" y="652"/>
                </a:cubicBezTo>
                <a:cubicBezTo>
                  <a:pt x="150" y="646"/>
                  <a:pt x="150" y="639"/>
                  <a:pt x="150" y="639"/>
                </a:cubicBezTo>
                <a:cubicBezTo>
                  <a:pt x="150" y="639"/>
                  <a:pt x="149" y="632"/>
                  <a:pt x="166" y="639"/>
                </a:cubicBezTo>
                <a:cubicBezTo>
                  <a:pt x="182" y="647"/>
                  <a:pt x="287" y="732"/>
                  <a:pt x="327" y="754"/>
                </a:cubicBezTo>
                <a:cubicBezTo>
                  <a:pt x="367" y="777"/>
                  <a:pt x="380" y="783"/>
                  <a:pt x="396" y="793"/>
                </a:cubicBezTo>
                <a:cubicBezTo>
                  <a:pt x="411" y="803"/>
                  <a:pt x="452" y="840"/>
                  <a:pt x="487" y="798"/>
                </a:cubicBezTo>
                <a:cubicBezTo>
                  <a:pt x="521" y="756"/>
                  <a:pt x="591" y="707"/>
                  <a:pt x="597" y="706"/>
                </a:cubicBezTo>
                <a:cubicBezTo>
                  <a:pt x="604" y="705"/>
                  <a:pt x="629" y="694"/>
                  <a:pt x="643" y="689"/>
                </a:cubicBezTo>
                <a:cubicBezTo>
                  <a:pt x="656" y="685"/>
                  <a:pt x="669" y="680"/>
                  <a:pt x="669" y="680"/>
                </a:cubicBezTo>
                <a:cubicBezTo>
                  <a:pt x="674" y="658"/>
                  <a:pt x="674" y="658"/>
                  <a:pt x="674" y="658"/>
                </a:cubicBezTo>
                <a:cubicBezTo>
                  <a:pt x="674" y="658"/>
                  <a:pt x="710" y="695"/>
                  <a:pt x="721" y="691"/>
                </a:cubicBezTo>
                <a:cubicBezTo>
                  <a:pt x="732" y="688"/>
                  <a:pt x="758" y="679"/>
                  <a:pt x="758" y="679"/>
                </a:cubicBezTo>
                <a:cubicBezTo>
                  <a:pt x="758" y="679"/>
                  <a:pt x="786" y="668"/>
                  <a:pt x="791" y="679"/>
                </a:cubicBezTo>
                <a:cubicBezTo>
                  <a:pt x="795" y="690"/>
                  <a:pt x="863" y="740"/>
                  <a:pt x="865" y="746"/>
                </a:cubicBezTo>
                <a:cubicBezTo>
                  <a:pt x="867" y="751"/>
                  <a:pt x="883" y="867"/>
                  <a:pt x="908" y="894"/>
                </a:cubicBezTo>
                <a:cubicBezTo>
                  <a:pt x="934" y="920"/>
                  <a:pt x="951" y="1009"/>
                  <a:pt x="952" y="1016"/>
                </a:cubicBezTo>
                <a:cubicBezTo>
                  <a:pt x="953" y="1022"/>
                  <a:pt x="940" y="1016"/>
                  <a:pt x="932" y="1037"/>
                </a:cubicBezTo>
                <a:cubicBezTo>
                  <a:pt x="925" y="1058"/>
                  <a:pt x="919" y="1085"/>
                  <a:pt x="926" y="1093"/>
                </a:cubicBezTo>
                <a:cubicBezTo>
                  <a:pt x="932" y="1101"/>
                  <a:pt x="953" y="1119"/>
                  <a:pt x="984" y="1119"/>
                </a:cubicBezTo>
                <a:cubicBezTo>
                  <a:pt x="1015" y="1119"/>
                  <a:pt x="1038" y="1135"/>
                  <a:pt x="1054" y="1138"/>
                </a:cubicBezTo>
                <a:cubicBezTo>
                  <a:pt x="1071" y="1142"/>
                  <a:pt x="1156" y="1174"/>
                  <a:pt x="1164" y="1133"/>
                </a:cubicBezTo>
                <a:cubicBezTo>
                  <a:pt x="1164" y="1133"/>
                  <a:pt x="1173" y="1115"/>
                  <a:pt x="1135" y="1096"/>
                </a:cubicBezTo>
                <a:close/>
                <a:moveTo>
                  <a:pt x="566" y="274"/>
                </a:moveTo>
                <a:cubicBezTo>
                  <a:pt x="560" y="278"/>
                  <a:pt x="555" y="278"/>
                  <a:pt x="555" y="278"/>
                </a:cubicBezTo>
                <a:cubicBezTo>
                  <a:pt x="555" y="278"/>
                  <a:pt x="564" y="265"/>
                  <a:pt x="580" y="261"/>
                </a:cubicBezTo>
                <a:cubicBezTo>
                  <a:pt x="580" y="261"/>
                  <a:pt x="572" y="270"/>
                  <a:pt x="566" y="274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2">
            <a:extLst>
              <a:ext uri="{FF2B5EF4-FFF2-40B4-BE49-F238E27FC236}">
                <a16:creationId xmlns:a16="http://schemas.microsoft.com/office/drawing/2014/main" id="{1C5C87B7-529E-A143-A102-80FB4DCC77A7}"/>
              </a:ext>
            </a:extLst>
          </p:cNvPr>
          <p:cNvSpPr>
            <a:spLocks noEditPoints="1"/>
          </p:cNvSpPr>
          <p:nvPr/>
        </p:nvSpPr>
        <p:spPr bwMode="auto">
          <a:xfrm>
            <a:off x="8585031" y="2045548"/>
            <a:ext cx="930115" cy="1257242"/>
          </a:xfrm>
          <a:custGeom>
            <a:avLst/>
            <a:gdLst/>
            <a:ahLst/>
            <a:cxnLst>
              <a:cxn ang="0">
                <a:pos x="940" y="1268"/>
              </a:cxn>
              <a:cxn ang="0">
                <a:pos x="889" y="1190"/>
              </a:cxn>
              <a:cxn ang="0">
                <a:pos x="834" y="1062"/>
              </a:cxn>
              <a:cxn ang="0">
                <a:pos x="802" y="871"/>
              </a:cxn>
              <a:cxn ang="0">
                <a:pos x="767" y="801"/>
              </a:cxn>
              <a:cxn ang="0">
                <a:pos x="682" y="685"/>
              </a:cxn>
              <a:cxn ang="0">
                <a:pos x="664" y="669"/>
              </a:cxn>
              <a:cxn ang="0">
                <a:pos x="637" y="589"/>
              </a:cxn>
              <a:cxn ang="0">
                <a:pos x="735" y="431"/>
              </a:cxn>
              <a:cxn ang="0">
                <a:pos x="792" y="413"/>
              </a:cxn>
              <a:cxn ang="0">
                <a:pos x="793" y="375"/>
              </a:cxn>
              <a:cxn ang="0">
                <a:pos x="779" y="358"/>
              </a:cxn>
              <a:cxn ang="0">
                <a:pos x="721" y="368"/>
              </a:cxn>
              <a:cxn ang="0">
                <a:pos x="644" y="422"/>
              </a:cxn>
              <a:cxn ang="0">
                <a:pos x="603" y="231"/>
              </a:cxn>
              <a:cxn ang="0">
                <a:pos x="607" y="201"/>
              </a:cxn>
              <a:cxn ang="0">
                <a:pos x="630" y="197"/>
              </a:cxn>
              <a:cxn ang="0">
                <a:pos x="658" y="164"/>
              </a:cxn>
              <a:cxn ang="0">
                <a:pos x="657" y="151"/>
              </a:cxn>
              <a:cxn ang="0">
                <a:pos x="659" y="148"/>
              </a:cxn>
              <a:cxn ang="0">
                <a:pos x="658" y="132"/>
              </a:cxn>
              <a:cxn ang="0">
                <a:pos x="659" y="112"/>
              </a:cxn>
              <a:cxn ang="0">
                <a:pos x="645" y="92"/>
              </a:cxn>
              <a:cxn ang="0">
                <a:pos x="587" y="4"/>
              </a:cxn>
              <a:cxn ang="0">
                <a:pos x="527" y="9"/>
              </a:cxn>
              <a:cxn ang="0">
                <a:pos x="474" y="123"/>
              </a:cxn>
              <a:cxn ang="0">
                <a:pos x="500" y="200"/>
              </a:cxn>
              <a:cxn ang="0">
                <a:pos x="412" y="264"/>
              </a:cxn>
              <a:cxn ang="0">
                <a:pos x="309" y="403"/>
              </a:cxn>
              <a:cxn ang="0">
                <a:pos x="328" y="672"/>
              </a:cxn>
              <a:cxn ang="0">
                <a:pos x="369" y="726"/>
              </a:cxn>
              <a:cxn ang="0">
                <a:pos x="396" y="722"/>
              </a:cxn>
              <a:cxn ang="0">
                <a:pos x="414" y="798"/>
              </a:cxn>
              <a:cxn ang="0">
                <a:pos x="388" y="926"/>
              </a:cxn>
              <a:cxn ang="0">
                <a:pos x="141" y="916"/>
              </a:cxn>
              <a:cxn ang="0">
                <a:pos x="95" y="872"/>
              </a:cxn>
              <a:cxn ang="0">
                <a:pos x="38" y="921"/>
              </a:cxn>
              <a:cxn ang="0">
                <a:pos x="27" y="1085"/>
              </a:cxn>
              <a:cxn ang="0">
                <a:pos x="125" y="991"/>
              </a:cxn>
              <a:cxn ang="0">
                <a:pos x="170" y="985"/>
              </a:cxn>
              <a:cxn ang="0">
                <a:pos x="436" y="1035"/>
              </a:cxn>
              <a:cxn ang="0">
                <a:pos x="540" y="871"/>
              </a:cxn>
              <a:cxn ang="0">
                <a:pos x="587" y="866"/>
              </a:cxn>
              <a:cxn ang="0">
                <a:pos x="708" y="901"/>
              </a:cxn>
              <a:cxn ang="0">
                <a:pos x="801" y="1185"/>
              </a:cxn>
              <a:cxn ang="0">
                <a:pos x="775" y="1242"/>
              </a:cxn>
              <a:cxn ang="0">
                <a:pos x="868" y="1304"/>
              </a:cxn>
              <a:cxn ang="0">
                <a:pos x="975" y="1306"/>
              </a:cxn>
              <a:cxn ang="0">
                <a:pos x="381" y="545"/>
              </a:cxn>
              <a:cxn ang="0">
                <a:pos x="400" y="407"/>
              </a:cxn>
              <a:cxn ang="0">
                <a:pos x="425" y="637"/>
              </a:cxn>
              <a:cxn ang="0">
                <a:pos x="396" y="639"/>
              </a:cxn>
            </a:cxnLst>
            <a:rect l="0" t="0" r="r" b="b"/>
            <a:pathLst>
              <a:path w="996" h="1345">
                <a:moveTo>
                  <a:pt x="975" y="1306"/>
                </a:moveTo>
                <a:cubicBezTo>
                  <a:pt x="955" y="1290"/>
                  <a:pt x="943" y="1273"/>
                  <a:pt x="940" y="1268"/>
                </a:cubicBezTo>
                <a:cubicBezTo>
                  <a:pt x="937" y="1263"/>
                  <a:pt x="907" y="1236"/>
                  <a:pt x="899" y="1226"/>
                </a:cubicBezTo>
                <a:cubicBezTo>
                  <a:pt x="891" y="1216"/>
                  <a:pt x="898" y="1193"/>
                  <a:pt x="889" y="1190"/>
                </a:cubicBezTo>
                <a:cubicBezTo>
                  <a:pt x="880" y="1187"/>
                  <a:pt x="874" y="1200"/>
                  <a:pt x="874" y="1200"/>
                </a:cubicBezTo>
                <a:cubicBezTo>
                  <a:pt x="874" y="1200"/>
                  <a:pt x="833" y="1087"/>
                  <a:pt x="834" y="1062"/>
                </a:cubicBezTo>
                <a:cubicBezTo>
                  <a:pt x="835" y="1036"/>
                  <a:pt x="828" y="984"/>
                  <a:pt x="816" y="966"/>
                </a:cubicBezTo>
                <a:cubicBezTo>
                  <a:pt x="804" y="947"/>
                  <a:pt x="804" y="884"/>
                  <a:pt x="802" y="871"/>
                </a:cubicBezTo>
                <a:cubicBezTo>
                  <a:pt x="800" y="858"/>
                  <a:pt x="786" y="841"/>
                  <a:pt x="786" y="841"/>
                </a:cubicBezTo>
                <a:cubicBezTo>
                  <a:pt x="786" y="841"/>
                  <a:pt x="778" y="818"/>
                  <a:pt x="767" y="801"/>
                </a:cubicBezTo>
                <a:cubicBezTo>
                  <a:pt x="756" y="785"/>
                  <a:pt x="751" y="776"/>
                  <a:pt x="735" y="758"/>
                </a:cubicBezTo>
                <a:cubicBezTo>
                  <a:pt x="725" y="747"/>
                  <a:pt x="694" y="697"/>
                  <a:pt x="682" y="685"/>
                </a:cubicBezTo>
                <a:cubicBezTo>
                  <a:pt x="677" y="680"/>
                  <a:pt x="671" y="678"/>
                  <a:pt x="664" y="676"/>
                </a:cubicBezTo>
                <a:cubicBezTo>
                  <a:pt x="664" y="669"/>
                  <a:pt x="664" y="669"/>
                  <a:pt x="664" y="669"/>
                </a:cubicBezTo>
                <a:cubicBezTo>
                  <a:pt x="664" y="669"/>
                  <a:pt x="652" y="638"/>
                  <a:pt x="647" y="632"/>
                </a:cubicBezTo>
                <a:cubicBezTo>
                  <a:pt x="642" y="627"/>
                  <a:pt x="634" y="604"/>
                  <a:pt x="637" y="589"/>
                </a:cubicBezTo>
                <a:cubicBezTo>
                  <a:pt x="640" y="574"/>
                  <a:pt x="646" y="497"/>
                  <a:pt x="646" y="497"/>
                </a:cubicBezTo>
                <a:cubicBezTo>
                  <a:pt x="646" y="497"/>
                  <a:pt x="722" y="434"/>
                  <a:pt x="735" y="431"/>
                </a:cubicBezTo>
                <a:cubicBezTo>
                  <a:pt x="748" y="428"/>
                  <a:pt x="766" y="425"/>
                  <a:pt x="775" y="416"/>
                </a:cubicBezTo>
                <a:cubicBezTo>
                  <a:pt x="775" y="416"/>
                  <a:pt x="786" y="417"/>
                  <a:pt x="792" y="413"/>
                </a:cubicBezTo>
                <a:cubicBezTo>
                  <a:pt x="799" y="408"/>
                  <a:pt x="803" y="399"/>
                  <a:pt x="801" y="393"/>
                </a:cubicBezTo>
                <a:cubicBezTo>
                  <a:pt x="798" y="387"/>
                  <a:pt x="804" y="380"/>
                  <a:pt x="793" y="375"/>
                </a:cubicBezTo>
                <a:cubicBezTo>
                  <a:pt x="793" y="375"/>
                  <a:pt x="792" y="364"/>
                  <a:pt x="782" y="360"/>
                </a:cubicBezTo>
                <a:cubicBezTo>
                  <a:pt x="772" y="356"/>
                  <a:pt x="779" y="358"/>
                  <a:pt x="779" y="358"/>
                </a:cubicBezTo>
                <a:cubicBezTo>
                  <a:pt x="779" y="358"/>
                  <a:pt x="771" y="346"/>
                  <a:pt x="755" y="346"/>
                </a:cubicBezTo>
                <a:cubicBezTo>
                  <a:pt x="740" y="347"/>
                  <a:pt x="729" y="351"/>
                  <a:pt x="721" y="368"/>
                </a:cubicBezTo>
                <a:cubicBezTo>
                  <a:pt x="713" y="384"/>
                  <a:pt x="710" y="402"/>
                  <a:pt x="683" y="409"/>
                </a:cubicBezTo>
                <a:cubicBezTo>
                  <a:pt x="656" y="416"/>
                  <a:pt x="644" y="422"/>
                  <a:pt x="644" y="422"/>
                </a:cubicBezTo>
                <a:cubicBezTo>
                  <a:pt x="644" y="422"/>
                  <a:pt x="650" y="342"/>
                  <a:pt x="631" y="301"/>
                </a:cubicBezTo>
                <a:cubicBezTo>
                  <a:pt x="613" y="261"/>
                  <a:pt x="600" y="246"/>
                  <a:pt x="603" y="231"/>
                </a:cubicBezTo>
                <a:cubicBezTo>
                  <a:pt x="606" y="215"/>
                  <a:pt x="607" y="203"/>
                  <a:pt x="607" y="203"/>
                </a:cubicBezTo>
                <a:cubicBezTo>
                  <a:pt x="607" y="201"/>
                  <a:pt x="607" y="201"/>
                  <a:pt x="607" y="201"/>
                </a:cubicBezTo>
                <a:cubicBezTo>
                  <a:pt x="612" y="200"/>
                  <a:pt x="618" y="199"/>
                  <a:pt x="623" y="197"/>
                </a:cubicBezTo>
                <a:cubicBezTo>
                  <a:pt x="626" y="197"/>
                  <a:pt x="629" y="197"/>
                  <a:pt x="630" y="197"/>
                </a:cubicBezTo>
                <a:cubicBezTo>
                  <a:pt x="637" y="195"/>
                  <a:pt x="655" y="194"/>
                  <a:pt x="657" y="181"/>
                </a:cubicBezTo>
                <a:cubicBezTo>
                  <a:pt x="659" y="175"/>
                  <a:pt x="659" y="169"/>
                  <a:pt x="658" y="164"/>
                </a:cubicBezTo>
                <a:cubicBezTo>
                  <a:pt x="660" y="161"/>
                  <a:pt x="662" y="158"/>
                  <a:pt x="662" y="156"/>
                </a:cubicBezTo>
                <a:cubicBezTo>
                  <a:pt x="661" y="153"/>
                  <a:pt x="659" y="152"/>
                  <a:pt x="657" y="151"/>
                </a:cubicBezTo>
                <a:cubicBezTo>
                  <a:pt x="657" y="150"/>
                  <a:pt x="658" y="149"/>
                  <a:pt x="658" y="149"/>
                </a:cubicBezTo>
                <a:cubicBezTo>
                  <a:pt x="658" y="149"/>
                  <a:pt x="658" y="148"/>
                  <a:pt x="659" y="148"/>
                </a:cubicBezTo>
                <a:cubicBezTo>
                  <a:pt x="660" y="147"/>
                  <a:pt x="662" y="144"/>
                  <a:pt x="661" y="143"/>
                </a:cubicBezTo>
                <a:cubicBezTo>
                  <a:pt x="660" y="141"/>
                  <a:pt x="658" y="132"/>
                  <a:pt x="658" y="132"/>
                </a:cubicBezTo>
                <a:cubicBezTo>
                  <a:pt x="658" y="132"/>
                  <a:pt x="669" y="124"/>
                  <a:pt x="663" y="115"/>
                </a:cubicBezTo>
                <a:cubicBezTo>
                  <a:pt x="662" y="114"/>
                  <a:pt x="660" y="113"/>
                  <a:pt x="659" y="112"/>
                </a:cubicBezTo>
                <a:cubicBezTo>
                  <a:pt x="655" y="107"/>
                  <a:pt x="650" y="102"/>
                  <a:pt x="645" y="97"/>
                </a:cubicBezTo>
                <a:cubicBezTo>
                  <a:pt x="645" y="96"/>
                  <a:pt x="645" y="94"/>
                  <a:pt x="645" y="92"/>
                </a:cubicBezTo>
                <a:cubicBezTo>
                  <a:pt x="648" y="81"/>
                  <a:pt x="654" y="62"/>
                  <a:pt x="642" y="46"/>
                </a:cubicBezTo>
                <a:cubicBezTo>
                  <a:pt x="630" y="30"/>
                  <a:pt x="631" y="9"/>
                  <a:pt x="587" y="4"/>
                </a:cubicBezTo>
                <a:cubicBezTo>
                  <a:pt x="582" y="4"/>
                  <a:pt x="574" y="3"/>
                  <a:pt x="569" y="3"/>
                </a:cubicBezTo>
                <a:cubicBezTo>
                  <a:pt x="555" y="0"/>
                  <a:pt x="541" y="3"/>
                  <a:pt x="527" y="9"/>
                </a:cubicBezTo>
                <a:cubicBezTo>
                  <a:pt x="481" y="31"/>
                  <a:pt x="459" y="56"/>
                  <a:pt x="474" y="122"/>
                </a:cubicBezTo>
                <a:cubicBezTo>
                  <a:pt x="474" y="123"/>
                  <a:pt x="474" y="123"/>
                  <a:pt x="474" y="123"/>
                </a:cubicBezTo>
                <a:cubicBezTo>
                  <a:pt x="478" y="134"/>
                  <a:pt x="484" y="145"/>
                  <a:pt x="496" y="154"/>
                </a:cubicBezTo>
                <a:cubicBezTo>
                  <a:pt x="516" y="168"/>
                  <a:pt x="504" y="198"/>
                  <a:pt x="500" y="200"/>
                </a:cubicBezTo>
                <a:cubicBezTo>
                  <a:pt x="496" y="201"/>
                  <a:pt x="456" y="215"/>
                  <a:pt x="448" y="231"/>
                </a:cubicBezTo>
                <a:cubicBezTo>
                  <a:pt x="439" y="246"/>
                  <a:pt x="420" y="259"/>
                  <a:pt x="412" y="264"/>
                </a:cubicBezTo>
                <a:cubicBezTo>
                  <a:pt x="380" y="285"/>
                  <a:pt x="348" y="337"/>
                  <a:pt x="337" y="361"/>
                </a:cubicBezTo>
                <a:cubicBezTo>
                  <a:pt x="327" y="382"/>
                  <a:pt x="309" y="378"/>
                  <a:pt x="309" y="403"/>
                </a:cubicBezTo>
                <a:cubicBezTo>
                  <a:pt x="308" y="427"/>
                  <a:pt x="299" y="554"/>
                  <a:pt x="318" y="593"/>
                </a:cubicBezTo>
                <a:cubicBezTo>
                  <a:pt x="338" y="633"/>
                  <a:pt x="324" y="648"/>
                  <a:pt x="328" y="672"/>
                </a:cubicBezTo>
                <a:cubicBezTo>
                  <a:pt x="333" y="695"/>
                  <a:pt x="336" y="717"/>
                  <a:pt x="355" y="727"/>
                </a:cubicBezTo>
                <a:cubicBezTo>
                  <a:pt x="355" y="727"/>
                  <a:pt x="366" y="731"/>
                  <a:pt x="369" y="726"/>
                </a:cubicBezTo>
                <a:cubicBezTo>
                  <a:pt x="369" y="726"/>
                  <a:pt x="382" y="729"/>
                  <a:pt x="385" y="724"/>
                </a:cubicBezTo>
                <a:cubicBezTo>
                  <a:pt x="396" y="722"/>
                  <a:pt x="396" y="722"/>
                  <a:pt x="396" y="722"/>
                </a:cubicBezTo>
                <a:cubicBezTo>
                  <a:pt x="398" y="758"/>
                  <a:pt x="398" y="758"/>
                  <a:pt x="398" y="758"/>
                </a:cubicBezTo>
                <a:cubicBezTo>
                  <a:pt x="398" y="758"/>
                  <a:pt x="407" y="789"/>
                  <a:pt x="414" y="798"/>
                </a:cubicBezTo>
                <a:cubicBezTo>
                  <a:pt x="410" y="827"/>
                  <a:pt x="407" y="859"/>
                  <a:pt x="408" y="868"/>
                </a:cubicBezTo>
                <a:cubicBezTo>
                  <a:pt x="410" y="886"/>
                  <a:pt x="420" y="945"/>
                  <a:pt x="388" y="926"/>
                </a:cubicBezTo>
                <a:cubicBezTo>
                  <a:pt x="357" y="906"/>
                  <a:pt x="298" y="919"/>
                  <a:pt x="255" y="925"/>
                </a:cubicBezTo>
                <a:cubicBezTo>
                  <a:pt x="212" y="931"/>
                  <a:pt x="150" y="924"/>
                  <a:pt x="141" y="916"/>
                </a:cubicBezTo>
                <a:cubicBezTo>
                  <a:pt x="131" y="908"/>
                  <a:pt x="122" y="891"/>
                  <a:pt x="110" y="884"/>
                </a:cubicBezTo>
                <a:cubicBezTo>
                  <a:pt x="98" y="877"/>
                  <a:pt x="95" y="872"/>
                  <a:pt x="95" y="872"/>
                </a:cubicBezTo>
                <a:cubicBezTo>
                  <a:pt x="95" y="872"/>
                  <a:pt x="92" y="867"/>
                  <a:pt x="76" y="869"/>
                </a:cubicBezTo>
                <a:cubicBezTo>
                  <a:pt x="61" y="871"/>
                  <a:pt x="46" y="895"/>
                  <a:pt x="38" y="921"/>
                </a:cubicBezTo>
                <a:cubicBezTo>
                  <a:pt x="29" y="946"/>
                  <a:pt x="3" y="974"/>
                  <a:pt x="3" y="999"/>
                </a:cubicBezTo>
                <a:cubicBezTo>
                  <a:pt x="3" y="1025"/>
                  <a:pt x="0" y="1094"/>
                  <a:pt x="27" y="1085"/>
                </a:cubicBezTo>
                <a:cubicBezTo>
                  <a:pt x="62" y="1073"/>
                  <a:pt x="77" y="1028"/>
                  <a:pt x="94" y="1014"/>
                </a:cubicBezTo>
                <a:cubicBezTo>
                  <a:pt x="110" y="1000"/>
                  <a:pt x="126" y="996"/>
                  <a:pt x="125" y="991"/>
                </a:cubicBezTo>
                <a:cubicBezTo>
                  <a:pt x="124" y="986"/>
                  <a:pt x="123" y="983"/>
                  <a:pt x="123" y="983"/>
                </a:cubicBezTo>
                <a:cubicBezTo>
                  <a:pt x="123" y="983"/>
                  <a:pt x="146" y="980"/>
                  <a:pt x="170" y="985"/>
                </a:cubicBezTo>
                <a:cubicBezTo>
                  <a:pt x="194" y="990"/>
                  <a:pt x="304" y="1016"/>
                  <a:pt x="338" y="1016"/>
                </a:cubicBezTo>
                <a:cubicBezTo>
                  <a:pt x="372" y="1016"/>
                  <a:pt x="414" y="1042"/>
                  <a:pt x="436" y="1035"/>
                </a:cubicBezTo>
                <a:cubicBezTo>
                  <a:pt x="457" y="1028"/>
                  <a:pt x="486" y="1009"/>
                  <a:pt x="512" y="926"/>
                </a:cubicBezTo>
                <a:cubicBezTo>
                  <a:pt x="512" y="926"/>
                  <a:pt x="532" y="878"/>
                  <a:pt x="540" y="871"/>
                </a:cubicBezTo>
                <a:cubicBezTo>
                  <a:pt x="549" y="864"/>
                  <a:pt x="560" y="854"/>
                  <a:pt x="560" y="854"/>
                </a:cubicBezTo>
                <a:cubicBezTo>
                  <a:pt x="560" y="854"/>
                  <a:pt x="575" y="870"/>
                  <a:pt x="587" y="866"/>
                </a:cubicBezTo>
                <a:cubicBezTo>
                  <a:pt x="600" y="862"/>
                  <a:pt x="610" y="855"/>
                  <a:pt x="618" y="857"/>
                </a:cubicBezTo>
                <a:cubicBezTo>
                  <a:pt x="626" y="859"/>
                  <a:pt x="698" y="881"/>
                  <a:pt x="708" y="901"/>
                </a:cubicBezTo>
                <a:cubicBezTo>
                  <a:pt x="718" y="922"/>
                  <a:pt x="719" y="1016"/>
                  <a:pt x="739" y="1039"/>
                </a:cubicBezTo>
                <a:cubicBezTo>
                  <a:pt x="760" y="1061"/>
                  <a:pt x="801" y="1152"/>
                  <a:pt x="801" y="1185"/>
                </a:cubicBezTo>
                <a:cubicBezTo>
                  <a:pt x="801" y="1185"/>
                  <a:pt x="788" y="1206"/>
                  <a:pt x="785" y="1220"/>
                </a:cubicBezTo>
                <a:cubicBezTo>
                  <a:pt x="782" y="1235"/>
                  <a:pt x="776" y="1233"/>
                  <a:pt x="775" y="1242"/>
                </a:cubicBezTo>
                <a:cubicBezTo>
                  <a:pt x="774" y="1251"/>
                  <a:pt x="769" y="1256"/>
                  <a:pt x="784" y="1263"/>
                </a:cubicBezTo>
                <a:cubicBezTo>
                  <a:pt x="799" y="1270"/>
                  <a:pt x="846" y="1297"/>
                  <a:pt x="868" y="1304"/>
                </a:cubicBezTo>
                <a:cubicBezTo>
                  <a:pt x="891" y="1311"/>
                  <a:pt x="965" y="1345"/>
                  <a:pt x="980" y="1336"/>
                </a:cubicBezTo>
                <a:cubicBezTo>
                  <a:pt x="996" y="1327"/>
                  <a:pt x="996" y="1323"/>
                  <a:pt x="975" y="1306"/>
                </a:cubicBezTo>
                <a:close/>
                <a:moveTo>
                  <a:pt x="396" y="639"/>
                </a:moveTo>
                <a:cubicBezTo>
                  <a:pt x="390" y="632"/>
                  <a:pt x="379" y="566"/>
                  <a:pt x="381" y="545"/>
                </a:cubicBezTo>
                <a:cubicBezTo>
                  <a:pt x="383" y="523"/>
                  <a:pt x="388" y="464"/>
                  <a:pt x="386" y="432"/>
                </a:cubicBezTo>
                <a:cubicBezTo>
                  <a:pt x="384" y="400"/>
                  <a:pt x="400" y="407"/>
                  <a:pt x="400" y="407"/>
                </a:cubicBezTo>
                <a:cubicBezTo>
                  <a:pt x="398" y="446"/>
                  <a:pt x="424" y="499"/>
                  <a:pt x="426" y="529"/>
                </a:cubicBezTo>
                <a:cubicBezTo>
                  <a:pt x="428" y="559"/>
                  <a:pt x="419" y="612"/>
                  <a:pt x="425" y="637"/>
                </a:cubicBezTo>
                <a:cubicBezTo>
                  <a:pt x="431" y="663"/>
                  <a:pt x="420" y="667"/>
                  <a:pt x="420" y="667"/>
                </a:cubicBezTo>
                <a:cubicBezTo>
                  <a:pt x="419" y="660"/>
                  <a:pt x="402" y="647"/>
                  <a:pt x="396" y="639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2C4C7C4-822A-7549-A561-D3643F2ADAA1}"/>
              </a:ext>
            </a:extLst>
          </p:cNvPr>
          <p:cNvSpPr>
            <a:spLocks noEditPoints="1"/>
          </p:cNvSpPr>
          <p:nvPr/>
        </p:nvSpPr>
        <p:spPr bwMode="auto">
          <a:xfrm>
            <a:off x="6460358" y="1972409"/>
            <a:ext cx="923150" cy="1330381"/>
          </a:xfrm>
          <a:custGeom>
            <a:avLst/>
            <a:gdLst/>
            <a:ahLst/>
            <a:cxnLst>
              <a:cxn ang="0">
                <a:pos x="934" y="1345"/>
              </a:cxn>
              <a:cxn ang="0">
                <a:pos x="886" y="1265"/>
              </a:cxn>
              <a:cxn ang="0">
                <a:pos x="835" y="1135"/>
              </a:cxn>
              <a:cxn ang="0">
                <a:pos x="809" y="944"/>
              </a:cxn>
              <a:cxn ang="0">
                <a:pos x="776" y="873"/>
              </a:cxn>
              <a:cxn ang="0">
                <a:pos x="763" y="849"/>
              </a:cxn>
              <a:cxn ang="0">
                <a:pos x="658" y="696"/>
              </a:cxn>
              <a:cxn ang="0">
                <a:pos x="657" y="693"/>
              </a:cxn>
              <a:cxn ang="0">
                <a:pos x="677" y="612"/>
              </a:cxn>
              <a:cxn ang="0">
                <a:pos x="725" y="338"/>
              </a:cxn>
              <a:cxn ang="0">
                <a:pos x="920" y="390"/>
              </a:cxn>
              <a:cxn ang="0">
                <a:pos x="828" y="167"/>
              </a:cxn>
              <a:cxn ang="0">
                <a:pos x="786" y="106"/>
              </a:cxn>
              <a:cxn ang="0">
                <a:pos x="746" y="122"/>
              </a:cxn>
              <a:cxn ang="0">
                <a:pos x="728" y="130"/>
              </a:cxn>
              <a:cxn ang="0">
                <a:pos x="709" y="65"/>
              </a:cxn>
              <a:cxn ang="0">
                <a:pos x="556" y="161"/>
              </a:cxn>
              <a:cxn ang="0">
                <a:pos x="571" y="221"/>
              </a:cxn>
              <a:cxn ang="0">
                <a:pos x="523" y="287"/>
              </a:cxn>
              <a:cxn ang="0">
                <a:pos x="382" y="392"/>
              </a:cxn>
              <a:cxn ang="0">
                <a:pos x="281" y="572"/>
              </a:cxn>
              <a:cxn ang="0">
                <a:pos x="250" y="634"/>
              </a:cxn>
              <a:cxn ang="0">
                <a:pos x="273" y="653"/>
              </a:cxn>
              <a:cxn ang="0">
                <a:pos x="313" y="612"/>
              </a:cxn>
              <a:cxn ang="0">
                <a:pos x="428" y="437"/>
              </a:cxn>
              <a:cxn ang="0">
                <a:pos x="502" y="409"/>
              </a:cxn>
              <a:cxn ang="0">
                <a:pos x="467" y="582"/>
              </a:cxn>
              <a:cxn ang="0">
                <a:pos x="411" y="701"/>
              </a:cxn>
              <a:cxn ang="0">
                <a:pos x="406" y="721"/>
              </a:cxn>
              <a:cxn ang="0">
                <a:pos x="410" y="835"/>
              </a:cxn>
              <a:cxn ang="0">
                <a:pos x="415" y="929"/>
              </a:cxn>
              <a:cxn ang="0">
                <a:pos x="260" y="981"/>
              </a:cxn>
              <a:cxn ang="0">
                <a:pos x="117" y="935"/>
              </a:cxn>
              <a:cxn ang="0">
                <a:pos x="84" y="918"/>
              </a:cxn>
              <a:cxn ang="0">
                <a:pos x="6" y="1046"/>
              </a:cxn>
              <a:cxn ang="0">
                <a:pos x="96" y="1064"/>
              </a:cxn>
              <a:cxn ang="0">
                <a:pos x="127" y="1034"/>
              </a:cxn>
              <a:cxn ang="0">
                <a:pos x="341" y="1074"/>
              </a:cxn>
              <a:cxn ang="0">
                <a:pos x="517" y="989"/>
              </a:cxn>
              <a:cxn ang="0">
                <a:pos x="567" y="919"/>
              </a:cxn>
              <a:cxn ang="0">
                <a:pos x="625" y="923"/>
              </a:cxn>
              <a:cxn ang="0">
                <a:pos x="741" y="1110"/>
              </a:cxn>
              <a:cxn ang="0">
                <a:pos x="781" y="1292"/>
              </a:cxn>
              <a:cxn ang="0">
                <a:pos x="778" y="1335"/>
              </a:cxn>
              <a:cxn ang="0">
                <a:pos x="972" y="1414"/>
              </a:cxn>
              <a:cxn ang="0">
                <a:pos x="744" y="193"/>
              </a:cxn>
              <a:cxn ang="0">
                <a:pos x="794" y="209"/>
              </a:cxn>
              <a:cxn ang="0">
                <a:pos x="805" y="270"/>
              </a:cxn>
              <a:cxn ang="0">
                <a:pos x="738" y="215"/>
              </a:cxn>
            </a:cxnLst>
            <a:rect l="0" t="0" r="r" b="b"/>
            <a:pathLst>
              <a:path w="988" h="1423">
                <a:moveTo>
                  <a:pt x="968" y="1385"/>
                </a:moveTo>
                <a:cubicBezTo>
                  <a:pt x="948" y="1368"/>
                  <a:pt x="937" y="1350"/>
                  <a:pt x="934" y="1345"/>
                </a:cubicBezTo>
                <a:cubicBezTo>
                  <a:pt x="931" y="1339"/>
                  <a:pt x="902" y="1312"/>
                  <a:pt x="895" y="1301"/>
                </a:cubicBezTo>
                <a:cubicBezTo>
                  <a:pt x="887" y="1291"/>
                  <a:pt x="895" y="1269"/>
                  <a:pt x="886" y="1265"/>
                </a:cubicBezTo>
                <a:cubicBezTo>
                  <a:pt x="877" y="1262"/>
                  <a:pt x="870" y="1275"/>
                  <a:pt x="870" y="1275"/>
                </a:cubicBezTo>
                <a:cubicBezTo>
                  <a:pt x="870" y="1275"/>
                  <a:pt x="833" y="1161"/>
                  <a:pt x="835" y="1135"/>
                </a:cubicBezTo>
                <a:cubicBezTo>
                  <a:pt x="837" y="1110"/>
                  <a:pt x="831" y="1058"/>
                  <a:pt x="820" y="1039"/>
                </a:cubicBezTo>
                <a:cubicBezTo>
                  <a:pt x="808" y="1020"/>
                  <a:pt x="810" y="957"/>
                  <a:pt x="809" y="944"/>
                </a:cubicBezTo>
                <a:cubicBezTo>
                  <a:pt x="807" y="930"/>
                  <a:pt x="793" y="914"/>
                  <a:pt x="793" y="914"/>
                </a:cubicBezTo>
                <a:cubicBezTo>
                  <a:pt x="793" y="914"/>
                  <a:pt x="787" y="890"/>
                  <a:pt x="776" y="873"/>
                </a:cubicBezTo>
                <a:cubicBezTo>
                  <a:pt x="771" y="864"/>
                  <a:pt x="767" y="857"/>
                  <a:pt x="762" y="850"/>
                </a:cubicBezTo>
                <a:cubicBezTo>
                  <a:pt x="763" y="849"/>
                  <a:pt x="763" y="849"/>
                  <a:pt x="763" y="849"/>
                </a:cubicBezTo>
                <a:cubicBezTo>
                  <a:pt x="763" y="849"/>
                  <a:pt x="702" y="742"/>
                  <a:pt x="677" y="721"/>
                </a:cubicBezTo>
                <a:cubicBezTo>
                  <a:pt x="666" y="711"/>
                  <a:pt x="661" y="704"/>
                  <a:pt x="658" y="696"/>
                </a:cubicBezTo>
                <a:cubicBezTo>
                  <a:pt x="660" y="696"/>
                  <a:pt x="660" y="696"/>
                  <a:pt x="660" y="696"/>
                </a:cubicBezTo>
                <a:cubicBezTo>
                  <a:pt x="659" y="695"/>
                  <a:pt x="658" y="694"/>
                  <a:pt x="657" y="693"/>
                </a:cubicBezTo>
                <a:cubicBezTo>
                  <a:pt x="656" y="687"/>
                  <a:pt x="656" y="680"/>
                  <a:pt x="656" y="670"/>
                </a:cubicBezTo>
                <a:cubicBezTo>
                  <a:pt x="661" y="654"/>
                  <a:pt x="672" y="633"/>
                  <a:pt x="677" y="612"/>
                </a:cubicBezTo>
                <a:cubicBezTo>
                  <a:pt x="685" y="577"/>
                  <a:pt x="719" y="465"/>
                  <a:pt x="716" y="437"/>
                </a:cubicBezTo>
                <a:cubicBezTo>
                  <a:pt x="713" y="408"/>
                  <a:pt x="724" y="342"/>
                  <a:pt x="725" y="338"/>
                </a:cubicBezTo>
                <a:cubicBezTo>
                  <a:pt x="726" y="333"/>
                  <a:pt x="783" y="378"/>
                  <a:pt x="827" y="384"/>
                </a:cubicBezTo>
                <a:cubicBezTo>
                  <a:pt x="870" y="391"/>
                  <a:pt x="900" y="407"/>
                  <a:pt x="920" y="390"/>
                </a:cubicBezTo>
                <a:cubicBezTo>
                  <a:pt x="939" y="373"/>
                  <a:pt x="930" y="332"/>
                  <a:pt x="920" y="313"/>
                </a:cubicBezTo>
                <a:cubicBezTo>
                  <a:pt x="910" y="293"/>
                  <a:pt x="838" y="177"/>
                  <a:pt x="828" y="167"/>
                </a:cubicBezTo>
                <a:cubicBezTo>
                  <a:pt x="818" y="156"/>
                  <a:pt x="819" y="156"/>
                  <a:pt x="817" y="146"/>
                </a:cubicBezTo>
                <a:cubicBezTo>
                  <a:pt x="815" y="136"/>
                  <a:pt x="793" y="106"/>
                  <a:pt x="786" y="106"/>
                </a:cubicBezTo>
                <a:cubicBezTo>
                  <a:pt x="778" y="106"/>
                  <a:pt x="768" y="104"/>
                  <a:pt x="766" y="110"/>
                </a:cubicBezTo>
                <a:cubicBezTo>
                  <a:pt x="766" y="110"/>
                  <a:pt x="746" y="98"/>
                  <a:pt x="746" y="122"/>
                </a:cubicBezTo>
                <a:cubicBezTo>
                  <a:pt x="746" y="122"/>
                  <a:pt x="744" y="125"/>
                  <a:pt x="735" y="124"/>
                </a:cubicBezTo>
                <a:cubicBezTo>
                  <a:pt x="729" y="124"/>
                  <a:pt x="728" y="127"/>
                  <a:pt x="728" y="130"/>
                </a:cubicBezTo>
                <a:cubicBezTo>
                  <a:pt x="723" y="125"/>
                  <a:pt x="715" y="116"/>
                  <a:pt x="716" y="108"/>
                </a:cubicBezTo>
                <a:cubicBezTo>
                  <a:pt x="717" y="95"/>
                  <a:pt x="714" y="77"/>
                  <a:pt x="709" y="65"/>
                </a:cubicBezTo>
                <a:cubicBezTo>
                  <a:pt x="698" y="41"/>
                  <a:pt x="620" y="0"/>
                  <a:pt x="560" y="60"/>
                </a:cubicBezTo>
                <a:cubicBezTo>
                  <a:pt x="560" y="60"/>
                  <a:pt x="531" y="118"/>
                  <a:pt x="556" y="161"/>
                </a:cubicBezTo>
                <a:cubicBezTo>
                  <a:pt x="581" y="204"/>
                  <a:pt x="583" y="193"/>
                  <a:pt x="581" y="201"/>
                </a:cubicBezTo>
                <a:cubicBezTo>
                  <a:pt x="578" y="210"/>
                  <a:pt x="575" y="212"/>
                  <a:pt x="571" y="221"/>
                </a:cubicBezTo>
                <a:cubicBezTo>
                  <a:pt x="566" y="229"/>
                  <a:pt x="552" y="242"/>
                  <a:pt x="549" y="243"/>
                </a:cubicBezTo>
                <a:cubicBezTo>
                  <a:pt x="546" y="245"/>
                  <a:pt x="524" y="275"/>
                  <a:pt x="523" y="287"/>
                </a:cubicBezTo>
                <a:cubicBezTo>
                  <a:pt x="522" y="299"/>
                  <a:pt x="504" y="314"/>
                  <a:pt x="491" y="317"/>
                </a:cubicBezTo>
                <a:cubicBezTo>
                  <a:pt x="459" y="324"/>
                  <a:pt x="397" y="384"/>
                  <a:pt x="382" y="392"/>
                </a:cubicBezTo>
                <a:cubicBezTo>
                  <a:pt x="370" y="399"/>
                  <a:pt x="372" y="412"/>
                  <a:pt x="354" y="428"/>
                </a:cubicBezTo>
                <a:cubicBezTo>
                  <a:pt x="336" y="444"/>
                  <a:pt x="293" y="562"/>
                  <a:pt x="281" y="572"/>
                </a:cubicBezTo>
                <a:cubicBezTo>
                  <a:pt x="269" y="582"/>
                  <a:pt x="256" y="608"/>
                  <a:pt x="256" y="617"/>
                </a:cubicBezTo>
                <a:cubicBezTo>
                  <a:pt x="256" y="617"/>
                  <a:pt x="244" y="627"/>
                  <a:pt x="250" y="634"/>
                </a:cubicBezTo>
                <a:cubicBezTo>
                  <a:pt x="255" y="640"/>
                  <a:pt x="255" y="648"/>
                  <a:pt x="263" y="648"/>
                </a:cubicBezTo>
                <a:cubicBezTo>
                  <a:pt x="263" y="648"/>
                  <a:pt x="269" y="656"/>
                  <a:pt x="273" y="653"/>
                </a:cubicBezTo>
                <a:cubicBezTo>
                  <a:pt x="273" y="653"/>
                  <a:pt x="285" y="661"/>
                  <a:pt x="293" y="659"/>
                </a:cubicBezTo>
                <a:cubicBezTo>
                  <a:pt x="302" y="657"/>
                  <a:pt x="317" y="659"/>
                  <a:pt x="313" y="612"/>
                </a:cubicBezTo>
                <a:cubicBezTo>
                  <a:pt x="308" y="566"/>
                  <a:pt x="351" y="547"/>
                  <a:pt x="368" y="517"/>
                </a:cubicBezTo>
                <a:cubicBezTo>
                  <a:pt x="385" y="486"/>
                  <a:pt x="428" y="445"/>
                  <a:pt x="428" y="437"/>
                </a:cubicBezTo>
                <a:cubicBezTo>
                  <a:pt x="428" y="437"/>
                  <a:pt x="463" y="438"/>
                  <a:pt x="488" y="418"/>
                </a:cubicBezTo>
                <a:cubicBezTo>
                  <a:pt x="513" y="399"/>
                  <a:pt x="502" y="409"/>
                  <a:pt x="502" y="409"/>
                </a:cubicBezTo>
                <a:cubicBezTo>
                  <a:pt x="502" y="409"/>
                  <a:pt x="508" y="447"/>
                  <a:pt x="492" y="471"/>
                </a:cubicBezTo>
                <a:cubicBezTo>
                  <a:pt x="475" y="495"/>
                  <a:pt x="467" y="564"/>
                  <a:pt x="467" y="582"/>
                </a:cubicBezTo>
                <a:cubicBezTo>
                  <a:pt x="467" y="582"/>
                  <a:pt x="435" y="621"/>
                  <a:pt x="428" y="648"/>
                </a:cubicBezTo>
                <a:cubicBezTo>
                  <a:pt x="424" y="660"/>
                  <a:pt x="417" y="680"/>
                  <a:pt x="411" y="701"/>
                </a:cubicBezTo>
                <a:cubicBezTo>
                  <a:pt x="410" y="702"/>
                  <a:pt x="410" y="702"/>
                  <a:pt x="410" y="702"/>
                </a:cubicBezTo>
                <a:cubicBezTo>
                  <a:pt x="410" y="702"/>
                  <a:pt x="408" y="709"/>
                  <a:pt x="406" y="721"/>
                </a:cubicBezTo>
                <a:cubicBezTo>
                  <a:pt x="402" y="737"/>
                  <a:pt x="400" y="753"/>
                  <a:pt x="401" y="766"/>
                </a:cubicBezTo>
                <a:cubicBezTo>
                  <a:pt x="400" y="788"/>
                  <a:pt x="402" y="813"/>
                  <a:pt x="410" y="835"/>
                </a:cubicBezTo>
                <a:cubicBezTo>
                  <a:pt x="414" y="845"/>
                  <a:pt x="418" y="852"/>
                  <a:pt x="423" y="859"/>
                </a:cubicBezTo>
                <a:cubicBezTo>
                  <a:pt x="419" y="888"/>
                  <a:pt x="414" y="919"/>
                  <a:pt x="415" y="929"/>
                </a:cubicBezTo>
                <a:cubicBezTo>
                  <a:pt x="417" y="946"/>
                  <a:pt x="425" y="1005"/>
                  <a:pt x="394" y="985"/>
                </a:cubicBezTo>
                <a:cubicBezTo>
                  <a:pt x="363" y="965"/>
                  <a:pt x="303" y="976"/>
                  <a:pt x="260" y="981"/>
                </a:cubicBezTo>
                <a:cubicBezTo>
                  <a:pt x="217" y="985"/>
                  <a:pt x="155" y="976"/>
                  <a:pt x="146" y="968"/>
                </a:cubicBezTo>
                <a:cubicBezTo>
                  <a:pt x="138" y="959"/>
                  <a:pt x="129" y="942"/>
                  <a:pt x="117" y="935"/>
                </a:cubicBezTo>
                <a:cubicBezTo>
                  <a:pt x="105" y="927"/>
                  <a:pt x="102" y="922"/>
                  <a:pt x="102" y="922"/>
                </a:cubicBezTo>
                <a:cubicBezTo>
                  <a:pt x="102" y="922"/>
                  <a:pt x="99" y="917"/>
                  <a:pt x="84" y="918"/>
                </a:cubicBezTo>
                <a:cubicBezTo>
                  <a:pt x="69" y="920"/>
                  <a:pt x="52" y="944"/>
                  <a:pt x="43" y="969"/>
                </a:cubicBezTo>
                <a:cubicBezTo>
                  <a:pt x="34" y="994"/>
                  <a:pt x="7" y="1021"/>
                  <a:pt x="6" y="1046"/>
                </a:cubicBezTo>
                <a:cubicBezTo>
                  <a:pt x="5" y="1072"/>
                  <a:pt x="0" y="1141"/>
                  <a:pt x="28" y="1133"/>
                </a:cubicBezTo>
                <a:cubicBezTo>
                  <a:pt x="63" y="1122"/>
                  <a:pt x="79" y="1077"/>
                  <a:pt x="96" y="1064"/>
                </a:cubicBezTo>
                <a:cubicBezTo>
                  <a:pt x="113" y="1050"/>
                  <a:pt x="129" y="1048"/>
                  <a:pt x="129" y="1042"/>
                </a:cubicBezTo>
                <a:cubicBezTo>
                  <a:pt x="128" y="1037"/>
                  <a:pt x="127" y="1034"/>
                  <a:pt x="127" y="1034"/>
                </a:cubicBezTo>
                <a:cubicBezTo>
                  <a:pt x="127" y="1034"/>
                  <a:pt x="149" y="1032"/>
                  <a:pt x="174" y="1038"/>
                </a:cubicBezTo>
                <a:cubicBezTo>
                  <a:pt x="198" y="1044"/>
                  <a:pt x="307" y="1073"/>
                  <a:pt x="341" y="1074"/>
                </a:cubicBezTo>
                <a:cubicBezTo>
                  <a:pt x="374" y="1075"/>
                  <a:pt x="416" y="1102"/>
                  <a:pt x="438" y="1096"/>
                </a:cubicBezTo>
                <a:cubicBezTo>
                  <a:pt x="459" y="1089"/>
                  <a:pt x="489" y="1072"/>
                  <a:pt x="517" y="989"/>
                </a:cubicBezTo>
                <a:cubicBezTo>
                  <a:pt x="517" y="989"/>
                  <a:pt x="539" y="942"/>
                  <a:pt x="548" y="935"/>
                </a:cubicBezTo>
                <a:cubicBezTo>
                  <a:pt x="556" y="928"/>
                  <a:pt x="567" y="919"/>
                  <a:pt x="567" y="919"/>
                </a:cubicBezTo>
                <a:cubicBezTo>
                  <a:pt x="567" y="919"/>
                  <a:pt x="582" y="935"/>
                  <a:pt x="595" y="932"/>
                </a:cubicBezTo>
                <a:cubicBezTo>
                  <a:pt x="607" y="928"/>
                  <a:pt x="617" y="921"/>
                  <a:pt x="625" y="923"/>
                </a:cubicBezTo>
                <a:cubicBezTo>
                  <a:pt x="633" y="926"/>
                  <a:pt x="705" y="950"/>
                  <a:pt x="714" y="971"/>
                </a:cubicBezTo>
                <a:cubicBezTo>
                  <a:pt x="724" y="992"/>
                  <a:pt x="721" y="1086"/>
                  <a:pt x="741" y="1110"/>
                </a:cubicBezTo>
                <a:cubicBezTo>
                  <a:pt x="761" y="1133"/>
                  <a:pt x="799" y="1225"/>
                  <a:pt x="798" y="1257"/>
                </a:cubicBezTo>
                <a:cubicBezTo>
                  <a:pt x="798" y="1257"/>
                  <a:pt x="784" y="1278"/>
                  <a:pt x="781" y="1292"/>
                </a:cubicBezTo>
                <a:cubicBezTo>
                  <a:pt x="777" y="1307"/>
                  <a:pt x="771" y="1304"/>
                  <a:pt x="770" y="1314"/>
                </a:cubicBezTo>
                <a:cubicBezTo>
                  <a:pt x="768" y="1323"/>
                  <a:pt x="763" y="1328"/>
                  <a:pt x="778" y="1335"/>
                </a:cubicBezTo>
                <a:cubicBezTo>
                  <a:pt x="793" y="1343"/>
                  <a:pt x="839" y="1371"/>
                  <a:pt x="861" y="1379"/>
                </a:cubicBezTo>
                <a:cubicBezTo>
                  <a:pt x="884" y="1387"/>
                  <a:pt x="957" y="1423"/>
                  <a:pt x="972" y="1414"/>
                </a:cubicBezTo>
                <a:cubicBezTo>
                  <a:pt x="988" y="1406"/>
                  <a:pt x="988" y="1402"/>
                  <a:pt x="968" y="1385"/>
                </a:cubicBezTo>
                <a:close/>
                <a:moveTo>
                  <a:pt x="744" y="193"/>
                </a:moveTo>
                <a:cubicBezTo>
                  <a:pt x="753" y="196"/>
                  <a:pt x="763" y="199"/>
                  <a:pt x="770" y="199"/>
                </a:cubicBezTo>
                <a:cubicBezTo>
                  <a:pt x="789" y="199"/>
                  <a:pt x="791" y="197"/>
                  <a:pt x="794" y="209"/>
                </a:cubicBezTo>
                <a:cubicBezTo>
                  <a:pt x="797" y="221"/>
                  <a:pt x="829" y="257"/>
                  <a:pt x="829" y="278"/>
                </a:cubicBezTo>
                <a:cubicBezTo>
                  <a:pt x="829" y="278"/>
                  <a:pt x="821" y="281"/>
                  <a:pt x="805" y="270"/>
                </a:cubicBezTo>
                <a:cubicBezTo>
                  <a:pt x="789" y="258"/>
                  <a:pt x="783" y="270"/>
                  <a:pt x="758" y="238"/>
                </a:cubicBezTo>
                <a:cubicBezTo>
                  <a:pt x="746" y="223"/>
                  <a:pt x="741" y="217"/>
                  <a:pt x="738" y="215"/>
                </a:cubicBezTo>
                <a:cubicBezTo>
                  <a:pt x="741" y="214"/>
                  <a:pt x="747" y="210"/>
                  <a:pt x="744" y="193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 14">
            <a:extLst>
              <a:ext uri="{FF2B5EF4-FFF2-40B4-BE49-F238E27FC236}">
                <a16:creationId xmlns:a16="http://schemas.microsoft.com/office/drawing/2014/main" id="{BF326D97-F933-4C45-9F30-7FE6A6767E5E}"/>
              </a:ext>
            </a:extLst>
          </p:cNvPr>
          <p:cNvSpPr>
            <a:spLocks/>
          </p:cNvSpPr>
          <p:nvPr/>
        </p:nvSpPr>
        <p:spPr bwMode="auto">
          <a:xfrm>
            <a:off x="9606237" y="2061220"/>
            <a:ext cx="837800" cy="1241570"/>
          </a:xfrm>
          <a:custGeom>
            <a:avLst/>
            <a:gdLst/>
            <a:ahLst/>
            <a:cxnLst>
              <a:cxn ang="0">
                <a:pos x="875" y="1275"/>
              </a:cxn>
              <a:cxn ang="0">
                <a:pos x="834" y="1187"/>
              </a:cxn>
              <a:cxn ang="0">
                <a:pos x="825" y="1160"/>
              </a:cxn>
              <a:cxn ang="0">
                <a:pos x="849" y="903"/>
              </a:cxn>
              <a:cxn ang="0">
                <a:pos x="822" y="769"/>
              </a:cxn>
              <a:cxn ang="0">
                <a:pos x="694" y="687"/>
              </a:cxn>
              <a:cxn ang="0">
                <a:pos x="652" y="526"/>
              </a:cxn>
              <a:cxn ang="0">
                <a:pos x="730" y="330"/>
              </a:cxn>
              <a:cxn ang="0">
                <a:pos x="742" y="270"/>
              </a:cxn>
              <a:cxn ang="0">
                <a:pos x="711" y="254"/>
              </a:cxn>
              <a:cxn ang="0">
                <a:pos x="687" y="298"/>
              </a:cxn>
              <a:cxn ang="0">
                <a:pos x="634" y="267"/>
              </a:cxn>
              <a:cxn ang="0">
                <a:pos x="622" y="190"/>
              </a:cxn>
              <a:cxn ang="0">
                <a:pos x="635" y="188"/>
              </a:cxn>
              <a:cxn ang="0">
                <a:pos x="663" y="145"/>
              </a:cxn>
              <a:cxn ang="0">
                <a:pos x="659" y="138"/>
              </a:cxn>
              <a:cxn ang="0">
                <a:pos x="658" y="122"/>
              </a:cxn>
              <a:cxn ang="0">
                <a:pos x="642" y="82"/>
              </a:cxn>
              <a:cxn ang="0">
                <a:pos x="577" y="1"/>
              </a:cxn>
              <a:cxn ang="0">
                <a:pos x="474" y="79"/>
              </a:cxn>
              <a:cxn ang="0">
                <a:pos x="514" y="174"/>
              </a:cxn>
              <a:cxn ang="0">
                <a:pos x="493" y="201"/>
              </a:cxn>
              <a:cxn ang="0">
                <a:pos x="441" y="280"/>
              </a:cxn>
              <a:cxn ang="0">
                <a:pos x="314" y="401"/>
              </a:cxn>
              <a:cxn ang="0">
                <a:pos x="232" y="597"/>
              </a:cxn>
              <a:cxn ang="0">
                <a:pos x="241" y="628"/>
              </a:cxn>
              <a:cxn ang="0">
                <a:pos x="272" y="636"/>
              </a:cxn>
              <a:cxn ang="0">
                <a:pos x="335" y="489"/>
              </a:cxn>
              <a:cxn ang="0">
                <a:pos x="447" y="380"/>
              </a:cxn>
              <a:cxn ang="0">
                <a:pos x="454" y="433"/>
              </a:cxn>
              <a:cxn ang="0">
                <a:pos x="405" y="614"/>
              </a:cxn>
              <a:cxn ang="0">
                <a:pos x="398" y="783"/>
              </a:cxn>
              <a:cxn ang="0">
                <a:pos x="351" y="921"/>
              </a:cxn>
              <a:cxn ang="0">
                <a:pos x="69" y="1132"/>
              </a:cxn>
              <a:cxn ang="0">
                <a:pos x="5" y="1195"/>
              </a:cxn>
              <a:cxn ang="0">
                <a:pos x="149" y="1325"/>
              </a:cxn>
              <a:cxn ang="0">
                <a:pos x="154" y="1244"/>
              </a:cxn>
              <a:cxn ang="0">
                <a:pos x="144" y="1172"/>
              </a:cxn>
              <a:cxn ang="0">
                <a:pos x="250" y="1111"/>
              </a:cxn>
              <a:cxn ang="0">
                <a:pos x="486" y="946"/>
              </a:cxn>
              <a:cxn ang="0">
                <a:pos x="558" y="821"/>
              </a:cxn>
              <a:cxn ang="0">
                <a:pos x="651" y="819"/>
              </a:cxn>
              <a:cxn ang="0">
                <a:pos x="757" y="988"/>
              </a:cxn>
              <a:cxn ang="0">
                <a:pos x="714" y="1173"/>
              </a:cxn>
              <a:cxn ang="0">
                <a:pos x="739" y="1229"/>
              </a:cxn>
              <a:cxn ang="0">
                <a:pos x="891" y="1318"/>
              </a:cxn>
            </a:cxnLst>
            <a:rect l="0" t="0" r="r" b="b"/>
            <a:pathLst>
              <a:path w="896" h="1329">
                <a:moveTo>
                  <a:pt x="882" y="1282"/>
                </a:moveTo>
                <a:cubicBezTo>
                  <a:pt x="875" y="1275"/>
                  <a:pt x="875" y="1275"/>
                  <a:pt x="875" y="1275"/>
                </a:cubicBezTo>
                <a:cubicBezTo>
                  <a:pt x="863" y="1256"/>
                  <a:pt x="863" y="1256"/>
                  <a:pt x="863" y="1256"/>
                </a:cubicBezTo>
                <a:cubicBezTo>
                  <a:pt x="834" y="1187"/>
                  <a:pt x="834" y="1187"/>
                  <a:pt x="834" y="1187"/>
                </a:cubicBezTo>
                <a:cubicBezTo>
                  <a:pt x="834" y="1187"/>
                  <a:pt x="852" y="1162"/>
                  <a:pt x="839" y="1159"/>
                </a:cubicBezTo>
                <a:cubicBezTo>
                  <a:pt x="826" y="1155"/>
                  <a:pt x="825" y="1160"/>
                  <a:pt x="825" y="1160"/>
                </a:cubicBezTo>
                <a:cubicBezTo>
                  <a:pt x="825" y="1160"/>
                  <a:pt x="818" y="1098"/>
                  <a:pt x="828" y="1048"/>
                </a:cubicBezTo>
                <a:cubicBezTo>
                  <a:pt x="838" y="998"/>
                  <a:pt x="854" y="942"/>
                  <a:pt x="849" y="903"/>
                </a:cubicBezTo>
                <a:cubicBezTo>
                  <a:pt x="843" y="864"/>
                  <a:pt x="858" y="851"/>
                  <a:pt x="861" y="837"/>
                </a:cubicBezTo>
                <a:cubicBezTo>
                  <a:pt x="863" y="823"/>
                  <a:pt x="857" y="788"/>
                  <a:pt x="822" y="769"/>
                </a:cubicBezTo>
                <a:cubicBezTo>
                  <a:pt x="786" y="751"/>
                  <a:pt x="759" y="721"/>
                  <a:pt x="730" y="704"/>
                </a:cubicBezTo>
                <a:cubicBezTo>
                  <a:pt x="721" y="699"/>
                  <a:pt x="708" y="693"/>
                  <a:pt x="694" y="687"/>
                </a:cubicBezTo>
                <a:cubicBezTo>
                  <a:pt x="667" y="655"/>
                  <a:pt x="632" y="616"/>
                  <a:pt x="624" y="614"/>
                </a:cubicBezTo>
                <a:cubicBezTo>
                  <a:pt x="611" y="611"/>
                  <a:pt x="643" y="533"/>
                  <a:pt x="652" y="526"/>
                </a:cubicBezTo>
                <a:cubicBezTo>
                  <a:pt x="661" y="518"/>
                  <a:pt x="700" y="460"/>
                  <a:pt x="704" y="439"/>
                </a:cubicBezTo>
                <a:cubicBezTo>
                  <a:pt x="707" y="418"/>
                  <a:pt x="730" y="330"/>
                  <a:pt x="730" y="330"/>
                </a:cubicBezTo>
                <a:cubicBezTo>
                  <a:pt x="730" y="330"/>
                  <a:pt x="741" y="316"/>
                  <a:pt x="743" y="304"/>
                </a:cubicBezTo>
                <a:cubicBezTo>
                  <a:pt x="744" y="293"/>
                  <a:pt x="752" y="281"/>
                  <a:pt x="742" y="270"/>
                </a:cubicBezTo>
                <a:cubicBezTo>
                  <a:pt x="736" y="262"/>
                  <a:pt x="737" y="252"/>
                  <a:pt x="727" y="257"/>
                </a:cubicBezTo>
                <a:cubicBezTo>
                  <a:pt x="724" y="259"/>
                  <a:pt x="723" y="245"/>
                  <a:pt x="711" y="254"/>
                </a:cubicBezTo>
                <a:cubicBezTo>
                  <a:pt x="709" y="256"/>
                  <a:pt x="706" y="244"/>
                  <a:pt x="694" y="259"/>
                </a:cubicBezTo>
                <a:cubicBezTo>
                  <a:pt x="679" y="277"/>
                  <a:pt x="680" y="282"/>
                  <a:pt x="687" y="298"/>
                </a:cubicBezTo>
                <a:cubicBezTo>
                  <a:pt x="693" y="314"/>
                  <a:pt x="702" y="319"/>
                  <a:pt x="661" y="397"/>
                </a:cubicBezTo>
                <a:cubicBezTo>
                  <a:pt x="661" y="397"/>
                  <a:pt x="661" y="318"/>
                  <a:pt x="634" y="267"/>
                </a:cubicBezTo>
                <a:cubicBezTo>
                  <a:pt x="608" y="219"/>
                  <a:pt x="614" y="213"/>
                  <a:pt x="614" y="213"/>
                </a:cubicBezTo>
                <a:cubicBezTo>
                  <a:pt x="622" y="190"/>
                  <a:pt x="622" y="190"/>
                  <a:pt x="622" y="190"/>
                </a:cubicBezTo>
                <a:cubicBezTo>
                  <a:pt x="622" y="190"/>
                  <a:pt x="623" y="190"/>
                  <a:pt x="626" y="189"/>
                </a:cubicBezTo>
                <a:cubicBezTo>
                  <a:pt x="630" y="189"/>
                  <a:pt x="633" y="189"/>
                  <a:pt x="635" y="188"/>
                </a:cubicBezTo>
                <a:cubicBezTo>
                  <a:pt x="643" y="185"/>
                  <a:pt x="670" y="181"/>
                  <a:pt x="657" y="157"/>
                </a:cubicBezTo>
                <a:cubicBezTo>
                  <a:pt x="657" y="157"/>
                  <a:pt x="665" y="148"/>
                  <a:pt x="663" y="145"/>
                </a:cubicBezTo>
                <a:cubicBezTo>
                  <a:pt x="663" y="143"/>
                  <a:pt x="660" y="141"/>
                  <a:pt x="659" y="141"/>
                </a:cubicBezTo>
                <a:cubicBezTo>
                  <a:pt x="659" y="140"/>
                  <a:pt x="659" y="139"/>
                  <a:pt x="659" y="138"/>
                </a:cubicBezTo>
                <a:cubicBezTo>
                  <a:pt x="660" y="136"/>
                  <a:pt x="662" y="134"/>
                  <a:pt x="662" y="132"/>
                </a:cubicBezTo>
                <a:cubicBezTo>
                  <a:pt x="661" y="130"/>
                  <a:pt x="658" y="122"/>
                  <a:pt x="658" y="122"/>
                </a:cubicBezTo>
                <a:cubicBezTo>
                  <a:pt x="658" y="122"/>
                  <a:pt x="669" y="112"/>
                  <a:pt x="661" y="105"/>
                </a:cubicBezTo>
                <a:cubicBezTo>
                  <a:pt x="654" y="97"/>
                  <a:pt x="641" y="93"/>
                  <a:pt x="642" y="82"/>
                </a:cubicBezTo>
                <a:cubicBezTo>
                  <a:pt x="644" y="72"/>
                  <a:pt x="648" y="52"/>
                  <a:pt x="635" y="37"/>
                </a:cubicBezTo>
                <a:cubicBezTo>
                  <a:pt x="623" y="22"/>
                  <a:pt x="621" y="2"/>
                  <a:pt x="577" y="1"/>
                </a:cubicBezTo>
                <a:cubicBezTo>
                  <a:pt x="538" y="0"/>
                  <a:pt x="503" y="7"/>
                  <a:pt x="485" y="44"/>
                </a:cubicBezTo>
                <a:cubicBezTo>
                  <a:pt x="475" y="59"/>
                  <a:pt x="474" y="75"/>
                  <a:pt x="474" y="79"/>
                </a:cubicBezTo>
                <a:cubicBezTo>
                  <a:pt x="474" y="79"/>
                  <a:pt x="467" y="140"/>
                  <a:pt x="509" y="168"/>
                </a:cubicBezTo>
                <a:cubicBezTo>
                  <a:pt x="509" y="168"/>
                  <a:pt x="512" y="171"/>
                  <a:pt x="514" y="174"/>
                </a:cubicBezTo>
                <a:cubicBezTo>
                  <a:pt x="514" y="175"/>
                  <a:pt x="513" y="176"/>
                  <a:pt x="513" y="177"/>
                </a:cubicBezTo>
                <a:cubicBezTo>
                  <a:pt x="509" y="186"/>
                  <a:pt x="496" y="200"/>
                  <a:pt x="493" y="201"/>
                </a:cubicBezTo>
                <a:cubicBezTo>
                  <a:pt x="490" y="203"/>
                  <a:pt x="471" y="235"/>
                  <a:pt x="471" y="247"/>
                </a:cubicBezTo>
                <a:cubicBezTo>
                  <a:pt x="471" y="259"/>
                  <a:pt x="454" y="276"/>
                  <a:pt x="441" y="280"/>
                </a:cubicBezTo>
                <a:cubicBezTo>
                  <a:pt x="410" y="289"/>
                  <a:pt x="353" y="354"/>
                  <a:pt x="339" y="363"/>
                </a:cubicBezTo>
                <a:cubicBezTo>
                  <a:pt x="327" y="371"/>
                  <a:pt x="331" y="383"/>
                  <a:pt x="314" y="401"/>
                </a:cubicBezTo>
                <a:cubicBezTo>
                  <a:pt x="297" y="419"/>
                  <a:pt x="264" y="540"/>
                  <a:pt x="253" y="551"/>
                </a:cubicBezTo>
                <a:cubicBezTo>
                  <a:pt x="242" y="562"/>
                  <a:pt x="231" y="589"/>
                  <a:pt x="232" y="597"/>
                </a:cubicBezTo>
                <a:cubicBezTo>
                  <a:pt x="232" y="597"/>
                  <a:pt x="221" y="609"/>
                  <a:pt x="227" y="615"/>
                </a:cubicBezTo>
                <a:cubicBezTo>
                  <a:pt x="233" y="621"/>
                  <a:pt x="233" y="629"/>
                  <a:pt x="241" y="628"/>
                </a:cubicBezTo>
                <a:cubicBezTo>
                  <a:pt x="241" y="628"/>
                  <a:pt x="248" y="635"/>
                  <a:pt x="251" y="633"/>
                </a:cubicBezTo>
                <a:cubicBezTo>
                  <a:pt x="251" y="633"/>
                  <a:pt x="264" y="639"/>
                  <a:pt x="272" y="636"/>
                </a:cubicBezTo>
                <a:cubicBezTo>
                  <a:pt x="281" y="633"/>
                  <a:pt x="296" y="634"/>
                  <a:pt x="288" y="588"/>
                </a:cubicBezTo>
                <a:cubicBezTo>
                  <a:pt x="280" y="542"/>
                  <a:pt x="320" y="520"/>
                  <a:pt x="335" y="489"/>
                </a:cubicBezTo>
                <a:cubicBezTo>
                  <a:pt x="350" y="457"/>
                  <a:pt x="389" y="412"/>
                  <a:pt x="388" y="404"/>
                </a:cubicBezTo>
                <a:cubicBezTo>
                  <a:pt x="388" y="404"/>
                  <a:pt x="424" y="402"/>
                  <a:pt x="447" y="380"/>
                </a:cubicBezTo>
                <a:cubicBezTo>
                  <a:pt x="470" y="359"/>
                  <a:pt x="460" y="371"/>
                  <a:pt x="460" y="371"/>
                </a:cubicBezTo>
                <a:cubicBezTo>
                  <a:pt x="460" y="371"/>
                  <a:pt x="469" y="408"/>
                  <a:pt x="454" y="433"/>
                </a:cubicBezTo>
                <a:cubicBezTo>
                  <a:pt x="440" y="458"/>
                  <a:pt x="437" y="528"/>
                  <a:pt x="439" y="545"/>
                </a:cubicBezTo>
                <a:cubicBezTo>
                  <a:pt x="439" y="545"/>
                  <a:pt x="411" y="587"/>
                  <a:pt x="405" y="614"/>
                </a:cubicBezTo>
                <a:cubicBezTo>
                  <a:pt x="400" y="642"/>
                  <a:pt x="380" y="707"/>
                  <a:pt x="389" y="740"/>
                </a:cubicBezTo>
                <a:cubicBezTo>
                  <a:pt x="392" y="749"/>
                  <a:pt x="395" y="765"/>
                  <a:pt x="398" y="783"/>
                </a:cubicBezTo>
                <a:cubicBezTo>
                  <a:pt x="386" y="850"/>
                  <a:pt x="386" y="850"/>
                  <a:pt x="386" y="850"/>
                </a:cubicBezTo>
                <a:cubicBezTo>
                  <a:pt x="387" y="873"/>
                  <a:pt x="371" y="902"/>
                  <a:pt x="351" y="921"/>
                </a:cubicBezTo>
                <a:cubicBezTo>
                  <a:pt x="310" y="959"/>
                  <a:pt x="235" y="1000"/>
                  <a:pt x="138" y="1094"/>
                </a:cubicBezTo>
                <a:cubicBezTo>
                  <a:pt x="138" y="1094"/>
                  <a:pt x="85" y="1132"/>
                  <a:pt x="69" y="1132"/>
                </a:cubicBezTo>
                <a:cubicBezTo>
                  <a:pt x="53" y="1132"/>
                  <a:pt x="26" y="1150"/>
                  <a:pt x="13" y="1166"/>
                </a:cubicBezTo>
                <a:cubicBezTo>
                  <a:pt x="0" y="1182"/>
                  <a:pt x="1" y="1181"/>
                  <a:pt x="5" y="1195"/>
                </a:cubicBezTo>
                <a:cubicBezTo>
                  <a:pt x="10" y="1210"/>
                  <a:pt x="59" y="1250"/>
                  <a:pt x="65" y="1257"/>
                </a:cubicBezTo>
                <a:cubicBezTo>
                  <a:pt x="70" y="1265"/>
                  <a:pt x="136" y="1325"/>
                  <a:pt x="149" y="1325"/>
                </a:cubicBezTo>
                <a:cubicBezTo>
                  <a:pt x="162" y="1325"/>
                  <a:pt x="183" y="1316"/>
                  <a:pt x="182" y="1303"/>
                </a:cubicBezTo>
                <a:cubicBezTo>
                  <a:pt x="180" y="1290"/>
                  <a:pt x="154" y="1250"/>
                  <a:pt x="154" y="1244"/>
                </a:cubicBezTo>
                <a:cubicBezTo>
                  <a:pt x="154" y="1239"/>
                  <a:pt x="144" y="1189"/>
                  <a:pt x="144" y="1189"/>
                </a:cubicBezTo>
                <a:cubicBezTo>
                  <a:pt x="144" y="1172"/>
                  <a:pt x="144" y="1172"/>
                  <a:pt x="144" y="1172"/>
                </a:cubicBezTo>
                <a:cubicBezTo>
                  <a:pt x="130" y="1166"/>
                  <a:pt x="130" y="1166"/>
                  <a:pt x="130" y="1166"/>
                </a:cubicBezTo>
                <a:cubicBezTo>
                  <a:pt x="130" y="1166"/>
                  <a:pt x="208" y="1123"/>
                  <a:pt x="250" y="1111"/>
                </a:cubicBezTo>
                <a:cubicBezTo>
                  <a:pt x="292" y="1100"/>
                  <a:pt x="399" y="1009"/>
                  <a:pt x="411" y="1007"/>
                </a:cubicBezTo>
                <a:cubicBezTo>
                  <a:pt x="423" y="1006"/>
                  <a:pt x="473" y="987"/>
                  <a:pt x="486" y="946"/>
                </a:cubicBezTo>
                <a:cubicBezTo>
                  <a:pt x="499" y="906"/>
                  <a:pt x="532" y="842"/>
                  <a:pt x="557" y="822"/>
                </a:cubicBezTo>
                <a:cubicBezTo>
                  <a:pt x="558" y="822"/>
                  <a:pt x="558" y="821"/>
                  <a:pt x="558" y="821"/>
                </a:cubicBezTo>
                <a:cubicBezTo>
                  <a:pt x="581" y="830"/>
                  <a:pt x="610" y="846"/>
                  <a:pt x="610" y="846"/>
                </a:cubicBezTo>
                <a:cubicBezTo>
                  <a:pt x="651" y="819"/>
                  <a:pt x="651" y="819"/>
                  <a:pt x="651" y="819"/>
                </a:cubicBezTo>
                <a:cubicBezTo>
                  <a:pt x="651" y="819"/>
                  <a:pt x="754" y="834"/>
                  <a:pt x="761" y="853"/>
                </a:cubicBezTo>
                <a:cubicBezTo>
                  <a:pt x="767" y="871"/>
                  <a:pt x="748" y="963"/>
                  <a:pt x="757" y="988"/>
                </a:cubicBezTo>
                <a:cubicBezTo>
                  <a:pt x="765" y="1013"/>
                  <a:pt x="763" y="1125"/>
                  <a:pt x="758" y="1127"/>
                </a:cubicBezTo>
                <a:cubicBezTo>
                  <a:pt x="752" y="1129"/>
                  <a:pt x="719" y="1154"/>
                  <a:pt x="714" y="1173"/>
                </a:cubicBezTo>
                <a:cubicBezTo>
                  <a:pt x="714" y="1173"/>
                  <a:pt x="700" y="1181"/>
                  <a:pt x="703" y="1188"/>
                </a:cubicBezTo>
                <a:cubicBezTo>
                  <a:pt x="707" y="1194"/>
                  <a:pt x="725" y="1216"/>
                  <a:pt x="739" y="1229"/>
                </a:cubicBezTo>
                <a:cubicBezTo>
                  <a:pt x="753" y="1242"/>
                  <a:pt x="824" y="1297"/>
                  <a:pt x="837" y="1304"/>
                </a:cubicBezTo>
                <a:cubicBezTo>
                  <a:pt x="850" y="1310"/>
                  <a:pt x="886" y="1329"/>
                  <a:pt x="891" y="1318"/>
                </a:cubicBezTo>
                <a:cubicBezTo>
                  <a:pt x="896" y="1307"/>
                  <a:pt x="890" y="1290"/>
                  <a:pt x="882" y="1282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 15">
            <a:extLst>
              <a:ext uri="{FF2B5EF4-FFF2-40B4-BE49-F238E27FC236}">
                <a16:creationId xmlns:a16="http://schemas.microsoft.com/office/drawing/2014/main" id="{B8D93D54-17F1-4F4C-9866-E2649FFBE45B}"/>
              </a:ext>
            </a:extLst>
          </p:cNvPr>
          <p:cNvSpPr>
            <a:spLocks/>
          </p:cNvSpPr>
          <p:nvPr/>
        </p:nvSpPr>
        <p:spPr bwMode="auto">
          <a:xfrm>
            <a:off x="7543289" y="2035100"/>
            <a:ext cx="956240" cy="1267690"/>
          </a:xfrm>
          <a:custGeom>
            <a:avLst/>
            <a:gdLst/>
            <a:ahLst/>
            <a:cxnLst>
              <a:cxn ang="0">
                <a:pos x="969" y="1211"/>
              </a:cxn>
              <a:cxn ang="0">
                <a:pos x="922" y="1126"/>
              </a:cxn>
              <a:cxn ang="0">
                <a:pos x="876" y="987"/>
              </a:cxn>
              <a:cxn ang="0">
                <a:pos x="853" y="736"/>
              </a:cxn>
              <a:cxn ang="0">
                <a:pos x="737" y="658"/>
              </a:cxn>
              <a:cxn ang="0">
                <a:pos x="657" y="651"/>
              </a:cxn>
              <a:cxn ang="0">
                <a:pos x="660" y="514"/>
              </a:cxn>
              <a:cxn ang="0">
                <a:pos x="679" y="328"/>
              </a:cxn>
              <a:cxn ang="0">
                <a:pos x="651" y="244"/>
              </a:cxn>
              <a:cxn ang="0">
                <a:pos x="620" y="211"/>
              </a:cxn>
              <a:cxn ang="0">
                <a:pos x="639" y="168"/>
              </a:cxn>
              <a:cxn ang="0">
                <a:pos x="635" y="148"/>
              </a:cxn>
              <a:cxn ang="0">
                <a:pos x="633" y="126"/>
              </a:cxn>
              <a:cxn ang="0">
                <a:pos x="611" y="95"/>
              </a:cxn>
              <a:cxn ang="0">
                <a:pos x="605" y="59"/>
              </a:cxn>
              <a:cxn ang="0">
                <a:pos x="509" y="13"/>
              </a:cxn>
              <a:cxn ang="0">
                <a:pos x="483" y="22"/>
              </a:cxn>
              <a:cxn ang="0">
                <a:pos x="493" y="188"/>
              </a:cxn>
              <a:cxn ang="0">
                <a:pos x="358" y="327"/>
              </a:cxn>
              <a:cxn ang="0">
                <a:pos x="285" y="588"/>
              </a:cxn>
              <a:cxn ang="0">
                <a:pos x="302" y="689"/>
              </a:cxn>
              <a:cxn ang="0">
                <a:pos x="306" y="737"/>
              </a:cxn>
              <a:cxn ang="0">
                <a:pos x="340" y="731"/>
              </a:cxn>
              <a:cxn ang="0">
                <a:pos x="378" y="661"/>
              </a:cxn>
              <a:cxn ang="0">
                <a:pos x="337" y="599"/>
              </a:cxn>
              <a:cxn ang="0">
                <a:pos x="423" y="383"/>
              </a:cxn>
              <a:cxn ang="0">
                <a:pos x="475" y="424"/>
              </a:cxn>
              <a:cxn ang="0">
                <a:pos x="455" y="560"/>
              </a:cxn>
              <a:cxn ang="0">
                <a:pos x="379" y="745"/>
              </a:cxn>
              <a:cxn ang="0">
                <a:pos x="367" y="914"/>
              </a:cxn>
              <a:cxn ang="0">
                <a:pos x="195" y="1055"/>
              </a:cxn>
              <a:cxn ang="0">
                <a:pos x="49" y="1113"/>
              </a:cxn>
              <a:cxn ang="0">
                <a:pos x="12" y="1122"/>
              </a:cxn>
              <a:cxn ang="0">
                <a:pos x="34" y="1277"/>
              </a:cxn>
              <a:cxn ang="0">
                <a:pos x="118" y="1231"/>
              </a:cxn>
              <a:cxn ang="0">
                <a:pos x="123" y="1187"/>
              </a:cxn>
              <a:cxn ang="0">
                <a:pos x="348" y="1084"/>
              </a:cxn>
              <a:cxn ang="0">
                <a:pos x="472" y="929"/>
              </a:cxn>
              <a:cxn ang="0">
                <a:pos x="538" y="878"/>
              </a:cxn>
              <a:cxn ang="0">
                <a:pos x="633" y="827"/>
              </a:cxn>
              <a:cxn ang="0">
                <a:pos x="779" y="955"/>
              </a:cxn>
              <a:cxn ang="0">
                <a:pos x="812" y="1148"/>
              </a:cxn>
              <a:cxn ang="0">
                <a:pos x="807" y="1193"/>
              </a:cxn>
              <a:cxn ang="0">
                <a:pos x="1005" y="1285"/>
              </a:cxn>
            </a:cxnLst>
            <a:rect l="0" t="0" r="r" b="b"/>
            <a:pathLst>
              <a:path w="1023" h="1357">
                <a:moveTo>
                  <a:pt x="1003" y="1254"/>
                </a:moveTo>
                <a:cubicBezTo>
                  <a:pt x="983" y="1235"/>
                  <a:pt x="972" y="1216"/>
                  <a:pt x="969" y="1211"/>
                </a:cubicBezTo>
                <a:cubicBezTo>
                  <a:pt x="966" y="1205"/>
                  <a:pt x="938" y="1175"/>
                  <a:pt x="930" y="1164"/>
                </a:cubicBezTo>
                <a:cubicBezTo>
                  <a:pt x="922" y="1152"/>
                  <a:pt x="932" y="1129"/>
                  <a:pt x="922" y="1126"/>
                </a:cubicBezTo>
                <a:cubicBezTo>
                  <a:pt x="913" y="1122"/>
                  <a:pt x="906" y="1135"/>
                  <a:pt x="906" y="1135"/>
                </a:cubicBezTo>
                <a:cubicBezTo>
                  <a:pt x="906" y="1135"/>
                  <a:pt x="873" y="1013"/>
                  <a:pt x="876" y="987"/>
                </a:cubicBezTo>
                <a:cubicBezTo>
                  <a:pt x="879" y="961"/>
                  <a:pt x="883" y="867"/>
                  <a:pt x="871" y="847"/>
                </a:cubicBezTo>
                <a:cubicBezTo>
                  <a:pt x="860" y="827"/>
                  <a:pt x="854" y="750"/>
                  <a:pt x="853" y="736"/>
                </a:cubicBezTo>
                <a:cubicBezTo>
                  <a:pt x="852" y="722"/>
                  <a:pt x="835" y="694"/>
                  <a:pt x="820" y="680"/>
                </a:cubicBezTo>
                <a:cubicBezTo>
                  <a:pt x="791" y="653"/>
                  <a:pt x="775" y="662"/>
                  <a:pt x="737" y="658"/>
                </a:cubicBezTo>
                <a:cubicBezTo>
                  <a:pt x="722" y="657"/>
                  <a:pt x="704" y="665"/>
                  <a:pt x="688" y="655"/>
                </a:cubicBezTo>
                <a:cubicBezTo>
                  <a:pt x="672" y="646"/>
                  <a:pt x="657" y="651"/>
                  <a:pt x="657" y="651"/>
                </a:cubicBezTo>
                <a:cubicBezTo>
                  <a:pt x="657" y="651"/>
                  <a:pt x="627" y="664"/>
                  <a:pt x="629" y="652"/>
                </a:cubicBezTo>
                <a:cubicBezTo>
                  <a:pt x="631" y="641"/>
                  <a:pt x="659" y="551"/>
                  <a:pt x="660" y="514"/>
                </a:cubicBezTo>
                <a:cubicBezTo>
                  <a:pt x="661" y="477"/>
                  <a:pt x="718" y="559"/>
                  <a:pt x="708" y="420"/>
                </a:cubicBezTo>
                <a:cubicBezTo>
                  <a:pt x="705" y="373"/>
                  <a:pt x="679" y="328"/>
                  <a:pt x="679" y="328"/>
                </a:cubicBezTo>
                <a:cubicBezTo>
                  <a:pt x="679" y="328"/>
                  <a:pt x="687" y="291"/>
                  <a:pt x="677" y="276"/>
                </a:cubicBezTo>
                <a:cubicBezTo>
                  <a:pt x="668" y="261"/>
                  <a:pt x="656" y="244"/>
                  <a:pt x="651" y="244"/>
                </a:cubicBezTo>
                <a:cubicBezTo>
                  <a:pt x="646" y="243"/>
                  <a:pt x="638" y="248"/>
                  <a:pt x="638" y="248"/>
                </a:cubicBezTo>
                <a:cubicBezTo>
                  <a:pt x="620" y="211"/>
                  <a:pt x="620" y="211"/>
                  <a:pt x="620" y="211"/>
                </a:cubicBezTo>
                <a:cubicBezTo>
                  <a:pt x="620" y="211"/>
                  <a:pt x="623" y="209"/>
                  <a:pt x="626" y="205"/>
                </a:cubicBezTo>
                <a:cubicBezTo>
                  <a:pt x="639" y="198"/>
                  <a:pt x="653" y="186"/>
                  <a:pt x="639" y="168"/>
                </a:cubicBezTo>
                <a:cubicBezTo>
                  <a:pt x="639" y="168"/>
                  <a:pt x="646" y="155"/>
                  <a:pt x="644" y="151"/>
                </a:cubicBezTo>
                <a:cubicBezTo>
                  <a:pt x="642" y="148"/>
                  <a:pt x="635" y="148"/>
                  <a:pt x="635" y="148"/>
                </a:cubicBezTo>
                <a:cubicBezTo>
                  <a:pt x="635" y="148"/>
                  <a:pt x="642" y="140"/>
                  <a:pt x="640" y="137"/>
                </a:cubicBezTo>
                <a:cubicBezTo>
                  <a:pt x="638" y="135"/>
                  <a:pt x="633" y="126"/>
                  <a:pt x="633" y="126"/>
                </a:cubicBezTo>
                <a:cubicBezTo>
                  <a:pt x="633" y="126"/>
                  <a:pt x="646" y="112"/>
                  <a:pt x="635" y="105"/>
                </a:cubicBezTo>
                <a:cubicBezTo>
                  <a:pt x="628" y="101"/>
                  <a:pt x="617" y="100"/>
                  <a:pt x="611" y="95"/>
                </a:cubicBezTo>
                <a:cubicBezTo>
                  <a:pt x="611" y="93"/>
                  <a:pt x="611" y="91"/>
                  <a:pt x="611" y="90"/>
                </a:cubicBezTo>
                <a:cubicBezTo>
                  <a:pt x="612" y="85"/>
                  <a:pt x="611" y="71"/>
                  <a:pt x="605" y="59"/>
                </a:cubicBezTo>
                <a:cubicBezTo>
                  <a:pt x="603" y="50"/>
                  <a:pt x="599" y="41"/>
                  <a:pt x="590" y="35"/>
                </a:cubicBezTo>
                <a:cubicBezTo>
                  <a:pt x="571" y="22"/>
                  <a:pt x="566" y="0"/>
                  <a:pt x="509" y="13"/>
                </a:cubicBezTo>
                <a:cubicBezTo>
                  <a:pt x="509" y="14"/>
                  <a:pt x="509" y="14"/>
                  <a:pt x="509" y="14"/>
                </a:cubicBezTo>
                <a:cubicBezTo>
                  <a:pt x="501" y="16"/>
                  <a:pt x="493" y="18"/>
                  <a:pt x="483" y="22"/>
                </a:cubicBezTo>
                <a:cubicBezTo>
                  <a:pt x="437" y="42"/>
                  <a:pt x="445" y="114"/>
                  <a:pt x="444" y="120"/>
                </a:cubicBezTo>
                <a:cubicBezTo>
                  <a:pt x="444" y="125"/>
                  <a:pt x="459" y="164"/>
                  <a:pt x="493" y="188"/>
                </a:cubicBezTo>
                <a:cubicBezTo>
                  <a:pt x="493" y="188"/>
                  <a:pt x="467" y="233"/>
                  <a:pt x="432" y="248"/>
                </a:cubicBezTo>
                <a:cubicBezTo>
                  <a:pt x="396" y="263"/>
                  <a:pt x="374" y="314"/>
                  <a:pt x="358" y="327"/>
                </a:cubicBezTo>
                <a:cubicBezTo>
                  <a:pt x="342" y="341"/>
                  <a:pt x="337" y="344"/>
                  <a:pt x="322" y="394"/>
                </a:cubicBezTo>
                <a:cubicBezTo>
                  <a:pt x="307" y="444"/>
                  <a:pt x="285" y="564"/>
                  <a:pt x="285" y="588"/>
                </a:cubicBezTo>
                <a:cubicBezTo>
                  <a:pt x="285" y="611"/>
                  <a:pt x="294" y="619"/>
                  <a:pt x="285" y="638"/>
                </a:cubicBezTo>
                <a:cubicBezTo>
                  <a:pt x="276" y="656"/>
                  <a:pt x="292" y="681"/>
                  <a:pt x="302" y="689"/>
                </a:cubicBezTo>
                <a:cubicBezTo>
                  <a:pt x="312" y="696"/>
                  <a:pt x="285" y="719"/>
                  <a:pt x="288" y="725"/>
                </a:cubicBezTo>
                <a:cubicBezTo>
                  <a:pt x="292" y="730"/>
                  <a:pt x="301" y="741"/>
                  <a:pt x="306" y="737"/>
                </a:cubicBezTo>
                <a:cubicBezTo>
                  <a:pt x="306" y="737"/>
                  <a:pt x="316" y="743"/>
                  <a:pt x="323" y="737"/>
                </a:cubicBezTo>
                <a:cubicBezTo>
                  <a:pt x="323" y="737"/>
                  <a:pt x="331" y="743"/>
                  <a:pt x="340" y="731"/>
                </a:cubicBezTo>
                <a:cubicBezTo>
                  <a:pt x="340" y="731"/>
                  <a:pt x="370" y="715"/>
                  <a:pt x="375" y="702"/>
                </a:cubicBezTo>
                <a:cubicBezTo>
                  <a:pt x="379" y="690"/>
                  <a:pt x="404" y="679"/>
                  <a:pt x="378" y="661"/>
                </a:cubicBezTo>
                <a:cubicBezTo>
                  <a:pt x="378" y="661"/>
                  <a:pt x="379" y="648"/>
                  <a:pt x="357" y="637"/>
                </a:cubicBezTo>
                <a:cubicBezTo>
                  <a:pt x="334" y="627"/>
                  <a:pt x="334" y="616"/>
                  <a:pt x="337" y="599"/>
                </a:cubicBezTo>
                <a:cubicBezTo>
                  <a:pt x="341" y="583"/>
                  <a:pt x="349" y="518"/>
                  <a:pt x="364" y="492"/>
                </a:cubicBezTo>
                <a:cubicBezTo>
                  <a:pt x="379" y="465"/>
                  <a:pt x="422" y="394"/>
                  <a:pt x="423" y="383"/>
                </a:cubicBezTo>
                <a:cubicBezTo>
                  <a:pt x="423" y="372"/>
                  <a:pt x="454" y="366"/>
                  <a:pt x="454" y="366"/>
                </a:cubicBezTo>
                <a:cubicBezTo>
                  <a:pt x="454" y="366"/>
                  <a:pt x="462" y="396"/>
                  <a:pt x="475" y="424"/>
                </a:cubicBezTo>
                <a:cubicBezTo>
                  <a:pt x="487" y="452"/>
                  <a:pt x="471" y="510"/>
                  <a:pt x="466" y="527"/>
                </a:cubicBezTo>
                <a:cubicBezTo>
                  <a:pt x="462" y="544"/>
                  <a:pt x="468" y="538"/>
                  <a:pt x="455" y="560"/>
                </a:cubicBezTo>
                <a:cubicBezTo>
                  <a:pt x="441" y="582"/>
                  <a:pt x="423" y="626"/>
                  <a:pt x="422" y="640"/>
                </a:cubicBezTo>
                <a:cubicBezTo>
                  <a:pt x="420" y="653"/>
                  <a:pt x="378" y="723"/>
                  <a:pt x="379" y="745"/>
                </a:cubicBezTo>
                <a:cubicBezTo>
                  <a:pt x="379" y="754"/>
                  <a:pt x="380" y="762"/>
                  <a:pt x="381" y="770"/>
                </a:cubicBezTo>
                <a:cubicBezTo>
                  <a:pt x="373" y="814"/>
                  <a:pt x="363" y="901"/>
                  <a:pt x="367" y="914"/>
                </a:cubicBezTo>
                <a:cubicBezTo>
                  <a:pt x="378" y="947"/>
                  <a:pt x="364" y="987"/>
                  <a:pt x="325" y="991"/>
                </a:cubicBezTo>
                <a:cubicBezTo>
                  <a:pt x="287" y="995"/>
                  <a:pt x="227" y="1022"/>
                  <a:pt x="195" y="1055"/>
                </a:cubicBezTo>
                <a:cubicBezTo>
                  <a:pt x="164" y="1087"/>
                  <a:pt x="108" y="1121"/>
                  <a:pt x="95" y="1120"/>
                </a:cubicBezTo>
                <a:cubicBezTo>
                  <a:pt x="82" y="1119"/>
                  <a:pt x="64" y="1111"/>
                  <a:pt x="49" y="1113"/>
                </a:cubicBezTo>
                <a:cubicBezTo>
                  <a:pt x="35" y="1115"/>
                  <a:pt x="29" y="1113"/>
                  <a:pt x="29" y="1113"/>
                </a:cubicBezTo>
                <a:cubicBezTo>
                  <a:pt x="29" y="1113"/>
                  <a:pt x="23" y="1110"/>
                  <a:pt x="12" y="1122"/>
                </a:cubicBezTo>
                <a:cubicBezTo>
                  <a:pt x="0" y="1133"/>
                  <a:pt x="3" y="1163"/>
                  <a:pt x="13" y="1190"/>
                </a:cubicBezTo>
                <a:cubicBezTo>
                  <a:pt x="22" y="1216"/>
                  <a:pt x="18" y="1256"/>
                  <a:pt x="34" y="1277"/>
                </a:cubicBezTo>
                <a:cubicBezTo>
                  <a:pt x="50" y="1298"/>
                  <a:pt x="93" y="1357"/>
                  <a:pt x="109" y="1332"/>
                </a:cubicBezTo>
                <a:cubicBezTo>
                  <a:pt x="130" y="1300"/>
                  <a:pt x="114" y="1253"/>
                  <a:pt x="118" y="1231"/>
                </a:cubicBezTo>
                <a:cubicBezTo>
                  <a:pt x="123" y="1209"/>
                  <a:pt x="134" y="1196"/>
                  <a:pt x="130" y="1192"/>
                </a:cubicBezTo>
                <a:cubicBezTo>
                  <a:pt x="126" y="1189"/>
                  <a:pt x="123" y="1187"/>
                  <a:pt x="123" y="1187"/>
                </a:cubicBezTo>
                <a:cubicBezTo>
                  <a:pt x="123" y="1187"/>
                  <a:pt x="140" y="1170"/>
                  <a:pt x="163" y="1158"/>
                </a:cubicBezTo>
                <a:cubicBezTo>
                  <a:pt x="187" y="1147"/>
                  <a:pt x="320" y="1105"/>
                  <a:pt x="348" y="1084"/>
                </a:cubicBezTo>
                <a:cubicBezTo>
                  <a:pt x="376" y="1062"/>
                  <a:pt x="415" y="1065"/>
                  <a:pt x="428" y="1045"/>
                </a:cubicBezTo>
                <a:cubicBezTo>
                  <a:pt x="442" y="1025"/>
                  <a:pt x="472" y="1028"/>
                  <a:pt x="472" y="929"/>
                </a:cubicBezTo>
                <a:cubicBezTo>
                  <a:pt x="472" y="929"/>
                  <a:pt x="493" y="897"/>
                  <a:pt x="513" y="866"/>
                </a:cubicBezTo>
                <a:cubicBezTo>
                  <a:pt x="538" y="878"/>
                  <a:pt x="538" y="878"/>
                  <a:pt x="538" y="878"/>
                </a:cubicBezTo>
                <a:cubicBezTo>
                  <a:pt x="538" y="878"/>
                  <a:pt x="552" y="895"/>
                  <a:pt x="565" y="892"/>
                </a:cubicBezTo>
                <a:cubicBezTo>
                  <a:pt x="579" y="889"/>
                  <a:pt x="624" y="824"/>
                  <a:pt x="633" y="827"/>
                </a:cubicBezTo>
                <a:cubicBezTo>
                  <a:pt x="641" y="830"/>
                  <a:pt x="750" y="768"/>
                  <a:pt x="759" y="790"/>
                </a:cubicBezTo>
                <a:cubicBezTo>
                  <a:pt x="768" y="812"/>
                  <a:pt x="760" y="930"/>
                  <a:pt x="779" y="955"/>
                </a:cubicBezTo>
                <a:cubicBezTo>
                  <a:pt x="799" y="981"/>
                  <a:pt x="834" y="1079"/>
                  <a:pt x="832" y="1113"/>
                </a:cubicBezTo>
                <a:cubicBezTo>
                  <a:pt x="832" y="1113"/>
                  <a:pt x="816" y="1134"/>
                  <a:pt x="812" y="1148"/>
                </a:cubicBezTo>
                <a:cubicBezTo>
                  <a:pt x="807" y="1163"/>
                  <a:pt x="801" y="1160"/>
                  <a:pt x="799" y="1170"/>
                </a:cubicBezTo>
                <a:cubicBezTo>
                  <a:pt x="797" y="1179"/>
                  <a:pt x="791" y="1184"/>
                  <a:pt x="807" y="1193"/>
                </a:cubicBezTo>
                <a:cubicBezTo>
                  <a:pt x="822" y="1202"/>
                  <a:pt x="869" y="1233"/>
                  <a:pt x="891" y="1243"/>
                </a:cubicBezTo>
                <a:cubicBezTo>
                  <a:pt x="914" y="1252"/>
                  <a:pt x="989" y="1294"/>
                  <a:pt x="1005" y="1285"/>
                </a:cubicBezTo>
                <a:cubicBezTo>
                  <a:pt x="1022" y="1277"/>
                  <a:pt x="1023" y="1273"/>
                  <a:pt x="1003" y="1254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77C1E6-A5E2-2C41-8037-8CAD66621FF0}"/>
              </a:ext>
            </a:extLst>
          </p:cNvPr>
          <p:cNvSpPr/>
          <p:nvPr/>
        </p:nvSpPr>
        <p:spPr>
          <a:xfrm>
            <a:off x="505463" y="3332625"/>
            <a:ext cx="319315" cy="31931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9FA113E-BAAB-A94E-9F9C-FEC1FC63E6B9}"/>
              </a:ext>
            </a:extLst>
          </p:cNvPr>
          <p:cNvSpPr/>
          <p:nvPr/>
        </p:nvSpPr>
        <p:spPr>
          <a:xfrm>
            <a:off x="909661" y="3332625"/>
            <a:ext cx="319315" cy="31931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14F679-CA37-064B-90F1-84E3BCEF66D0}"/>
              </a:ext>
            </a:extLst>
          </p:cNvPr>
          <p:cNvSpPr/>
          <p:nvPr/>
        </p:nvSpPr>
        <p:spPr>
          <a:xfrm>
            <a:off x="1313858" y="3332625"/>
            <a:ext cx="319315" cy="31931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045B9D9-6984-8148-893B-A94E367747D1}"/>
              </a:ext>
            </a:extLst>
          </p:cNvPr>
          <p:cNvSpPr/>
          <p:nvPr/>
        </p:nvSpPr>
        <p:spPr>
          <a:xfrm>
            <a:off x="1718055" y="3332625"/>
            <a:ext cx="319315" cy="31931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87BA613-8519-054E-BFDA-F85393A8287F}"/>
              </a:ext>
            </a:extLst>
          </p:cNvPr>
          <p:cNvSpPr/>
          <p:nvPr/>
        </p:nvSpPr>
        <p:spPr>
          <a:xfrm>
            <a:off x="2122253" y="3332625"/>
            <a:ext cx="319315" cy="31931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F71F19A-77D4-654D-ADD1-ED715AC24CC6}"/>
              </a:ext>
            </a:extLst>
          </p:cNvPr>
          <p:cNvSpPr/>
          <p:nvPr/>
        </p:nvSpPr>
        <p:spPr>
          <a:xfrm>
            <a:off x="2526450" y="3332625"/>
            <a:ext cx="319315" cy="31931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1923A43-4D43-D442-AB71-AFAC4799D7ED}"/>
              </a:ext>
            </a:extLst>
          </p:cNvPr>
          <p:cNvSpPr/>
          <p:nvPr/>
        </p:nvSpPr>
        <p:spPr>
          <a:xfrm>
            <a:off x="2930647" y="3332625"/>
            <a:ext cx="319315" cy="31931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8202E2D-7F0D-2149-86A3-1C1B674141F6}"/>
              </a:ext>
            </a:extLst>
          </p:cNvPr>
          <p:cNvSpPr/>
          <p:nvPr/>
        </p:nvSpPr>
        <p:spPr>
          <a:xfrm>
            <a:off x="3334844" y="3332625"/>
            <a:ext cx="319315" cy="31931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F954876-F3E2-7641-966F-4E5D9A7E83F8}"/>
              </a:ext>
            </a:extLst>
          </p:cNvPr>
          <p:cNvSpPr/>
          <p:nvPr/>
        </p:nvSpPr>
        <p:spPr>
          <a:xfrm>
            <a:off x="3739042" y="3332625"/>
            <a:ext cx="319315" cy="31931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81F2ACB-DAB2-6C44-8D7F-3902E257A2F5}"/>
              </a:ext>
            </a:extLst>
          </p:cNvPr>
          <p:cNvSpPr/>
          <p:nvPr/>
        </p:nvSpPr>
        <p:spPr>
          <a:xfrm>
            <a:off x="4143239" y="3332625"/>
            <a:ext cx="319315" cy="31931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5D9FC0F-E056-9140-8FBD-FB0C6DCBAF1E}"/>
              </a:ext>
            </a:extLst>
          </p:cNvPr>
          <p:cNvSpPr/>
          <p:nvPr/>
        </p:nvSpPr>
        <p:spPr>
          <a:xfrm>
            <a:off x="4547436" y="3332625"/>
            <a:ext cx="319315" cy="31931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AE98C91-5E86-F746-9FC0-26DF856BA270}"/>
              </a:ext>
            </a:extLst>
          </p:cNvPr>
          <p:cNvSpPr/>
          <p:nvPr/>
        </p:nvSpPr>
        <p:spPr>
          <a:xfrm>
            <a:off x="4951634" y="3332625"/>
            <a:ext cx="319315" cy="31931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A813178-7118-6C46-8964-2A0AFE3FD04C}"/>
              </a:ext>
            </a:extLst>
          </p:cNvPr>
          <p:cNvSpPr/>
          <p:nvPr/>
        </p:nvSpPr>
        <p:spPr>
          <a:xfrm>
            <a:off x="5355831" y="3332625"/>
            <a:ext cx="319315" cy="3193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0FB0AC4-0F5E-344B-B1A8-3C4B16FD8CD6}"/>
              </a:ext>
            </a:extLst>
          </p:cNvPr>
          <p:cNvSpPr/>
          <p:nvPr/>
        </p:nvSpPr>
        <p:spPr>
          <a:xfrm>
            <a:off x="5760028" y="3332625"/>
            <a:ext cx="319315" cy="3193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126E2B5-EBF8-2341-AA71-9B5785869D83}"/>
              </a:ext>
            </a:extLst>
          </p:cNvPr>
          <p:cNvSpPr/>
          <p:nvPr/>
        </p:nvSpPr>
        <p:spPr>
          <a:xfrm>
            <a:off x="6164225" y="3332625"/>
            <a:ext cx="319315" cy="3193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CB1D768-13B6-4E47-B979-FB09D7EC706B}"/>
              </a:ext>
            </a:extLst>
          </p:cNvPr>
          <p:cNvSpPr/>
          <p:nvPr/>
        </p:nvSpPr>
        <p:spPr>
          <a:xfrm>
            <a:off x="6568423" y="3332625"/>
            <a:ext cx="319315" cy="3193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9D2EDC7-052C-D043-9145-728A3EF18A4F}"/>
              </a:ext>
            </a:extLst>
          </p:cNvPr>
          <p:cNvSpPr/>
          <p:nvPr/>
        </p:nvSpPr>
        <p:spPr>
          <a:xfrm>
            <a:off x="6972620" y="3332625"/>
            <a:ext cx="319315" cy="3193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105590F-B863-E248-8C46-E7E55BAD632D}"/>
              </a:ext>
            </a:extLst>
          </p:cNvPr>
          <p:cNvSpPr/>
          <p:nvPr/>
        </p:nvSpPr>
        <p:spPr>
          <a:xfrm>
            <a:off x="7376817" y="3332625"/>
            <a:ext cx="319315" cy="3193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33CBDAB-8174-7C4B-95A3-4E06351B43DB}"/>
              </a:ext>
            </a:extLst>
          </p:cNvPr>
          <p:cNvSpPr/>
          <p:nvPr/>
        </p:nvSpPr>
        <p:spPr>
          <a:xfrm>
            <a:off x="7781015" y="3332625"/>
            <a:ext cx="319315" cy="3193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5C52186-A51A-544A-B84F-DA6E5ACEA45A}"/>
              </a:ext>
            </a:extLst>
          </p:cNvPr>
          <p:cNvSpPr/>
          <p:nvPr/>
        </p:nvSpPr>
        <p:spPr>
          <a:xfrm>
            <a:off x="8185212" y="3332625"/>
            <a:ext cx="319315" cy="3193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E56FD5B-9486-7D48-9FC4-A09BBC897E8F}"/>
              </a:ext>
            </a:extLst>
          </p:cNvPr>
          <p:cNvSpPr/>
          <p:nvPr/>
        </p:nvSpPr>
        <p:spPr>
          <a:xfrm>
            <a:off x="8589409" y="3332625"/>
            <a:ext cx="319315" cy="3193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18555A-1853-5543-8A6E-031AF67936CF}"/>
              </a:ext>
            </a:extLst>
          </p:cNvPr>
          <p:cNvSpPr/>
          <p:nvPr/>
        </p:nvSpPr>
        <p:spPr>
          <a:xfrm>
            <a:off x="8993606" y="3332625"/>
            <a:ext cx="319315" cy="3193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6E62532-0249-5B44-AF1A-E31D42A76274}"/>
              </a:ext>
            </a:extLst>
          </p:cNvPr>
          <p:cNvSpPr/>
          <p:nvPr/>
        </p:nvSpPr>
        <p:spPr>
          <a:xfrm>
            <a:off x="9397804" y="3332625"/>
            <a:ext cx="319315" cy="3193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87821B9-1E7C-7D49-9FC2-A80B22E8E03C}"/>
              </a:ext>
            </a:extLst>
          </p:cNvPr>
          <p:cNvSpPr/>
          <p:nvPr/>
        </p:nvSpPr>
        <p:spPr>
          <a:xfrm>
            <a:off x="9802001" y="3332625"/>
            <a:ext cx="319315" cy="3193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D4D13F4-CE4B-C046-9023-D2E367A59827}"/>
              </a:ext>
            </a:extLst>
          </p:cNvPr>
          <p:cNvSpPr/>
          <p:nvPr/>
        </p:nvSpPr>
        <p:spPr>
          <a:xfrm>
            <a:off x="10206198" y="3332625"/>
            <a:ext cx="319315" cy="3193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804FE07-6A21-1C4A-A271-B2C901475701}"/>
              </a:ext>
            </a:extLst>
          </p:cNvPr>
          <p:cNvSpPr/>
          <p:nvPr/>
        </p:nvSpPr>
        <p:spPr>
          <a:xfrm>
            <a:off x="10610396" y="3332625"/>
            <a:ext cx="319315" cy="3193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18D83A3-F5A5-824E-B115-79A2A112F44D}"/>
              </a:ext>
            </a:extLst>
          </p:cNvPr>
          <p:cNvSpPr/>
          <p:nvPr/>
        </p:nvSpPr>
        <p:spPr>
          <a:xfrm>
            <a:off x="11014593" y="3332625"/>
            <a:ext cx="319315" cy="3193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224B3CE-891D-F74A-BD38-00271DD84731}"/>
              </a:ext>
            </a:extLst>
          </p:cNvPr>
          <p:cNvSpPr/>
          <p:nvPr/>
        </p:nvSpPr>
        <p:spPr>
          <a:xfrm>
            <a:off x="11418808" y="3332625"/>
            <a:ext cx="319315" cy="31931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CuadroTexto 238">
            <a:extLst>
              <a:ext uri="{FF2B5EF4-FFF2-40B4-BE49-F238E27FC236}">
                <a16:creationId xmlns:a16="http://schemas.microsoft.com/office/drawing/2014/main" id="{9F0DCC1B-6A0A-4C54-B30B-B611D808975B}"/>
              </a:ext>
            </a:extLst>
          </p:cNvPr>
          <p:cNvSpPr txBox="1"/>
          <p:nvPr/>
        </p:nvSpPr>
        <p:spPr>
          <a:xfrm>
            <a:off x="622719" y="343215"/>
            <a:ext cx="5671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Running </a:t>
            </a:r>
            <a:r>
              <a:rPr kumimoji="0" lang="en-US" sz="4000" b="1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gantt</a:t>
            </a: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 chart</a:t>
            </a:r>
          </a:p>
        </p:txBody>
      </p:sp>
    </p:spTree>
    <p:extLst>
      <p:ext uri="{BB962C8B-B14F-4D97-AF65-F5344CB8AC3E}">
        <p14:creationId xmlns:p14="http://schemas.microsoft.com/office/powerpoint/2010/main" val="263053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1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1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1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1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12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12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1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1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1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1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1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1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1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1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1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1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1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1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1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1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12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12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12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12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1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1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12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12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12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12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12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0" dur="12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12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12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1" dur="12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2" dur="12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6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1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1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1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1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8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12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12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5" dur="1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6" dur="1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9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0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7" grpId="0" animBg="1"/>
          <p:bldP spid="8" grpId="0"/>
          <p:bldP spid="10" grpId="0" animBg="1"/>
          <p:bldP spid="11" grpId="0"/>
          <p:bldP spid="13" grpId="0" animBg="1"/>
          <p:bldP spid="14" grpId="0"/>
          <p:bldP spid="16" grpId="0" animBg="1"/>
          <p:bldP spid="17" grpId="0"/>
          <p:bldP spid="19" grpId="0" animBg="1"/>
          <p:bldP spid="20" grpId="0"/>
          <p:bldP spid="22" grpId="0" animBg="1"/>
          <p:bldP spid="23" grpId="0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1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1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1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1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12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12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1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1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1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1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1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1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1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1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1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1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1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1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1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1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12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12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12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12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1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1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12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12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12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12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12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0" dur="12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12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12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1" dur="12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2" dur="12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6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1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1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1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1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8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12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12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5" dur="1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6" dur="1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9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0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7" grpId="0" animBg="1"/>
          <p:bldP spid="8" grpId="0"/>
          <p:bldP spid="10" grpId="0" animBg="1"/>
          <p:bldP spid="11" grpId="0"/>
          <p:bldP spid="13" grpId="0" animBg="1"/>
          <p:bldP spid="14" grpId="0"/>
          <p:bldP spid="16" grpId="0" animBg="1"/>
          <p:bldP spid="17" grpId="0"/>
          <p:bldP spid="19" grpId="0" animBg="1"/>
          <p:bldP spid="20" grpId="0"/>
          <p:bldP spid="22" grpId="0" animBg="1"/>
          <p:bldP spid="23" grpId="0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BDA3B7F-B3D8-C544-B926-9D50860B39DC}"/>
              </a:ext>
            </a:extLst>
          </p:cNvPr>
          <p:cNvGrpSpPr/>
          <p:nvPr/>
        </p:nvGrpSpPr>
        <p:grpSpPr>
          <a:xfrm>
            <a:off x="504144" y="3363853"/>
            <a:ext cx="11095673" cy="307857"/>
            <a:chOff x="478078" y="2809898"/>
            <a:chExt cx="8239121" cy="228600"/>
          </a:xfrm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F91AA01D-D307-C649-85A7-1A1978849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88" y="2809898"/>
              <a:ext cx="8034246" cy="228600"/>
            </a:xfrm>
            <a:custGeom>
              <a:avLst/>
              <a:gdLst>
                <a:gd name="T0" fmla="*/ 3506 w 3556"/>
                <a:gd name="T1" fmla="*/ 0 h 100"/>
                <a:gd name="T2" fmla="*/ 50 w 3556"/>
                <a:gd name="T3" fmla="*/ 0 h 100"/>
                <a:gd name="T4" fmla="*/ 0 w 3556"/>
                <a:gd name="T5" fmla="*/ 50 h 100"/>
                <a:gd name="T6" fmla="*/ 50 w 3556"/>
                <a:gd name="T7" fmla="*/ 100 h 100"/>
                <a:gd name="T8" fmla="*/ 3506 w 3556"/>
                <a:gd name="T9" fmla="*/ 100 h 100"/>
                <a:gd name="T10" fmla="*/ 3556 w 3556"/>
                <a:gd name="T11" fmla="*/ 50 h 100"/>
                <a:gd name="T12" fmla="*/ 3506 w 3556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56" h="100">
                  <a:moveTo>
                    <a:pt x="3506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3506" y="100"/>
                    <a:pt x="3506" y="100"/>
                    <a:pt x="3506" y="100"/>
                  </a:cubicBezTo>
                  <a:cubicBezTo>
                    <a:pt x="3534" y="100"/>
                    <a:pt x="3556" y="78"/>
                    <a:pt x="3556" y="50"/>
                  </a:cubicBezTo>
                  <a:cubicBezTo>
                    <a:pt x="3556" y="22"/>
                    <a:pt x="3534" y="0"/>
                    <a:pt x="3506" y="0"/>
                  </a:cubicBezTo>
                </a:path>
              </a:pathLst>
            </a:cu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4D8B6B-5C89-6940-95A7-2173D79B0B26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" y="2924200"/>
              <a:ext cx="862504" cy="0"/>
            </a:xfrm>
            <a:prstGeom prst="line">
              <a:avLst/>
            </a:prstGeom>
            <a:noFill/>
            <a:ln w="333375" cap="rnd">
              <a:solidFill>
                <a:schemeClr val="accent5"/>
              </a:solidFill>
              <a:prstDash val="solid"/>
              <a:miter lim="800000"/>
              <a:headEnd/>
              <a:tailEnd/>
            </a:ln>
          </p:spPr>
        </p:cxn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0DA3F2B5-421F-F343-8097-C6F3FA62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3899" y="2810694"/>
              <a:ext cx="1280160" cy="227012"/>
            </a:xfrm>
            <a:custGeom>
              <a:avLst/>
              <a:gdLst>
                <a:gd name="T0" fmla="*/ 651 w 701"/>
                <a:gd name="T1" fmla="*/ 0 h 100"/>
                <a:gd name="T2" fmla="*/ 50 w 701"/>
                <a:gd name="T3" fmla="*/ 0 h 100"/>
                <a:gd name="T4" fmla="*/ 0 w 701"/>
                <a:gd name="T5" fmla="*/ 50 h 100"/>
                <a:gd name="T6" fmla="*/ 50 w 701"/>
                <a:gd name="T7" fmla="*/ 100 h 100"/>
                <a:gd name="T8" fmla="*/ 651 w 701"/>
                <a:gd name="T9" fmla="*/ 100 h 100"/>
                <a:gd name="T10" fmla="*/ 701 w 701"/>
                <a:gd name="T11" fmla="*/ 50 h 100"/>
                <a:gd name="T12" fmla="*/ 651 w 701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1" h="100">
                  <a:moveTo>
                    <a:pt x="6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100"/>
                    <a:pt x="50" y="100"/>
                  </a:cubicBezTo>
                  <a:cubicBezTo>
                    <a:pt x="651" y="100"/>
                    <a:pt x="651" y="100"/>
                    <a:pt x="651" y="100"/>
                  </a:cubicBezTo>
                  <a:cubicBezTo>
                    <a:pt x="679" y="100"/>
                    <a:pt x="701" y="77"/>
                    <a:pt x="701" y="50"/>
                  </a:cubicBezTo>
                  <a:cubicBezTo>
                    <a:pt x="701" y="22"/>
                    <a:pt x="679" y="0"/>
                    <a:pt x="651" y="0"/>
                  </a:cubicBez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Apr 2020</a:t>
              </a:r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539AE044-8CB9-B647-903A-548C2B8E5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609" y="2810694"/>
              <a:ext cx="1280160" cy="227012"/>
            </a:xfrm>
            <a:custGeom>
              <a:avLst/>
              <a:gdLst>
                <a:gd name="T0" fmla="*/ 651 w 701"/>
                <a:gd name="T1" fmla="*/ 0 h 100"/>
                <a:gd name="T2" fmla="*/ 50 w 701"/>
                <a:gd name="T3" fmla="*/ 0 h 100"/>
                <a:gd name="T4" fmla="*/ 0 w 701"/>
                <a:gd name="T5" fmla="*/ 50 h 100"/>
                <a:gd name="T6" fmla="*/ 50 w 701"/>
                <a:gd name="T7" fmla="*/ 100 h 100"/>
                <a:gd name="T8" fmla="*/ 651 w 701"/>
                <a:gd name="T9" fmla="*/ 100 h 100"/>
                <a:gd name="T10" fmla="*/ 701 w 701"/>
                <a:gd name="T11" fmla="*/ 50 h 100"/>
                <a:gd name="T12" fmla="*/ 651 w 701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1" h="100">
                  <a:moveTo>
                    <a:pt x="6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100"/>
                    <a:pt x="50" y="100"/>
                  </a:cubicBezTo>
                  <a:cubicBezTo>
                    <a:pt x="651" y="100"/>
                    <a:pt x="651" y="100"/>
                    <a:pt x="651" y="100"/>
                  </a:cubicBezTo>
                  <a:cubicBezTo>
                    <a:pt x="679" y="100"/>
                    <a:pt x="701" y="77"/>
                    <a:pt x="701" y="50"/>
                  </a:cubicBezTo>
                  <a:cubicBezTo>
                    <a:pt x="701" y="22"/>
                    <a:pt x="679" y="0"/>
                    <a:pt x="651" y="0"/>
                  </a:cubicBez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May 2020</a:t>
              </a:r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54E1DC4B-5E97-264B-8468-D78CD5668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966" y="2810694"/>
              <a:ext cx="1280160" cy="227012"/>
            </a:xfrm>
            <a:custGeom>
              <a:avLst/>
              <a:gdLst>
                <a:gd name="T0" fmla="*/ 652 w 702"/>
                <a:gd name="T1" fmla="*/ 0 h 100"/>
                <a:gd name="T2" fmla="*/ 50 w 702"/>
                <a:gd name="T3" fmla="*/ 0 h 100"/>
                <a:gd name="T4" fmla="*/ 0 w 702"/>
                <a:gd name="T5" fmla="*/ 50 h 100"/>
                <a:gd name="T6" fmla="*/ 50 w 702"/>
                <a:gd name="T7" fmla="*/ 100 h 100"/>
                <a:gd name="T8" fmla="*/ 652 w 702"/>
                <a:gd name="T9" fmla="*/ 100 h 100"/>
                <a:gd name="T10" fmla="*/ 702 w 702"/>
                <a:gd name="T11" fmla="*/ 50 h 100"/>
                <a:gd name="T12" fmla="*/ 652 w 702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100">
                  <a:moveTo>
                    <a:pt x="652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23" y="0"/>
                    <a:pt x="0" y="22"/>
                    <a:pt x="0" y="50"/>
                  </a:cubicBezTo>
                  <a:cubicBezTo>
                    <a:pt x="0" y="77"/>
                    <a:pt x="23" y="100"/>
                    <a:pt x="50" y="100"/>
                  </a:cubicBezTo>
                  <a:cubicBezTo>
                    <a:pt x="652" y="100"/>
                    <a:pt x="652" y="100"/>
                    <a:pt x="652" y="100"/>
                  </a:cubicBezTo>
                  <a:cubicBezTo>
                    <a:pt x="679" y="100"/>
                    <a:pt x="702" y="77"/>
                    <a:pt x="702" y="50"/>
                  </a:cubicBezTo>
                  <a:cubicBezTo>
                    <a:pt x="702" y="22"/>
                    <a:pt x="679" y="0"/>
                    <a:pt x="652" y="0"/>
                  </a:cubicBez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Jun 2020</a:t>
              </a:r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4CF842E6-884C-914C-A70D-1627EFECF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2323" y="2810694"/>
              <a:ext cx="1280160" cy="227012"/>
            </a:xfrm>
            <a:custGeom>
              <a:avLst/>
              <a:gdLst>
                <a:gd name="T0" fmla="*/ 651 w 701"/>
                <a:gd name="T1" fmla="*/ 0 h 100"/>
                <a:gd name="T2" fmla="*/ 50 w 701"/>
                <a:gd name="T3" fmla="*/ 0 h 100"/>
                <a:gd name="T4" fmla="*/ 0 w 701"/>
                <a:gd name="T5" fmla="*/ 50 h 100"/>
                <a:gd name="T6" fmla="*/ 50 w 701"/>
                <a:gd name="T7" fmla="*/ 100 h 100"/>
                <a:gd name="T8" fmla="*/ 651 w 701"/>
                <a:gd name="T9" fmla="*/ 100 h 100"/>
                <a:gd name="T10" fmla="*/ 701 w 701"/>
                <a:gd name="T11" fmla="*/ 50 h 100"/>
                <a:gd name="T12" fmla="*/ 651 w 701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1" h="100">
                  <a:moveTo>
                    <a:pt x="6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100"/>
                    <a:pt x="50" y="100"/>
                  </a:cubicBezTo>
                  <a:cubicBezTo>
                    <a:pt x="651" y="100"/>
                    <a:pt x="651" y="100"/>
                    <a:pt x="651" y="100"/>
                  </a:cubicBezTo>
                  <a:cubicBezTo>
                    <a:pt x="679" y="100"/>
                    <a:pt x="701" y="77"/>
                    <a:pt x="701" y="50"/>
                  </a:cubicBezTo>
                  <a:cubicBezTo>
                    <a:pt x="701" y="22"/>
                    <a:pt x="679" y="0"/>
                    <a:pt x="651" y="0"/>
                  </a:cubicBez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Jul 2020</a:t>
              </a:r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1C57C8D0-04B9-1E40-8F2A-21345E220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4680" y="2810694"/>
              <a:ext cx="1280160" cy="227012"/>
            </a:xfrm>
            <a:custGeom>
              <a:avLst/>
              <a:gdLst>
                <a:gd name="T0" fmla="*/ 652 w 702"/>
                <a:gd name="T1" fmla="*/ 0 h 100"/>
                <a:gd name="T2" fmla="*/ 50 w 702"/>
                <a:gd name="T3" fmla="*/ 0 h 100"/>
                <a:gd name="T4" fmla="*/ 0 w 702"/>
                <a:gd name="T5" fmla="*/ 50 h 100"/>
                <a:gd name="T6" fmla="*/ 50 w 702"/>
                <a:gd name="T7" fmla="*/ 100 h 100"/>
                <a:gd name="T8" fmla="*/ 652 w 702"/>
                <a:gd name="T9" fmla="*/ 100 h 100"/>
                <a:gd name="T10" fmla="*/ 702 w 702"/>
                <a:gd name="T11" fmla="*/ 50 h 100"/>
                <a:gd name="T12" fmla="*/ 652 w 702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100">
                  <a:moveTo>
                    <a:pt x="652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23" y="0"/>
                    <a:pt x="0" y="22"/>
                    <a:pt x="0" y="50"/>
                  </a:cubicBezTo>
                  <a:cubicBezTo>
                    <a:pt x="0" y="77"/>
                    <a:pt x="23" y="100"/>
                    <a:pt x="50" y="100"/>
                  </a:cubicBezTo>
                  <a:cubicBezTo>
                    <a:pt x="652" y="100"/>
                    <a:pt x="652" y="100"/>
                    <a:pt x="652" y="100"/>
                  </a:cubicBezTo>
                  <a:cubicBezTo>
                    <a:pt x="679" y="100"/>
                    <a:pt x="702" y="77"/>
                    <a:pt x="702" y="50"/>
                  </a:cubicBezTo>
                  <a:cubicBezTo>
                    <a:pt x="702" y="22"/>
                    <a:pt x="679" y="0"/>
                    <a:pt x="652" y="0"/>
                  </a:cubicBez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Aug</a:t>
              </a:r>
              <a:r>
                <a:rPr kumimoji="0" lang="pl-PL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2020</a:t>
              </a:r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423B5AD8-CFD9-1F48-9D35-1C95430C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7039" y="2810694"/>
              <a:ext cx="1280160" cy="227012"/>
            </a:xfrm>
            <a:custGeom>
              <a:avLst/>
              <a:gdLst>
                <a:gd name="T0" fmla="*/ 651 w 701"/>
                <a:gd name="T1" fmla="*/ 0 h 100"/>
                <a:gd name="T2" fmla="*/ 50 w 701"/>
                <a:gd name="T3" fmla="*/ 0 h 100"/>
                <a:gd name="T4" fmla="*/ 0 w 701"/>
                <a:gd name="T5" fmla="*/ 50 h 100"/>
                <a:gd name="T6" fmla="*/ 50 w 701"/>
                <a:gd name="T7" fmla="*/ 100 h 100"/>
                <a:gd name="T8" fmla="*/ 651 w 701"/>
                <a:gd name="T9" fmla="*/ 100 h 100"/>
                <a:gd name="T10" fmla="*/ 701 w 701"/>
                <a:gd name="T11" fmla="*/ 50 h 100"/>
                <a:gd name="T12" fmla="*/ 651 w 701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1" h="100">
                  <a:moveTo>
                    <a:pt x="6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100"/>
                    <a:pt x="50" y="100"/>
                  </a:cubicBezTo>
                  <a:cubicBezTo>
                    <a:pt x="651" y="100"/>
                    <a:pt x="651" y="100"/>
                    <a:pt x="651" y="100"/>
                  </a:cubicBezTo>
                  <a:cubicBezTo>
                    <a:pt x="679" y="100"/>
                    <a:pt x="701" y="77"/>
                    <a:pt x="701" y="50"/>
                  </a:cubicBezTo>
                  <a:cubicBezTo>
                    <a:pt x="701" y="22"/>
                    <a:pt x="679" y="0"/>
                    <a:pt x="651" y="0"/>
                  </a:cubicBez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Sep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 2020</a:t>
              </a:r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4EDC0A04-4E9A-B647-9520-6870DD901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78" y="2810692"/>
              <a:ext cx="1280160" cy="227012"/>
            </a:xfrm>
            <a:custGeom>
              <a:avLst/>
              <a:gdLst>
                <a:gd name="T0" fmla="*/ 652 w 702"/>
                <a:gd name="T1" fmla="*/ 0 h 100"/>
                <a:gd name="T2" fmla="*/ 50 w 702"/>
                <a:gd name="T3" fmla="*/ 0 h 100"/>
                <a:gd name="T4" fmla="*/ 0 w 702"/>
                <a:gd name="T5" fmla="*/ 50 h 100"/>
                <a:gd name="T6" fmla="*/ 50 w 702"/>
                <a:gd name="T7" fmla="*/ 100 h 100"/>
                <a:gd name="T8" fmla="*/ 652 w 702"/>
                <a:gd name="T9" fmla="*/ 100 h 100"/>
                <a:gd name="T10" fmla="*/ 702 w 702"/>
                <a:gd name="T11" fmla="*/ 50 h 100"/>
                <a:gd name="T12" fmla="*/ 652 w 702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100">
                  <a:moveTo>
                    <a:pt x="652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23" y="0"/>
                    <a:pt x="0" y="22"/>
                    <a:pt x="0" y="50"/>
                  </a:cubicBezTo>
                  <a:cubicBezTo>
                    <a:pt x="0" y="77"/>
                    <a:pt x="23" y="100"/>
                    <a:pt x="50" y="100"/>
                  </a:cubicBezTo>
                  <a:cubicBezTo>
                    <a:pt x="652" y="100"/>
                    <a:pt x="652" y="100"/>
                    <a:pt x="652" y="100"/>
                  </a:cubicBezTo>
                  <a:cubicBezTo>
                    <a:pt x="679" y="100"/>
                    <a:pt x="702" y="77"/>
                    <a:pt x="702" y="50"/>
                  </a:cubicBezTo>
                  <a:cubicBezTo>
                    <a:pt x="702" y="22"/>
                    <a:pt x="679" y="0"/>
                    <a:pt x="652" y="0"/>
                  </a:cubicBez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Mar 2020</a:t>
              </a:r>
            </a:p>
          </p:txBody>
        </p:sp>
      </p:grpSp>
      <p:sp>
        <p:nvSpPr>
          <p:cNvPr id="81" name="CuadroTexto 4">
            <a:extLst>
              <a:ext uri="{FF2B5EF4-FFF2-40B4-BE49-F238E27FC236}">
                <a16:creationId xmlns:a16="http://schemas.microsoft.com/office/drawing/2014/main" id="{6B6AD522-3245-DC45-928B-4802BED884F8}"/>
              </a:ext>
            </a:extLst>
          </p:cNvPr>
          <p:cNvSpPr txBox="1"/>
          <p:nvPr/>
        </p:nvSpPr>
        <p:spPr>
          <a:xfrm>
            <a:off x="504144" y="4172124"/>
            <a:ext cx="1779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82" name="CuadroTexto 238">
            <a:extLst>
              <a:ext uri="{FF2B5EF4-FFF2-40B4-BE49-F238E27FC236}">
                <a16:creationId xmlns:a16="http://schemas.microsoft.com/office/drawing/2014/main" id="{CBFE11B3-1A51-C240-BF99-89B330CC9D3D}"/>
              </a:ext>
            </a:extLst>
          </p:cNvPr>
          <p:cNvSpPr txBox="1"/>
          <p:nvPr/>
        </p:nvSpPr>
        <p:spPr>
          <a:xfrm>
            <a:off x="680437" y="3921219"/>
            <a:ext cx="142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srgbClr val="FF8021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STEP 01</a:t>
            </a:r>
          </a:p>
        </p:txBody>
      </p:sp>
      <p:sp>
        <p:nvSpPr>
          <p:cNvPr id="83" name="CuadroTexto 4">
            <a:extLst>
              <a:ext uri="{FF2B5EF4-FFF2-40B4-BE49-F238E27FC236}">
                <a16:creationId xmlns:a16="http://schemas.microsoft.com/office/drawing/2014/main" id="{0D747984-ED31-884E-96A3-B41D804C15BC}"/>
              </a:ext>
            </a:extLst>
          </p:cNvPr>
          <p:cNvSpPr txBox="1"/>
          <p:nvPr/>
        </p:nvSpPr>
        <p:spPr>
          <a:xfrm>
            <a:off x="3560535" y="4172124"/>
            <a:ext cx="1779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84" name="CuadroTexto 238">
            <a:extLst>
              <a:ext uri="{FF2B5EF4-FFF2-40B4-BE49-F238E27FC236}">
                <a16:creationId xmlns:a16="http://schemas.microsoft.com/office/drawing/2014/main" id="{684FF292-CC73-0C4F-A0EB-BA1A1DE83ECB}"/>
              </a:ext>
            </a:extLst>
          </p:cNvPr>
          <p:cNvSpPr txBox="1"/>
          <p:nvPr/>
        </p:nvSpPr>
        <p:spPr>
          <a:xfrm>
            <a:off x="3736828" y="3921219"/>
            <a:ext cx="142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srgbClr val="FF8021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STEP 03</a:t>
            </a:r>
          </a:p>
        </p:txBody>
      </p:sp>
      <p:sp>
        <p:nvSpPr>
          <p:cNvPr id="85" name="CuadroTexto 4">
            <a:extLst>
              <a:ext uri="{FF2B5EF4-FFF2-40B4-BE49-F238E27FC236}">
                <a16:creationId xmlns:a16="http://schemas.microsoft.com/office/drawing/2014/main" id="{43135CBB-4A25-B843-9991-4F138F64E792}"/>
              </a:ext>
            </a:extLst>
          </p:cNvPr>
          <p:cNvSpPr txBox="1"/>
          <p:nvPr/>
        </p:nvSpPr>
        <p:spPr>
          <a:xfrm>
            <a:off x="6718175" y="4172124"/>
            <a:ext cx="1779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86" name="CuadroTexto 238">
            <a:extLst>
              <a:ext uri="{FF2B5EF4-FFF2-40B4-BE49-F238E27FC236}">
                <a16:creationId xmlns:a16="http://schemas.microsoft.com/office/drawing/2014/main" id="{39E9BFDF-7DB9-9F4E-9AC0-BCB03C4BFB86}"/>
              </a:ext>
            </a:extLst>
          </p:cNvPr>
          <p:cNvSpPr txBox="1"/>
          <p:nvPr/>
        </p:nvSpPr>
        <p:spPr>
          <a:xfrm>
            <a:off x="6894468" y="3921219"/>
            <a:ext cx="142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srgbClr val="FF8021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STEP 05</a:t>
            </a:r>
          </a:p>
        </p:txBody>
      </p:sp>
      <p:sp>
        <p:nvSpPr>
          <p:cNvPr id="87" name="CuadroTexto 4">
            <a:extLst>
              <a:ext uri="{FF2B5EF4-FFF2-40B4-BE49-F238E27FC236}">
                <a16:creationId xmlns:a16="http://schemas.microsoft.com/office/drawing/2014/main" id="{A2E672DA-6542-6640-A1AF-D90F48453275}"/>
              </a:ext>
            </a:extLst>
          </p:cNvPr>
          <p:cNvSpPr txBox="1"/>
          <p:nvPr/>
        </p:nvSpPr>
        <p:spPr>
          <a:xfrm>
            <a:off x="9908466" y="4172124"/>
            <a:ext cx="1779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88" name="CuadroTexto 238">
            <a:extLst>
              <a:ext uri="{FF2B5EF4-FFF2-40B4-BE49-F238E27FC236}">
                <a16:creationId xmlns:a16="http://schemas.microsoft.com/office/drawing/2014/main" id="{DEE50DE1-6A4D-D842-B4AD-C9823649212A}"/>
              </a:ext>
            </a:extLst>
          </p:cNvPr>
          <p:cNvSpPr txBox="1"/>
          <p:nvPr/>
        </p:nvSpPr>
        <p:spPr>
          <a:xfrm>
            <a:off x="10084759" y="3921219"/>
            <a:ext cx="142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srgbClr val="FF8021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STEP 07</a:t>
            </a:r>
          </a:p>
        </p:txBody>
      </p:sp>
      <p:sp>
        <p:nvSpPr>
          <p:cNvPr id="89" name="CuadroTexto 4">
            <a:extLst>
              <a:ext uri="{FF2B5EF4-FFF2-40B4-BE49-F238E27FC236}">
                <a16:creationId xmlns:a16="http://schemas.microsoft.com/office/drawing/2014/main" id="{416C19B5-D470-EE42-A7F1-72A9179BB427}"/>
              </a:ext>
            </a:extLst>
          </p:cNvPr>
          <p:cNvSpPr txBox="1"/>
          <p:nvPr/>
        </p:nvSpPr>
        <p:spPr>
          <a:xfrm>
            <a:off x="2051850" y="1968463"/>
            <a:ext cx="1779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90" name="CuadroTexto 238">
            <a:extLst>
              <a:ext uri="{FF2B5EF4-FFF2-40B4-BE49-F238E27FC236}">
                <a16:creationId xmlns:a16="http://schemas.microsoft.com/office/drawing/2014/main" id="{8630142C-2197-3C40-AF22-50B9D79F04A0}"/>
              </a:ext>
            </a:extLst>
          </p:cNvPr>
          <p:cNvSpPr txBox="1"/>
          <p:nvPr/>
        </p:nvSpPr>
        <p:spPr>
          <a:xfrm>
            <a:off x="2228143" y="2806567"/>
            <a:ext cx="142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srgbClr val="FF8021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STEP 02</a:t>
            </a:r>
          </a:p>
        </p:txBody>
      </p:sp>
      <p:sp>
        <p:nvSpPr>
          <p:cNvPr id="91" name="CuadroTexto 4">
            <a:extLst>
              <a:ext uri="{FF2B5EF4-FFF2-40B4-BE49-F238E27FC236}">
                <a16:creationId xmlns:a16="http://schemas.microsoft.com/office/drawing/2014/main" id="{6E761AA4-5EE5-D647-9F7C-375E73FDEDC1}"/>
              </a:ext>
            </a:extLst>
          </p:cNvPr>
          <p:cNvSpPr txBox="1"/>
          <p:nvPr/>
        </p:nvSpPr>
        <p:spPr>
          <a:xfrm>
            <a:off x="5163633" y="1963434"/>
            <a:ext cx="1779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92" name="CuadroTexto 238">
            <a:extLst>
              <a:ext uri="{FF2B5EF4-FFF2-40B4-BE49-F238E27FC236}">
                <a16:creationId xmlns:a16="http://schemas.microsoft.com/office/drawing/2014/main" id="{677CE98E-436C-CB41-842F-27853A246C87}"/>
              </a:ext>
            </a:extLst>
          </p:cNvPr>
          <p:cNvSpPr txBox="1"/>
          <p:nvPr/>
        </p:nvSpPr>
        <p:spPr>
          <a:xfrm>
            <a:off x="5339926" y="2801538"/>
            <a:ext cx="142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srgbClr val="FF8021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STEP 04</a:t>
            </a:r>
          </a:p>
        </p:txBody>
      </p:sp>
      <p:sp>
        <p:nvSpPr>
          <p:cNvPr id="93" name="CuadroTexto 4">
            <a:extLst>
              <a:ext uri="{FF2B5EF4-FFF2-40B4-BE49-F238E27FC236}">
                <a16:creationId xmlns:a16="http://schemas.microsoft.com/office/drawing/2014/main" id="{C2FE3401-A0D1-2C42-91E3-199F1512B949}"/>
              </a:ext>
            </a:extLst>
          </p:cNvPr>
          <p:cNvSpPr txBox="1"/>
          <p:nvPr/>
        </p:nvSpPr>
        <p:spPr>
          <a:xfrm>
            <a:off x="8360759" y="1961356"/>
            <a:ext cx="1779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94" name="CuadroTexto 238">
            <a:extLst>
              <a:ext uri="{FF2B5EF4-FFF2-40B4-BE49-F238E27FC236}">
                <a16:creationId xmlns:a16="http://schemas.microsoft.com/office/drawing/2014/main" id="{81D220BA-CE01-6E4B-B5A9-7BA561A6AD88}"/>
              </a:ext>
            </a:extLst>
          </p:cNvPr>
          <p:cNvSpPr txBox="1"/>
          <p:nvPr/>
        </p:nvSpPr>
        <p:spPr>
          <a:xfrm>
            <a:off x="8537052" y="2799460"/>
            <a:ext cx="142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srgbClr val="FF8021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STEP 06</a:t>
            </a:r>
          </a:p>
        </p:txBody>
      </p:sp>
      <p:sp>
        <p:nvSpPr>
          <p:cNvPr id="28" name="CuadroTexto 238">
            <a:extLst>
              <a:ext uri="{FF2B5EF4-FFF2-40B4-BE49-F238E27FC236}">
                <a16:creationId xmlns:a16="http://schemas.microsoft.com/office/drawing/2014/main" id="{1F7C8FDC-3978-454D-A6CF-C6E053396709}"/>
              </a:ext>
            </a:extLst>
          </p:cNvPr>
          <p:cNvSpPr txBox="1"/>
          <p:nvPr/>
        </p:nvSpPr>
        <p:spPr>
          <a:xfrm>
            <a:off x="622719" y="343215"/>
            <a:ext cx="7103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Simple timeline infographic</a:t>
            </a:r>
          </a:p>
        </p:txBody>
      </p:sp>
    </p:spTree>
    <p:extLst>
      <p:ext uri="{BB962C8B-B14F-4D97-AF65-F5344CB8AC3E}">
        <p14:creationId xmlns:p14="http://schemas.microsoft.com/office/powerpoint/2010/main" val="263959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">
                                          <p:cBhvr additive="base">
                                            <p:cTn id="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">
                                          <p:cBhvr additive="base">
                                            <p:cTn id="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0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1" grpId="0"/>
          <p:bldP spid="82" grpId="0"/>
          <p:bldP spid="83" grpId="0"/>
          <p:bldP spid="84" grpId="0"/>
          <p:bldP spid="85" grpId="0"/>
          <p:bldP spid="86" grpId="0"/>
          <p:bldP spid="87" grpId="0"/>
          <p:bldP spid="88" grpId="0"/>
          <p:bldP spid="89" grpId="0"/>
          <p:bldP spid="90" grpId="0"/>
          <p:bldP spid="91" grpId="0"/>
          <p:bldP spid="92" grpId="0"/>
          <p:bldP spid="93" grpId="0"/>
          <p:bldP spid="94" grpId="0"/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0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1" grpId="0"/>
          <p:bldP spid="82" grpId="0"/>
          <p:bldP spid="83" grpId="0"/>
          <p:bldP spid="84" grpId="0"/>
          <p:bldP spid="85" grpId="0"/>
          <p:bldP spid="86" grpId="0"/>
          <p:bldP spid="87" grpId="0"/>
          <p:bldP spid="88" grpId="0"/>
          <p:bldP spid="89" grpId="0"/>
          <p:bldP spid="90" grpId="0"/>
          <p:bldP spid="91" grpId="0"/>
          <p:bldP spid="92" grpId="0"/>
          <p:bldP spid="93" grpId="0"/>
          <p:bldP spid="94" grpId="0"/>
          <p:bldP spid="2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"/>
          <p:cNvSpPr txBox="1"/>
          <p:nvPr/>
        </p:nvSpPr>
        <p:spPr>
          <a:xfrm>
            <a:off x="8516937" y="1257300"/>
            <a:ext cx="1866900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Lorem ipsum dolor sit amet, consetur adipin nnscing elit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3" name="Google Shape;373;p22"/>
          <p:cNvSpPr txBox="1"/>
          <p:nvPr/>
        </p:nvSpPr>
        <p:spPr>
          <a:xfrm>
            <a:off x="8604250" y="852487"/>
            <a:ext cx="835025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D1DA"/>
              </a:buClr>
              <a:buSzPts val="2300"/>
              <a:buFont typeface="Open Sans SemiBold"/>
              <a:buNone/>
              <a:tabLst/>
              <a:defRPr/>
            </a:pPr>
            <a:r>
              <a:rPr kumimoji="0" lang="en-US" sz="2300" b="1" i="0" u="none" strike="noStrike" kern="0" cap="none" spc="0" normalizeH="0" baseline="0" noProof="0">
                <a:ln>
                  <a:noFill/>
                </a:ln>
                <a:solidFill>
                  <a:srgbClr val="64D1DA"/>
                </a:solidFill>
                <a:effectLst/>
                <a:uLnTx/>
                <a:uFillTx/>
                <a:latin typeface="Open Sans SemiBold"/>
                <a:ea typeface="Open Sans SemiBold"/>
                <a:cs typeface="Open Sans SemiBold"/>
                <a:sym typeface="Open Sans SemiBold"/>
              </a:rPr>
              <a:t>IDEA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4" name="Google Shape;374;p22"/>
          <p:cNvSpPr txBox="1"/>
          <p:nvPr/>
        </p:nvSpPr>
        <p:spPr>
          <a:xfrm>
            <a:off x="8632825" y="2771775"/>
            <a:ext cx="1839912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B2E3"/>
              </a:buClr>
              <a:buSzPts val="2300"/>
              <a:buFont typeface="Open Sans SemiBold"/>
              <a:buNone/>
              <a:tabLst/>
              <a:defRPr/>
            </a:pPr>
            <a:r>
              <a:rPr kumimoji="0" lang="en-US" sz="2300" b="1" i="0" u="none" strike="noStrike" kern="0" cap="none" spc="0" normalizeH="0" baseline="0" noProof="0">
                <a:ln>
                  <a:noFill/>
                </a:ln>
                <a:solidFill>
                  <a:srgbClr val="34B2E3"/>
                </a:solidFill>
                <a:effectLst/>
                <a:uLnTx/>
                <a:uFillTx/>
                <a:latin typeface="Open Sans SemiBold"/>
                <a:ea typeface="Open Sans SemiBold"/>
                <a:cs typeface="Open Sans SemiBold"/>
                <a:sym typeface="Open Sans SemiBold"/>
              </a:rPr>
              <a:t>TEAMWORK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5" name="Google Shape;375;p22"/>
          <p:cNvSpPr txBox="1"/>
          <p:nvPr/>
        </p:nvSpPr>
        <p:spPr>
          <a:xfrm>
            <a:off x="8632825" y="4687887"/>
            <a:ext cx="1589087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5280"/>
              </a:buClr>
              <a:buSzPts val="2300"/>
              <a:buFont typeface="Open Sans SemiBold"/>
              <a:buNone/>
              <a:tabLst/>
              <a:defRPr/>
            </a:pPr>
            <a:r>
              <a:rPr kumimoji="0" lang="en-US" sz="2300" b="1" i="0" u="none" strike="noStrike" kern="0" cap="none" spc="0" normalizeH="0" baseline="0" noProof="0">
                <a:ln>
                  <a:noFill/>
                </a:ln>
                <a:solidFill>
                  <a:srgbClr val="065280"/>
                </a:solidFill>
                <a:effectLst/>
                <a:uLnTx/>
                <a:uFillTx/>
                <a:latin typeface="Open Sans SemiBold"/>
                <a:ea typeface="Open Sans SemiBold"/>
                <a:cs typeface="Open Sans SemiBold"/>
                <a:sym typeface="Open Sans SemiBold"/>
              </a:rPr>
              <a:t>STRATEGY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6" name="Google Shape;376;p22"/>
          <p:cNvSpPr txBox="1"/>
          <p:nvPr/>
        </p:nvSpPr>
        <p:spPr>
          <a:xfrm>
            <a:off x="7854950" y="620712"/>
            <a:ext cx="560387" cy="161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D1DA"/>
              </a:buClr>
              <a:buSzPts val="10500"/>
              <a:buFont typeface="Montserrat"/>
              <a:buNone/>
              <a:tabLst/>
              <a:defRPr/>
            </a:pPr>
            <a:r>
              <a:rPr kumimoji="0" lang="en-US" sz="10500" b="0" i="0" u="none" strike="noStrike" kern="0" cap="none" spc="0" normalizeH="0" baseline="0" noProof="0">
                <a:ln>
                  <a:noFill/>
                </a:ln>
                <a:solidFill>
                  <a:srgbClr val="64D1DA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7" name="Google Shape;377;p22"/>
          <p:cNvSpPr txBox="1"/>
          <p:nvPr/>
        </p:nvSpPr>
        <p:spPr>
          <a:xfrm>
            <a:off x="7723187" y="2541587"/>
            <a:ext cx="838200" cy="161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B2E3"/>
              </a:buClr>
              <a:buSzPts val="10500"/>
              <a:buFont typeface="Montserrat"/>
              <a:buNone/>
              <a:tabLst/>
              <a:defRPr/>
            </a:pPr>
            <a:r>
              <a:rPr kumimoji="0" lang="en-US" sz="10500" b="0" i="0" u="none" strike="noStrike" kern="0" cap="none" spc="0" normalizeH="0" baseline="0" noProof="0">
                <a:ln>
                  <a:noFill/>
                </a:ln>
                <a:solidFill>
                  <a:srgbClr val="34B2E3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8" name="Google Shape;378;p22"/>
          <p:cNvSpPr txBox="1"/>
          <p:nvPr/>
        </p:nvSpPr>
        <p:spPr>
          <a:xfrm>
            <a:off x="7723187" y="4456112"/>
            <a:ext cx="793750" cy="161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5280"/>
              </a:buClr>
              <a:buSzPts val="10500"/>
              <a:buFont typeface="Montserrat"/>
              <a:buNone/>
              <a:tabLst/>
              <a:defRPr/>
            </a:pPr>
            <a:r>
              <a:rPr kumimoji="0" lang="en-US" sz="10500" b="0" i="0" u="none" strike="noStrike" kern="0" cap="none" spc="0" normalizeH="0" baseline="0" noProof="0">
                <a:ln>
                  <a:noFill/>
                </a:ln>
                <a:solidFill>
                  <a:srgbClr val="06528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EF597E1-202E-1449-B2DC-ADDDFBE74FB2}"/>
              </a:ext>
            </a:extLst>
          </p:cNvPr>
          <p:cNvGrpSpPr/>
          <p:nvPr/>
        </p:nvGrpSpPr>
        <p:grpSpPr>
          <a:xfrm>
            <a:off x="2640012" y="3419475"/>
            <a:ext cx="3803650" cy="2317750"/>
            <a:chOff x="2640012" y="3419475"/>
            <a:chExt cx="3803650" cy="2317750"/>
          </a:xfrm>
        </p:grpSpPr>
        <p:sp>
          <p:nvSpPr>
            <p:cNvPr id="380" name="Google Shape;380;p22"/>
            <p:cNvSpPr/>
            <p:nvPr/>
          </p:nvSpPr>
          <p:spPr>
            <a:xfrm>
              <a:off x="2640012" y="3419475"/>
              <a:ext cx="3803650" cy="2317750"/>
            </a:xfrm>
            <a:custGeom>
              <a:avLst/>
              <a:gdLst/>
              <a:ahLst/>
              <a:cxnLst/>
              <a:rect l="l" t="t" r="r" b="b"/>
              <a:pathLst>
                <a:path w="958" h="583" extrusionOk="0">
                  <a:moveTo>
                    <a:pt x="885" y="181"/>
                  </a:moveTo>
                  <a:cubicBezTo>
                    <a:pt x="781" y="0"/>
                    <a:pt x="781" y="0"/>
                    <a:pt x="781" y="0"/>
                  </a:cubicBezTo>
                  <a:cubicBezTo>
                    <a:pt x="785" y="47"/>
                    <a:pt x="781" y="102"/>
                    <a:pt x="752" y="152"/>
                  </a:cubicBezTo>
                  <a:cubicBezTo>
                    <a:pt x="693" y="255"/>
                    <a:pt x="567" y="258"/>
                    <a:pt x="553" y="258"/>
                  </a:cubicBezTo>
                  <a:cubicBezTo>
                    <a:pt x="553" y="258"/>
                    <a:pt x="553" y="258"/>
                    <a:pt x="553" y="258"/>
                  </a:cubicBezTo>
                  <a:cubicBezTo>
                    <a:pt x="517" y="258"/>
                    <a:pt x="517" y="258"/>
                    <a:pt x="517" y="258"/>
                  </a:cubicBezTo>
                  <a:cubicBezTo>
                    <a:pt x="65" y="258"/>
                    <a:pt x="65" y="258"/>
                    <a:pt x="65" y="258"/>
                  </a:cubicBezTo>
                  <a:cubicBezTo>
                    <a:pt x="51" y="281"/>
                    <a:pt x="51" y="281"/>
                    <a:pt x="51" y="281"/>
                  </a:cubicBezTo>
                  <a:cubicBezTo>
                    <a:pt x="49" y="285"/>
                    <a:pt x="0" y="369"/>
                    <a:pt x="48" y="462"/>
                  </a:cubicBezTo>
                  <a:cubicBezTo>
                    <a:pt x="105" y="572"/>
                    <a:pt x="241" y="582"/>
                    <a:pt x="248" y="583"/>
                  </a:cubicBezTo>
                  <a:cubicBezTo>
                    <a:pt x="653" y="583"/>
                    <a:pt x="653" y="583"/>
                    <a:pt x="653" y="583"/>
                  </a:cubicBezTo>
                  <a:cubicBezTo>
                    <a:pt x="778" y="583"/>
                    <a:pt x="871" y="541"/>
                    <a:pt x="914" y="466"/>
                  </a:cubicBezTo>
                  <a:cubicBezTo>
                    <a:pt x="958" y="390"/>
                    <a:pt x="947" y="289"/>
                    <a:pt x="885" y="181"/>
                  </a:cubicBez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3917950" y="4748212"/>
              <a:ext cx="1393825" cy="706437"/>
            </a:xfrm>
            <a:custGeom>
              <a:avLst/>
              <a:gdLst/>
              <a:ahLst/>
              <a:cxnLst/>
              <a:rect l="l" t="t" r="r" b="b"/>
              <a:pathLst>
                <a:path w="351" h="178" extrusionOk="0">
                  <a:moveTo>
                    <a:pt x="179" y="178"/>
                  </a:moveTo>
                  <a:cubicBezTo>
                    <a:pt x="159" y="178"/>
                    <a:pt x="142" y="177"/>
                    <a:pt x="125" y="173"/>
                  </a:cubicBezTo>
                  <a:cubicBezTo>
                    <a:pt x="119" y="172"/>
                    <a:pt x="114" y="170"/>
                    <a:pt x="110" y="168"/>
                  </a:cubicBezTo>
                  <a:cubicBezTo>
                    <a:pt x="100" y="163"/>
                    <a:pt x="96" y="156"/>
                    <a:pt x="96" y="152"/>
                  </a:cubicBezTo>
                  <a:cubicBezTo>
                    <a:pt x="95" y="146"/>
                    <a:pt x="97" y="139"/>
                    <a:pt x="102" y="134"/>
                  </a:cubicBezTo>
                  <a:cubicBezTo>
                    <a:pt x="110" y="126"/>
                    <a:pt x="120" y="120"/>
                    <a:pt x="133" y="114"/>
                  </a:cubicBezTo>
                  <a:cubicBezTo>
                    <a:pt x="137" y="112"/>
                    <a:pt x="142" y="110"/>
                    <a:pt x="146" y="109"/>
                  </a:cubicBezTo>
                  <a:cubicBezTo>
                    <a:pt x="149" y="107"/>
                    <a:pt x="149" y="107"/>
                    <a:pt x="149" y="107"/>
                  </a:cubicBezTo>
                  <a:cubicBezTo>
                    <a:pt x="152" y="106"/>
                    <a:pt x="154" y="104"/>
                    <a:pt x="154" y="102"/>
                  </a:cubicBezTo>
                  <a:cubicBezTo>
                    <a:pt x="155" y="100"/>
                    <a:pt x="154" y="97"/>
                    <a:pt x="152" y="95"/>
                  </a:cubicBezTo>
                  <a:cubicBezTo>
                    <a:pt x="138" y="81"/>
                    <a:pt x="131" y="63"/>
                    <a:pt x="132" y="42"/>
                  </a:cubicBezTo>
                  <a:cubicBezTo>
                    <a:pt x="133" y="21"/>
                    <a:pt x="144" y="7"/>
                    <a:pt x="166" y="2"/>
                  </a:cubicBezTo>
                  <a:cubicBezTo>
                    <a:pt x="171" y="1"/>
                    <a:pt x="175" y="0"/>
                    <a:pt x="179" y="0"/>
                  </a:cubicBezTo>
                  <a:cubicBezTo>
                    <a:pt x="184" y="0"/>
                    <a:pt x="188" y="1"/>
                    <a:pt x="192" y="2"/>
                  </a:cubicBezTo>
                  <a:cubicBezTo>
                    <a:pt x="214" y="7"/>
                    <a:pt x="226" y="21"/>
                    <a:pt x="227" y="42"/>
                  </a:cubicBezTo>
                  <a:cubicBezTo>
                    <a:pt x="227" y="63"/>
                    <a:pt x="221" y="81"/>
                    <a:pt x="207" y="95"/>
                  </a:cubicBezTo>
                  <a:cubicBezTo>
                    <a:pt x="205" y="97"/>
                    <a:pt x="204" y="99"/>
                    <a:pt x="204" y="102"/>
                  </a:cubicBezTo>
                  <a:cubicBezTo>
                    <a:pt x="205" y="104"/>
                    <a:pt x="207" y="106"/>
                    <a:pt x="210" y="107"/>
                  </a:cubicBezTo>
                  <a:cubicBezTo>
                    <a:pt x="213" y="109"/>
                    <a:pt x="213" y="109"/>
                    <a:pt x="213" y="109"/>
                  </a:cubicBezTo>
                  <a:cubicBezTo>
                    <a:pt x="217" y="110"/>
                    <a:pt x="221" y="112"/>
                    <a:pt x="225" y="114"/>
                  </a:cubicBezTo>
                  <a:cubicBezTo>
                    <a:pt x="239" y="120"/>
                    <a:pt x="249" y="126"/>
                    <a:pt x="257" y="134"/>
                  </a:cubicBezTo>
                  <a:cubicBezTo>
                    <a:pt x="261" y="139"/>
                    <a:pt x="263" y="146"/>
                    <a:pt x="262" y="152"/>
                  </a:cubicBezTo>
                  <a:cubicBezTo>
                    <a:pt x="261" y="159"/>
                    <a:pt x="256" y="164"/>
                    <a:pt x="249" y="168"/>
                  </a:cubicBezTo>
                  <a:cubicBezTo>
                    <a:pt x="249" y="168"/>
                    <a:pt x="249" y="168"/>
                    <a:pt x="249" y="168"/>
                  </a:cubicBezTo>
                  <a:cubicBezTo>
                    <a:pt x="244" y="170"/>
                    <a:pt x="239" y="172"/>
                    <a:pt x="233" y="173"/>
                  </a:cubicBezTo>
                  <a:cubicBezTo>
                    <a:pt x="217" y="177"/>
                    <a:pt x="200" y="178"/>
                    <a:pt x="179" y="178"/>
                  </a:cubicBezTo>
                  <a:close/>
                  <a:moveTo>
                    <a:pt x="179" y="10"/>
                  </a:moveTo>
                  <a:cubicBezTo>
                    <a:pt x="176" y="10"/>
                    <a:pt x="172" y="10"/>
                    <a:pt x="169" y="11"/>
                  </a:cubicBezTo>
                  <a:cubicBezTo>
                    <a:pt x="151" y="16"/>
                    <a:pt x="142" y="25"/>
                    <a:pt x="142" y="42"/>
                  </a:cubicBezTo>
                  <a:cubicBezTo>
                    <a:pt x="141" y="61"/>
                    <a:pt x="146" y="76"/>
                    <a:pt x="159" y="88"/>
                  </a:cubicBezTo>
                  <a:cubicBezTo>
                    <a:pt x="163" y="93"/>
                    <a:pt x="165" y="98"/>
                    <a:pt x="164" y="104"/>
                  </a:cubicBezTo>
                  <a:cubicBezTo>
                    <a:pt x="163" y="109"/>
                    <a:pt x="158" y="114"/>
                    <a:pt x="152" y="116"/>
                  </a:cubicBezTo>
                  <a:cubicBezTo>
                    <a:pt x="149" y="118"/>
                    <a:pt x="149" y="118"/>
                    <a:pt x="149" y="118"/>
                  </a:cubicBezTo>
                  <a:cubicBezTo>
                    <a:pt x="145" y="119"/>
                    <a:pt x="141" y="121"/>
                    <a:pt x="137" y="122"/>
                  </a:cubicBezTo>
                  <a:cubicBezTo>
                    <a:pt x="125" y="128"/>
                    <a:pt x="116" y="134"/>
                    <a:pt x="109" y="141"/>
                  </a:cubicBezTo>
                  <a:cubicBezTo>
                    <a:pt x="106" y="144"/>
                    <a:pt x="105" y="147"/>
                    <a:pt x="105" y="150"/>
                  </a:cubicBezTo>
                  <a:cubicBezTo>
                    <a:pt x="106" y="154"/>
                    <a:pt x="109" y="157"/>
                    <a:pt x="114" y="159"/>
                  </a:cubicBezTo>
                  <a:cubicBezTo>
                    <a:pt x="118" y="161"/>
                    <a:pt x="122" y="162"/>
                    <a:pt x="127" y="164"/>
                  </a:cubicBezTo>
                  <a:cubicBezTo>
                    <a:pt x="143" y="167"/>
                    <a:pt x="160" y="168"/>
                    <a:pt x="179" y="168"/>
                  </a:cubicBezTo>
                  <a:cubicBezTo>
                    <a:pt x="199" y="168"/>
                    <a:pt x="215" y="167"/>
                    <a:pt x="231" y="164"/>
                  </a:cubicBezTo>
                  <a:cubicBezTo>
                    <a:pt x="236" y="162"/>
                    <a:pt x="241" y="161"/>
                    <a:pt x="245" y="159"/>
                  </a:cubicBezTo>
                  <a:cubicBezTo>
                    <a:pt x="249" y="157"/>
                    <a:pt x="252" y="154"/>
                    <a:pt x="252" y="150"/>
                  </a:cubicBezTo>
                  <a:cubicBezTo>
                    <a:pt x="253" y="147"/>
                    <a:pt x="251" y="143"/>
                    <a:pt x="250" y="141"/>
                  </a:cubicBezTo>
                  <a:cubicBezTo>
                    <a:pt x="243" y="134"/>
                    <a:pt x="234" y="128"/>
                    <a:pt x="221" y="122"/>
                  </a:cubicBezTo>
                  <a:cubicBezTo>
                    <a:pt x="217" y="121"/>
                    <a:pt x="213" y="119"/>
                    <a:pt x="210" y="118"/>
                  </a:cubicBezTo>
                  <a:cubicBezTo>
                    <a:pt x="206" y="116"/>
                    <a:pt x="206" y="116"/>
                    <a:pt x="206" y="116"/>
                  </a:cubicBezTo>
                  <a:cubicBezTo>
                    <a:pt x="200" y="114"/>
                    <a:pt x="196" y="109"/>
                    <a:pt x="195" y="104"/>
                  </a:cubicBezTo>
                  <a:cubicBezTo>
                    <a:pt x="194" y="98"/>
                    <a:pt x="195" y="93"/>
                    <a:pt x="200" y="88"/>
                  </a:cubicBezTo>
                  <a:cubicBezTo>
                    <a:pt x="212" y="76"/>
                    <a:pt x="218" y="61"/>
                    <a:pt x="217" y="42"/>
                  </a:cubicBezTo>
                  <a:cubicBezTo>
                    <a:pt x="216" y="25"/>
                    <a:pt x="208" y="16"/>
                    <a:pt x="190" y="11"/>
                  </a:cubicBezTo>
                  <a:cubicBezTo>
                    <a:pt x="186" y="10"/>
                    <a:pt x="183" y="10"/>
                    <a:pt x="179" y="10"/>
                  </a:cubicBezTo>
                  <a:close/>
                  <a:moveTo>
                    <a:pt x="247" y="163"/>
                  </a:moveTo>
                  <a:cubicBezTo>
                    <a:pt x="247" y="163"/>
                    <a:pt x="247" y="163"/>
                    <a:pt x="247" y="163"/>
                  </a:cubicBezTo>
                  <a:close/>
                  <a:moveTo>
                    <a:pt x="292" y="178"/>
                  </a:moveTo>
                  <a:cubicBezTo>
                    <a:pt x="289" y="178"/>
                    <a:pt x="289" y="178"/>
                    <a:pt x="289" y="178"/>
                  </a:cubicBezTo>
                  <a:cubicBezTo>
                    <a:pt x="279" y="178"/>
                    <a:pt x="276" y="178"/>
                    <a:pt x="266" y="177"/>
                  </a:cubicBezTo>
                  <a:cubicBezTo>
                    <a:pt x="263" y="176"/>
                    <a:pt x="261" y="174"/>
                    <a:pt x="262" y="171"/>
                  </a:cubicBezTo>
                  <a:cubicBezTo>
                    <a:pt x="262" y="169"/>
                    <a:pt x="264" y="167"/>
                    <a:pt x="267" y="167"/>
                  </a:cubicBezTo>
                  <a:cubicBezTo>
                    <a:pt x="277" y="168"/>
                    <a:pt x="279" y="168"/>
                    <a:pt x="289" y="168"/>
                  </a:cubicBezTo>
                  <a:cubicBezTo>
                    <a:pt x="292" y="168"/>
                    <a:pt x="292" y="168"/>
                    <a:pt x="292" y="168"/>
                  </a:cubicBezTo>
                  <a:cubicBezTo>
                    <a:pt x="305" y="168"/>
                    <a:pt x="317" y="168"/>
                    <a:pt x="328" y="165"/>
                  </a:cubicBezTo>
                  <a:cubicBezTo>
                    <a:pt x="331" y="164"/>
                    <a:pt x="334" y="163"/>
                    <a:pt x="337" y="162"/>
                  </a:cubicBezTo>
                  <a:cubicBezTo>
                    <a:pt x="339" y="161"/>
                    <a:pt x="341" y="159"/>
                    <a:pt x="341" y="157"/>
                  </a:cubicBezTo>
                  <a:cubicBezTo>
                    <a:pt x="341" y="155"/>
                    <a:pt x="341" y="153"/>
                    <a:pt x="340" y="152"/>
                  </a:cubicBezTo>
                  <a:cubicBezTo>
                    <a:pt x="335" y="147"/>
                    <a:pt x="329" y="143"/>
                    <a:pt x="320" y="139"/>
                  </a:cubicBezTo>
                  <a:cubicBezTo>
                    <a:pt x="318" y="138"/>
                    <a:pt x="315" y="137"/>
                    <a:pt x="312" y="136"/>
                  </a:cubicBezTo>
                  <a:cubicBezTo>
                    <a:pt x="310" y="135"/>
                    <a:pt x="310" y="135"/>
                    <a:pt x="310" y="135"/>
                  </a:cubicBezTo>
                  <a:cubicBezTo>
                    <a:pt x="305" y="133"/>
                    <a:pt x="302" y="129"/>
                    <a:pt x="301" y="125"/>
                  </a:cubicBezTo>
                  <a:cubicBezTo>
                    <a:pt x="300" y="121"/>
                    <a:pt x="302" y="116"/>
                    <a:pt x="305" y="113"/>
                  </a:cubicBezTo>
                  <a:cubicBezTo>
                    <a:pt x="313" y="105"/>
                    <a:pt x="317" y="95"/>
                    <a:pt x="317" y="82"/>
                  </a:cubicBezTo>
                  <a:cubicBezTo>
                    <a:pt x="316" y="71"/>
                    <a:pt x="310" y="65"/>
                    <a:pt x="299" y="62"/>
                  </a:cubicBezTo>
                  <a:cubicBezTo>
                    <a:pt x="296" y="61"/>
                    <a:pt x="294" y="61"/>
                    <a:pt x="292" y="61"/>
                  </a:cubicBezTo>
                  <a:cubicBezTo>
                    <a:pt x="290" y="61"/>
                    <a:pt x="287" y="61"/>
                    <a:pt x="285" y="62"/>
                  </a:cubicBezTo>
                  <a:cubicBezTo>
                    <a:pt x="273" y="65"/>
                    <a:pt x="267" y="71"/>
                    <a:pt x="267" y="82"/>
                  </a:cubicBezTo>
                  <a:cubicBezTo>
                    <a:pt x="267" y="95"/>
                    <a:pt x="270" y="105"/>
                    <a:pt x="279" y="113"/>
                  </a:cubicBezTo>
                  <a:cubicBezTo>
                    <a:pt x="282" y="117"/>
                    <a:pt x="284" y="121"/>
                    <a:pt x="283" y="126"/>
                  </a:cubicBezTo>
                  <a:cubicBezTo>
                    <a:pt x="282" y="129"/>
                    <a:pt x="279" y="133"/>
                    <a:pt x="275" y="134"/>
                  </a:cubicBezTo>
                  <a:cubicBezTo>
                    <a:pt x="274" y="135"/>
                    <a:pt x="274" y="135"/>
                    <a:pt x="274" y="135"/>
                  </a:cubicBezTo>
                  <a:cubicBezTo>
                    <a:pt x="272" y="135"/>
                    <a:pt x="269" y="134"/>
                    <a:pt x="268" y="132"/>
                  </a:cubicBezTo>
                  <a:cubicBezTo>
                    <a:pt x="267" y="129"/>
                    <a:pt x="268" y="126"/>
                    <a:pt x="271" y="125"/>
                  </a:cubicBezTo>
                  <a:cubicBezTo>
                    <a:pt x="272" y="125"/>
                    <a:pt x="272" y="125"/>
                    <a:pt x="272" y="125"/>
                  </a:cubicBezTo>
                  <a:cubicBezTo>
                    <a:pt x="273" y="125"/>
                    <a:pt x="274" y="124"/>
                    <a:pt x="274" y="124"/>
                  </a:cubicBezTo>
                  <a:cubicBezTo>
                    <a:pt x="274" y="123"/>
                    <a:pt x="273" y="122"/>
                    <a:pt x="272" y="120"/>
                  </a:cubicBezTo>
                  <a:cubicBezTo>
                    <a:pt x="262" y="110"/>
                    <a:pt x="257" y="97"/>
                    <a:pt x="257" y="82"/>
                  </a:cubicBezTo>
                  <a:cubicBezTo>
                    <a:pt x="258" y="71"/>
                    <a:pt x="262" y="58"/>
                    <a:pt x="283" y="53"/>
                  </a:cubicBezTo>
                  <a:cubicBezTo>
                    <a:pt x="286" y="52"/>
                    <a:pt x="289" y="51"/>
                    <a:pt x="292" y="51"/>
                  </a:cubicBezTo>
                  <a:cubicBezTo>
                    <a:pt x="295" y="51"/>
                    <a:pt x="298" y="52"/>
                    <a:pt x="301" y="53"/>
                  </a:cubicBezTo>
                  <a:cubicBezTo>
                    <a:pt x="321" y="58"/>
                    <a:pt x="326" y="71"/>
                    <a:pt x="326" y="82"/>
                  </a:cubicBezTo>
                  <a:cubicBezTo>
                    <a:pt x="327" y="97"/>
                    <a:pt x="322" y="110"/>
                    <a:pt x="312" y="120"/>
                  </a:cubicBezTo>
                  <a:cubicBezTo>
                    <a:pt x="311" y="121"/>
                    <a:pt x="310" y="122"/>
                    <a:pt x="311" y="123"/>
                  </a:cubicBezTo>
                  <a:cubicBezTo>
                    <a:pt x="311" y="124"/>
                    <a:pt x="312" y="125"/>
                    <a:pt x="314" y="126"/>
                  </a:cubicBezTo>
                  <a:cubicBezTo>
                    <a:pt x="316" y="127"/>
                    <a:pt x="316" y="127"/>
                    <a:pt x="316" y="127"/>
                  </a:cubicBezTo>
                  <a:cubicBezTo>
                    <a:pt x="319" y="128"/>
                    <a:pt x="321" y="129"/>
                    <a:pt x="324" y="130"/>
                  </a:cubicBezTo>
                  <a:cubicBezTo>
                    <a:pt x="334" y="135"/>
                    <a:pt x="341" y="139"/>
                    <a:pt x="347" y="145"/>
                  </a:cubicBezTo>
                  <a:cubicBezTo>
                    <a:pt x="350" y="148"/>
                    <a:pt x="351" y="154"/>
                    <a:pt x="351" y="159"/>
                  </a:cubicBezTo>
                  <a:cubicBezTo>
                    <a:pt x="350" y="164"/>
                    <a:pt x="346" y="168"/>
                    <a:pt x="341" y="171"/>
                  </a:cubicBezTo>
                  <a:cubicBezTo>
                    <a:pt x="338" y="172"/>
                    <a:pt x="334" y="174"/>
                    <a:pt x="330" y="174"/>
                  </a:cubicBezTo>
                  <a:cubicBezTo>
                    <a:pt x="318" y="177"/>
                    <a:pt x="306" y="178"/>
                    <a:pt x="292" y="178"/>
                  </a:cubicBezTo>
                  <a:close/>
                  <a:moveTo>
                    <a:pt x="66" y="178"/>
                  </a:moveTo>
                  <a:cubicBezTo>
                    <a:pt x="50" y="178"/>
                    <a:pt x="37" y="177"/>
                    <a:pt x="24" y="174"/>
                  </a:cubicBezTo>
                  <a:cubicBezTo>
                    <a:pt x="20" y="173"/>
                    <a:pt x="16" y="172"/>
                    <a:pt x="12" y="170"/>
                  </a:cubicBezTo>
                  <a:cubicBezTo>
                    <a:pt x="6" y="167"/>
                    <a:pt x="2" y="162"/>
                    <a:pt x="1" y="157"/>
                  </a:cubicBezTo>
                  <a:cubicBezTo>
                    <a:pt x="0" y="152"/>
                    <a:pt x="2" y="147"/>
                    <a:pt x="6" y="142"/>
                  </a:cubicBezTo>
                  <a:cubicBezTo>
                    <a:pt x="12" y="136"/>
                    <a:pt x="20" y="131"/>
                    <a:pt x="30" y="126"/>
                  </a:cubicBezTo>
                  <a:cubicBezTo>
                    <a:pt x="33" y="125"/>
                    <a:pt x="36" y="124"/>
                    <a:pt x="40" y="122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4" y="121"/>
                    <a:pt x="45" y="119"/>
                    <a:pt x="46" y="118"/>
                  </a:cubicBezTo>
                  <a:cubicBezTo>
                    <a:pt x="46" y="116"/>
                    <a:pt x="45" y="115"/>
                    <a:pt x="44" y="114"/>
                  </a:cubicBezTo>
                  <a:cubicBezTo>
                    <a:pt x="33" y="103"/>
                    <a:pt x="28" y="89"/>
                    <a:pt x="28" y="72"/>
                  </a:cubicBezTo>
                  <a:cubicBezTo>
                    <a:pt x="29" y="60"/>
                    <a:pt x="34" y="46"/>
                    <a:pt x="56" y="40"/>
                  </a:cubicBezTo>
                  <a:cubicBezTo>
                    <a:pt x="59" y="39"/>
                    <a:pt x="63" y="39"/>
                    <a:pt x="66" y="39"/>
                  </a:cubicBezTo>
                  <a:cubicBezTo>
                    <a:pt x="69" y="39"/>
                    <a:pt x="73" y="39"/>
                    <a:pt x="76" y="40"/>
                  </a:cubicBezTo>
                  <a:cubicBezTo>
                    <a:pt x="98" y="46"/>
                    <a:pt x="103" y="60"/>
                    <a:pt x="104" y="72"/>
                  </a:cubicBezTo>
                  <a:cubicBezTo>
                    <a:pt x="104" y="89"/>
                    <a:pt x="99" y="103"/>
                    <a:pt x="88" y="114"/>
                  </a:cubicBezTo>
                  <a:cubicBezTo>
                    <a:pt x="87" y="115"/>
                    <a:pt x="86" y="116"/>
                    <a:pt x="86" y="118"/>
                  </a:cubicBezTo>
                  <a:cubicBezTo>
                    <a:pt x="87" y="119"/>
                    <a:pt x="88" y="121"/>
                    <a:pt x="90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5" y="123"/>
                    <a:pt x="96" y="126"/>
                    <a:pt x="95" y="129"/>
                  </a:cubicBezTo>
                  <a:cubicBezTo>
                    <a:pt x="94" y="131"/>
                    <a:pt x="91" y="132"/>
                    <a:pt x="89" y="131"/>
                  </a:cubicBezTo>
                  <a:cubicBezTo>
                    <a:pt x="87" y="131"/>
                    <a:pt x="87" y="131"/>
                    <a:pt x="87" y="131"/>
                  </a:cubicBezTo>
                  <a:cubicBezTo>
                    <a:pt x="81" y="128"/>
                    <a:pt x="78" y="125"/>
                    <a:pt x="77" y="120"/>
                  </a:cubicBezTo>
                  <a:cubicBezTo>
                    <a:pt x="76" y="115"/>
                    <a:pt x="77" y="111"/>
                    <a:pt x="81" y="107"/>
                  </a:cubicBezTo>
                  <a:cubicBezTo>
                    <a:pt x="90" y="98"/>
                    <a:pt x="95" y="87"/>
                    <a:pt x="94" y="72"/>
                  </a:cubicBezTo>
                  <a:cubicBezTo>
                    <a:pt x="94" y="60"/>
                    <a:pt x="87" y="53"/>
                    <a:pt x="74" y="50"/>
                  </a:cubicBezTo>
                  <a:cubicBezTo>
                    <a:pt x="71" y="49"/>
                    <a:pt x="69" y="49"/>
                    <a:pt x="66" y="49"/>
                  </a:cubicBezTo>
                  <a:cubicBezTo>
                    <a:pt x="64" y="49"/>
                    <a:pt x="61" y="49"/>
                    <a:pt x="58" y="50"/>
                  </a:cubicBezTo>
                  <a:cubicBezTo>
                    <a:pt x="45" y="53"/>
                    <a:pt x="39" y="60"/>
                    <a:pt x="38" y="72"/>
                  </a:cubicBezTo>
                  <a:cubicBezTo>
                    <a:pt x="38" y="86"/>
                    <a:pt x="42" y="98"/>
                    <a:pt x="51" y="107"/>
                  </a:cubicBezTo>
                  <a:cubicBezTo>
                    <a:pt x="55" y="111"/>
                    <a:pt x="56" y="115"/>
                    <a:pt x="55" y="120"/>
                  </a:cubicBezTo>
                  <a:cubicBezTo>
                    <a:pt x="54" y="125"/>
                    <a:pt x="51" y="128"/>
                    <a:pt x="46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0" y="133"/>
                    <a:pt x="37" y="134"/>
                    <a:pt x="34" y="135"/>
                  </a:cubicBezTo>
                  <a:cubicBezTo>
                    <a:pt x="25" y="140"/>
                    <a:pt x="18" y="144"/>
                    <a:pt x="13" y="149"/>
                  </a:cubicBezTo>
                  <a:cubicBezTo>
                    <a:pt x="11" y="151"/>
                    <a:pt x="10" y="153"/>
                    <a:pt x="10" y="155"/>
                  </a:cubicBezTo>
                  <a:cubicBezTo>
                    <a:pt x="11" y="157"/>
                    <a:pt x="13" y="160"/>
                    <a:pt x="16" y="161"/>
                  </a:cubicBezTo>
                  <a:cubicBezTo>
                    <a:pt x="19" y="163"/>
                    <a:pt x="23" y="164"/>
                    <a:pt x="26" y="165"/>
                  </a:cubicBezTo>
                  <a:cubicBezTo>
                    <a:pt x="38" y="168"/>
                    <a:pt x="51" y="168"/>
                    <a:pt x="66" y="168"/>
                  </a:cubicBezTo>
                  <a:cubicBezTo>
                    <a:pt x="75" y="168"/>
                    <a:pt x="83" y="168"/>
                    <a:pt x="90" y="167"/>
                  </a:cubicBezTo>
                  <a:cubicBezTo>
                    <a:pt x="92" y="167"/>
                    <a:pt x="95" y="169"/>
                    <a:pt x="95" y="172"/>
                  </a:cubicBezTo>
                  <a:cubicBezTo>
                    <a:pt x="95" y="174"/>
                    <a:pt x="93" y="177"/>
                    <a:pt x="91" y="177"/>
                  </a:cubicBezTo>
                  <a:cubicBezTo>
                    <a:pt x="83" y="178"/>
                    <a:pt x="76" y="178"/>
                    <a:pt x="66" y="1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4B32727-5BD3-B34C-AA8D-AF7FDB71A812}"/>
              </a:ext>
            </a:extLst>
          </p:cNvPr>
          <p:cNvGrpSpPr/>
          <p:nvPr/>
        </p:nvGrpSpPr>
        <p:grpSpPr>
          <a:xfrm>
            <a:off x="1111250" y="2290762"/>
            <a:ext cx="2597150" cy="3446462"/>
            <a:chOff x="1111250" y="2290762"/>
            <a:chExt cx="2597150" cy="3446462"/>
          </a:xfrm>
        </p:grpSpPr>
        <p:sp>
          <p:nvSpPr>
            <p:cNvPr id="379" name="Google Shape;379;p22"/>
            <p:cNvSpPr/>
            <p:nvPr/>
          </p:nvSpPr>
          <p:spPr>
            <a:xfrm>
              <a:off x="1111250" y="2290762"/>
              <a:ext cx="2597150" cy="3446462"/>
            </a:xfrm>
            <a:custGeom>
              <a:avLst/>
              <a:gdLst/>
              <a:ahLst/>
              <a:cxnLst/>
              <a:rect l="l" t="t" r="r" b="b"/>
              <a:pathLst>
                <a:path w="654" h="867" extrusionOk="0">
                  <a:moveTo>
                    <a:pt x="73" y="465"/>
                  </a:moveTo>
                  <a:cubicBezTo>
                    <a:pt x="10" y="573"/>
                    <a:pt x="0" y="674"/>
                    <a:pt x="44" y="750"/>
                  </a:cubicBezTo>
                  <a:cubicBezTo>
                    <a:pt x="87" y="825"/>
                    <a:pt x="180" y="867"/>
                    <a:pt x="305" y="867"/>
                  </a:cubicBezTo>
                  <a:cubicBezTo>
                    <a:pt x="520" y="867"/>
                    <a:pt x="520" y="867"/>
                    <a:pt x="520" y="867"/>
                  </a:cubicBezTo>
                  <a:cubicBezTo>
                    <a:pt x="478" y="847"/>
                    <a:pt x="434" y="814"/>
                    <a:pt x="406" y="760"/>
                  </a:cubicBezTo>
                  <a:cubicBezTo>
                    <a:pt x="351" y="651"/>
                    <a:pt x="408" y="554"/>
                    <a:pt x="410" y="550"/>
                  </a:cubicBezTo>
                  <a:cubicBezTo>
                    <a:pt x="428" y="519"/>
                    <a:pt x="428" y="519"/>
                    <a:pt x="428" y="519"/>
                  </a:cubicBezTo>
                  <a:cubicBezTo>
                    <a:pt x="654" y="128"/>
                    <a:pt x="654" y="128"/>
                    <a:pt x="654" y="128"/>
                  </a:cubicBezTo>
                  <a:cubicBezTo>
                    <a:pt x="642" y="106"/>
                    <a:pt x="642" y="106"/>
                    <a:pt x="642" y="106"/>
                  </a:cubicBezTo>
                  <a:cubicBezTo>
                    <a:pt x="636" y="98"/>
                    <a:pt x="563" y="0"/>
                    <a:pt x="461" y="0"/>
                  </a:cubicBezTo>
                  <a:cubicBezTo>
                    <a:pt x="359" y="0"/>
                    <a:pt x="307" y="63"/>
                    <a:pt x="289" y="91"/>
                  </a:cubicBezTo>
                  <a:lnTo>
                    <a:pt x="73" y="465"/>
                  </a:lnTo>
                  <a:close/>
                </a:path>
              </a:pathLst>
            </a:custGeom>
            <a:solidFill>
              <a:srgbClr val="0652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1897062" y="3490912"/>
              <a:ext cx="833437" cy="723900"/>
            </a:xfrm>
            <a:custGeom>
              <a:avLst/>
              <a:gdLst/>
              <a:ahLst/>
              <a:cxnLst/>
              <a:rect l="l" t="t" r="r" b="b"/>
              <a:pathLst>
                <a:path w="210" h="182" extrusionOk="0">
                  <a:moveTo>
                    <a:pt x="186" y="182"/>
                  </a:moveTo>
                  <a:cubicBezTo>
                    <a:pt x="24" y="182"/>
                    <a:pt x="24" y="182"/>
                    <a:pt x="24" y="182"/>
                  </a:cubicBezTo>
                  <a:cubicBezTo>
                    <a:pt x="11" y="182"/>
                    <a:pt x="0" y="172"/>
                    <a:pt x="0" y="15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5"/>
                    <a:pt x="2" y="113"/>
                    <a:pt x="5" y="113"/>
                  </a:cubicBezTo>
                  <a:cubicBezTo>
                    <a:pt x="7" y="113"/>
                    <a:pt x="9" y="115"/>
                    <a:pt x="9" y="118"/>
                  </a:cubicBezTo>
                  <a:cubicBezTo>
                    <a:pt x="9" y="158"/>
                    <a:pt x="9" y="158"/>
                    <a:pt x="9" y="158"/>
                  </a:cubicBezTo>
                  <a:cubicBezTo>
                    <a:pt x="9" y="166"/>
                    <a:pt x="16" y="173"/>
                    <a:pt x="24" y="173"/>
                  </a:cubicBezTo>
                  <a:cubicBezTo>
                    <a:pt x="186" y="173"/>
                    <a:pt x="186" y="173"/>
                    <a:pt x="186" y="173"/>
                  </a:cubicBezTo>
                  <a:cubicBezTo>
                    <a:pt x="194" y="173"/>
                    <a:pt x="201" y="166"/>
                    <a:pt x="201" y="158"/>
                  </a:cubicBezTo>
                  <a:cubicBezTo>
                    <a:pt x="201" y="119"/>
                    <a:pt x="201" y="119"/>
                    <a:pt x="201" y="119"/>
                  </a:cubicBezTo>
                  <a:cubicBezTo>
                    <a:pt x="201" y="116"/>
                    <a:pt x="203" y="114"/>
                    <a:pt x="206" y="114"/>
                  </a:cubicBezTo>
                  <a:cubicBezTo>
                    <a:pt x="208" y="114"/>
                    <a:pt x="210" y="116"/>
                    <a:pt x="210" y="119"/>
                  </a:cubicBezTo>
                  <a:cubicBezTo>
                    <a:pt x="210" y="158"/>
                    <a:pt x="210" y="158"/>
                    <a:pt x="210" y="158"/>
                  </a:cubicBezTo>
                  <a:cubicBezTo>
                    <a:pt x="210" y="172"/>
                    <a:pt x="199" y="182"/>
                    <a:pt x="186" y="182"/>
                  </a:cubicBezTo>
                  <a:close/>
                  <a:moveTo>
                    <a:pt x="114" y="130"/>
                  </a:moveTo>
                  <a:cubicBezTo>
                    <a:pt x="97" y="130"/>
                    <a:pt x="97" y="130"/>
                    <a:pt x="97" y="130"/>
                  </a:cubicBezTo>
                  <a:cubicBezTo>
                    <a:pt x="90" y="130"/>
                    <a:pt x="85" y="125"/>
                    <a:pt x="85" y="11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85" y="90"/>
                    <a:pt x="90" y="84"/>
                    <a:pt x="97" y="84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20" y="84"/>
                    <a:pt x="126" y="90"/>
                    <a:pt x="126" y="97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25"/>
                    <a:pt x="120" y="130"/>
                    <a:pt x="114" y="130"/>
                  </a:cubicBezTo>
                  <a:close/>
                  <a:moveTo>
                    <a:pt x="97" y="93"/>
                  </a:moveTo>
                  <a:cubicBezTo>
                    <a:pt x="96" y="93"/>
                    <a:pt x="94" y="95"/>
                    <a:pt x="94" y="97"/>
                  </a:cubicBezTo>
                  <a:cubicBezTo>
                    <a:pt x="94" y="117"/>
                    <a:pt x="94" y="117"/>
                    <a:pt x="94" y="117"/>
                  </a:cubicBezTo>
                  <a:cubicBezTo>
                    <a:pt x="94" y="120"/>
                    <a:pt x="96" y="121"/>
                    <a:pt x="97" y="121"/>
                  </a:cubicBezTo>
                  <a:cubicBezTo>
                    <a:pt x="114" y="121"/>
                    <a:pt x="114" y="121"/>
                    <a:pt x="114" y="121"/>
                  </a:cubicBezTo>
                  <a:cubicBezTo>
                    <a:pt x="115" y="121"/>
                    <a:pt x="117" y="120"/>
                    <a:pt x="117" y="117"/>
                  </a:cubicBezTo>
                  <a:cubicBezTo>
                    <a:pt x="117" y="97"/>
                    <a:pt x="117" y="97"/>
                    <a:pt x="117" y="97"/>
                  </a:cubicBezTo>
                  <a:cubicBezTo>
                    <a:pt x="117" y="95"/>
                    <a:pt x="115" y="93"/>
                    <a:pt x="114" y="93"/>
                  </a:cubicBezTo>
                  <a:lnTo>
                    <a:pt x="97" y="93"/>
                  </a:lnTo>
                  <a:close/>
                  <a:moveTo>
                    <a:pt x="186" y="112"/>
                  </a:moveTo>
                  <a:cubicBezTo>
                    <a:pt x="139" y="112"/>
                    <a:pt x="139" y="112"/>
                    <a:pt x="139" y="112"/>
                  </a:cubicBezTo>
                  <a:cubicBezTo>
                    <a:pt x="136" y="112"/>
                    <a:pt x="134" y="110"/>
                    <a:pt x="134" y="107"/>
                  </a:cubicBezTo>
                  <a:cubicBezTo>
                    <a:pt x="134" y="105"/>
                    <a:pt x="136" y="103"/>
                    <a:pt x="139" y="103"/>
                  </a:cubicBezTo>
                  <a:cubicBezTo>
                    <a:pt x="186" y="103"/>
                    <a:pt x="186" y="103"/>
                    <a:pt x="186" y="103"/>
                  </a:cubicBezTo>
                  <a:cubicBezTo>
                    <a:pt x="194" y="103"/>
                    <a:pt x="201" y="96"/>
                    <a:pt x="201" y="88"/>
                  </a:cubicBezTo>
                  <a:cubicBezTo>
                    <a:pt x="201" y="56"/>
                    <a:pt x="201" y="56"/>
                    <a:pt x="201" y="56"/>
                  </a:cubicBezTo>
                  <a:cubicBezTo>
                    <a:pt x="201" y="48"/>
                    <a:pt x="194" y="41"/>
                    <a:pt x="186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16" y="41"/>
                    <a:pt x="9" y="48"/>
                    <a:pt x="9" y="56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9" y="96"/>
                    <a:pt x="16" y="103"/>
                    <a:pt x="24" y="103"/>
                  </a:cubicBezTo>
                  <a:cubicBezTo>
                    <a:pt x="72" y="103"/>
                    <a:pt x="72" y="103"/>
                    <a:pt x="72" y="103"/>
                  </a:cubicBezTo>
                  <a:cubicBezTo>
                    <a:pt x="75" y="103"/>
                    <a:pt x="77" y="105"/>
                    <a:pt x="77" y="107"/>
                  </a:cubicBezTo>
                  <a:cubicBezTo>
                    <a:pt x="77" y="110"/>
                    <a:pt x="75" y="112"/>
                    <a:pt x="72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1" y="112"/>
                    <a:pt x="0" y="101"/>
                    <a:pt x="0" y="8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3"/>
                    <a:pt x="11" y="32"/>
                    <a:pt x="24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99" y="32"/>
                    <a:pt x="210" y="43"/>
                    <a:pt x="210" y="56"/>
                  </a:cubicBezTo>
                  <a:cubicBezTo>
                    <a:pt x="210" y="91"/>
                    <a:pt x="210" y="91"/>
                    <a:pt x="210" y="91"/>
                  </a:cubicBezTo>
                  <a:cubicBezTo>
                    <a:pt x="210" y="92"/>
                    <a:pt x="210" y="93"/>
                    <a:pt x="210" y="93"/>
                  </a:cubicBezTo>
                  <a:cubicBezTo>
                    <a:pt x="207" y="104"/>
                    <a:pt x="197" y="112"/>
                    <a:pt x="186" y="112"/>
                  </a:cubicBezTo>
                  <a:close/>
                  <a:moveTo>
                    <a:pt x="140" y="24"/>
                  </a:moveTo>
                  <a:cubicBezTo>
                    <a:pt x="138" y="24"/>
                    <a:pt x="136" y="22"/>
                    <a:pt x="136" y="20"/>
                  </a:cubicBezTo>
                  <a:cubicBezTo>
                    <a:pt x="136" y="14"/>
                    <a:pt x="130" y="9"/>
                    <a:pt x="123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1" y="9"/>
                    <a:pt x="75" y="14"/>
                    <a:pt x="75" y="20"/>
                  </a:cubicBezTo>
                  <a:cubicBezTo>
                    <a:pt x="75" y="22"/>
                    <a:pt x="73" y="24"/>
                    <a:pt x="70" y="24"/>
                  </a:cubicBezTo>
                  <a:cubicBezTo>
                    <a:pt x="68" y="24"/>
                    <a:pt x="66" y="22"/>
                    <a:pt x="66" y="20"/>
                  </a:cubicBezTo>
                  <a:cubicBezTo>
                    <a:pt x="66" y="9"/>
                    <a:pt x="76" y="0"/>
                    <a:pt x="88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5" y="0"/>
                    <a:pt x="145" y="9"/>
                    <a:pt x="145" y="20"/>
                  </a:cubicBezTo>
                  <a:cubicBezTo>
                    <a:pt x="145" y="22"/>
                    <a:pt x="143" y="24"/>
                    <a:pt x="14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86CE0B7-2E05-D848-AE19-A826D17B64D9}"/>
              </a:ext>
            </a:extLst>
          </p:cNvPr>
          <p:cNvGrpSpPr/>
          <p:nvPr/>
        </p:nvGrpSpPr>
        <p:grpSpPr>
          <a:xfrm>
            <a:off x="2460625" y="947737"/>
            <a:ext cx="3284537" cy="3378200"/>
            <a:chOff x="2460625" y="947737"/>
            <a:chExt cx="3284537" cy="3378200"/>
          </a:xfrm>
        </p:grpSpPr>
        <p:sp>
          <p:nvSpPr>
            <p:cNvPr id="381" name="Google Shape;381;p22"/>
            <p:cNvSpPr/>
            <p:nvPr/>
          </p:nvSpPr>
          <p:spPr>
            <a:xfrm>
              <a:off x="2460625" y="947737"/>
              <a:ext cx="3284537" cy="3378200"/>
            </a:xfrm>
            <a:custGeom>
              <a:avLst/>
              <a:gdLst/>
              <a:ahLst/>
              <a:cxnLst/>
              <a:rect l="l" t="t" r="r" b="b"/>
              <a:pathLst>
                <a:path w="827" h="850" extrusionOk="0">
                  <a:moveTo>
                    <a:pt x="563" y="168"/>
                  </a:moveTo>
                  <a:cubicBezTo>
                    <a:pt x="501" y="60"/>
                    <a:pt x="419" y="0"/>
                    <a:pt x="331" y="0"/>
                  </a:cubicBezTo>
                  <a:cubicBezTo>
                    <a:pt x="244" y="0"/>
                    <a:pt x="162" y="60"/>
                    <a:pt x="100" y="168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31" y="321"/>
                    <a:pt x="71" y="308"/>
                    <a:pt x="121" y="308"/>
                  </a:cubicBezTo>
                  <a:cubicBezTo>
                    <a:pt x="243" y="308"/>
                    <a:pt x="323" y="422"/>
                    <a:pt x="326" y="427"/>
                  </a:cubicBezTo>
                  <a:cubicBezTo>
                    <a:pt x="327" y="428"/>
                    <a:pt x="327" y="428"/>
                    <a:pt x="327" y="428"/>
                  </a:cubicBezTo>
                  <a:cubicBezTo>
                    <a:pt x="340" y="450"/>
                    <a:pt x="340" y="450"/>
                    <a:pt x="340" y="450"/>
                  </a:cubicBezTo>
                  <a:cubicBezTo>
                    <a:pt x="344" y="458"/>
                    <a:pt x="344" y="458"/>
                    <a:pt x="344" y="458"/>
                  </a:cubicBezTo>
                  <a:cubicBezTo>
                    <a:pt x="570" y="850"/>
                    <a:pt x="570" y="850"/>
                    <a:pt x="570" y="850"/>
                  </a:cubicBezTo>
                  <a:cubicBezTo>
                    <a:pt x="598" y="850"/>
                    <a:pt x="598" y="850"/>
                    <a:pt x="598" y="850"/>
                  </a:cubicBezTo>
                  <a:cubicBezTo>
                    <a:pt x="598" y="850"/>
                    <a:pt x="598" y="850"/>
                    <a:pt x="598" y="850"/>
                  </a:cubicBezTo>
                  <a:cubicBezTo>
                    <a:pt x="603" y="850"/>
                    <a:pt x="720" y="849"/>
                    <a:pt x="771" y="759"/>
                  </a:cubicBezTo>
                  <a:cubicBezTo>
                    <a:pt x="827" y="662"/>
                    <a:pt x="777" y="540"/>
                    <a:pt x="773" y="530"/>
                  </a:cubicBezTo>
                  <a:lnTo>
                    <a:pt x="563" y="168"/>
                  </a:lnTo>
                  <a:close/>
                </a:path>
              </a:pathLst>
            </a:custGeom>
            <a:solidFill>
              <a:srgbClr val="64D1D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4049712" y="2100262"/>
              <a:ext cx="846137" cy="989012"/>
            </a:xfrm>
            <a:custGeom>
              <a:avLst/>
              <a:gdLst/>
              <a:ahLst/>
              <a:cxnLst/>
              <a:rect l="l" t="t" r="r" b="b"/>
              <a:pathLst>
                <a:path w="213" h="249" extrusionOk="0">
                  <a:moveTo>
                    <a:pt x="122" y="249"/>
                  </a:moveTo>
                  <a:cubicBezTo>
                    <a:pt x="88" y="249"/>
                    <a:pt x="88" y="249"/>
                    <a:pt x="88" y="249"/>
                  </a:cubicBezTo>
                  <a:cubicBezTo>
                    <a:pt x="85" y="249"/>
                    <a:pt x="83" y="247"/>
                    <a:pt x="83" y="244"/>
                  </a:cubicBezTo>
                  <a:cubicBezTo>
                    <a:pt x="83" y="241"/>
                    <a:pt x="85" y="239"/>
                    <a:pt x="88" y="239"/>
                  </a:cubicBezTo>
                  <a:cubicBezTo>
                    <a:pt x="122" y="239"/>
                    <a:pt x="122" y="239"/>
                    <a:pt x="122" y="239"/>
                  </a:cubicBezTo>
                  <a:cubicBezTo>
                    <a:pt x="125" y="239"/>
                    <a:pt x="127" y="241"/>
                    <a:pt x="127" y="244"/>
                  </a:cubicBezTo>
                  <a:cubicBezTo>
                    <a:pt x="127" y="247"/>
                    <a:pt x="125" y="249"/>
                    <a:pt x="122" y="249"/>
                  </a:cubicBezTo>
                  <a:close/>
                  <a:moveTo>
                    <a:pt x="132" y="233"/>
                  </a:moveTo>
                  <a:cubicBezTo>
                    <a:pt x="78" y="233"/>
                    <a:pt x="78" y="233"/>
                    <a:pt x="78" y="233"/>
                  </a:cubicBezTo>
                  <a:cubicBezTo>
                    <a:pt x="75" y="233"/>
                    <a:pt x="73" y="231"/>
                    <a:pt x="73" y="228"/>
                  </a:cubicBezTo>
                  <a:cubicBezTo>
                    <a:pt x="73" y="225"/>
                    <a:pt x="75" y="223"/>
                    <a:pt x="78" y="223"/>
                  </a:cubicBezTo>
                  <a:cubicBezTo>
                    <a:pt x="132" y="223"/>
                    <a:pt x="132" y="223"/>
                    <a:pt x="132" y="223"/>
                  </a:cubicBezTo>
                  <a:cubicBezTo>
                    <a:pt x="134" y="223"/>
                    <a:pt x="137" y="225"/>
                    <a:pt x="137" y="228"/>
                  </a:cubicBezTo>
                  <a:cubicBezTo>
                    <a:pt x="137" y="231"/>
                    <a:pt x="134" y="233"/>
                    <a:pt x="132" y="233"/>
                  </a:cubicBezTo>
                  <a:close/>
                  <a:moveTo>
                    <a:pt x="105" y="215"/>
                  </a:moveTo>
                  <a:cubicBezTo>
                    <a:pt x="95" y="215"/>
                    <a:pt x="85" y="215"/>
                    <a:pt x="84" y="215"/>
                  </a:cubicBezTo>
                  <a:cubicBezTo>
                    <a:pt x="84" y="215"/>
                    <a:pt x="84" y="215"/>
                    <a:pt x="84" y="215"/>
                  </a:cubicBezTo>
                  <a:cubicBezTo>
                    <a:pt x="74" y="215"/>
                    <a:pt x="70" y="212"/>
                    <a:pt x="68" y="203"/>
                  </a:cubicBezTo>
                  <a:cubicBezTo>
                    <a:pt x="67" y="200"/>
                    <a:pt x="67" y="196"/>
                    <a:pt x="67" y="193"/>
                  </a:cubicBezTo>
                  <a:cubicBezTo>
                    <a:pt x="67" y="188"/>
                    <a:pt x="67" y="183"/>
                    <a:pt x="65" y="180"/>
                  </a:cubicBezTo>
                  <a:cubicBezTo>
                    <a:pt x="57" y="167"/>
                    <a:pt x="53" y="158"/>
                    <a:pt x="46" y="144"/>
                  </a:cubicBezTo>
                  <a:cubicBezTo>
                    <a:pt x="39" y="131"/>
                    <a:pt x="31" y="111"/>
                    <a:pt x="36" y="92"/>
                  </a:cubicBezTo>
                  <a:cubicBezTo>
                    <a:pt x="42" y="68"/>
                    <a:pt x="68" y="44"/>
                    <a:pt x="104" y="44"/>
                  </a:cubicBezTo>
                  <a:cubicBezTo>
                    <a:pt x="141" y="44"/>
                    <a:pt x="166" y="68"/>
                    <a:pt x="172" y="92"/>
                  </a:cubicBezTo>
                  <a:cubicBezTo>
                    <a:pt x="177" y="111"/>
                    <a:pt x="170" y="131"/>
                    <a:pt x="163" y="144"/>
                  </a:cubicBezTo>
                  <a:cubicBezTo>
                    <a:pt x="156" y="157"/>
                    <a:pt x="151" y="167"/>
                    <a:pt x="144" y="180"/>
                  </a:cubicBezTo>
                  <a:cubicBezTo>
                    <a:pt x="142" y="183"/>
                    <a:pt x="142" y="188"/>
                    <a:pt x="142" y="193"/>
                  </a:cubicBezTo>
                  <a:cubicBezTo>
                    <a:pt x="142" y="196"/>
                    <a:pt x="141" y="200"/>
                    <a:pt x="141" y="203"/>
                  </a:cubicBezTo>
                  <a:cubicBezTo>
                    <a:pt x="139" y="212"/>
                    <a:pt x="134" y="215"/>
                    <a:pt x="125" y="215"/>
                  </a:cubicBezTo>
                  <a:cubicBezTo>
                    <a:pt x="124" y="215"/>
                    <a:pt x="115" y="215"/>
                    <a:pt x="105" y="215"/>
                  </a:cubicBezTo>
                  <a:close/>
                  <a:moveTo>
                    <a:pt x="84" y="206"/>
                  </a:moveTo>
                  <a:cubicBezTo>
                    <a:pt x="85" y="206"/>
                    <a:pt x="123" y="206"/>
                    <a:pt x="125" y="206"/>
                  </a:cubicBezTo>
                  <a:cubicBezTo>
                    <a:pt x="130" y="206"/>
                    <a:pt x="131" y="205"/>
                    <a:pt x="132" y="201"/>
                  </a:cubicBezTo>
                  <a:cubicBezTo>
                    <a:pt x="132" y="199"/>
                    <a:pt x="132" y="196"/>
                    <a:pt x="132" y="192"/>
                  </a:cubicBezTo>
                  <a:cubicBezTo>
                    <a:pt x="133" y="187"/>
                    <a:pt x="133" y="181"/>
                    <a:pt x="136" y="175"/>
                  </a:cubicBezTo>
                  <a:cubicBezTo>
                    <a:pt x="143" y="162"/>
                    <a:pt x="148" y="153"/>
                    <a:pt x="155" y="140"/>
                  </a:cubicBezTo>
                  <a:cubicBezTo>
                    <a:pt x="160" y="130"/>
                    <a:pt x="168" y="111"/>
                    <a:pt x="163" y="94"/>
                  </a:cubicBezTo>
                  <a:cubicBezTo>
                    <a:pt x="158" y="74"/>
                    <a:pt x="136" y="54"/>
                    <a:pt x="104" y="53"/>
                  </a:cubicBezTo>
                  <a:cubicBezTo>
                    <a:pt x="73" y="54"/>
                    <a:pt x="50" y="74"/>
                    <a:pt x="45" y="94"/>
                  </a:cubicBezTo>
                  <a:cubicBezTo>
                    <a:pt x="41" y="111"/>
                    <a:pt x="49" y="130"/>
                    <a:pt x="54" y="140"/>
                  </a:cubicBezTo>
                  <a:cubicBezTo>
                    <a:pt x="61" y="153"/>
                    <a:pt x="66" y="162"/>
                    <a:pt x="73" y="175"/>
                  </a:cubicBezTo>
                  <a:cubicBezTo>
                    <a:pt x="76" y="181"/>
                    <a:pt x="76" y="187"/>
                    <a:pt x="76" y="192"/>
                  </a:cubicBezTo>
                  <a:cubicBezTo>
                    <a:pt x="76" y="196"/>
                    <a:pt x="77" y="199"/>
                    <a:pt x="77" y="201"/>
                  </a:cubicBezTo>
                  <a:cubicBezTo>
                    <a:pt x="78" y="205"/>
                    <a:pt x="78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lose/>
                  <a:moveTo>
                    <a:pt x="23" y="114"/>
                  </a:move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2"/>
                    <a:pt x="0" y="109"/>
                  </a:cubicBezTo>
                  <a:cubicBezTo>
                    <a:pt x="0" y="107"/>
                    <a:pt x="2" y="105"/>
                    <a:pt x="5" y="105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25" y="105"/>
                    <a:pt x="27" y="107"/>
                    <a:pt x="27" y="109"/>
                  </a:cubicBezTo>
                  <a:cubicBezTo>
                    <a:pt x="27" y="112"/>
                    <a:pt x="25" y="114"/>
                    <a:pt x="23" y="114"/>
                  </a:cubicBezTo>
                  <a:close/>
                  <a:moveTo>
                    <a:pt x="208" y="111"/>
                  </a:moveTo>
                  <a:cubicBezTo>
                    <a:pt x="186" y="111"/>
                    <a:pt x="186" y="111"/>
                    <a:pt x="186" y="111"/>
                  </a:cubicBezTo>
                  <a:cubicBezTo>
                    <a:pt x="183" y="111"/>
                    <a:pt x="181" y="109"/>
                    <a:pt x="181" y="106"/>
                  </a:cubicBezTo>
                  <a:cubicBezTo>
                    <a:pt x="181" y="104"/>
                    <a:pt x="183" y="101"/>
                    <a:pt x="186" y="101"/>
                  </a:cubicBezTo>
                  <a:cubicBezTo>
                    <a:pt x="208" y="101"/>
                    <a:pt x="208" y="101"/>
                    <a:pt x="208" y="101"/>
                  </a:cubicBezTo>
                  <a:cubicBezTo>
                    <a:pt x="211" y="101"/>
                    <a:pt x="213" y="104"/>
                    <a:pt x="213" y="106"/>
                  </a:cubicBezTo>
                  <a:cubicBezTo>
                    <a:pt x="213" y="109"/>
                    <a:pt x="211" y="111"/>
                    <a:pt x="208" y="111"/>
                  </a:cubicBezTo>
                  <a:close/>
                  <a:moveTo>
                    <a:pt x="63" y="107"/>
                  </a:moveTo>
                  <a:cubicBezTo>
                    <a:pt x="62" y="107"/>
                    <a:pt x="62" y="107"/>
                    <a:pt x="61" y="107"/>
                  </a:cubicBezTo>
                  <a:cubicBezTo>
                    <a:pt x="59" y="106"/>
                    <a:pt x="57" y="104"/>
                    <a:pt x="58" y="101"/>
                  </a:cubicBezTo>
                  <a:cubicBezTo>
                    <a:pt x="62" y="84"/>
                    <a:pt x="81" y="67"/>
                    <a:pt x="107" y="67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9" y="67"/>
                    <a:pt x="112" y="69"/>
                    <a:pt x="112" y="71"/>
                  </a:cubicBezTo>
                  <a:cubicBezTo>
                    <a:pt x="112" y="74"/>
                    <a:pt x="109" y="76"/>
                    <a:pt x="107" y="76"/>
                  </a:cubicBezTo>
                  <a:cubicBezTo>
                    <a:pt x="86" y="76"/>
                    <a:pt x="70" y="90"/>
                    <a:pt x="67" y="103"/>
                  </a:cubicBezTo>
                  <a:cubicBezTo>
                    <a:pt x="67" y="106"/>
                    <a:pt x="65" y="107"/>
                    <a:pt x="63" y="107"/>
                  </a:cubicBezTo>
                  <a:close/>
                  <a:moveTo>
                    <a:pt x="164" y="56"/>
                  </a:moveTo>
                  <a:cubicBezTo>
                    <a:pt x="163" y="56"/>
                    <a:pt x="161" y="56"/>
                    <a:pt x="160" y="55"/>
                  </a:cubicBezTo>
                  <a:cubicBezTo>
                    <a:pt x="159" y="53"/>
                    <a:pt x="159" y="50"/>
                    <a:pt x="160" y="48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8" y="31"/>
                    <a:pt x="181" y="31"/>
                    <a:pt x="183" y="32"/>
                  </a:cubicBezTo>
                  <a:cubicBezTo>
                    <a:pt x="185" y="34"/>
                    <a:pt x="185" y="37"/>
                    <a:pt x="183" y="39"/>
                  </a:cubicBezTo>
                  <a:cubicBezTo>
                    <a:pt x="167" y="55"/>
                    <a:pt x="167" y="55"/>
                    <a:pt x="167" y="55"/>
                  </a:cubicBezTo>
                  <a:cubicBezTo>
                    <a:pt x="166" y="56"/>
                    <a:pt x="165" y="56"/>
                    <a:pt x="164" y="56"/>
                  </a:cubicBezTo>
                  <a:close/>
                  <a:moveTo>
                    <a:pt x="46" y="56"/>
                  </a:moveTo>
                  <a:cubicBezTo>
                    <a:pt x="45" y="56"/>
                    <a:pt x="44" y="56"/>
                    <a:pt x="43" y="55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5" y="37"/>
                    <a:pt x="25" y="34"/>
                    <a:pt x="27" y="32"/>
                  </a:cubicBezTo>
                  <a:cubicBezTo>
                    <a:pt x="29" y="31"/>
                    <a:pt x="32" y="31"/>
                    <a:pt x="34" y="32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50"/>
                    <a:pt x="51" y="53"/>
                    <a:pt x="49" y="55"/>
                  </a:cubicBezTo>
                  <a:cubicBezTo>
                    <a:pt x="49" y="56"/>
                    <a:pt x="47" y="56"/>
                    <a:pt x="46" y="56"/>
                  </a:cubicBezTo>
                  <a:close/>
                  <a:moveTo>
                    <a:pt x="104" y="35"/>
                  </a:moveTo>
                  <a:cubicBezTo>
                    <a:pt x="102" y="35"/>
                    <a:pt x="100" y="33"/>
                    <a:pt x="100" y="31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2"/>
                    <a:pt x="102" y="0"/>
                    <a:pt x="104" y="0"/>
                  </a:cubicBezTo>
                  <a:cubicBezTo>
                    <a:pt x="107" y="0"/>
                    <a:pt x="109" y="2"/>
                    <a:pt x="109" y="4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33"/>
                    <a:pt x="107" y="35"/>
                    <a:pt x="10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5" name="Google Shape;385;p22"/>
          <p:cNvSpPr txBox="1"/>
          <p:nvPr/>
        </p:nvSpPr>
        <p:spPr>
          <a:xfrm>
            <a:off x="8561387" y="3192462"/>
            <a:ext cx="1866900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Lorem ipsum dolor sit amet, consetur adipin nnscing elit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 txBox="1"/>
          <p:nvPr/>
        </p:nvSpPr>
        <p:spPr>
          <a:xfrm>
            <a:off x="8520112" y="5092700"/>
            <a:ext cx="1866900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Lorem ipsum dolor sit amet, consetur adipin nnscing elit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2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decel="5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950"/>
                                </p:stCondLst>
                                <p:childTnLst>
                                  <p:par>
                                    <p:cTn id="23" presetID="53" presetClass="entr" presetSubtype="16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decel="5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41" presetID="53" presetClass="entr" presetSubtype="16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decel="5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6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7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2" grpId="0"/>
          <p:bldP spid="373" grpId="0"/>
          <p:bldP spid="374" grpId="0"/>
          <p:bldP spid="375" grpId="0"/>
          <p:bldP spid="376" grpId="0"/>
          <p:bldP spid="377" grpId="0"/>
          <p:bldP spid="378" grpId="0"/>
          <p:bldP spid="385" grpId="0"/>
          <p:bldP spid="38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2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decel="5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3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950"/>
                                </p:stCondLst>
                                <p:childTnLst>
                                  <p:par>
                                    <p:cTn id="23" presetID="53" presetClass="entr" presetSubtype="16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decel="5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3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41" presetID="53" presetClass="entr" presetSubtype="16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decel="5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3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2" grpId="0"/>
          <p:bldP spid="373" grpId="0"/>
          <p:bldP spid="374" grpId="0"/>
          <p:bldP spid="375" grpId="0"/>
          <p:bldP spid="376" grpId="0"/>
          <p:bldP spid="377" grpId="0"/>
          <p:bldP spid="378" grpId="0"/>
          <p:bldP spid="385" grpId="0"/>
          <p:bldP spid="38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0"/>
            <a:ext cx="1218882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4257030-BFE9-9A41-9270-74A457A45814}"/>
              </a:ext>
            </a:extLst>
          </p:cNvPr>
          <p:cNvGrpSpPr/>
          <p:nvPr/>
        </p:nvGrpSpPr>
        <p:grpSpPr>
          <a:xfrm>
            <a:off x="4032250" y="5857875"/>
            <a:ext cx="373062" cy="496887"/>
            <a:chOff x="4032250" y="5857875"/>
            <a:chExt cx="373062" cy="496887"/>
          </a:xfrm>
        </p:grpSpPr>
        <p:sp>
          <p:nvSpPr>
            <p:cNvPr id="268" name="Google Shape;268;p18"/>
            <p:cNvSpPr txBox="1"/>
            <p:nvPr/>
          </p:nvSpPr>
          <p:spPr>
            <a:xfrm>
              <a:off x="4032250" y="5970587"/>
              <a:ext cx="373062" cy="384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74747"/>
                </a:buClr>
                <a:buSzPts val="2500"/>
                <a:buFont typeface="PT Sans"/>
                <a:buNone/>
                <a:tabLst/>
                <a:defRPr/>
              </a:pPr>
              <a:r>
                <a:rPr kumimoji="0" lang="en-US" sz="2500" b="1" i="0" u="none" strike="noStrike" kern="0" cap="none" spc="0" normalizeH="0" baseline="0" noProof="0" dirty="0">
                  <a:ln>
                    <a:noFill/>
                  </a:ln>
                  <a:solidFill>
                    <a:srgbClr val="474747"/>
                  </a:solidFill>
                  <a:effectLst/>
                  <a:uLnTx/>
                  <a:uFillTx/>
                  <a:latin typeface="PT Sans"/>
                  <a:ea typeface="PT Sans"/>
                  <a:cs typeface="PT Sans"/>
                  <a:sym typeface="PT Sans"/>
                </a:rPr>
                <a:t>01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8"/>
            <p:cNvSpPr txBox="1"/>
            <p:nvPr/>
          </p:nvSpPr>
          <p:spPr>
            <a:xfrm>
              <a:off x="4041775" y="5857875"/>
              <a:ext cx="363537" cy="200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74747"/>
                </a:buClr>
                <a:buSzPts val="1300"/>
                <a:buFont typeface="PT Sans"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>
                  <a:ln>
                    <a:noFill/>
                  </a:ln>
                  <a:solidFill>
                    <a:srgbClr val="474747"/>
                  </a:solidFill>
                  <a:effectLst/>
                  <a:uLnTx/>
                  <a:uFillTx/>
                  <a:latin typeface="PT Sans"/>
                  <a:ea typeface="PT Sans"/>
                  <a:cs typeface="PT Sans"/>
                  <a:sym typeface="PT Sans"/>
                </a:rPr>
                <a:t>STEP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C9CB181-DD2D-D44E-8F76-9588D5A7C55D}"/>
              </a:ext>
            </a:extLst>
          </p:cNvPr>
          <p:cNvGrpSpPr/>
          <p:nvPr/>
        </p:nvGrpSpPr>
        <p:grpSpPr>
          <a:xfrm>
            <a:off x="4186237" y="5162550"/>
            <a:ext cx="373062" cy="509587"/>
            <a:chOff x="4186237" y="5162550"/>
            <a:chExt cx="373062" cy="509587"/>
          </a:xfrm>
        </p:grpSpPr>
        <p:sp>
          <p:nvSpPr>
            <p:cNvPr id="270" name="Google Shape;270;p18"/>
            <p:cNvSpPr txBox="1"/>
            <p:nvPr/>
          </p:nvSpPr>
          <p:spPr>
            <a:xfrm>
              <a:off x="4186237" y="5287962"/>
              <a:ext cx="373062" cy="384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74747"/>
                </a:buClr>
                <a:buSzPts val="2500"/>
                <a:buFont typeface="PT Sans"/>
                <a:buNone/>
                <a:tabLst/>
                <a:defRPr/>
              </a:pPr>
              <a:r>
                <a:rPr kumimoji="0" lang="en-US" sz="2500" b="1" i="0" u="none" strike="noStrike" kern="0" cap="none" spc="0" normalizeH="0" baseline="0" noProof="0" dirty="0">
                  <a:ln>
                    <a:noFill/>
                  </a:ln>
                  <a:solidFill>
                    <a:srgbClr val="474747"/>
                  </a:solidFill>
                  <a:effectLst/>
                  <a:uLnTx/>
                  <a:uFillTx/>
                  <a:latin typeface="PT Sans"/>
                  <a:ea typeface="PT Sans"/>
                  <a:cs typeface="PT Sans"/>
                  <a:sym typeface="PT Sans"/>
                </a:rPr>
                <a:t>02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8"/>
            <p:cNvSpPr txBox="1"/>
            <p:nvPr/>
          </p:nvSpPr>
          <p:spPr>
            <a:xfrm>
              <a:off x="4195762" y="5162550"/>
              <a:ext cx="363537" cy="200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74747"/>
                </a:buClr>
                <a:buSzPts val="1300"/>
                <a:buFont typeface="PT Sans"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>
                  <a:ln>
                    <a:noFill/>
                  </a:ln>
                  <a:solidFill>
                    <a:srgbClr val="474747"/>
                  </a:solidFill>
                  <a:effectLst/>
                  <a:uLnTx/>
                  <a:uFillTx/>
                  <a:latin typeface="PT Sans"/>
                  <a:ea typeface="PT Sans"/>
                  <a:cs typeface="PT Sans"/>
                  <a:sym typeface="PT Sans"/>
                </a:rPr>
                <a:t>STEP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345416A0-A227-304E-950D-1F659160E533}"/>
              </a:ext>
            </a:extLst>
          </p:cNvPr>
          <p:cNvGrpSpPr/>
          <p:nvPr/>
        </p:nvGrpSpPr>
        <p:grpSpPr>
          <a:xfrm>
            <a:off x="4352925" y="4451350"/>
            <a:ext cx="373062" cy="498475"/>
            <a:chOff x="4352925" y="4451350"/>
            <a:chExt cx="373062" cy="498475"/>
          </a:xfrm>
        </p:grpSpPr>
        <p:sp>
          <p:nvSpPr>
            <p:cNvPr id="272" name="Google Shape;272;p18"/>
            <p:cNvSpPr txBox="1"/>
            <p:nvPr/>
          </p:nvSpPr>
          <p:spPr>
            <a:xfrm>
              <a:off x="4352925" y="4565650"/>
              <a:ext cx="373062" cy="384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74747"/>
                </a:buClr>
                <a:buSzPts val="2500"/>
                <a:buFont typeface="PT Sans"/>
                <a:buNone/>
                <a:tabLst/>
                <a:defRPr/>
              </a:pPr>
              <a:r>
                <a:rPr kumimoji="0" lang="en-US" sz="2500" b="1" i="0" u="none" strike="noStrike" kern="0" cap="none" spc="0" normalizeH="0" baseline="0" noProof="0" dirty="0">
                  <a:ln>
                    <a:noFill/>
                  </a:ln>
                  <a:solidFill>
                    <a:srgbClr val="474747"/>
                  </a:solidFill>
                  <a:effectLst/>
                  <a:uLnTx/>
                  <a:uFillTx/>
                  <a:latin typeface="PT Sans"/>
                  <a:ea typeface="PT Sans"/>
                  <a:cs typeface="PT Sans"/>
                  <a:sym typeface="PT Sans"/>
                </a:rPr>
                <a:t>03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8"/>
            <p:cNvSpPr txBox="1"/>
            <p:nvPr/>
          </p:nvSpPr>
          <p:spPr>
            <a:xfrm>
              <a:off x="4362450" y="4451350"/>
              <a:ext cx="363537" cy="200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74747"/>
                </a:buClr>
                <a:buSzPts val="1300"/>
                <a:buFont typeface="PT Sans"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474747"/>
                  </a:solidFill>
                  <a:effectLst/>
                  <a:uLnTx/>
                  <a:uFillTx/>
                  <a:latin typeface="PT Sans"/>
                  <a:ea typeface="PT Sans"/>
                  <a:cs typeface="PT Sans"/>
                  <a:sym typeface="PT Sans"/>
                </a:rPr>
                <a:t>STEP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9DD9D116-0BA4-874E-A82A-6B77FA9120FA}"/>
              </a:ext>
            </a:extLst>
          </p:cNvPr>
          <p:cNvGrpSpPr/>
          <p:nvPr/>
        </p:nvGrpSpPr>
        <p:grpSpPr>
          <a:xfrm>
            <a:off x="4519612" y="3741737"/>
            <a:ext cx="373062" cy="508000"/>
            <a:chOff x="4519612" y="3741737"/>
            <a:chExt cx="373062" cy="508000"/>
          </a:xfrm>
        </p:grpSpPr>
        <p:sp>
          <p:nvSpPr>
            <p:cNvPr id="274" name="Google Shape;274;p18"/>
            <p:cNvSpPr txBox="1"/>
            <p:nvPr/>
          </p:nvSpPr>
          <p:spPr>
            <a:xfrm>
              <a:off x="4519612" y="3865562"/>
              <a:ext cx="373062" cy="384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74747"/>
                </a:buClr>
                <a:buSzPts val="2500"/>
                <a:buFont typeface="PT Sans"/>
                <a:buNone/>
                <a:tabLst/>
                <a:defRPr/>
              </a:pPr>
              <a:r>
                <a:rPr kumimoji="0" lang="en-US" sz="2500" b="1" i="0" u="none" strike="noStrike" kern="0" cap="none" spc="0" normalizeH="0" baseline="0" noProof="0" dirty="0">
                  <a:ln>
                    <a:noFill/>
                  </a:ln>
                  <a:solidFill>
                    <a:srgbClr val="474747"/>
                  </a:solidFill>
                  <a:effectLst/>
                  <a:uLnTx/>
                  <a:uFillTx/>
                  <a:latin typeface="PT Sans"/>
                  <a:ea typeface="PT Sans"/>
                  <a:cs typeface="PT Sans"/>
                  <a:sym typeface="PT Sans"/>
                </a:rPr>
                <a:t>04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8"/>
            <p:cNvSpPr txBox="1"/>
            <p:nvPr/>
          </p:nvSpPr>
          <p:spPr>
            <a:xfrm>
              <a:off x="4529137" y="3741737"/>
              <a:ext cx="363537" cy="200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74747"/>
                </a:buClr>
                <a:buSzPts val="1300"/>
                <a:buFont typeface="PT Sans"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>
                  <a:ln>
                    <a:noFill/>
                  </a:ln>
                  <a:solidFill>
                    <a:srgbClr val="474747"/>
                  </a:solidFill>
                  <a:effectLst/>
                  <a:uLnTx/>
                  <a:uFillTx/>
                  <a:latin typeface="PT Sans"/>
                  <a:ea typeface="PT Sans"/>
                  <a:cs typeface="PT Sans"/>
                  <a:sym typeface="PT Sans"/>
                </a:rPr>
                <a:t>STEP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p18"/>
          <p:cNvSpPr/>
          <p:nvPr/>
        </p:nvSpPr>
        <p:spPr>
          <a:xfrm>
            <a:off x="7821612" y="5922962"/>
            <a:ext cx="307975" cy="365125"/>
          </a:xfrm>
          <a:custGeom>
            <a:avLst/>
            <a:gdLst/>
            <a:ahLst/>
            <a:cxnLst/>
            <a:rect l="l" t="t" r="r" b="b"/>
            <a:pathLst>
              <a:path w="70" h="83" extrusionOk="0">
                <a:moveTo>
                  <a:pt x="47" y="80"/>
                </a:moveTo>
                <a:cubicBezTo>
                  <a:pt x="47" y="82"/>
                  <a:pt x="46" y="83"/>
                  <a:pt x="44" y="83"/>
                </a:cubicBezTo>
                <a:cubicBezTo>
                  <a:pt x="26" y="83"/>
                  <a:pt x="26" y="83"/>
                  <a:pt x="26" y="83"/>
                </a:cubicBezTo>
                <a:cubicBezTo>
                  <a:pt x="25" y="83"/>
                  <a:pt x="23" y="82"/>
                  <a:pt x="23" y="80"/>
                </a:cubicBezTo>
                <a:cubicBezTo>
                  <a:pt x="23" y="80"/>
                  <a:pt x="23" y="80"/>
                  <a:pt x="23" y="80"/>
                </a:cubicBezTo>
                <a:cubicBezTo>
                  <a:pt x="23" y="79"/>
                  <a:pt x="25" y="77"/>
                  <a:pt x="26" y="77"/>
                </a:cubicBezTo>
                <a:cubicBezTo>
                  <a:pt x="44" y="77"/>
                  <a:pt x="44" y="77"/>
                  <a:pt x="44" y="77"/>
                </a:cubicBezTo>
                <a:cubicBezTo>
                  <a:pt x="46" y="77"/>
                  <a:pt x="47" y="79"/>
                  <a:pt x="47" y="80"/>
                </a:cubicBezTo>
                <a:close/>
                <a:moveTo>
                  <a:pt x="47" y="73"/>
                </a:moveTo>
                <a:cubicBezTo>
                  <a:pt x="47" y="71"/>
                  <a:pt x="46" y="70"/>
                  <a:pt x="44" y="70"/>
                </a:cubicBezTo>
                <a:cubicBezTo>
                  <a:pt x="26" y="70"/>
                  <a:pt x="26" y="70"/>
                  <a:pt x="26" y="70"/>
                </a:cubicBezTo>
                <a:cubicBezTo>
                  <a:pt x="25" y="70"/>
                  <a:pt x="23" y="71"/>
                  <a:pt x="23" y="73"/>
                </a:cubicBezTo>
                <a:cubicBezTo>
                  <a:pt x="23" y="73"/>
                  <a:pt x="23" y="73"/>
                  <a:pt x="23" y="73"/>
                </a:cubicBezTo>
                <a:cubicBezTo>
                  <a:pt x="23" y="74"/>
                  <a:pt x="25" y="76"/>
                  <a:pt x="26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6" y="76"/>
                  <a:pt x="47" y="74"/>
                  <a:pt x="47" y="73"/>
                </a:cubicBezTo>
                <a:close/>
                <a:moveTo>
                  <a:pt x="38" y="41"/>
                </a:moveTo>
                <a:cubicBezTo>
                  <a:pt x="34" y="41"/>
                  <a:pt x="34" y="41"/>
                  <a:pt x="34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68"/>
                  <a:pt x="32" y="68"/>
                  <a:pt x="32" y="68"/>
                </a:cubicBezTo>
                <a:cubicBezTo>
                  <a:pt x="33" y="68"/>
                  <a:pt x="34" y="68"/>
                  <a:pt x="35" y="68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68"/>
                  <a:pt x="35" y="68"/>
                  <a:pt x="35" y="68"/>
                </a:cubicBezTo>
                <a:cubicBezTo>
                  <a:pt x="36" y="68"/>
                  <a:pt x="37" y="68"/>
                  <a:pt x="38" y="68"/>
                </a:cubicBezTo>
                <a:lnTo>
                  <a:pt x="38" y="41"/>
                </a:lnTo>
                <a:close/>
                <a:moveTo>
                  <a:pt x="25" y="30"/>
                </a:moveTo>
                <a:cubicBezTo>
                  <a:pt x="23" y="30"/>
                  <a:pt x="21" y="32"/>
                  <a:pt x="21" y="34"/>
                </a:cubicBezTo>
                <a:cubicBezTo>
                  <a:pt x="21" y="36"/>
                  <a:pt x="23" y="38"/>
                  <a:pt x="25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2"/>
                  <a:pt x="28" y="30"/>
                  <a:pt x="25" y="30"/>
                </a:cubicBezTo>
                <a:close/>
                <a:moveTo>
                  <a:pt x="49" y="34"/>
                </a:moveTo>
                <a:cubicBezTo>
                  <a:pt x="49" y="32"/>
                  <a:pt x="47" y="30"/>
                  <a:pt x="45" y="30"/>
                </a:cubicBezTo>
                <a:cubicBezTo>
                  <a:pt x="43" y="30"/>
                  <a:pt x="41" y="32"/>
                  <a:pt x="41" y="34"/>
                </a:cubicBezTo>
                <a:cubicBezTo>
                  <a:pt x="41" y="38"/>
                  <a:pt x="41" y="38"/>
                  <a:pt x="41" y="38"/>
                </a:cubicBezTo>
                <a:cubicBezTo>
                  <a:pt x="45" y="38"/>
                  <a:pt x="45" y="38"/>
                  <a:pt x="45" y="38"/>
                </a:cubicBezTo>
                <a:cubicBezTo>
                  <a:pt x="47" y="38"/>
                  <a:pt x="49" y="36"/>
                  <a:pt x="49" y="34"/>
                </a:cubicBezTo>
                <a:close/>
                <a:moveTo>
                  <a:pt x="58" y="27"/>
                </a:moveTo>
                <a:cubicBezTo>
                  <a:pt x="56" y="19"/>
                  <a:pt x="47" y="11"/>
                  <a:pt x="35" y="11"/>
                </a:cubicBezTo>
                <a:cubicBezTo>
                  <a:pt x="23" y="11"/>
                  <a:pt x="14" y="19"/>
                  <a:pt x="12" y="27"/>
                </a:cubicBezTo>
                <a:cubicBezTo>
                  <a:pt x="11" y="32"/>
                  <a:pt x="12" y="38"/>
                  <a:pt x="15" y="43"/>
                </a:cubicBezTo>
                <a:cubicBezTo>
                  <a:pt x="17" y="47"/>
                  <a:pt x="20" y="51"/>
                  <a:pt x="22" y="56"/>
                </a:cubicBezTo>
                <a:cubicBezTo>
                  <a:pt x="23" y="59"/>
                  <a:pt x="23" y="62"/>
                  <a:pt x="24" y="65"/>
                </a:cubicBezTo>
                <a:cubicBezTo>
                  <a:pt x="24" y="67"/>
                  <a:pt x="25" y="68"/>
                  <a:pt x="28" y="68"/>
                </a:cubicBezTo>
                <a:cubicBezTo>
                  <a:pt x="29" y="68"/>
                  <a:pt x="29" y="68"/>
                  <a:pt x="30" y="68"/>
                </a:cubicBezTo>
                <a:cubicBezTo>
                  <a:pt x="30" y="41"/>
                  <a:pt x="30" y="41"/>
                  <a:pt x="30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4" y="41"/>
                  <a:pt x="22" y="40"/>
                  <a:pt x="21" y="39"/>
                </a:cubicBezTo>
                <a:cubicBezTo>
                  <a:pt x="19" y="38"/>
                  <a:pt x="19" y="36"/>
                  <a:pt x="19" y="34"/>
                </a:cubicBezTo>
                <a:cubicBezTo>
                  <a:pt x="19" y="32"/>
                  <a:pt x="19" y="31"/>
                  <a:pt x="21" y="29"/>
                </a:cubicBezTo>
                <a:cubicBezTo>
                  <a:pt x="22" y="28"/>
                  <a:pt x="24" y="27"/>
                  <a:pt x="25" y="27"/>
                </a:cubicBezTo>
                <a:cubicBezTo>
                  <a:pt x="29" y="27"/>
                  <a:pt x="32" y="30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8"/>
                  <a:pt x="32" y="38"/>
                  <a:pt x="32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34"/>
                  <a:pt x="38" y="34"/>
                  <a:pt x="38" y="34"/>
                </a:cubicBezTo>
                <a:cubicBezTo>
                  <a:pt x="38" y="34"/>
                  <a:pt x="38" y="34"/>
                  <a:pt x="38" y="34"/>
                </a:cubicBezTo>
                <a:cubicBezTo>
                  <a:pt x="38" y="32"/>
                  <a:pt x="39" y="31"/>
                  <a:pt x="40" y="29"/>
                </a:cubicBezTo>
                <a:cubicBezTo>
                  <a:pt x="41" y="28"/>
                  <a:pt x="43" y="27"/>
                  <a:pt x="45" y="27"/>
                </a:cubicBezTo>
                <a:cubicBezTo>
                  <a:pt x="47" y="27"/>
                  <a:pt x="48" y="28"/>
                  <a:pt x="50" y="29"/>
                </a:cubicBezTo>
                <a:cubicBezTo>
                  <a:pt x="51" y="31"/>
                  <a:pt x="52" y="32"/>
                  <a:pt x="52" y="34"/>
                </a:cubicBezTo>
                <a:cubicBezTo>
                  <a:pt x="52" y="36"/>
                  <a:pt x="51" y="38"/>
                  <a:pt x="50" y="39"/>
                </a:cubicBezTo>
                <a:cubicBezTo>
                  <a:pt x="48" y="40"/>
                  <a:pt x="47" y="41"/>
                  <a:pt x="45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68"/>
                  <a:pt x="41" y="68"/>
                  <a:pt x="41" y="68"/>
                </a:cubicBezTo>
                <a:cubicBezTo>
                  <a:pt x="41" y="68"/>
                  <a:pt x="42" y="68"/>
                  <a:pt x="42" y="68"/>
                </a:cubicBezTo>
                <a:cubicBezTo>
                  <a:pt x="45" y="68"/>
                  <a:pt x="46" y="67"/>
                  <a:pt x="46" y="65"/>
                </a:cubicBezTo>
                <a:cubicBezTo>
                  <a:pt x="47" y="62"/>
                  <a:pt x="47" y="59"/>
                  <a:pt x="49" y="56"/>
                </a:cubicBezTo>
                <a:cubicBezTo>
                  <a:pt x="51" y="51"/>
                  <a:pt x="53" y="47"/>
                  <a:pt x="56" y="43"/>
                </a:cubicBezTo>
                <a:cubicBezTo>
                  <a:pt x="58" y="38"/>
                  <a:pt x="60" y="32"/>
                  <a:pt x="58" y="27"/>
                </a:cubicBezTo>
                <a:close/>
                <a:moveTo>
                  <a:pt x="38" y="3"/>
                </a:moveTo>
                <a:cubicBezTo>
                  <a:pt x="38" y="1"/>
                  <a:pt x="37" y="0"/>
                  <a:pt x="3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4" y="0"/>
                  <a:pt x="33" y="1"/>
                  <a:pt x="33" y="3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9"/>
                  <a:pt x="34" y="10"/>
                  <a:pt x="35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7" y="10"/>
                  <a:pt x="38" y="9"/>
                  <a:pt x="38" y="7"/>
                </a:cubicBezTo>
                <a:lnTo>
                  <a:pt x="38" y="3"/>
                </a:lnTo>
                <a:close/>
                <a:moveTo>
                  <a:pt x="52" y="7"/>
                </a:moveTo>
                <a:cubicBezTo>
                  <a:pt x="52" y="5"/>
                  <a:pt x="52" y="4"/>
                  <a:pt x="51" y="3"/>
                </a:cubicBezTo>
                <a:cubicBezTo>
                  <a:pt x="51" y="3"/>
                  <a:pt x="51" y="3"/>
                  <a:pt x="51" y="3"/>
                </a:cubicBezTo>
                <a:cubicBezTo>
                  <a:pt x="49" y="3"/>
                  <a:pt x="48" y="3"/>
                  <a:pt x="47" y="4"/>
                </a:cubicBezTo>
                <a:cubicBezTo>
                  <a:pt x="45" y="8"/>
                  <a:pt x="45" y="8"/>
                  <a:pt x="45" y="8"/>
                </a:cubicBezTo>
                <a:cubicBezTo>
                  <a:pt x="44" y="10"/>
                  <a:pt x="45" y="11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9" y="12"/>
                  <a:pt x="50" y="11"/>
                </a:cubicBezTo>
                <a:lnTo>
                  <a:pt x="52" y="7"/>
                </a:lnTo>
                <a:close/>
                <a:moveTo>
                  <a:pt x="62" y="15"/>
                </a:moveTo>
                <a:cubicBezTo>
                  <a:pt x="63" y="14"/>
                  <a:pt x="63" y="12"/>
                  <a:pt x="62" y="11"/>
                </a:cubicBezTo>
                <a:cubicBezTo>
                  <a:pt x="62" y="11"/>
                  <a:pt x="62" y="11"/>
                  <a:pt x="62" y="11"/>
                </a:cubicBezTo>
                <a:cubicBezTo>
                  <a:pt x="61" y="10"/>
                  <a:pt x="60" y="10"/>
                  <a:pt x="59" y="11"/>
                </a:cubicBezTo>
                <a:cubicBezTo>
                  <a:pt x="55" y="14"/>
                  <a:pt x="55" y="14"/>
                  <a:pt x="55" y="14"/>
                </a:cubicBezTo>
                <a:cubicBezTo>
                  <a:pt x="54" y="15"/>
                  <a:pt x="54" y="17"/>
                  <a:pt x="55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6" y="19"/>
                  <a:pt x="58" y="19"/>
                  <a:pt x="59" y="18"/>
                </a:cubicBezTo>
                <a:lnTo>
                  <a:pt x="62" y="15"/>
                </a:lnTo>
                <a:close/>
                <a:moveTo>
                  <a:pt x="68" y="27"/>
                </a:moveTo>
                <a:cubicBezTo>
                  <a:pt x="69" y="27"/>
                  <a:pt x="70" y="26"/>
                  <a:pt x="70" y="24"/>
                </a:cubicBezTo>
                <a:cubicBezTo>
                  <a:pt x="70" y="24"/>
                  <a:pt x="70" y="24"/>
                  <a:pt x="70" y="24"/>
                </a:cubicBezTo>
                <a:cubicBezTo>
                  <a:pt x="69" y="23"/>
                  <a:pt x="68" y="22"/>
                  <a:pt x="67" y="22"/>
                </a:cubicBezTo>
                <a:cubicBezTo>
                  <a:pt x="62" y="23"/>
                  <a:pt x="62" y="23"/>
                  <a:pt x="62" y="23"/>
                </a:cubicBezTo>
                <a:cubicBezTo>
                  <a:pt x="61" y="23"/>
                  <a:pt x="60" y="25"/>
                  <a:pt x="6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0" y="27"/>
                  <a:pt x="62" y="28"/>
                  <a:pt x="63" y="28"/>
                </a:cubicBezTo>
                <a:lnTo>
                  <a:pt x="68" y="27"/>
                </a:lnTo>
                <a:close/>
                <a:moveTo>
                  <a:pt x="66" y="41"/>
                </a:moveTo>
                <a:cubicBezTo>
                  <a:pt x="68" y="41"/>
                  <a:pt x="69" y="40"/>
                  <a:pt x="69" y="39"/>
                </a:cubicBezTo>
                <a:cubicBezTo>
                  <a:pt x="69" y="39"/>
                  <a:pt x="69" y="39"/>
                  <a:pt x="69" y="39"/>
                </a:cubicBezTo>
                <a:cubicBezTo>
                  <a:pt x="70" y="38"/>
                  <a:pt x="69" y="36"/>
                  <a:pt x="67" y="36"/>
                </a:cubicBezTo>
                <a:cubicBezTo>
                  <a:pt x="63" y="35"/>
                  <a:pt x="63" y="35"/>
                  <a:pt x="63" y="35"/>
                </a:cubicBezTo>
                <a:cubicBezTo>
                  <a:pt x="61" y="35"/>
                  <a:pt x="60" y="36"/>
                  <a:pt x="60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38"/>
                  <a:pt x="60" y="40"/>
                  <a:pt x="62" y="40"/>
                </a:cubicBezTo>
                <a:lnTo>
                  <a:pt x="66" y="41"/>
                </a:lnTo>
                <a:close/>
                <a:moveTo>
                  <a:pt x="20" y="11"/>
                </a:moveTo>
                <a:cubicBezTo>
                  <a:pt x="21" y="12"/>
                  <a:pt x="23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5" y="11"/>
                  <a:pt x="26" y="10"/>
                  <a:pt x="25" y="8"/>
                </a:cubicBezTo>
                <a:cubicBezTo>
                  <a:pt x="23" y="4"/>
                  <a:pt x="23" y="4"/>
                  <a:pt x="23" y="4"/>
                </a:cubicBezTo>
                <a:cubicBezTo>
                  <a:pt x="22" y="3"/>
                  <a:pt x="20" y="3"/>
                  <a:pt x="19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8" y="4"/>
                  <a:pt x="18" y="5"/>
                  <a:pt x="18" y="7"/>
                </a:cubicBezTo>
                <a:lnTo>
                  <a:pt x="20" y="11"/>
                </a:lnTo>
                <a:close/>
                <a:moveTo>
                  <a:pt x="11" y="18"/>
                </a:moveTo>
                <a:cubicBezTo>
                  <a:pt x="12" y="19"/>
                  <a:pt x="14" y="19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7"/>
                  <a:pt x="16" y="15"/>
                  <a:pt x="15" y="14"/>
                </a:cubicBezTo>
                <a:cubicBezTo>
                  <a:pt x="11" y="11"/>
                  <a:pt x="11" y="11"/>
                  <a:pt x="11" y="11"/>
                </a:cubicBezTo>
                <a:cubicBezTo>
                  <a:pt x="10" y="10"/>
                  <a:pt x="9" y="10"/>
                  <a:pt x="8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7" y="12"/>
                  <a:pt x="7" y="14"/>
                  <a:pt x="8" y="15"/>
                </a:cubicBezTo>
                <a:lnTo>
                  <a:pt x="11" y="18"/>
                </a:lnTo>
                <a:close/>
                <a:moveTo>
                  <a:pt x="7" y="28"/>
                </a:moveTo>
                <a:cubicBezTo>
                  <a:pt x="8" y="28"/>
                  <a:pt x="10" y="27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5"/>
                  <a:pt x="9" y="23"/>
                  <a:pt x="8" y="23"/>
                </a:cubicBezTo>
                <a:cubicBezTo>
                  <a:pt x="3" y="22"/>
                  <a:pt x="3" y="22"/>
                  <a:pt x="3" y="22"/>
                </a:cubicBezTo>
                <a:cubicBezTo>
                  <a:pt x="2" y="22"/>
                  <a:pt x="1" y="23"/>
                  <a:pt x="0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6"/>
                  <a:pt x="1" y="27"/>
                  <a:pt x="2" y="27"/>
                </a:cubicBezTo>
                <a:lnTo>
                  <a:pt x="7" y="28"/>
                </a:lnTo>
                <a:close/>
                <a:moveTo>
                  <a:pt x="8" y="40"/>
                </a:moveTo>
                <a:cubicBezTo>
                  <a:pt x="9" y="40"/>
                  <a:pt x="10" y="38"/>
                  <a:pt x="10" y="37"/>
                </a:cubicBezTo>
                <a:cubicBezTo>
                  <a:pt x="10" y="37"/>
                  <a:pt x="10" y="37"/>
                  <a:pt x="10" y="37"/>
                </a:cubicBezTo>
                <a:cubicBezTo>
                  <a:pt x="10" y="36"/>
                  <a:pt x="8" y="35"/>
                  <a:pt x="7" y="35"/>
                </a:cubicBezTo>
                <a:cubicBezTo>
                  <a:pt x="3" y="36"/>
                  <a:pt x="3" y="36"/>
                  <a:pt x="3" y="36"/>
                </a:cubicBezTo>
                <a:cubicBezTo>
                  <a:pt x="1" y="36"/>
                  <a:pt x="0" y="38"/>
                  <a:pt x="1" y="39"/>
                </a:cubicBezTo>
                <a:cubicBezTo>
                  <a:pt x="1" y="39"/>
                  <a:pt x="1" y="39"/>
                  <a:pt x="1" y="39"/>
                </a:cubicBezTo>
                <a:cubicBezTo>
                  <a:pt x="1" y="40"/>
                  <a:pt x="2" y="41"/>
                  <a:pt x="4" y="41"/>
                </a:cubicBezTo>
                <a:lnTo>
                  <a:pt x="8" y="40"/>
                </a:ln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8"/>
          <p:cNvSpPr/>
          <p:nvPr/>
        </p:nvSpPr>
        <p:spPr>
          <a:xfrm>
            <a:off x="7473950" y="4576762"/>
            <a:ext cx="387350" cy="260350"/>
          </a:xfrm>
          <a:custGeom>
            <a:avLst/>
            <a:gdLst/>
            <a:ahLst/>
            <a:cxnLst/>
            <a:rect l="l" t="t" r="r" b="b"/>
            <a:pathLst>
              <a:path w="88" h="59" extrusionOk="0">
                <a:moveTo>
                  <a:pt x="70" y="6"/>
                </a:moveTo>
                <a:cubicBezTo>
                  <a:pt x="78" y="26"/>
                  <a:pt x="78" y="26"/>
                  <a:pt x="78" y="26"/>
                </a:cubicBezTo>
                <a:cubicBezTo>
                  <a:pt x="68" y="31"/>
                  <a:pt x="68" y="31"/>
                  <a:pt x="68" y="31"/>
                </a:cubicBezTo>
                <a:cubicBezTo>
                  <a:pt x="63" y="26"/>
                  <a:pt x="46" y="12"/>
                  <a:pt x="45" y="12"/>
                </a:cubicBezTo>
                <a:cubicBezTo>
                  <a:pt x="44" y="12"/>
                  <a:pt x="38" y="14"/>
                  <a:pt x="38" y="14"/>
                </a:cubicBezTo>
                <a:cubicBezTo>
                  <a:pt x="38" y="14"/>
                  <a:pt x="35" y="15"/>
                  <a:pt x="32" y="15"/>
                </a:cubicBezTo>
                <a:cubicBezTo>
                  <a:pt x="31" y="15"/>
                  <a:pt x="30" y="14"/>
                  <a:pt x="29" y="14"/>
                </a:cubicBezTo>
                <a:cubicBezTo>
                  <a:pt x="28" y="14"/>
                  <a:pt x="28" y="13"/>
                  <a:pt x="28" y="13"/>
                </a:cubicBezTo>
                <a:cubicBezTo>
                  <a:pt x="28" y="12"/>
                  <a:pt x="29" y="10"/>
                  <a:pt x="30" y="10"/>
                </a:cubicBezTo>
                <a:cubicBezTo>
                  <a:pt x="34" y="8"/>
                  <a:pt x="46" y="3"/>
                  <a:pt x="47" y="3"/>
                </a:cubicBezTo>
                <a:cubicBezTo>
                  <a:pt x="47" y="3"/>
                  <a:pt x="47" y="3"/>
                  <a:pt x="47" y="3"/>
                </a:cubicBezTo>
                <a:cubicBezTo>
                  <a:pt x="50" y="3"/>
                  <a:pt x="68" y="6"/>
                  <a:pt x="70" y="6"/>
                </a:cubicBezTo>
                <a:close/>
                <a:moveTo>
                  <a:pt x="77" y="0"/>
                </a:moveTo>
                <a:cubicBezTo>
                  <a:pt x="77" y="0"/>
                  <a:pt x="77" y="0"/>
                  <a:pt x="76" y="0"/>
                </a:cubicBezTo>
                <a:cubicBezTo>
                  <a:pt x="73" y="2"/>
                  <a:pt x="73" y="2"/>
                  <a:pt x="73" y="2"/>
                </a:cubicBezTo>
                <a:cubicBezTo>
                  <a:pt x="73" y="2"/>
                  <a:pt x="72" y="2"/>
                  <a:pt x="72" y="3"/>
                </a:cubicBezTo>
                <a:cubicBezTo>
                  <a:pt x="72" y="4"/>
                  <a:pt x="72" y="4"/>
                  <a:pt x="72" y="5"/>
                </a:cubicBezTo>
                <a:cubicBezTo>
                  <a:pt x="80" y="26"/>
                  <a:pt x="80" y="26"/>
                  <a:pt x="80" y="26"/>
                </a:cubicBezTo>
                <a:cubicBezTo>
                  <a:pt x="81" y="27"/>
                  <a:pt x="82" y="28"/>
                  <a:pt x="83" y="27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6"/>
                  <a:pt x="88" y="25"/>
                  <a:pt x="88" y="25"/>
                </a:cubicBezTo>
                <a:cubicBezTo>
                  <a:pt x="88" y="24"/>
                  <a:pt x="88" y="24"/>
                  <a:pt x="88" y="23"/>
                </a:cubicBezTo>
                <a:cubicBezTo>
                  <a:pt x="79" y="2"/>
                  <a:pt x="79" y="2"/>
                  <a:pt x="79" y="2"/>
                </a:cubicBezTo>
                <a:cubicBezTo>
                  <a:pt x="79" y="1"/>
                  <a:pt x="78" y="0"/>
                  <a:pt x="77" y="0"/>
                </a:cubicBezTo>
                <a:close/>
                <a:moveTo>
                  <a:pt x="0" y="30"/>
                </a:moveTo>
                <a:cubicBezTo>
                  <a:pt x="0" y="30"/>
                  <a:pt x="0" y="31"/>
                  <a:pt x="1" y="31"/>
                </a:cubicBezTo>
                <a:cubicBezTo>
                  <a:pt x="1" y="32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32"/>
                  <a:pt x="8" y="32"/>
                  <a:pt x="8" y="30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0" y="5"/>
                  <a:pt x="9" y="5"/>
                </a:cubicBezTo>
                <a:cubicBezTo>
                  <a:pt x="9" y="4"/>
                  <a:pt x="8" y="4"/>
                  <a:pt x="8" y="4"/>
                </a:cubicBezTo>
                <a:cubicBezTo>
                  <a:pt x="4" y="3"/>
                  <a:pt x="4" y="3"/>
                  <a:pt x="4" y="3"/>
                </a:cubicBezTo>
                <a:cubicBezTo>
                  <a:pt x="4" y="3"/>
                  <a:pt x="4" y="3"/>
                  <a:pt x="4" y="3"/>
                </a:cubicBezTo>
                <a:cubicBezTo>
                  <a:pt x="3" y="3"/>
                  <a:pt x="2" y="4"/>
                  <a:pt x="2" y="6"/>
                </a:cubicBezTo>
                <a:lnTo>
                  <a:pt x="0" y="30"/>
                </a:lnTo>
                <a:close/>
                <a:moveTo>
                  <a:pt x="36" y="51"/>
                </a:moveTo>
                <a:cubicBezTo>
                  <a:pt x="36" y="50"/>
                  <a:pt x="36" y="50"/>
                  <a:pt x="35" y="49"/>
                </a:cubicBezTo>
                <a:cubicBezTo>
                  <a:pt x="33" y="48"/>
                  <a:pt x="32" y="48"/>
                  <a:pt x="30" y="50"/>
                </a:cubicBezTo>
                <a:cubicBezTo>
                  <a:pt x="29" y="52"/>
                  <a:pt x="29" y="52"/>
                  <a:pt x="29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7" y="54"/>
                  <a:pt x="27" y="54"/>
                  <a:pt x="27" y="54"/>
                </a:cubicBezTo>
                <a:cubicBezTo>
                  <a:pt x="25" y="56"/>
                  <a:pt x="27" y="58"/>
                  <a:pt x="28" y="58"/>
                </a:cubicBezTo>
                <a:cubicBezTo>
                  <a:pt x="28" y="59"/>
                  <a:pt x="29" y="59"/>
                  <a:pt x="30" y="59"/>
                </a:cubicBezTo>
                <a:cubicBezTo>
                  <a:pt x="30" y="59"/>
                  <a:pt x="31" y="59"/>
                  <a:pt x="32" y="58"/>
                </a:cubicBezTo>
                <a:cubicBezTo>
                  <a:pt x="35" y="55"/>
                  <a:pt x="35" y="55"/>
                  <a:pt x="35" y="55"/>
                </a:cubicBezTo>
                <a:cubicBezTo>
                  <a:pt x="35" y="55"/>
                  <a:pt x="35" y="55"/>
                  <a:pt x="35" y="55"/>
                </a:cubicBezTo>
                <a:cubicBezTo>
                  <a:pt x="35" y="54"/>
                  <a:pt x="35" y="54"/>
                  <a:pt x="35" y="54"/>
                </a:cubicBezTo>
                <a:cubicBezTo>
                  <a:pt x="36" y="53"/>
                  <a:pt x="36" y="52"/>
                  <a:pt x="36" y="51"/>
                </a:cubicBezTo>
                <a:close/>
                <a:moveTo>
                  <a:pt x="19" y="50"/>
                </a:moveTo>
                <a:cubicBezTo>
                  <a:pt x="18" y="51"/>
                  <a:pt x="18" y="52"/>
                  <a:pt x="20" y="54"/>
                </a:cubicBezTo>
                <a:cubicBezTo>
                  <a:pt x="22" y="55"/>
                  <a:pt x="23" y="55"/>
                  <a:pt x="24" y="53"/>
                </a:cubicBezTo>
                <a:cubicBezTo>
                  <a:pt x="29" y="48"/>
                  <a:pt x="29" y="48"/>
                  <a:pt x="29" y="48"/>
                </a:cubicBezTo>
                <a:cubicBezTo>
                  <a:pt x="31" y="46"/>
                  <a:pt x="29" y="44"/>
                  <a:pt x="28" y="44"/>
                </a:cubicBezTo>
                <a:cubicBezTo>
                  <a:pt x="27" y="42"/>
                  <a:pt x="25" y="43"/>
                  <a:pt x="24" y="44"/>
                </a:cubicBezTo>
                <a:cubicBezTo>
                  <a:pt x="21" y="47"/>
                  <a:pt x="21" y="47"/>
                  <a:pt x="21" y="47"/>
                </a:cubicBezTo>
                <a:cubicBezTo>
                  <a:pt x="21" y="47"/>
                  <a:pt x="21" y="47"/>
                  <a:pt x="21" y="47"/>
                </a:cubicBezTo>
                <a:cubicBezTo>
                  <a:pt x="21" y="47"/>
                  <a:pt x="21" y="47"/>
                  <a:pt x="21" y="47"/>
                </a:cubicBezTo>
                <a:lnTo>
                  <a:pt x="19" y="50"/>
                </a:lnTo>
                <a:close/>
                <a:moveTo>
                  <a:pt x="13" y="44"/>
                </a:moveTo>
                <a:cubicBezTo>
                  <a:pt x="12" y="45"/>
                  <a:pt x="12" y="45"/>
                  <a:pt x="12" y="46"/>
                </a:cubicBezTo>
                <a:cubicBezTo>
                  <a:pt x="12" y="47"/>
                  <a:pt x="13" y="48"/>
                  <a:pt x="14" y="48"/>
                </a:cubicBezTo>
                <a:cubicBezTo>
                  <a:pt x="15" y="50"/>
                  <a:pt x="17" y="49"/>
                  <a:pt x="18" y="48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41"/>
                  <a:pt x="24" y="41"/>
                  <a:pt x="23" y="40"/>
                </a:cubicBezTo>
                <a:cubicBezTo>
                  <a:pt x="23" y="39"/>
                  <a:pt x="23" y="38"/>
                  <a:pt x="22" y="38"/>
                </a:cubicBezTo>
                <a:cubicBezTo>
                  <a:pt x="20" y="36"/>
                  <a:pt x="19" y="37"/>
                  <a:pt x="18" y="38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1"/>
                  <a:pt x="15" y="41"/>
                  <a:pt x="15" y="41"/>
                </a:cubicBezTo>
                <a:lnTo>
                  <a:pt x="13" y="44"/>
                </a:lnTo>
                <a:close/>
                <a:moveTo>
                  <a:pt x="12" y="42"/>
                </a:moveTo>
                <a:cubicBezTo>
                  <a:pt x="17" y="36"/>
                  <a:pt x="17" y="36"/>
                  <a:pt x="17" y="36"/>
                </a:cubicBezTo>
                <a:cubicBezTo>
                  <a:pt x="18" y="34"/>
                  <a:pt x="17" y="32"/>
                  <a:pt x="16" y="32"/>
                </a:cubicBezTo>
                <a:cubicBezTo>
                  <a:pt x="14" y="30"/>
                  <a:pt x="13" y="30"/>
                  <a:pt x="11" y="32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8" y="37"/>
                  <a:pt x="8" y="37"/>
                  <a:pt x="8" y="37"/>
                </a:cubicBezTo>
                <a:cubicBezTo>
                  <a:pt x="7" y="38"/>
                  <a:pt x="7" y="39"/>
                  <a:pt x="7" y="39"/>
                </a:cubicBezTo>
                <a:cubicBezTo>
                  <a:pt x="7" y="40"/>
                  <a:pt x="7" y="41"/>
                  <a:pt x="8" y="41"/>
                </a:cubicBezTo>
                <a:cubicBezTo>
                  <a:pt x="8" y="42"/>
                  <a:pt x="9" y="42"/>
                  <a:pt x="10" y="42"/>
                </a:cubicBezTo>
                <a:cubicBezTo>
                  <a:pt x="11" y="42"/>
                  <a:pt x="11" y="42"/>
                  <a:pt x="12" y="42"/>
                </a:cubicBezTo>
                <a:close/>
                <a:moveTo>
                  <a:pt x="67" y="37"/>
                </a:moveTo>
                <a:cubicBezTo>
                  <a:pt x="68" y="36"/>
                  <a:pt x="68" y="34"/>
                  <a:pt x="66" y="32"/>
                </a:cubicBezTo>
                <a:cubicBezTo>
                  <a:pt x="65" y="31"/>
                  <a:pt x="65" y="31"/>
                  <a:pt x="65" y="31"/>
                </a:cubicBezTo>
                <a:cubicBezTo>
                  <a:pt x="56" y="24"/>
                  <a:pt x="47" y="15"/>
                  <a:pt x="44" y="14"/>
                </a:cubicBezTo>
                <a:cubicBezTo>
                  <a:pt x="43" y="14"/>
                  <a:pt x="41" y="15"/>
                  <a:pt x="39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6"/>
                  <a:pt x="35" y="17"/>
                  <a:pt x="32" y="17"/>
                </a:cubicBezTo>
                <a:cubicBezTo>
                  <a:pt x="30" y="17"/>
                  <a:pt x="29" y="16"/>
                  <a:pt x="28" y="16"/>
                </a:cubicBezTo>
                <a:cubicBezTo>
                  <a:pt x="26" y="15"/>
                  <a:pt x="26" y="13"/>
                  <a:pt x="26" y="12"/>
                </a:cubicBezTo>
                <a:cubicBezTo>
                  <a:pt x="26" y="11"/>
                  <a:pt x="28" y="9"/>
                  <a:pt x="29" y="8"/>
                </a:cubicBezTo>
                <a:cubicBezTo>
                  <a:pt x="12" y="6"/>
                  <a:pt x="12" y="6"/>
                  <a:pt x="12" y="6"/>
                </a:cubicBezTo>
                <a:cubicBezTo>
                  <a:pt x="10" y="30"/>
                  <a:pt x="10" y="30"/>
                  <a:pt x="10" y="30"/>
                </a:cubicBezTo>
                <a:cubicBezTo>
                  <a:pt x="12" y="29"/>
                  <a:pt x="13" y="29"/>
                  <a:pt x="14" y="29"/>
                </a:cubicBezTo>
                <a:cubicBezTo>
                  <a:pt x="15" y="29"/>
                  <a:pt x="16" y="29"/>
                  <a:pt x="17" y="30"/>
                </a:cubicBezTo>
                <a:cubicBezTo>
                  <a:pt x="19" y="31"/>
                  <a:pt x="20" y="33"/>
                  <a:pt x="19" y="35"/>
                </a:cubicBezTo>
                <a:cubicBezTo>
                  <a:pt x="21" y="35"/>
                  <a:pt x="22" y="35"/>
                  <a:pt x="23" y="36"/>
                </a:cubicBezTo>
                <a:cubicBezTo>
                  <a:pt x="25" y="37"/>
                  <a:pt x="26" y="39"/>
                  <a:pt x="25" y="41"/>
                </a:cubicBezTo>
                <a:cubicBezTo>
                  <a:pt x="27" y="41"/>
                  <a:pt x="28" y="41"/>
                  <a:pt x="29" y="42"/>
                </a:cubicBezTo>
                <a:cubicBezTo>
                  <a:pt x="31" y="43"/>
                  <a:pt x="32" y="45"/>
                  <a:pt x="32" y="46"/>
                </a:cubicBezTo>
                <a:cubicBezTo>
                  <a:pt x="33" y="46"/>
                  <a:pt x="35" y="46"/>
                  <a:pt x="36" y="47"/>
                </a:cubicBezTo>
                <a:cubicBezTo>
                  <a:pt x="38" y="49"/>
                  <a:pt x="39" y="51"/>
                  <a:pt x="38" y="53"/>
                </a:cubicBezTo>
                <a:cubicBezTo>
                  <a:pt x="39" y="54"/>
                  <a:pt x="39" y="54"/>
                  <a:pt x="39" y="54"/>
                </a:cubicBezTo>
                <a:cubicBezTo>
                  <a:pt x="40" y="55"/>
                  <a:pt x="40" y="55"/>
                  <a:pt x="40" y="55"/>
                </a:cubicBezTo>
                <a:cubicBezTo>
                  <a:pt x="40" y="55"/>
                  <a:pt x="40" y="55"/>
                  <a:pt x="40" y="55"/>
                </a:cubicBezTo>
                <a:cubicBezTo>
                  <a:pt x="40" y="55"/>
                  <a:pt x="41" y="55"/>
                  <a:pt x="42" y="55"/>
                </a:cubicBezTo>
                <a:cubicBezTo>
                  <a:pt x="43" y="55"/>
                  <a:pt x="43" y="55"/>
                  <a:pt x="44" y="54"/>
                </a:cubicBezTo>
                <a:cubicBezTo>
                  <a:pt x="45" y="53"/>
                  <a:pt x="45" y="52"/>
                  <a:pt x="44" y="51"/>
                </a:cubicBezTo>
                <a:cubicBezTo>
                  <a:pt x="44" y="50"/>
                  <a:pt x="44" y="50"/>
                  <a:pt x="44" y="50"/>
                </a:cubicBezTo>
                <a:cubicBezTo>
                  <a:pt x="37" y="44"/>
                  <a:pt x="37" y="44"/>
                  <a:pt x="37" y="44"/>
                </a:cubicBezTo>
                <a:cubicBezTo>
                  <a:pt x="36" y="44"/>
                  <a:pt x="36" y="44"/>
                  <a:pt x="36" y="43"/>
                </a:cubicBezTo>
                <a:cubicBezTo>
                  <a:pt x="36" y="43"/>
                  <a:pt x="36" y="43"/>
                  <a:pt x="37" y="42"/>
                </a:cubicBezTo>
                <a:cubicBezTo>
                  <a:pt x="37" y="42"/>
                  <a:pt x="38" y="42"/>
                  <a:pt x="38" y="42"/>
                </a:cubicBezTo>
                <a:cubicBezTo>
                  <a:pt x="48" y="51"/>
                  <a:pt x="48" y="51"/>
                  <a:pt x="48" y="51"/>
                </a:cubicBezTo>
                <a:cubicBezTo>
                  <a:pt x="48" y="51"/>
                  <a:pt x="49" y="51"/>
                  <a:pt x="50" y="51"/>
                </a:cubicBezTo>
                <a:cubicBezTo>
                  <a:pt x="51" y="51"/>
                  <a:pt x="52" y="51"/>
                  <a:pt x="52" y="50"/>
                </a:cubicBezTo>
                <a:cubicBezTo>
                  <a:pt x="53" y="49"/>
                  <a:pt x="53" y="48"/>
                  <a:pt x="53" y="47"/>
                </a:cubicBezTo>
                <a:cubicBezTo>
                  <a:pt x="53" y="46"/>
                  <a:pt x="52" y="46"/>
                  <a:pt x="52" y="45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44"/>
                  <a:pt x="50" y="44"/>
                  <a:pt x="50" y="44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9"/>
                  <a:pt x="45" y="39"/>
                  <a:pt x="45" y="39"/>
                </a:cubicBezTo>
                <a:cubicBezTo>
                  <a:pt x="45" y="38"/>
                  <a:pt x="45" y="38"/>
                  <a:pt x="45" y="38"/>
                </a:cubicBezTo>
                <a:cubicBezTo>
                  <a:pt x="45" y="37"/>
                  <a:pt x="46" y="37"/>
                  <a:pt x="47" y="38"/>
                </a:cubicBezTo>
                <a:cubicBezTo>
                  <a:pt x="55" y="45"/>
                  <a:pt x="55" y="45"/>
                  <a:pt x="55" y="45"/>
                </a:cubicBezTo>
                <a:cubicBezTo>
                  <a:pt x="56" y="45"/>
                  <a:pt x="57" y="46"/>
                  <a:pt x="58" y="46"/>
                </a:cubicBezTo>
                <a:cubicBezTo>
                  <a:pt x="59" y="46"/>
                  <a:pt x="60" y="45"/>
                  <a:pt x="61" y="44"/>
                </a:cubicBezTo>
                <a:cubicBezTo>
                  <a:pt x="61" y="43"/>
                  <a:pt x="61" y="43"/>
                  <a:pt x="61" y="42"/>
                </a:cubicBezTo>
                <a:cubicBezTo>
                  <a:pt x="61" y="41"/>
                  <a:pt x="61" y="40"/>
                  <a:pt x="60" y="39"/>
                </a:cubicBezTo>
                <a:cubicBezTo>
                  <a:pt x="57" y="37"/>
                  <a:pt x="57" y="37"/>
                  <a:pt x="57" y="37"/>
                </a:cubicBezTo>
                <a:cubicBezTo>
                  <a:pt x="57" y="37"/>
                  <a:pt x="57" y="37"/>
                  <a:pt x="57" y="37"/>
                </a:cubicBezTo>
                <a:cubicBezTo>
                  <a:pt x="53" y="34"/>
                  <a:pt x="53" y="34"/>
                  <a:pt x="53" y="34"/>
                </a:cubicBezTo>
                <a:cubicBezTo>
                  <a:pt x="52" y="33"/>
                  <a:pt x="52" y="32"/>
                  <a:pt x="53" y="32"/>
                </a:cubicBezTo>
                <a:cubicBezTo>
                  <a:pt x="53" y="31"/>
                  <a:pt x="54" y="31"/>
                  <a:pt x="54" y="32"/>
                </a:cubicBezTo>
                <a:cubicBezTo>
                  <a:pt x="62" y="38"/>
                  <a:pt x="62" y="38"/>
                  <a:pt x="62" y="38"/>
                </a:cubicBezTo>
                <a:cubicBezTo>
                  <a:pt x="63" y="39"/>
                  <a:pt x="65" y="39"/>
                  <a:pt x="67" y="37"/>
                </a:cubicBez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7324725" y="3824287"/>
            <a:ext cx="350837" cy="295275"/>
          </a:xfrm>
          <a:custGeom>
            <a:avLst/>
            <a:gdLst/>
            <a:ahLst/>
            <a:cxnLst/>
            <a:rect l="l" t="t" r="r" b="b"/>
            <a:pathLst>
              <a:path w="80" h="67" extrusionOk="0">
                <a:moveTo>
                  <a:pt x="11" y="55"/>
                </a:moveTo>
                <a:cubicBezTo>
                  <a:pt x="11" y="37"/>
                  <a:pt x="11" y="37"/>
                  <a:pt x="11" y="37"/>
                </a:cubicBezTo>
                <a:cubicBezTo>
                  <a:pt x="11" y="36"/>
                  <a:pt x="12" y="34"/>
                  <a:pt x="13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19" y="34"/>
                  <a:pt x="20" y="36"/>
                  <a:pt x="20" y="37"/>
                </a:cubicBezTo>
                <a:cubicBezTo>
                  <a:pt x="20" y="55"/>
                  <a:pt x="20" y="55"/>
                  <a:pt x="20" y="55"/>
                </a:cubicBezTo>
                <a:cubicBezTo>
                  <a:pt x="20" y="56"/>
                  <a:pt x="19" y="58"/>
                  <a:pt x="18" y="58"/>
                </a:cubicBezTo>
                <a:cubicBezTo>
                  <a:pt x="13" y="58"/>
                  <a:pt x="13" y="58"/>
                  <a:pt x="13" y="58"/>
                </a:cubicBezTo>
                <a:cubicBezTo>
                  <a:pt x="12" y="58"/>
                  <a:pt x="11" y="56"/>
                  <a:pt x="11" y="55"/>
                </a:cubicBezTo>
                <a:close/>
                <a:moveTo>
                  <a:pt x="29" y="28"/>
                </a:moveTo>
                <a:cubicBezTo>
                  <a:pt x="28" y="28"/>
                  <a:pt x="27" y="29"/>
                  <a:pt x="27" y="31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6"/>
                  <a:pt x="28" y="58"/>
                  <a:pt x="29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6" y="56"/>
                  <a:pt x="36" y="55"/>
                </a:cubicBezTo>
                <a:cubicBezTo>
                  <a:pt x="36" y="31"/>
                  <a:pt x="36" y="31"/>
                  <a:pt x="36" y="31"/>
                </a:cubicBezTo>
                <a:cubicBezTo>
                  <a:pt x="36" y="29"/>
                  <a:pt x="35" y="28"/>
                  <a:pt x="34" y="28"/>
                </a:cubicBezTo>
                <a:lnTo>
                  <a:pt x="29" y="28"/>
                </a:lnTo>
                <a:close/>
                <a:moveTo>
                  <a:pt x="45" y="22"/>
                </a:moveTo>
                <a:cubicBezTo>
                  <a:pt x="44" y="22"/>
                  <a:pt x="43" y="24"/>
                  <a:pt x="43" y="25"/>
                </a:cubicBezTo>
                <a:cubicBezTo>
                  <a:pt x="43" y="55"/>
                  <a:pt x="43" y="55"/>
                  <a:pt x="43" y="55"/>
                </a:cubicBezTo>
                <a:cubicBezTo>
                  <a:pt x="43" y="56"/>
                  <a:pt x="44" y="58"/>
                  <a:pt x="45" y="58"/>
                </a:cubicBezTo>
                <a:cubicBezTo>
                  <a:pt x="50" y="58"/>
                  <a:pt x="50" y="58"/>
                  <a:pt x="50" y="58"/>
                </a:cubicBezTo>
                <a:cubicBezTo>
                  <a:pt x="51" y="58"/>
                  <a:pt x="52" y="56"/>
                  <a:pt x="52" y="55"/>
                </a:cubicBezTo>
                <a:cubicBezTo>
                  <a:pt x="52" y="25"/>
                  <a:pt x="52" y="25"/>
                  <a:pt x="52" y="25"/>
                </a:cubicBezTo>
                <a:cubicBezTo>
                  <a:pt x="52" y="24"/>
                  <a:pt x="51" y="22"/>
                  <a:pt x="50" y="22"/>
                </a:cubicBezTo>
                <a:lnTo>
                  <a:pt x="45" y="22"/>
                </a:lnTo>
                <a:close/>
                <a:moveTo>
                  <a:pt x="61" y="17"/>
                </a:moveTo>
                <a:cubicBezTo>
                  <a:pt x="60" y="17"/>
                  <a:pt x="59" y="18"/>
                  <a:pt x="59" y="19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6"/>
                  <a:pt x="60" y="58"/>
                  <a:pt x="61" y="58"/>
                </a:cubicBezTo>
                <a:cubicBezTo>
                  <a:pt x="66" y="58"/>
                  <a:pt x="66" y="58"/>
                  <a:pt x="66" y="58"/>
                </a:cubicBezTo>
                <a:cubicBezTo>
                  <a:pt x="67" y="58"/>
                  <a:pt x="68" y="56"/>
                  <a:pt x="68" y="55"/>
                </a:cubicBezTo>
                <a:cubicBezTo>
                  <a:pt x="68" y="19"/>
                  <a:pt x="68" y="19"/>
                  <a:pt x="68" y="19"/>
                </a:cubicBezTo>
                <a:cubicBezTo>
                  <a:pt x="68" y="18"/>
                  <a:pt x="67" y="17"/>
                  <a:pt x="66" y="17"/>
                </a:cubicBezTo>
                <a:lnTo>
                  <a:pt x="61" y="17"/>
                </a:lnTo>
                <a:close/>
                <a:moveTo>
                  <a:pt x="12" y="27"/>
                </a:moveTo>
                <a:cubicBezTo>
                  <a:pt x="29" y="24"/>
                  <a:pt x="45" y="18"/>
                  <a:pt x="59" y="9"/>
                </a:cubicBezTo>
                <a:cubicBezTo>
                  <a:pt x="61" y="12"/>
                  <a:pt x="61" y="12"/>
                  <a:pt x="61" y="12"/>
                </a:cubicBezTo>
                <a:cubicBezTo>
                  <a:pt x="66" y="4"/>
                  <a:pt x="66" y="4"/>
                  <a:pt x="66" y="4"/>
                </a:cubicBezTo>
                <a:cubicBezTo>
                  <a:pt x="56" y="4"/>
                  <a:pt x="56" y="4"/>
                  <a:pt x="56" y="4"/>
                </a:cubicBezTo>
                <a:cubicBezTo>
                  <a:pt x="58" y="6"/>
                  <a:pt x="58" y="6"/>
                  <a:pt x="58" y="6"/>
                </a:cubicBezTo>
                <a:cubicBezTo>
                  <a:pt x="44" y="15"/>
                  <a:pt x="28" y="21"/>
                  <a:pt x="11" y="24"/>
                </a:cubicBezTo>
                <a:lnTo>
                  <a:pt x="12" y="27"/>
                </a:lnTo>
                <a:close/>
                <a:moveTo>
                  <a:pt x="80" y="63"/>
                </a:moveTo>
                <a:cubicBezTo>
                  <a:pt x="72" y="58"/>
                  <a:pt x="72" y="58"/>
                  <a:pt x="72" y="58"/>
                </a:cubicBezTo>
                <a:cubicBezTo>
                  <a:pt x="72" y="61"/>
                  <a:pt x="72" y="61"/>
                  <a:pt x="72" y="61"/>
                </a:cubicBezTo>
                <a:cubicBezTo>
                  <a:pt x="6" y="61"/>
                  <a:pt x="6" y="61"/>
                  <a:pt x="6" y="61"/>
                </a:cubicBezTo>
                <a:cubicBezTo>
                  <a:pt x="6" y="9"/>
                  <a:pt x="6" y="9"/>
                  <a:pt x="6" y="9"/>
                </a:cubicBezTo>
                <a:cubicBezTo>
                  <a:pt x="9" y="9"/>
                  <a:pt x="9" y="9"/>
                  <a:pt x="9" y="9"/>
                </a:cubicBezTo>
                <a:cubicBezTo>
                  <a:pt x="5" y="0"/>
                  <a:pt x="5" y="0"/>
                  <a:pt x="5" y="0"/>
                </a:cubicBezTo>
                <a:cubicBezTo>
                  <a:pt x="0" y="9"/>
                  <a:pt x="0" y="9"/>
                  <a:pt x="0" y="9"/>
                </a:cubicBezTo>
                <a:cubicBezTo>
                  <a:pt x="3" y="9"/>
                  <a:pt x="3" y="9"/>
                  <a:pt x="3" y="9"/>
                </a:cubicBezTo>
                <a:cubicBezTo>
                  <a:pt x="3" y="61"/>
                  <a:pt x="3" y="61"/>
                  <a:pt x="3" y="61"/>
                </a:cubicBezTo>
                <a:cubicBezTo>
                  <a:pt x="3" y="63"/>
                  <a:pt x="3" y="63"/>
                  <a:pt x="3" y="63"/>
                </a:cubicBezTo>
                <a:cubicBezTo>
                  <a:pt x="3" y="65"/>
                  <a:pt x="3" y="65"/>
                  <a:pt x="3" y="65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7"/>
                  <a:pt x="72" y="67"/>
                  <a:pt x="72" y="67"/>
                </a:cubicBezTo>
                <a:lnTo>
                  <a:pt x="80" y="63"/>
                </a:ln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7600950" y="5249862"/>
            <a:ext cx="449262" cy="233362"/>
          </a:xfrm>
          <a:custGeom>
            <a:avLst/>
            <a:gdLst/>
            <a:ahLst/>
            <a:cxnLst/>
            <a:rect l="l" t="t" r="r" b="b"/>
            <a:pathLst>
              <a:path w="102" h="53" extrusionOk="0">
                <a:moveTo>
                  <a:pt x="74" y="50"/>
                </a:moveTo>
                <a:cubicBezTo>
                  <a:pt x="73" y="51"/>
                  <a:pt x="71" y="51"/>
                  <a:pt x="69" y="51"/>
                </a:cubicBezTo>
                <a:cubicBezTo>
                  <a:pt x="64" y="53"/>
                  <a:pt x="59" y="53"/>
                  <a:pt x="53" y="53"/>
                </a:cubicBezTo>
                <a:cubicBezTo>
                  <a:pt x="46" y="53"/>
                  <a:pt x="41" y="53"/>
                  <a:pt x="36" y="51"/>
                </a:cubicBezTo>
                <a:cubicBezTo>
                  <a:pt x="34" y="51"/>
                  <a:pt x="33" y="51"/>
                  <a:pt x="31" y="50"/>
                </a:cubicBezTo>
                <a:cubicBezTo>
                  <a:pt x="27" y="48"/>
                  <a:pt x="27" y="44"/>
                  <a:pt x="29" y="42"/>
                </a:cubicBezTo>
                <a:cubicBezTo>
                  <a:pt x="32" y="39"/>
                  <a:pt x="35" y="37"/>
                  <a:pt x="39" y="36"/>
                </a:cubicBezTo>
                <a:cubicBezTo>
                  <a:pt x="40" y="35"/>
                  <a:pt x="42" y="34"/>
                  <a:pt x="44" y="34"/>
                </a:cubicBezTo>
                <a:cubicBezTo>
                  <a:pt x="46" y="33"/>
                  <a:pt x="47" y="30"/>
                  <a:pt x="45" y="27"/>
                </a:cubicBezTo>
                <a:cubicBezTo>
                  <a:pt x="41" y="23"/>
                  <a:pt x="39" y="18"/>
                  <a:pt x="39" y="12"/>
                </a:cubicBezTo>
                <a:cubicBezTo>
                  <a:pt x="39" y="5"/>
                  <a:pt x="43" y="2"/>
                  <a:pt x="49" y="0"/>
                </a:cubicBezTo>
                <a:cubicBezTo>
                  <a:pt x="50" y="0"/>
                  <a:pt x="51" y="0"/>
                  <a:pt x="53" y="0"/>
                </a:cubicBezTo>
                <a:cubicBezTo>
                  <a:pt x="54" y="0"/>
                  <a:pt x="55" y="0"/>
                  <a:pt x="56" y="0"/>
                </a:cubicBezTo>
                <a:cubicBezTo>
                  <a:pt x="62" y="2"/>
                  <a:pt x="66" y="5"/>
                  <a:pt x="66" y="12"/>
                </a:cubicBezTo>
                <a:cubicBezTo>
                  <a:pt x="66" y="18"/>
                  <a:pt x="65" y="23"/>
                  <a:pt x="60" y="27"/>
                </a:cubicBezTo>
                <a:cubicBezTo>
                  <a:pt x="58" y="30"/>
                  <a:pt x="59" y="33"/>
                  <a:pt x="62" y="34"/>
                </a:cubicBezTo>
                <a:cubicBezTo>
                  <a:pt x="63" y="34"/>
                  <a:pt x="65" y="35"/>
                  <a:pt x="67" y="36"/>
                </a:cubicBezTo>
                <a:cubicBezTo>
                  <a:pt x="70" y="37"/>
                  <a:pt x="73" y="39"/>
                  <a:pt x="76" y="42"/>
                </a:cubicBezTo>
                <a:cubicBezTo>
                  <a:pt x="78" y="43"/>
                  <a:pt x="78" y="48"/>
                  <a:pt x="74" y="50"/>
                </a:cubicBezTo>
                <a:close/>
                <a:moveTo>
                  <a:pt x="101" y="45"/>
                </a:moveTo>
                <a:cubicBezTo>
                  <a:pt x="99" y="43"/>
                  <a:pt x="97" y="42"/>
                  <a:pt x="94" y="41"/>
                </a:cubicBezTo>
                <a:cubicBezTo>
                  <a:pt x="93" y="40"/>
                  <a:pt x="92" y="40"/>
                  <a:pt x="91" y="40"/>
                </a:cubicBezTo>
                <a:cubicBezTo>
                  <a:pt x="89" y="39"/>
                  <a:pt x="88" y="37"/>
                  <a:pt x="90" y="35"/>
                </a:cubicBezTo>
                <a:cubicBezTo>
                  <a:pt x="93" y="32"/>
                  <a:pt x="94" y="28"/>
                  <a:pt x="94" y="24"/>
                </a:cubicBezTo>
                <a:cubicBezTo>
                  <a:pt x="94" y="20"/>
                  <a:pt x="91" y="17"/>
                  <a:pt x="87" y="16"/>
                </a:cubicBezTo>
                <a:cubicBezTo>
                  <a:pt x="86" y="16"/>
                  <a:pt x="85" y="16"/>
                  <a:pt x="85" y="16"/>
                </a:cubicBezTo>
                <a:cubicBezTo>
                  <a:pt x="84" y="16"/>
                  <a:pt x="83" y="16"/>
                  <a:pt x="82" y="16"/>
                </a:cubicBezTo>
                <a:cubicBezTo>
                  <a:pt x="78" y="17"/>
                  <a:pt x="75" y="20"/>
                  <a:pt x="75" y="24"/>
                </a:cubicBezTo>
                <a:cubicBezTo>
                  <a:pt x="75" y="28"/>
                  <a:pt x="76" y="32"/>
                  <a:pt x="79" y="35"/>
                </a:cubicBezTo>
                <a:cubicBezTo>
                  <a:pt x="81" y="37"/>
                  <a:pt x="80" y="39"/>
                  <a:pt x="78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40"/>
                  <a:pt x="79" y="40"/>
                  <a:pt x="79" y="41"/>
                </a:cubicBezTo>
                <a:cubicBezTo>
                  <a:pt x="80" y="42"/>
                  <a:pt x="81" y="44"/>
                  <a:pt x="81" y="46"/>
                </a:cubicBezTo>
                <a:cubicBezTo>
                  <a:pt x="80" y="49"/>
                  <a:pt x="79" y="50"/>
                  <a:pt x="76" y="52"/>
                </a:cubicBezTo>
                <a:cubicBezTo>
                  <a:pt x="76" y="52"/>
                  <a:pt x="75" y="52"/>
                  <a:pt x="75" y="52"/>
                </a:cubicBezTo>
                <a:cubicBezTo>
                  <a:pt x="78" y="53"/>
                  <a:pt x="81" y="53"/>
                  <a:pt x="85" y="53"/>
                </a:cubicBezTo>
                <a:cubicBezTo>
                  <a:pt x="89" y="53"/>
                  <a:pt x="93" y="53"/>
                  <a:pt x="96" y="52"/>
                </a:cubicBezTo>
                <a:cubicBezTo>
                  <a:pt x="97" y="52"/>
                  <a:pt x="98" y="51"/>
                  <a:pt x="99" y="51"/>
                </a:cubicBezTo>
                <a:cubicBezTo>
                  <a:pt x="102" y="49"/>
                  <a:pt x="102" y="46"/>
                  <a:pt x="101" y="45"/>
                </a:cubicBezTo>
                <a:close/>
                <a:moveTo>
                  <a:pt x="24" y="46"/>
                </a:moveTo>
                <a:cubicBezTo>
                  <a:pt x="24" y="44"/>
                  <a:pt x="25" y="42"/>
                  <a:pt x="26" y="41"/>
                </a:cubicBezTo>
                <a:cubicBezTo>
                  <a:pt x="27" y="40"/>
                  <a:pt x="28" y="39"/>
                  <a:pt x="29" y="39"/>
                </a:cubicBezTo>
                <a:cubicBezTo>
                  <a:pt x="28" y="38"/>
                  <a:pt x="28" y="38"/>
                  <a:pt x="27" y="38"/>
                </a:cubicBezTo>
                <a:cubicBezTo>
                  <a:pt x="25" y="37"/>
                  <a:pt x="24" y="35"/>
                  <a:pt x="26" y="33"/>
                </a:cubicBezTo>
                <a:cubicBezTo>
                  <a:pt x="29" y="30"/>
                  <a:pt x="31" y="26"/>
                  <a:pt x="31" y="21"/>
                </a:cubicBezTo>
                <a:cubicBezTo>
                  <a:pt x="30" y="16"/>
                  <a:pt x="28" y="14"/>
                  <a:pt x="23" y="12"/>
                </a:cubicBezTo>
                <a:cubicBezTo>
                  <a:pt x="22" y="12"/>
                  <a:pt x="21" y="12"/>
                  <a:pt x="20" y="12"/>
                </a:cubicBezTo>
                <a:cubicBezTo>
                  <a:pt x="19" y="12"/>
                  <a:pt x="18" y="12"/>
                  <a:pt x="17" y="12"/>
                </a:cubicBezTo>
                <a:cubicBezTo>
                  <a:pt x="13" y="14"/>
                  <a:pt x="10" y="16"/>
                  <a:pt x="10" y="21"/>
                </a:cubicBezTo>
                <a:cubicBezTo>
                  <a:pt x="10" y="26"/>
                  <a:pt x="11" y="30"/>
                  <a:pt x="14" y="33"/>
                </a:cubicBezTo>
                <a:cubicBezTo>
                  <a:pt x="16" y="35"/>
                  <a:pt x="15" y="37"/>
                  <a:pt x="13" y="38"/>
                </a:cubicBezTo>
                <a:cubicBezTo>
                  <a:pt x="12" y="39"/>
                  <a:pt x="11" y="39"/>
                  <a:pt x="10" y="40"/>
                </a:cubicBezTo>
                <a:cubicBezTo>
                  <a:pt x="7" y="41"/>
                  <a:pt x="4" y="42"/>
                  <a:pt x="2" y="44"/>
                </a:cubicBezTo>
                <a:cubicBezTo>
                  <a:pt x="0" y="46"/>
                  <a:pt x="0" y="49"/>
                  <a:pt x="4" y="51"/>
                </a:cubicBezTo>
                <a:cubicBezTo>
                  <a:pt x="5" y="51"/>
                  <a:pt x="6" y="52"/>
                  <a:pt x="7" y="52"/>
                </a:cubicBezTo>
                <a:cubicBezTo>
                  <a:pt x="11" y="53"/>
                  <a:pt x="15" y="53"/>
                  <a:pt x="20" y="53"/>
                </a:cubicBezTo>
                <a:cubicBezTo>
                  <a:pt x="24" y="53"/>
                  <a:pt x="28" y="53"/>
                  <a:pt x="31" y="52"/>
                </a:cubicBezTo>
                <a:cubicBezTo>
                  <a:pt x="30" y="52"/>
                  <a:pt x="30" y="52"/>
                  <a:pt x="29" y="52"/>
                </a:cubicBezTo>
                <a:cubicBezTo>
                  <a:pt x="26" y="50"/>
                  <a:pt x="25" y="48"/>
                  <a:pt x="24" y="46"/>
                </a:cubicBez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2D1F259-8BD9-904C-8108-A5561F5A8911}"/>
              </a:ext>
            </a:extLst>
          </p:cNvPr>
          <p:cNvGrpSpPr/>
          <p:nvPr/>
        </p:nvGrpSpPr>
        <p:grpSpPr>
          <a:xfrm>
            <a:off x="5403850" y="3719512"/>
            <a:ext cx="1409700" cy="538163"/>
            <a:chOff x="5403850" y="3719512"/>
            <a:chExt cx="1409700" cy="538163"/>
          </a:xfrm>
        </p:grpSpPr>
        <p:sp>
          <p:nvSpPr>
            <p:cNvPr id="267" name="Google Shape;267;p18"/>
            <p:cNvSpPr txBox="1"/>
            <p:nvPr/>
          </p:nvSpPr>
          <p:spPr>
            <a:xfrm>
              <a:off x="5403850" y="3857625"/>
              <a:ext cx="1409700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Open Sans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Lorem ipsum dolor sit amet, consetur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8"/>
            <p:cNvSpPr txBox="1"/>
            <p:nvPr/>
          </p:nvSpPr>
          <p:spPr>
            <a:xfrm>
              <a:off x="5764212" y="3719512"/>
              <a:ext cx="684212" cy="2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PT Sans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T Sans"/>
                  <a:ea typeface="PT Sans"/>
                  <a:cs typeface="PT Sans"/>
                  <a:sym typeface="PT Sans"/>
                </a:rPr>
                <a:t>SUCCESS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F6B22B78-0DCD-2640-88D6-B19E8B05D6C8}"/>
              </a:ext>
            </a:extLst>
          </p:cNvPr>
          <p:cNvGrpSpPr/>
          <p:nvPr/>
        </p:nvGrpSpPr>
        <p:grpSpPr>
          <a:xfrm>
            <a:off x="5422900" y="4422775"/>
            <a:ext cx="1409700" cy="538162"/>
            <a:chOff x="5422900" y="4422775"/>
            <a:chExt cx="1409700" cy="538162"/>
          </a:xfrm>
        </p:grpSpPr>
        <p:sp>
          <p:nvSpPr>
            <p:cNvPr id="282" name="Google Shape;282;p18"/>
            <p:cNvSpPr txBox="1"/>
            <p:nvPr/>
          </p:nvSpPr>
          <p:spPr>
            <a:xfrm>
              <a:off x="5724525" y="4422775"/>
              <a:ext cx="844550" cy="276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PT Sans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T Sans"/>
                  <a:ea typeface="PT Sans"/>
                  <a:cs typeface="PT Sans"/>
                  <a:sym typeface="PT Sans"/>
                </a:rPr>
                <a:t>BUSINESS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8"/>
            <p:cNvSpPr txBox="1"/>
            <p:nvPr/>
          </p:nvSpPr>
          <p:spPr>
            <a:xfrm>
              <a:off x="5422900" y="4560887"/>
              <a:ext cx="1409700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Open Sans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Lorem ipsum dolor sit amet, consetur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3B7B794-A598-AA48-99D2-BB641FBD67DA}"/>
              </a:ext>
            </a:extLst>
          </p:cNvPr>
          <p:cNvGrpSpPr/>
          <p:nvPr/>
        </p:nvGrpSpPr>
        <p:grpSpPr>
          <a:xfrm>
            <a:off x="5410200" y="5135562"/>
            <a:ext cx="1409700" cy="552450"/>
            <a:chOff x="5410200" y="5135562"/>
            <a:chExt cx="1409700" cy="552450"/>
          </a:xfrm>
        </p:grpSpPr>
        <p:sp>
          <p:nvSpPr>
            <p:cNvPr id="281" name="Google Shape;281;p18"/>
            <p:cNvSpPr txBox="1"/>
            <p:nvPr/>
          </p:nvSpPr>
          <p:spPr>
            <a:xfrm>
              <a:off x="5659437" y="5135562"/>
              <a:ext cx="938212" cy="2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PT Sans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T Sans"/>
                  <a:ea typeface="PT Sans"/>
                  <a:cs typeface="PT Sans"/>
                  <a:sym typeface="PT Sans"/>
                </a:rPr>
                <a:t>TEAMWORK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8"/>
            <p:cNvSpPr txBox="1"/>
            <p:nvPr/>
          </p:nvSpPr>
          <p:spPr>
            <a:xfrm>
              <a:off x="5410200" y="5287962"/>
              <a:ext cx="1409700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Open Sans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Lorem ipsum dolor sit amet, consetur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8A66912-E7E0-F440-8F6F-5AF93459C5E0}"/>
              </a:ext>
            </a:extLst>
          </p:cNvPr>
          <p:cNvGrpSpPr/>
          <p:nvPr/>
        </p:nvGrpSpPr>
        <p:grpSpPr>
          <a:xfrm>
            <a:off x="5429250" y="5838825"/>
            <a:ext cx="1409700" cy="552450"/>
            <a:chOff x="5429250" y="5838825"/>
            <a:chExt cx="1409700" cy="552450"/>
          </a:xfrm>
        </p:grpSpPr>
        <p:sp>
          <p:nvSpPr>
            <p:cNvPr id="280" name="Google Shape;280;p18"/>
            <p:cNvSpPr txBox="1"/>
            <p:nvPr/>
          </p:nvSpPr>
          <p:spPr>
            <a:xfrm>
              <a:off x="5918200" y="5838825"/>
              <a:ext cx="368300" cy="2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PT Sans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T Sans"/>
                  <a:ea typeface="PT Sans"/>
                  <a:cs typeface="PT Sans"/>
                  <a:sym typeface="PT Sans"/>
                </a:rPr>
                <a:t>IDEA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8"/>
            <p:cNvSpPr txBox="1"/>
            <p:nvPr/>
          </p:nvSpPr>
          <p:spPr>
            <a:xfrm>
              <a:off x="5429250" y="5991225"/>
              <a:ext cx="1409700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Open Sans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kumimoji="0" 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kumimoji="0" 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consetur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animBg="1"/>
      <p:bldP spid="277" grpId="0" animBg="1"/>
      <p:bldP spid="278" grpId="0" animBg="1"/>
      <p:bldP spid="2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D730B193-D014-0146-B71D-55F7FE53C067}"/>
              </a:ext>
            </a:extLst>
          </p:cNvPr>
          <p:cNvGrpSpPr/>
          <p:nvPr/>
        </p:nvGrpSpPr>
        <p:grpSpPr>
          <a:xfrm>
            <a:off x="9109075" y="1703387"/>
            <a:ext cx="2603499" cy="1627187"/>
            <a:chOff x="9109075" y="1703387"/>
            <a:chExt cx="2603499" cy="1627187"/>
          </a:xfrm>
        </p:grpSpPr>
        <p:sp>
          <p:nvSpPr>
            <p:cNvPr id="594" name="Google Shape;594;p25"/>
            <p:cNvSpPr txBox="1"/>
            <p:nvPr/>
          </p:nvSpPr>
          <p:spPr>
            <a:xfrm>
              <a:off x="9729787" y="2138362"/>
              <a:ext cx="1982787" cy="692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Open Sans"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 elit, set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5"/>
            <p:cNvSpPr txBox="1"/>
            <p:nvPr/>
          </p:nvSpPr>
          <p:spPr>
            <a:xfrm>
              <a:off x="9820275" y="1905000"/>
              <a:ext cx="1074737" cy="441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D1DA"/>
                </a:buClr>
                <a:buSzPts val="2000"/>
                <a:buFont typeface="Open Sans SemiBold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69D1DA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PROFIT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5"/>
            <p:cNvSpPr txBox="1"/>
            <p:nvPr/>
          </p:nvSpPr>
          <p:spPr>
            <a:xfrm>
              <a:off x="9109075" y="1703387"/>
              <a:ext cx="1290637" cy="1627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D1DA"/>
                </a:buClr>
                <a:buSzPts val="8700"/>
                <a:buFont typeface="Montserrat"/>
                <a:buNone/>
                <a:tabLst/>
                <a:defRPr/>
              </a:pPr>
              <a:r>
                <a:rPr kumimoji="0" lang="en-US" sz="8700" b="0" i="0" u="none" strike="noStrike" kern="0" cap="none" spc="0" normalizeH="0" baseline="0" noProof="0" dirty="0">
                  <a:ln>
                    <a:noFill/>
                  </a:ln>
                  <a:solidFill>
                    <a:srgbClr val="69D1DA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18CD022-5594-BA4A-B1DB-3837C9EBE77C}"/>
              </a:ext>
            </a:extLst>
          </p:cNvPr>
          <p:cNvGrpSpPr/>
          <p:nvPr/>
        </p:nvGrpSpPr>
        <p:grpSpPr>
          <a:xfrm>
            <a:off x="4229100" y="1009650"/>
            <a:ext cx="2532062" cy="2317750"/>
            <a:chOff x="4229100" y="1009650"/>
            <a:chExt cx="2532062" cy="2317750"/>
          </a:xfrm>
        </p:grpSpPr>
        <p:sp>
          <p:nvSpPr>
            <p:cNvPr id="615" name="Google Shape;615;p25"/>
            <p:cNvSpPr/>
            <p:nvPr/>
          </p:nvSpPr>
          <p:spPr>
            <a:xfrm>
              <a:off x="4229100" y="1165225"/>
              <a:ext cx="1125537" cy="1347787"/>
            </a:xfrm>
            <a:custGeom>
              <a:avLst/>
              <a:gdLst/>
              <a:ahLst/>
              <a:cxnLst/>
              <a:rect l="l" t="t" r="r" b="b"/>
              <a:pathLst>
                <a:path w="245" h="293" extrusionOk="0">
                  <a:moveTo>
                    <a:pt x="150" y="293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154" y="30"/>
                    <a:pt x="71" y="85"/>
                    <a:pt x="7" y="162"/>
                  </a:cubicBezTo>
                  <a:cubicBezTo>
                    <a:pt x="0" y="171"/>
                    <a:pt x="1" y="185"/>
                    <a:pt x="11" y="192"/>
                  </a:cubicBezTo>
                  <a:cubicBezTo>
                    <a:pt x="150" y="293"/>
                    <a:pt x="150" y="293"/>
                    <a:pt x="150" y="293"/>
                  </a:cubicBezTo>
                  <a:close/>
                </a:path>
              </a:pathLst>
            </a:custGeom>
            <a:solidFill>
              <a:srgbClr val="FAB32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4918075" y="1165225"/>
              <a:ext cx="1581150" cy="2162175"/>
            </a:xfrm>
            <a:custGeom>
              <a:avLst/>
              <a:gdLst/>
              <a:ahLst/>
              <a:cxnLst/>
              <a:rect l="l" t="t" r="r" b="b"/>
              <a:pathLst>
                <a:path w="344" h="470" extrusionOk="0">
                  <a:moveTo>
                    <a:pt x="0" y="293"/>
                  </a:moveTo>
                  <a:cubicBezTo>
                    <a:pt x="240" y="467"/>
                    <a:pt x="240" y="467"/>
                    <a:pt x="240" y="467"/>
                  </a:cubicBezTo>
                  <a:cubicBezTo>
                    <a:pt x="245" y="470"/>
                    <a:pt x="251" y="468"/>
                    <a:pt x="253" y="463"/>
                  </a:cubicBezTo>
                  <a:cubicBezTo>
                    <a:pt x="344" y="181"/>
                    <a:pt x="344" y="181"/>
                    <a:pt x="344" y="181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293"/>
                    <a:pt x="0" y="293"/>
                    <a:pt x="0" y="293"/>
                  </a:cubicBezTo>
                  <a:close/>
                </a:path>
              </a:pathLst>
            </a:custGeom>
            <a:solidFill>
              <a:srgbClr val="FFCC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5354637" y="1009650"/>
              <a:ext cx="1406525" cy="987425"/>
            </a:xfrm>
            <a:custGeom>
              <a:avLst/>
              <a:gdLst/>
              <a:ahLst/>
              <a:cxnLst/>
              <a:rect l="l" t="t" r="r" b="b"/>
              <a:pathLst>
                <a:path w="306" h="215" extrusionOk="0">
                  <a:moveTo>
                    <a:pt x="288" y="25"/>
                  </a:moveTo>
                  <a:cubicBezTo>
                    <a:pt x="191" y="0"/>
                    <a:pt x="92" y="5"/>
                    <a:pt x="0" y="34"/>
                  </a:cubicBezTo>
                  <a:cubicBezTo>
                    <a:pt x="249" y="215"/>
                    <a:pt x="249" y="215"/>
                    <a:pt x="249" y="215"/>
                  </a:cubicBezTo>
                  <a:cubicBezTo>
                    <a:pt x="303" y="51"/>
                    <a:pt x="303" y="51"/>
                    <a:pt x="303" y="51"/>
                  </a:cubicBezTo>
                  <a:cubicBezTo>
                    <a:pt x="306" y="40"/>
                    <a:pt x="300" y="28"/>
                    <a:pt x="288" y="25"/>
                  </a:cubicBezTo>
                  <a:close/>
                </a:path>
              </a:pathLst>
            </a:custGeom>
            <a:solidFill>
              <a:srgbClr val="FFDA8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5414962" y="1905000"/>
              <a:ext cx="582612" cy="700087"/>
            </a:xfrm>
            <a:custGeom>
              <a:avLst/>
              <a:gdLst/>
              <a:ahLst/>
              <a:cxnLst/>
              <a:rect l="l" t="t" r="r" b="b"/>
              <a:pathLst>
                <a:path w="127" h="152" extrusionOk="0">
                  <a:moveTo>
                    <a:pt x="85" y="147"/>
                  </a:moveTo>
                  <a:cubicBezTo>
                    <a:pt x="85" y="150"/>
                    <a:pt x="83" y="152"/>
                    <a:pt x="80" y="152"/>
                  </a:cubicBezTo>
                  <a:cubicBezTo>
                    <a:pt x="48" y="152"/>
                    <a:pt x="48" y="152"/>
                    <a:pt x="48" y="152"/>
                  </a:cubicBezTo>
                  <a:cubicBezTo>
                    <a:pt x="45" y="152"/>
                    <a:pt x="43" y="150"/>
                    <a:pt x="43" y="147"/>
                  </a:cubicBezTo>
                  <a:cubicBezTo>
                    <a:pt x="43" y="147"/>
                    <a:pt x="43" y="147"/>
                    <a:pt x="43" y="147"/>
                  </a:cubicBezTo>
                  <a:cubicBezTo>
                    <a:pt x="43" y="144"/>
                    <a:pt x="45" y="142"/>
                    <a:pt x="48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3" y="142"/>
                    <a:pt x="85" y="144"/>
                    <a:pt x="85" y="147"/>
                  </a:cubicBezTo>
                  <a:close/>
                  <a:moveTo>
                    <a:pt x="85" y="133"/>
                  </a:moveTo>
                  <a:cubicBezTo>
                    <a:pt x="85" y="130"/>
                    <a:pt x="83" y="128"/>
                    <a:pt x="80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5" y="128"/>
                    <a:pt x="43" y="130"/>
                    <a:pt x="43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6"/>
                    <a:pt x="45" y="138"/>
                    <a:pt x="48" y="138"/>
                  </a:cubicBezTo>
                  <a:cubicBezTo>
                    <a:pt x="80" y="138"/>
                    <a:pt x="80" y="138"/>
                    <a:pt x="80" y="138"/>
                  </a:cubicBezTo>
                  <a:cubicBezTo>
                    <a:pt x="83" y="138"/>
                    <a:pt x="85" y="136"/>
                    <a:pt x="85" y="133"/>
                  </a:cubicBezTo>
                  <a:close/>
                  <a:moveTo>
                    <a:pt x="69" y="75"/>
                  </a:moveTo>
                  <a:cubicBezTo>
                    <a:pt x="62" y="75"/>
                    <a:pt x="62" y="75"/>
                    <a:pt x="62" y="75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60" y="125"/>
                    <a:pt x="62" y="125"/>
                    <a:pt x="64" y="125"/>
                  </a:cubicBezTo>
                  <a:cubicBezTo>
                    <a:pt x="64" y="125"/>
                    <a:pt x="64" y="125"/>
                    <a:pt x="64" y="125"/>
                  </a:cubicBezTo>
                  <a:cubicBezTo>
                    <a:pt x="64" y="125"/>
                    <a:pt x="64" y="125"/>
                    <a:pt x="64" y="125"/>
                  </a:cubicBezTo>
                  <a:cubicBezTo>
                    <a:pt x="64" y="125"/>
                    <a:pt x="64" y="125"/>
                    <a:pt x="64" y="125"/>
                  </a:cubicBezTo>
                  <a:cubicBezTo>
                    <a:pt x="64" y="125"/>
                    <a:pt x="64" y="125"/>
                    <a:pt x="64" y="125"/>
                  </a:cubicBezTo>
                  <a:cubicBezTo>
                    <a:pt x="66" y="125"/>
                    <a:pt x="67" y="125"/>
                    <a:pt x="69" y="125"/>
                  </a:cubicBezTo>
                  <a:lnTo>
                    <a:pt x="69" y="75"/>
                  </a:lnTo>
                  <a:close/>
                  <a:moveTo>
                    <a:pt x="46" y="55"/>
                  </a:moveTo>
                  <a:cubicBezTo>
                    <a:pt x="42" y="55"/>
                    <a:pt x="39" y="58"/>
                    <a:pt x="39" y="63"/>
                  </a:cubicBezTo>
                  <a:cubicBezTo>
                    <a:pt x="39" y="67"/>
                    <a:pt x="42" y="70"/>
                    <a:pt x="46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58"/>
                    <a:pt x="50" y="55"/>
                    <a:pt x="46" y="55"/>
                  </a:cubicBezTo>
                  <a:close/>
                  <a:moveTo>
                    <a:pt x="89" y="63"/>
                  </a:moveTo>
                  <a:cubicBezTo>
                    <a:pt x="89" y="58"/>
                    <a:pt x="86" y="55"/>
                    <a:pt x="81" y="55"/>
                  </a:cubicBezTo>
                  <a:cubicBezTo>
                    <a:pt x="77" y="55"/>
                    <a:pt x="74" y="58"/>
                    <a:pt x="74" y="63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81" y="70"/>
                    <a:pt x="81" y="70"/>
                    <a:pt x="81" y="70"/>
                  </a:cubicBezTo>
                  <a:cubicBezTo>
                    <a:pt x="86" y="70"/>
                    <a:pt x="89" y="67"/>
                    <a:pt x="89" y="63"/>
                  </a:cubicBezTo>
                  <a:close/>
                  <a:moveTo>
                    <a:pt x="106" y="49"/>
                  </a:moveTo>
                  <a:cubicBezTo>
                    <a:pt x="102" y="35"/>
                    <a:pt x="86" y="21"/>
                    <a:pt x="64" y="21"/>
                  </a:cubicBezTo>
                  <a:cubicBezTo>
                    <a:pt x="41" y="21"/>
                    <a:pt x="25" y="35"/>
                    <a:pt x="22" y="49"/>
                  </a:cubicBezTo>
                  <a:cubicBezTo>
                    <a:pt x="19" y="59"/>
                    <a:pt x="22" y="69"/>
                    <a:pt x="26" y="78"/>
                  </a:cubicBezTo>
                  <a:cubicBezTo>
                    <a:pt x="31" y="87"/>
                    <a:pt x="36" y="94"/>
                    <a:pt x="39" y="103"/>
                  </a:cubicBezTo>
                  <a:cubicBezTo>
                    <a:pt x="41" y="108"/>
                    <a:pt x="42" y="114"/>
                    <a:pt x="43" y="119"/>
                  </a:cubicBezTo>
                  <a:cubicBezTo>
                    <a:pt x="44" y="123"/>
                    <a:pt x="46" y="125"/>
                    <a:pt x="51" y="125"/>
                  </a:cubicBezTo>
                  <a:cubicBezTo>
                    <a:pt x="52" y="125"/>
                    <a:pt x="53" y="125"/>
                    <a:pt x="54" y="12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3" y="75"/>
                    <a:pt x="40" y="74"/>
                    <a:pt x="37" y="72"/>
                  </a:cubicBezTo>
                  <a:cubicBezTo>
                    <a:pt x="35" y="69"/>
                    <a:pt x="34" y="66"/>
                    <a:pt x="34" y="63"/>
                  </a:cubicBezTo>
                  <a:cubicBezTo>
                    <a:pt x="34" y="59"/>
                    <a:pt x="35" y="56"/>
                    <a:pt x="37" y="54"/>
                  </a:cubicBezTo>
                  <a:cubicBezTo>
                    <a:pt x="40" y="51"/>
                    <a:pt x="43" y="50"/>
                    <a:pt x="46" y="50"/>
                  </a:cubicBezTo>
                  <a:cubicBezTo>
                    <a:pt x="53" y="50"/>
                    <a:pt x="59" y="56"/>
                    <a:pt x="59" y="62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59" y="70"/>
                    <a:pt x="59" y="70"/>
                    <a:pt x="59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59"/>
                    <a:pt x="70" y="56"/>
                    <a:pt x="73" y="54"/>
                  </a:cubicBezTo>
                  <a:cubicBezTo>
                    <a:pt x="75" y="51"/>
                    <a:pt x="78" y="50"/>
                    <a:pt x="81" y="50"/>
                  </a:cubicBezTo>
                  <a:cubicBezTo>
                    <a:pt x="85" y="50"/>
                    <a:pt x="88" y="51"/>
                    <a:pt x="90" y="54"/>
                  </a:cubicBezTo>
                  <a:cubicBezTo>
                    <a:pt x="93" y="56"/>
                    <a:pt x="94" y="59"/>
                    <a:pt x="94" y="63"/>
                  </a:cubicBezTo>
                  <a:cubicBezTo>
                    <a:pt x="94" y="66"/>
                    <a:pt x="93" y="69"/>
                    <a:pt x="90" y="72"/>
                  </a:cubicBezTo>
                  <a:cubicBezTo>
                    <a:pt x="88" y="74"/>
                    <a:pt x="85" y="75"/>
                    <a:pt x="81" y="75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4" y="125"/>
                    <a:pt x="74" y="125"/>
                    <a:pt x="74" y="125"/>
                  </a:cubicBezTo>
                  <a:cubicBezTo>
                    <a:pt x="75" y="125"/>
                    <a:pt x="76" y="125"/>
                    <a:pt x="77" y="125"/>
                  </a:cubicBezTo>
                  <a:cubicBezTo>
                    <a:pt x="82" y="125"/>
                    <a:pt x="83" y="123"/>
                    <a:pt x="84" y="119"/>
                  </a:cubicBezTo>
                  <a:cubicBezTo>
                    <a:pt x="85" y="114"/>
                    <a:pt x="86" y="108"/>
                    <a:pt x="88" y="103"/>
                  </a:cubicBezTo>
                  <a:cubicBezTo>
                    <a:pt x="92" y="94"/>
                    <a:pt x="97" y="87"/>
                    <a:pt x="101" y="78"/>
                  </a:cubicBezTo>
                  <a:cubicBezTo>
                    <a:pt x="106" y="69"/>
                    <a:pt x="108" y="59"/>
                    <a:pt x="106" y="49"/>
                  </a:cubicBezTo>
                  <a:close/>
                  <a:moveTo>
                    <a:pt x="68" y="5"/>
                  </a:moveTo>
                  <a:cubicBezTo>
                    <a:pt x="68" y="2"/>
                    <a:pt x="66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1" y="0"/>
                    <a:pt x="59" y="2"/>
                    <a:pt x="59" y="5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16"/>
                    <a:pt x="61" y="18"/>
                    <a:pt x="64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6" y="18"/>
                    <a:pt x="68" y="16"/>
                    <a:pt x="68" y="14"/>
                  </a:cubicBezTo>
                  <a:lnTo>
                    <a:pt x="68" y="5"/>
                  </a:lnTo>
                  <a:close/>
                  <a:moveTo>
                    <a:pt x="94" y="13"/>
                  </a:moveTo>
                  <a:cubicBezTo>
                    <a:pt x="95" y="10"/>
                    <a:pt x="94" y="8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0" y="5"/>
                    <a:pt x="87" y="6"/>
                    <a:pt x="86" y="8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1" y="18"/>
                    <a:pt x="82" y="21"/>
                    <a:pt x="84" y="22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6" y="23"/>
                    <a:pt x="89" y="22"/>
                    <a:pt x="90" y="20"/>
                  </a:cubicBezTo>
                  <a:lnTo>
                    <a:pt x="94" y="13"/>
                  </a:lnTo>
                  <a:close/>
                  <a:moveTo>
                    <a:pt x="113" y="27"/>
                  </a:moveTo>
                  <a:cubicBezTo>
                    <a:pt x="115" y="26"/>
                    <a:pt x="115" y="23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2" y="19"/>
                    <a:pt x="109" y="19"/>
                    <a:pt x="107" y="21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99" y="28"/>
                    <a:pt x="98" y="31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2" y="35"/>
                    <a:pt x="105" y="35"/>
                    <a:pt x="107" y="33"/>
                  </a:cubicBezTo>
                  <a:lnTo>
                    <a:pt x="113" y="27"/>
                  </a:lnTo>
                  <a:close/>
                  <a:moveTo>
                    <a:pt x="123" y="50"/>
                  </a:moveTo>
                  <a:cubicBezTo>
                    <a:pt x="125" y="50"/>
                    <a:pt x="127" y="47"/>
                    <a:pt x="127" y="45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2"/>
                    <a:pt x="124" y="41"/>
                    <a:pt x="121" y="41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0" y="43"/>
                    <a:pt x="109" y="45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10" y="50"/>
                    <a:pt x="112" y="52"/>
                    <a:pt x="115" y="52"/>
                  </a:cubicBezTo>
                  <a:lnTo>
                    <a:pt x="123" y="50"/>
                  </a:lnTo>
                  <a:close/>
                  <a:moveTo>
                    <a:pt x="121" y="75"/>
                  </a:moveTo>
                  <a:cubicBezTo>
                    <a:pt x="123" y="75"/>
                    <a:pt x="126" y="74"/>
                    <a:pt x="126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7" y="69"/>
                    <a:pt x="125" y="66"/>
                    <a:pt x="123" y="66"/>
                  </a:cubicBezTo>
                  <a:cubicBezTo>
                    <a:pt x="114" y="64"/>
                    <a:pt x="114" y="64"/>
                    <a:pt x="114" y="64"/>
                  </a:cubicBezTo>
                  <a:cubicBezTo>
                    <a:pt x="112" y="64"/>
                    <a:pt x="109" y="65"/>
                    <a:pt x="109" y="68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08" y="70"/>
                    <a:pt x="110" y="73"/>
                    <a:pt x="113" y="73"/>
                  </a:cubicBezTo>
                  <a:lnTo>
                    <a:pt x="121" y="75"/>
                  </a:lnTo>
                  <a:close/>
                  <a:moveTo>
                    <a:pt x="37" y="20"/>
                  </a:moveTo>
                  <a:cubicBezTo>
                    <a:pt x="38" y="22"/>
                    <a:pt x="41" y="23"/>
                    <a:pt x="43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6" y="21"/>
                    <a:pt x="46" y="18"/>
                    <a:pt x="45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6"/>
                    <a:pt x="37" y="5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3" y="8"/>
                    <a:pt x="32" y="10"/>
                    <a:pt x="33" y="13"/>
                  </a:cubicBezTo>
                  <a:lnTo>
                    <a:pt x="37" y="20"/>
                  </a:lnTo>
                  <a:close/>
                  <a:moveTo>
                    <a:pt x="20" y="33"/>
                  </a:moveTo>
                  <a:cubicBezTo>
                    <a:pt x="22" y="35"/>
                    <a:pt x="25" y="35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9" y="31"/>
                    <a:pt x="28" y="28"/>
                    <a:pt x="27" y="26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8" y="19"/>
                    <a:pt x="15" y="19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2" y="23"/>
                    <a:pt x="12" y="26"/>
                    <a:pt x="14" y="27"/>
                  </a:cubicBezTo>
                  <a:lnTo>
                    <a:pt x="20" y="33"/>
                  </a:lnTo>
                  <a:close/>
                  <a:moveTo>
                    <a:pt x="12" y="52"/>
                  </a:moveTo>
                  <a:cubicBezTo>
                    <a:pt x="15" y="52"/>
                    <a:pt x="17" y="50"/>
                    <a:pt x="18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5"/>
                    <a:pt x="17" y="43"/>
                    <a:pt x="14" y="43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1" y="42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7"/>
                    <a:pt x="2" y="50"/>
                    <a:pt x="4" y="50"/>
                  </a:cubicBezTo>
                  <a:lnTo>
                    <a:pt x="12" y="52"/>
                  </a:lnTo>
                  <a:close/>
                  <a:moveTo>
                    <a:pt x="14" y="73"/>
                  </a:moveTo>
                  <a:cubicBezTo>
                    <a:pt x="17" y="73"/>
                    <a:pt x="19" y="70"/>
                    <a:pt x="18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65"/>
                    <a:pt x="15" y="64"/>
                    <a:pt x="13" y="64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2" y="66"/>
                    <a:pt x="0" y="69"/>
                    <a:pt x="1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1" y="74"/>
                    <a:pt x="4" y="75"/>
                    <a:pt x="6" y="75"/>
                  </a:cubicBezTo>
                  <a:lnTo>
                    <a:pt x="14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5A8D81B-BC23-D149-B9A6-D47C11118F39}"/>
              </a:ext>
            </a:extLst>
          </p:cNvPr>
          <p:cNvGrpSpPr/>
          <p:nvPr/>
        </p:nvGrpSpPr>
        <p:grpSpPr>
          <a:xfrm>
            <a:off x="6181725" y="3492500"/>
            <a:ext cx="2292350" cy="2179637"/>
            <a:chOff x="6181725" y="3492500"/>
            <a:chExt cx="2292350" cy="2179637"/>
          </a:xfrm>
        </p:grpSpPr>
        <p:sp>
          <p:nvSpPr>
            <p:cNvPr id="605" name="Google Shape;605;p25"/>
            <p:cNvSpPr/>
            <p:nvPr/>
          </p:nvSpPr>
          <p:spPr>
            <a:xfrm>
              <a:off x="7588250" y="3492500"/>
              <a:ext cx="885825" cy="1347787"/>
            </a:xfrm>
            <a:custGeom>
              <a:avLst/>
              <a:gdLst/>
              <a:ahLst/>
              <a:cxnLst/>
              <a:rect l="l" t="t" r="r" b="b"/>
              <a:pathLst>
                <a:path w="193" h="293" extrusionOk="0">
                  <a:moveTo>
                    <a:pt x="95" y="293"/>
                  </a:moveTo>
                  <a:cubicBezTo>
                    <a:pt x="151" y="215"/>
                    <a:pt x="186" y="122"/>
                    <a:pt x="193" y="22"/>
                  </a:cubicBezTo>
                  <a:cubicBezTo>
                    <a:pt x="193" y="11"/>
                    <a:pt x="184" y="0"/>
                    <a:pt x="1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95" y="293"/>
                  </a:lnTo>
                  <a:close/>
                </a:path>
              </a:pathLst>
            </a:custGeom>
            <a:solidFill>
              <a:srgbClr val="1F6C9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6181725" y="3492500"/>
              <a:ext cx="1843087" cy="1347787"/>
            </a:xfrm>
            <a:custGeom>
              <a:avLst/>
              <a:gdLst/>
              <a:ahLst/>
              <a:cxnLst/>
              <a:rect l="l" t="t" r="r" b="b"/>
              <a:pathLst>
                <a:path w="401" h="293" extrusionOk="0">
                  <a:moveTo>
                    <a:pt x="306" y="1"/>
                  </a:moveTo>
                  <a:cubicBezTo>
                    <a:pt x="306" y="0"/>
                    <a:pt x="306" y="0"/>
                    <a:pt x="30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6"/>
                    <a:pt x="2" y="12"/>
                  </a:cubicBezTo>
                  <a:cubicBezTo>
                    <a:pt x="93" y="293"/>
                    <a:pt x="93" y="293"/>
                    <a:pt x="93" y="293"/>
                  </a:cubicBezTo>
                  <a:cubicBezTo>
                    <a:pt x="93" y="293"/>
                    <a:pt x="93" y="293"/>
                    <a:pt x="93" y="293"/>
                  </a:cubicBezTo>
                  <a:cubicBezTo>
                    <a:pt x="401" y="293"/>
                    <a:pt x="401" y="293"/>
                    <a:pt x="401" y="293"/>
                  </a:cubicBezTo>
                  <a:cubicBezTo>
                    <a:pt x="401" y="293"/>
                    <a:pt x="401" y="293"/>
                    <a:pt x="401" y="293"/>
                  </a:cubicBezTo>
                  <a:lnTo>
                    <a:pt x="306" y="1"/>
                  </a:lnTo>
                  <a:close/>
                </a:path>
              </a:pathLst>
            </a:custGeom>
            <a:solidFill>
              <a:srgbClr val="0953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6608762" y="4840287"/>
              <a:ext cx="1416050" cy="831850"/>
            </a:xfrm>
            <a:custGeom>
              <a:avLst/>
              <a:gdLst/>
              <a:ahLst/>
              <a:cxnLst/>
              <a:rect l="l" t="t" r="r" b="b"/>
              <a:pathLst>
                <a:path w="308" h="181" extrusionOk="0">
                  <a:moveTo>
                    <a:pt x="0" y="0"/>
                  </a:moveTo>
                  <a:cubicBezTo>
                    <a:pt x="53" y="164"/>
                    <a:pt x="53" y="164"/>
                    <a:pt x="53" y="164"/>
                  </a:cubicBezTo>
                  <a:cubicBezTo>
                    <a:pt x="57" y="176"/>
                    <a:pt x="69" y="181"/>
                    <a:pt x="80" y="177"/>
                  </a:cubicBezTo>
                  <a:cubicBezTo>
                    <a:pt x="173" y="140"/>
                    <a:pt x="251" y="78"/>
                    <a:pt x="30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E46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6696075" y="3910012"/>
              <a:ext cx="785812" cy="525462"/>
            </a:xfrm>
            <a:custGeom>
              <a:avLst/>
              <a:gdLst/>
              <a:ahLst/>
              <a:cxnLst/>
              <a:rect l="l" t="t" r="r" b="b"/>
              <a:pathLst>
                <a:path w="171" h="114" extrusionOk="0">
                  <a:moveTo>
                    <a:pt x="136" y="11"/>
                  </a:moveTo>
                  <a:cubicBezTo>
                    <a:pt x="152" y="51"/>
                    <a:pt x="152" y="51"/>
                    <a:pt x="152" y="51"/>
                  </a:cubicBezTo>
                  <a:cubicBezTo>
                    <a:pt x="132" y="59"/>
                    <a:pt x="132" y="59"/>
                    <a:pt x="132" y="59"/>
                  </a:cubicBezTo>
                  <a:cubicBezTo>
                    <a:pt x="122" y="50"/>
                    <a:pt x="90" y="23"/>
                    <a:pt x="87" y="23"/>
                  </a:cubicBezTo>
                  <a:cubicBezTo>
                    <a:pt x="85" y="23"/>
                    <a:pt x="75" y="26"/>
                    <a:pt x="74" y="26"/>
                  </a:cubicBezTo>
                  <a:cubicBezTo>
                    <a:pt x="73" y="27"/>
                    <a:pt x="67" y="28"/>
                    <a:pt x="62" y="28"/>
                  </a:cubicBezTo>
                  <a:cubicBezTo>
                    <a:pt x="60" y="28"/>
                    <a:pt x="58" y="28"/>
                    <a:pt x="57" y="27"/>
                  </a:cubicBezTo>
                  <a:cubicBezTo>
                    <a:pt x="55" y="26"/>
                    <a:pt x="55" y="25"/>
                    <a:pt x="55" y="24"/>
                  </a:cubicBezTo>
                  <a:cubicBezTo>
                    <a:pt x="55" y="22"/>
                    <a:pt x="57" y="20"/>
                    <a:pt x="58" y="19"/>
                  </a:cubicBezTo>
                  <a:cubicBezTo>
                    <a:pt x="67" y="15"/>
                    <a:pt x="89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7" y="6"/>
                    <a:pt x="132" y="11"/>
                    <a:pt x="136" y="11"/>
                  </a:cubicBezTo>
                  <a:close/>
                  <a:moveTo>
                    <a:pt x="150" y="0"/>
                  </a:moveTo>
                  <a:cubicBezTo>
                    <a:pt x="149" y="0"/>
                    <a:pt x="149" y="1"/>
                    <a:pt x="148" y="1"/>
                  </a:cubicBezTo>
                  <a:cubicBezTo>
                    <a:pt x="142" y="3"/>
                    <a:pt x="142" y="3"/>
                    <a:pt x="142" y="3"/>
                  </a:cubicBezTo>
                  <a:cubicBezTo>
                    <a:pt x="141" y="4"/>
                    <a:pt x="140" y="5"/>
                    <a:pt x="139" y="6"/>
                  </a:cubicBezTo>
                  <a:cubicBezTo>
                    <a:pt x="139" y="7"/>
                    <a:pt x="139" y="8"/>
                    <a:pt x="139" y="9"/>
                  </a:cubicBezTo>
                  <a:cubicBezTo>
                    <a:pt x="156" y="50"/>
                    <a:pt x="156" y="50"/>
                    <a:pt x="156" y="50"/>
                  </a:cubicBezTo>
                  <a:cubicBezTo>
                    <a:pt x="157" y="53"/>
                    <a:pt x="159" y="54"/>
                    <a:pt x="161" y="53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69" y="50"/>
                    <a:pt x="170" y="49"/>
                    <a:pt x="170" y="48"/>
                  </a:cubicBezTo>
                  <a:cubicBezTo>
                    <a:pt x="171" y="47"/>
                    <a:pt x="171" y="46"/>
                    <a:pt x="170" y="45"/>
                  </a:cubicBezTo>
                  <a:cubicBezTo>
                    <a:pt x="154" y="3"/>
                    <a:pt x="154" y="3"/>
                    <a:pt x="154" y="3"/>
                  </a:cubicBezTo>
                  <a:cubicBezTo>
                    <a:pt x="153" y="2"/>
                    <a:pt x="152" y="0"/>
                    <a:pt x="150" y="0"/>
                  </a:cubicBezTo>
                  <a:close/>
                  <a:moveTo>
                    <a:pt x="0" y="57"/>
                  </a:moveTo>
                  <a:cubicBezTo>
                    <a:pt x="0" y="58"/>
                    <a:pt x="1" y="60"/>
                    <a:pt x="1" y="60"/>
                  </a:cubicBezTo>
                  <a:cubicBezTo>
                    <a:pt x="2" y="61"/>
                    <a:pt x="3" y="62"/>
                    <a:pt x="4" y="62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4" y="63"/>
                    <a:pt x="16" y="61"/>
                    <a:pt x="16" y="58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1"/>
                    <a:pt x="19" y="10"/>
                    <a:pt x="19" y="9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8" y="7"/>
                    <a:pt x="8" y="7"/>
                  </a:cubicBezTo>
                  <a:cubicBezTo>
                    <a:pt x="6" y="7"/>
                    <a:pt x="4" y="8"/>
                    <a:pt x="4" y="11"/>
                  </a:cubicBezTo>
                  <a:lnTo>
                    <a:pt x="0" y="57"/>
                  </a:lnTo>
                  <a:close/>
                  <a:moveTo>
                    <a:pt x="70" y="99"/>
                  </a:moveTo>
                  <a:cubicBezTo>
                    <a:pt x="70" y="97"/>
                    <a:pt x="69" y="96"/>
                    <a:pt x="68" y="95"/>
                  </a:cubicBezTo>
                  <a:cubicBezTo>
                    <a:pt x="65" y="92"/>
                    <a:pt x="62" y="93"/>
                    <a:pt x="59" y="96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49" y="108"/>
                    <a:pt x="53" y="112"/>
                    <a:pt x="54" y="113"/>
                  </a:cubicBezTo>
                  <a:cubicBezTo>
                    <a:pt x="55" y="114"/>
                    <a:pt x="56" y="114"/>
                    <a:pt x="58" y="114"/>
                  </a:cubicBezTo>
                  <a:cubicBezTo>
                    <a:pt x="59" y="114"/>
                    <a:pt x="61" y="113"/>
                    <a:pt x="62" y="112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70" y="102"/>
                    <a:pt x="71" y="100"/>
                    <a:pt x="70" y="99"/>
                  </a:cubicBezTo>
                  <a:close/>
                  <a:moveTo>
                    <a:pt x="37" y="96"/>
                  </a:moveTo>
                  <a:cubicBezTo>
                    <a:pt x="35" y="99"/>
                    <a:pt x="35" y="101"/>
                    <a:pt x="39" y="104"/>
                  </a:cubicBezTo>
                  <a:cubicBezTo>
                    <a:pt x="42" y="107"/>
                    <a:pt x="45" y="106"/>
                    <a:pt x="48" y="103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60" y="89"/>
                    <a:pt x="56" y="85"/>
                    <a:pt x="55" y="84"/>
                  </a:cubicBezTo>
                  <a:cubicBezTo>
                    <a:pt x="52" y="82"/>
                    <a:pt x="49" y="82"/>
                    <a:pt x="46" y="86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1" y="91"/>
                    <a:pt x="41" y="91"/>
                    <a:pt x="41" y="91"/>
                  </a:cubicBezTo>
                  <a:lnTo>
                    <a:pt x="37" y="96"/>
                  </a:lnTo>
                  <a:close/>
                  <a:moveTo>
                    <a:pt x="25" y="84"/>
                  </a:moveTo>
                  <a:cubicBezTo>
                    <a:pt x="24" y="86"/>
                    <a:pt x="24" y="88"/>
                    <a:pt x="24" y="89"/>
                  </a:cubicBezTo>
                  <a:cubicBezTo>
                    <a:pt x="24" y="91"/>
                    <a:pt x="25" y="92"/>
                    <a:pt x="27" y="93"/>
                  </a:cubicBezTo>
                  <a:cubicBezTo>
                    <a:pt x="30" y="96"/>
                    <a:pt x="33" y="96"/>
                    <a:pt x="35" y="9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5" y="80"/>
                    <a:pt x="46" y="78"/>
                    <a:pt x="46" y="77"/>
                  </a:cubicBezTo>
                  <a:cubicBezTo>
                    <a:pt x="45" y="75"/>
                    <a:pt x="45" y="74"/>
                    <a:pt x="43" y="73"/>
                  </a:cubicBezTo>
                  <a:cubicBezTo>
                    <a:pt x="40" y="70"/>
                    <a:pt x="37" y="71"/>
                    <a:pt x="34" y="74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80"/>
                    <a:pt x="30" y="80"/>
                    <a:pt x="30" y="80"/>
                  </a:cubicBezTo>
                  <a:lnTo>
                    <a:pt x="25" y="84"/>
                  </a:lnTo>
                  <a:close/>
                  <a:moveTo>
                    <a:pt x="24" y="80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6" y="65"/>
                    <a:pt x="33" y="62"/>
                    <a:pt x="31" y="61"/>
                  </a:cubicBezTo>
                  <a:cubicBezTo>
                    <a:pt x="28" y="58"/>
                    <a:pt x="25" y="59"/>
                    <a:pt x="23" y="62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4" y="73"/>
                    <a:pt x="13" y="74"/>
                    <a:pt x="13" y="76"/>
                  </a:cubicBezTo>
                  <a:cubicBezTo>
                    <a:pt x="13" y="78"/>
                    <a:pt x="15" y="79"/>
                    <a:pt x="15" y="79"/>
                  </a:cubicBezTo>
                  <a:cubicBezTo>
                    <a:pt x="17" y="81"/>
                    <a:pt x="18" y="82"/>
                    <a:pt x="20" y="82"/>
                  </a:cubicBezTo>
                  <a:cubicBezTo>
                    <a:pt x="21" y="82"/>
                    <a:pt x="22" y="81"/>
                    <a:pt x="24" y="80"/>
                  </a:cubicBezTo>
                  <a:close/>
                  <a:moveTo>
                    <a:pt x="129" y="71"/>
                  </a:moveTo>
                  <a:cubicBezTo>
                    <a:pt x="131" y="69"/>
                    <a:pt x="133" y="66"/>
                    <a:pt x="129" y="62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09" y="45"/>
                    <a:pt x="91" y="29"/>
                    <a:pt x="86" y="27"/>
                  </a:cubicBezTo>
                  <a:cubicBezTo>
                    <a:pt x="84" y="27"/>
                    <a:pt x="79" y="29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4" y="31"/>
                    <a:pt x="68" y="32"/>
                    <a:pt x="62" y="32"/>
                  </a:cubicBezTo>
                  <a:cubicBezTo>
                    <a:pt x="59" y="32"/>
                    <a:pt x="56" y="32"/>
                    <a:pt x="54" y="31"/>
                  </a:cubicBezTo>
                  <a:cubicBezTo>
                    <a:pt x="51" y="28"/>
                    <a:pt x="51" y="26"/>
                    <a:pt x="51" y="24"/>
                  </a:cubicBezTo>
                  <a:cubicBezTo>
                    <a:pt x="51" y="20"/>
                    <a:pt x="54" y="17"/>
                    <a:pt x="56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3" y="56"/>
                    <a:pt x="26" y="55"/>
                    <a:pt x="27" y="55"/>
                  </a:cubicBezTo>
                  <a:cubicBezTo>
                    <a:pt x="30" y="55"/>
                    <a:pt x="32" y="56"/>
                    <a:pt x="34" y="58"/>
                  </a:cubicBezTo>
                  <a:cubicBezTo>
                    <a:pt x="37" y="60"/>
                    <a:pt x="38" y="64"/>
                    <a:pt x="38" y="67"/>
                  </a:cubicBezTo>
                  <a:cubicBezTo>
                    <a:pt x="41" y="67"/>
                    <a:pt x="43" y="68"/>
                    <a:pt x="46" y="70"/>
                  </a:cubicBezTo>
                  <a:cubicBezTo>
                    <a:pt x="49" y="72"/>
                    <a:pt x="50" y="75"/>
                    <a:pt x="50" y="79"/>
                  </a:cubicBezTo>
                  <a:cubicBezTo>
                    <a:pt x="52" y="78"/>
                    <a:pt x="55" y="79"/>
                    <a:pt x="57" y="81"/>
                  </a:cubicBezTo>
                  <a:cubicBezTo>
                    <a:pt x="60" y="83"/>
                    <a:pt x="61" y="86"/>
                    <a:pt x="61" y="89"/>
                  </a:cubicBezTo>
                  <a:cubicBezTo>
                    <a:pt x="64" y="89"/>
                    <a:pt x="68" y="89"/>
                    <a:pt x="70" y="92"/>
                  </a:cubicBezTo>
                  <a:cubicBezTo>
                    <a:pt x="74" y="95"/>
                    <a:pt x="75" y="99"/>
                    <a:pt x="74" y="103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7" y="105"/>
                    <a:pt x="77" y="105"/>
                    <a:pt x="77" y="106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79" y="106"/>
                    <a:pt x="80" y="107"/>
                    <a:pt x="81" y="107"/>
                  </a:cubicBezTo>
                  <a:cubicBezTo>
                    <a:pt x="83" y="107"/>
                    <a:pt x="84" y="106"/>
                    <a:pt x="85" y="104"/>
                  </a:cubicBezTo>
                  <a:cubicBezTo>
                    <a:pt x="87" y="102"/>
                    <a:pt x="88" y="100"/>
                    <a:pt x="86" y="98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71" y="85"/>
                    <a:pt x="71" y="85"/>
                    <a:pt x="71" y="85"/>
                  </a:cubicBezTo>
                  <a:cubicBezTo>
                    <a:pt x="71" y="85"/>
                    <a:pt x="71" y="84"/>
                    <a:pt x="70" y="84"/>
                  </a:cubicBezTo>
                  <a:cubicBezTo>
                    <a:pt x="70" y="83"/>
                    <a:pt x="71" y="82"/>
                    <a:pt x="71" y="82"/>
                  </a:cubicBezTo>
                  <a:cubicBezTo>
                    <a:pt x="72" y="81"/>
                    <a:pt x="73" y="81"/>
                    <a:pt x="74" y="82"/>
                  </a:cubicBezTo>
                  <a:cubicBezTo>
                    <a:pt x="93" y="98"/>
                    <a:pt x="93" y="98"/>
                    <a:pt x="93" y="98"/>
                  </a:cubicBezTo>
                  <a:cubicBezTo>
                    <a:pt x="94" y="98"/>
                    <a:pt x="95" y="99"/>
                    <a:pt x="96" y="99"/>
                  </a:cubicBezTo>
                  <a:cubicBezTo>
                    <a:pt x="98" y="99"/>
                    <a:pt x="100" y="98"/>
                    <a:pt x="101" y="96"/>
                  </a:cubicBezTo>
                  <a:cubicBezTo>
                    <a:pt x="103" y="94"/>
                    <a:pt x="103" y="93"/>
                    <a:pt x="103" y="91"/>
                  </a:cubicBezTo>
                  <a:cubicBezTo>
                    <a:pt x="103" y="90"/>
                    <a:pt x="102" y="88"/>
                    <a:pt x="100" y="87"/>
                  </a:cubicBezTo>
                  <a:cubicBezTo>
                    <a:pt x="98" y="85"/>
                    <a:pt x="98" y="85"/>
                    <a:pt x="98" y="85"/>
                  </a:cubicBezTo>
                  <a:cubicBezTo>
                    <a:pt x="98" y="85"/>
                    <a:pt x="98" y="85"/>
                    <a:pt x="98" y="85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7" y="76"/>
                    <a:pt x="87" y="75"/>
                    <a:pt x="87" y="75"/>
                  </a:cubicBezTo>
                  <a:cubicBezTo>
                    <a:pt x="87" y="74"/>
                    <a:pt x="87" y="74"/>
                    <a:pt x="87" y="73"/>
                  </a:cubicBezTo>
                  <a:cubicBezTo>
                    <a:pt x="88" y="72"/>
                    <a:pt x="89" y="72"/>
                    <a:pt x="90" y="73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09" y="88"/>
                    <a:pt x="110" y="88"/>
                    <a:pt x="112" y="88"/>
                  </a:cubicBezTo>
                  <a:cubicBezTo>
                    <a:pt x="114" y="88"/>
                    <a:pt x="116" y="87"/>
                    <a:pt x="117" y="85"/>
                  </a:cubicBezTo>
                  <a:cubicBezTo>
                    <a:pt x="119" y="84"/>
                    <a:pt x="119" y="82"/>
                    <a:pt x="119" y="81"/>
                  </a:cubicBezTo>
                  <a:cubicBezTo>
                    <a:pt x="119" y="79"/>
                    <a:pt x="118" y="78"/>
                    <a:pt x="116" y="76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101" y="64"/>
                    <a:pt x="101" y="62"/>
                    <a:pt x="102" y="61"/>
                  </a:cubicBezTo>
                  <a:cubicBezTo>
                    <a:pt x="103" y="60"/>
                    <a:pt x="104" y="60"/>
                    <a:pt x="105" y="61"/>
                  </a:cubicBezTo>
                  <a:cubicBezTo>
                    <a:pt x="120" y="73"/>
                    <a:pt x="120" y="73"/>
                    <a:pt x="120" y="73"/>
                  </a:cubicBezTo>
                  <a:cubicBezTo>
                    <a:pt x="123" y="76"/>
                    <a:pt x="127" y="75"/>
                    <a:pt x="129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3F3846D-CCEC-9744-9F85-3A76D335E1E0}"/>
              </a:ext>
            </a:extLst>
          </p:cNvPr>
          <p:cNvGrpSpPr/>
          <p:nvPr/>
        </p:nvGrpSpPr>
        <p:grpSpPr>
          <a:xfrm>
            <a:off x="6181725" y="1201737"/>
            <a:ext cx="2292350" cy="2179638"/>
            <a:chOff x="6181725" y="1201737"/>
            <a:chExt cx="2292350" cy="2179638"/>
          </a:xfrm>
        </p:grpSpPr>
        <p:sp>
          <p:nvSpPr>
            <p:cNvPr id="618" name="Google Shape;618;p25"/>
            <p:cNvSpPr/>
            <p:nvPr/>
          </p:nvSpPr>
          <p:spPr>
            <a:xfrm>
              <a:off x="7588250" y="2035175"/>
              <a:ext cx="885825" cy="1346200"/>
            </a:xfrm>
            <a:custGeom>
              <a:avLst/>
              <a:gdLst/>
              <a:ahLst/>
              <a:cxnLst/>
              <a:rect l="l" t="t" r="r" b="b"/>
              <a:pathLst>
                <a:path w="193" h="293" extrusionOk="0">
                  <a:moveTo>
                    <a:pt x="193" y="271"/>
                  </a:moveTo>
                  <a:cubicBezTo>
                    <a:pt x="186" y="171"/>
                    <a:pt x="151" y="78"/>
                    <a:pt x="95" y="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172" y="293"/>
                    <a:pt x="172" y="293"/>
                    <a:pt x="172" y="293"/>
                  </a:cubicBezTo>
                  <a:cubicBezTo>
                    <a:pt x="184" y="293"/>
                    <a:pt x="193" y="283"/>
                    <a:pt x="193" y="271"/>
                  </a:cubicBezTo>
                  <a:close/>
                </a:path>
              </a:pathLst>
            </a:custGeom>
            <a:solidFill>
              <a:srgbClr val="2CC6D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6181725" y="2035175"/>
              <a:ext cx="1843087" cy="1346200"/>
            </a:xfrm>
            <a:custGeom>
              <a:avLst/>
              <a:gdLst/>
              <a:ahLst/>
              <a:cxnLst/>
              <a:rect l="l" t="t" r="r" b="b"/>
              <a:pathLst>
                <a:path w="401" h="293" extrusionOk="0">
                  <a:moveTo>
                    <a:pt x="306" y="293"/>
                  </a:moveTo>
                  <a:cubicBezTo>
                    <a:pt x="401" y="0"/>
                    <a:pt x="401" y="0"/>
                    <a:pt x="401" y="0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2" y="282"/>
                    <a:pt x="2" y="282"/>
                    <a:pt x="2" y="282"/>
                  </a:cubicBezTo>
                  <a:cubicBezTo>
                    <a:pt x="0" y="287"/>
                    <a:pt x="4" y="293"/>
                    <a:pt x="10" y="293"/>
                  </a:cubicBezTo>
                  <a:lnTo>
                    <a:pt x="306" y="293"/>
                  </a:lnTo>
                  <a:close/>
                </a:path>
              </a:pathLst>
            </a:custGeom>
            <a:solidFill>
              <a:srgbClr val="69D1D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6608762" y="1201737"/>
              <a:ext cx="1416050" cy="833437"/>
            </a:xfrm>
            <a:custGeom>
              <a:avLst/>
              <a:gdLst/>
              <a:ahLst/>
              <a:cxnLst/>
              <a:rect l="l" t="t" r="r" b="b"/>
              <a:pathLst>
                <a:path w="308" h="181" extrusionOk="0">
                  <a:moveTo>
                    <a:pt x="308" y="181"/>
                  </a:moveTo>
                  <a:cubicBezTo>
                    <a:pt x="251" y="103"/>
                    <a:pt x="173" y="41"/>
                    <a:pt x="80" y="4"/>
                  </a:cubicBezTo>
                  <a:cubicBezTo>
                    <a:pt x="69" y="0"/>
                    <a:pt x="57" y="6"/>
                    <a:pt x="53" y="17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lnTo>
                    <a:pt x="308" y="181"/>
                  </a:lnTo>
                  <a:close/>
                </a:path>
              </a:pathLst>
            </a:custGeom>
            <a:solidFill>
              <a:srgbClr val="91E5E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6788150" y="2420937"/>
              <a:ext cx="676275" cy="565150"/>
            </a:xfrm>
            <a:custGeom>
              <a:avLst/>
              <a:gdLst/>
              <a:ahLst/>
              <a:cxnLst/>
              <a:rect l="l" t="t" r="r" b="b"/>
              <a:pathLst>
                <a:path w="147" h="123" extrusionOk="0">
                  <a:moveTo>
                    <a:pt x="20" y="100"/>
                  </a:moveTo>
                  <a:cubicBezTo>
                    <a:pt x="20" y="67"/>
                    <a:pt x="20" y="67"/>
                    <a:pt x="20" y="67"/>
                  </a:cubicBezTo>
                  <a:cubicBezTo>
                    <a:pt x="20" y="64"/>
                    <a:pt x="22" y="62"/>
                    <a:pt x="25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5" y="62"/>
                    <a:pt x="38" y="64"/>
                    <a:pt x="38" y="67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38" y="103"/>
                    <a:pt x="35" y="105"/>
                    <a:pt x="33" y="10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2" y="105"/>
                    <a:pt x="20" y="103"/>
                    <a:pt x="20" y="100"/>
                  </a:cubicBezTo>
                  <a:close/>
                  <a:moveTo>
                    <a:pt x="54" y="50"/>
                  </a:moveTo>
                  <a:cubicBezTo>
                    <a:pt x="51" y="50"/>
                    <a:pt x="49" y="53"/>
                    <a:pt x="49" y="55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49" y="103"/>
                    <a:pt x="51" y="105"/>
                    <a:pt x="54" y="105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5" y="105"/>
                    <a:pt x="67" y="103"/>
                    <a:pt x="67" y="100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53"/>
                    <a:pt x="65" y="50"/>
                    <a:pt x="62" y="50"/>
                  </a:cubicBezTo>
                  <a:lnTo>
                    <a:pt x="54" y="50"/>
                  </a:lnTo>
                  <a:close/>
                  <a:moveTo>
                    <a:pt x="84" y="40"/>
                  </a:moveTo>
                  <a:cubicBezTo>
                    <a:pt x="81" y="40"/>
                    <a:pt x="79" y="42"/>
                    <a:pt x="79" y="45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9" y="103"/>
                    <a:pt x="81" y="105"/>
                    <a:pt x="84" y="105"/>
                  </a:cubicBezTo>
                  <a:cubicBezTo>
                    <a:pt x="92" y="105"/>
                    <a:pt x="92" y="105"/>
                    <a:pt x="92" y="105"/>
                  </a:cubicBezTo>
                  <a:cubicBezTo>
                    <a:pt x="94" y="105"/>
                    <a:pt x="97" y="103"/>
                    <a:pt x="97" y="100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97" y="42"/>
                    <a:pt x="94" y="40"/>
                    <a:pt x="92" y="40"/>
                  </a:cubicBezTo>
                  <a:lnTo>
                    <a:pt x="84" y="40"/>
                  </a:lnTo>
                  <a:close/>
                  <a:moveTo>
                    <a:pt x="113" y="30"/>
                  </a:moveTo>
                  <a:cubicBezTo>
                    <a:pt x="110" y="30"/>
                    <a:pt x="108" y="32"/>
                    <a:pt x="108" y="35"/>
                  </a:cubicBezTo>
                  <a:cubicBezTo>
                    <a:pt x="108" y="100"/>
                    <a:pt x="108" y="100"/>
                    <a:pt x="108" y="100"/>
                  </a:cubicBezTo>
                  <a:cubicBezTo>
                    <a:pt x="108" y="103"/>
                    <a:pt x="110" y="105"/>
                    <a:pt x="113" y="105"/>
                  </a:cubicBezTo>
                  <a:cubicBezTo>
                    <a:pt x="121" y="105"/>
                    <a:pt x="121" y="105"/>
                    <a:pt x="121" y="105"/>
                  </a:cubicBezTo>
                  <a:cubicBezTo>
                    <a:pt x="124" y="105"/>
                    <a:pt x="126" y="103"/>
                    <a:pt x="126" y="100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6" y="32"/>
                    <a:pt x="124" y="30"/>
                    <a:pt x="121" y="30"/>
                  </a:cubicBezTo>
                  <a:lnTo>
                    <a:pt x="113" y="30"/>
                  </a:lnTo>
                  <a:close/>
                  <a:moveTo>
                    <a:pt x="22" y="49"/>
                  </a:moveTo>
                  <a:cubicBezTo>
                    <a:pt x="54" y="44"/>
                    <a:pt x="83" y="32"/>
                    <a:pt x="110" y="16"/>
                  </a:cubicBezTo>
                  <a:cubicBezTo>
                    <a:pt x="112" y="21"/>
                    <a:pt x="112" y="21"/>
                    <a:pt x="112" y="21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81" y="26"/>
                    <a:pt x="52" y="37"/>
                    <a:pt x="21" y="43"/>
                  </a:cubicBezTo>
                  <a:lnTo>
                    <a:pt x="22" y="49"/>
                  </a:lnTo>
                  <a:close/>
                  <a:moveTo>
                    <a:pt x="147" y="114"/>
                  </a:moveTo>
                  <a:cubicBezTo>
                    <a:pt x="132" y="106"/>
                    <a:pt x="132" y="106"/>
                    <a:pt x="132" y="106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132" y="118"/>
                    <a:pt x="132" y="118"/>
                    <a:pt x="132" y="118"/>
                  </a:cubicBezTo>
                  <a:cubicBezTo>
                    <a:pt x="132" y="123"/>
                    <a:pt x="132" y="123"/>
                    <a:pt x="132" y="123"/>
                  </a:cubicBezTo>
                  <a:lnTo>
                    <a:pt x="147" y="1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889EAE9-720E-6047-972D-0862159AB86F}"/>
              </a:ext>
            </a:extLst>
          </p:cNvPr>
          <p:cNvGrpSpPr/>
          <p:nvPr/>
        </p:nvGrpSpPr>
        <p:grpSpPr>
          <a:xfrm>
            <a:off x="3709987" y="2108200"/>
            <a:ext cx="2265362" cy="2657474"/>
            <a:chOff x="3709987" y="2108200"/>
            <a:chExt cx="2265362" cy="2657474"/>
          </a:xfrm>
        </p:grpSpPr>
        <p:sp>
          <p:nvSpPr>
            <p:cNvPr id="611" name="Google Shape;611;p25"/>
            <p:cNvSpPr/>
            <p:nvPr/>
          </p:nvSpPr>
          <p:spPr>
            <a:xfrm>
              <a:off x="3709987" y="2605087"/>
              <a:ext cx="2265362" cy="1663700"/>
            </a:xfrm>
            <a:custGeom>
              <a:avLst/>
              <a:gdLst/>
              <a:ahLst/>
              <a:cxnLst/>
              <a:rect l="l" t="t" r="r" b="b"/>
              <a:pathLst>
                <a:path w="493" h="362" extrusionOk="0">
                  <a:moveTo>
                    <a:pt x="249" y="362"/>
                  </a:moveTo>
                  <a:cubicBezTo>
                    <a:pt x="249" y="362"/>
                    <a:pt x="249" y="362"/>
                    <a:pt x="249" y="362"/>
                  </a:cubicBezTo>
                  <a:cubicBezTo>
                    <a:pt x="488" y="188"/>
                    <a:pt x="488" y="188"/>
                    <a:pt x="488" y="188"/>
                  </a:cubicBezTo>
                  <a:cubicBezTo>
                    <a:pt x="493" y="185"/>
                    <a:pt x="493" y="178"/>
                    <a:pt x="488" y="174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0" y="181"/>
                    <a:pt x="0" y="181"/>
                    <a:pt x="0" y="181"/>
                  </a:cubicBezTo>
                  <a:lnTo>
                    <a:pt x="249" y="362"/>
                  </a:lnTo>
                  <a:close/>
                </a:path>
              </a:pathLst>
            </a:custGeom>
            <a:solidFill>
              <a:srgbClr val="FF912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3709987" y="2108200"/>
              <a:ext cx="1144587" cy="1328737"/>
            </a:xfrm>
            <a:custGeom>
              <a:avLst/>
              <a:gdLst/>
              <a:ahLst/>
              <a:cxnLst/>
              <a:rect l="l" t="t" r="r" b="b"/>
              <a:pathLst>
                <a:path w="249" h="289" extrusionOk="0">
                  <a:moveTo>
                    <a:pt x="249" y="108"/>
                  </a:moveTo>
                  <a:cubicBezTo>
                    <a:pt x="109" y="7"/>
                    <a:pt x="109" y="7"/>
                    <a:pt x="109" y="7"/>
                  </a:cubicBezTo>
                  <a:cubicBezTo>
                    <a:pt x="99" y="0"/>
                    <a:pt x="86" y="2"/>
                    <a:pt x="80" y="12"/>
                  </a:cubicBezTo>
                  <a:cubicBezTo>
                    <a:pt x="26" y="97"/>
                    <a:pt x="0" y="193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lnTo>
                    <a:pt x="249" y="108"/>
                  </a:lnTo>
                  <a:close/>
                </a:path>
              </a:pathLst>
            </a:custGeom>
            <a:solidFill>
              <a:srgbClr val="FFA7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3709987" y="3436937"/>
              <a:ext cx="1144587" cy="1328737"/>
            </a:xfrm>
            <a:custGeom>
              <a:avLst/>
              <a:gdLst/>
              <a:ahLst/>
              <a:cxnLst/>
              <a:rect l="l" t="t" r="r" b="b"/>
              <a:pathLst>
                <a:path w="249" h="289" extrusionOk="0">
                  <a:moveTo>
                    <a:pt x="249" y="18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6"/>
                    <a:pt x="26" y="192"/>
                    <a:pt x="80" y="277"/>
                  </a:cubicBezTo>
                  <a:cubicBezTo>
                    <a:pt x="86" y="287"/>
                    <a:pt x="100" y="289"/>
                    <a:pt x="109" y="282"/>
                  </a:cubicBezTo>
                  <a:cubicBezTo>
                    <a:pt x="249" y="181"/>
                    <a:pt x="249" y="181"/>
                    <a:pt x="249" y="181"/>
                  </a:cubicBezTo>
                  <a:close/>
                </a:path>
              </a:pathLst>
            </a:custGeom>
            <a:solidFill>
              <a:srgbClr val="FA790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4348162" y="3078162"/>
              <a:ext cx="996950" cy="519112"/>
            </a:xfrm>
            <a:custGeom>
              <a:avLst/>
              <a:gdLst/>
              <a:ahLst/>
              <a:cxnLst/>
              <a:rect l="l" t="t" r="r" b="b"/>
              <a:pathLst>
                <a:path w="217" h="113" extrusionOk="0">
                  <a:moveTo>
                    <a:pt x="157" y="107"/>
                  </a:moveTo>
                  <a:cubicBezTo>
                    <a:pt x="153" y="108"/>
                    <a:pt x="150" y="109"/>
                    <a:pt x="147" y="110"/>
                  </a:cubicBezTo>
                  <a:cubicBezTo>
                    <a:pt x="136" y="112"/>
                    <a:pt x="125" y="113"/>
                    <a:pt x="111" y="113"/>
                  </a:cubicBezTo>
                  <a:cubicBezTo>
                    <a:pt x="97" y="113"/>
                    <a:pt x="86" y="112"/>
                    <a:pt x="76" y="110"/>
                  </a:cubicBezTo>
                  <a:cubicBezTo>
                    <a:pt x="72" y="109"/>
                    <a:pt x="69" y="108"/>
                    <a:pt x="66" y="107"/>
                  </a:cubicBezTo>
                  <a:cubicBezTo>
                    <a:pt x="57" y="102"/>
                    <a:pt x="57" y="95"/>
                    <a:pt x="62" y="89"/>
                  </a:cubicBezTo>
                  <a:cubicBezTo>
                    <a:pt x="68" y="84"/>
                    <a:pt x="74" y="80"/>
                    <a:pt x="82" y="76"/>
                  </a:cubicBezTo>
                  <a:cubicBezTo>
                    <a:pt x="85" y="75"/>
                    <a:pt x="89" y="73"/>
                    <a:pt x="92" y="72"/>
                  </a:cubicBezTo>
                  <a:cubicBezTo>
                    <a:pt x="98" y="70"/>
                    <a:pt x="100" y="63"/>
                    <a:pt x="95" y="59"/>
                  </a:cubicBezTo>
                  <a:cubicBezTo>
                    <a:pt x="86" y="49"/>
                    <a:pt x="82" y="38"/>
                    <a:pt x="83" y="25"/>
                  </a:cubicBezTo>
                  <a:cubicBezTo>
                    <a:pt x="83" y="12"/>
                    <a:pt x="91" y="5"/>
                    <a:pt x="103" y="1"/>
                  </a:cubicBezTo>
                  <a:cubicBezTo>
                    <a:pt x="106" y="1"/>
                    <a:pt x="109" y="1"/>
                    <a:pt x="111" y="0"/>
                  </a:cubicBezTo>
                  <a:cubicBezTo>
                    <a:pt x="114" y="1"/>
                    <a:pt x="116" y="1"/>
                    <a:pt x="119" y="1"/>
                  </a:cubicBezTo>
                  <a:cubicBezTo>
                    <a:pt x="131" y="5"/>
                    <a:pt x="139" y="12"/>
                    <a:pt x="140" y="25"/>
                  </a:cubicBezTo>
                  <a:cubicBezTo>
                    <a:pt x="140" y="38"/>
                    <a:pt x="137" y="49"/>
                    <a:pt x="127" y="59"/>
                  </a:cubicBezTo>
                  <a:cubicBezTo>
                    <a:pt x="123" y="63"/>
                    <a:pt x="124" y="70"/>
                    <a:pt x="131" y="72"/>
                  </a:cubicBezTo>
                  <a:cubicBezTo>
                    <a:pt x="134" y="73"/>
                    <a:pt x="137" y="75"/>
                    <a:pt x="141" y="76"/>
                  </a:cubicBezTo>
                  <a:cubicBezTo>
                    <a:pt x="148" y="80"/>
                    <a:pt x="155" y="84"/>
                    <a:pt x="161" y="89"/>
                  </a:cubicBezTo>
                  <a:cubicBezTo>
                    <a:pt x="164" y="93"/>
                    <a:pt x="166" y="102"/>
                    <a:pt x="157" y="107"/>
                  </a:cubicBezTo>
                  <a:close/>
                  <a:moveTo>
                    <a:pt x="213" y="97"/>
                  </a:moveTo>
                  <a:cubicBezTo>
                    <a:pt x="209" y="93"/>
                    <a:pt x="204" y="90"/>
                    <a:pt x="199" y="87"/>
                  </a:cubicBezTo>
                  <a:cubicBezTo>
                    <a:pt x="197" y="86"/>
                    <a:pt x="195" y="86"/>
                    <a:pt x="192" y="85"/>
                  </a:cubicBezTo>
                  <a:cubicBezTo>
                    <a:pt x="188" y="83"/>
                    <a:pt x="187" y="78"/>
                    <a:pt x="190" y="75"/>
                  </a:cubicBezTo>
                  <a:cubicBezTo>
                    <a:pt x="197" y="69"/>
                    <a:pt x="199" y="61"/>
                    <a:pt x="199" y="52"/>
                  </a:cubicBezTo>
                  <a:cubicBezTo>
                    <a:pt x="198" y="43"/>
                    <a:pt x="193" y="38"/>
                    <a:pt x="184" y="35"/>
                  </a:cubicBezTo>
                  <a:cubicBezTo>
                    <a:pt x="182" y="35"/>
                    <a:pt x="181" y="35"/>
                    <a:pt x="179" y="35"/>
                  </a:cubicBezTo>
                  <a:cubicBezTo>
                    <a:pt x="177" y="35"/>
                    <a:pt x="175" y="35"/>
                    <a:pt x="173" y="35"/>
                  </a:cubicBezTo>
                  <a:cubicBezTo>
                    <a:pt x="165" y="38"/>
                    <a:pt x="159" y="43"/>
                    <a:pt x="159" y="52"/>
                  </a:cubicBezTo>
                  <a:cubicBezTo>
                    <a:pt x="159" y="61"/>
                    <a:pt x="161" y="69"/>
                    <a:pt x="168" y="75"/>
                  </a:cubicBezTo>
                  <a:cubicBezTo>
                    <a:pt x="171" y="78"/>
                    <a:pt x="170" y="83"/>
                    <a:pt x="165" y="85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65" y="85"/>
                    <a:pt x="166" y="86"/>
                    <a:pt x="167" y="87"/>
                  </a:cubicBezTo>
                  <a:cubicBezTo>
                    <a:pt x="170" y="90"/>
                    <a:pt x="171" y="95"/>
                    <a:pt x="170" y="99"/>
                  </a:cubicBezTo>
                  <a:cubicBezTo>
                    <a:pt x="170" y="104"/>
                    <a:pt x="166" y="108"/>
                    <a:pt x="162" y="110"/>
                  </a:cubicBezTo>
                  <a:cubicBezTo>
                    <a:pt x="160" y="111"/>
                    <a:pt x="159" y="111"/>
                    <a:pt x="158" y="112"/>
                  </a:cubicBezTo>
                  <a:cubicBezTo>
                    <a:pt x="164" y="113"/>
                    <a:pt x="171" y="113"/>
                    <a:pt x="179" y="113"/>
                  </a:cubicBezTo>
                  <a:cubicBezTo>
                    <a:pt x="188" y="113"/>
                    <a:pt x="196" y="113"/>
                    <a:pt x="204" y="111"/>
                  </a:cubicBezTo>
                  <a:cubicBezTo>
                    <a:pt x="206" y="110"/>
                    <a:pt x="208" y="110"/>
                    <a:pt x="210" y="109"/>
                  </a:cubicBezTo>
                  <a:cubicBezTo>
                    <a:pt x="217" y="106"/>
                    <a:pt x="216" y="99"/>
                    <a:pt x="213" y="97"/>
                  </a:cubicBezTo>
                  <a:close/>
                  <a:moveTo>
                    <a:pt x="51" y="99"/>
                  </a:moveTo>
                  <a:cubicBezTo>
                    <a:pt x="51" y="95"/>
                    <a:pt x="52" y="90"/>
                    <a:pt x="56" y="87"/>
                  </a:cubicBezTo>
                  <a:cubicBezTo>
                    <a:pt x="57" y="85"/>
                    <a:pt x="59" y="84"/>
                    <a:pt x="60" y="83"/>
                  </a:cubicBezTo>
                  <a:cubicBezTo>
                    <a:pt x="59" y="82"/>
                    <a:pt x="58" y="82"/>
                    <a:pt x="57" y="82"/>
                  </a:cubicBezTo>
                  <a:cubicBezTo>
                    <a:pt x="53" y="80"/>
                    <a:pt x="51" y="75"/>
                    <a:pt x="55" y="71"/>
                  </a:cubicBezTo>
                  <a:cubicBezTo>
                    <a:pt x="62" y="64"/>
                    <a:pt x="65" y="55"/>
                    <a:pt x="64" y="45"/>
                  </a:cubicBezTo>
                  <a:cubicBezTo>
                    <a:pt x="64" y="35"/>
                    <a:pt x="58" y="29"/>
                    <a:pt x="48" y="27"/>
                  </a:cubicBezTo>
                  <a:cubicBezTo>
                    <a:pt x="46" y="27"/>
                    <a:pt x="44" y="26"/>
                    <a:pt x="42" y="26"/>
                  </a:cubicBezTo>
                  <a:cubicBezTo>
                    <a:pt x="41" y="26"/>
                    <a:pt x="39" y="27"/>
                    <a:pt x="36" y="27"/>
                  </a:cubicBezTo>
                  <a:cubicBezTo>
                    <a:pt x="27" y="29"/>
                    <a:pt x="21" y="35"/>
                    <a:pt x="21" y="45"/>
                  </a:cubicBezTo>
                  <a:cubicBezTo>
                    <a:pt x="20" y="55"/>
                    <a:pt x="23" y="64"/>
                    <a:pt x="30" y="71"/>
                  </a:cubicBezTo>
                  <a:cubicBezTo>
                    <a:pt x="34" y="75"/>
                    <a:pt x="32" y="80"/>
                    <a:pt x="28" y="82"/>
                  </a:cubicBezTo>
                  <a:cubicBezTo>
                    <a:pt x="25" y="83"/>
                    <a:pt x="22" y="84"/>
                    <a:pt x="20" y="85"/>
                  </a:cubicBezTo>
                  <a:cubicBezTo>
                    <a:pt x="14" y="87"/>
                    <a:pt x="9" y="90"/>
                    <a:pt x="4" y="95"/>
                  </a:cubicBezTo>
                  <a:cubicBezTo>
                    <a:pt x="0" y="99"/>
                    <a:pt x="0" y="105"/>
                    <a:pt x="8" y="108"/>
                  </a:cubicBezTo>
                  <a:cubicBezTo>
                    <a:pt x="10" y="109"/>
                    <a:pt x="13" y="110"/>
                    <a:pt x="15" y="111"/>
                  </a:cubicBezTo>
                  <a:cubicBezTo>
                    <a:pt x="23" y="113"/>
                    <a:pt x="32" y="113"/>
                    <a:pt x="42" y="113"/>
                  </a:cubicBezTo>
                  <a:cubicBezTo>
                    <a:pt x="51" y="113"/>
                    <a:pt x="58" y="113"/>
                    <a:pt x="65" y="112"/>
                  </a:cubicBezTo>
                  <a:cubicBezTo>
                    <a:pt x="63" y="111"/>
                    <a:pt x="62" y="111"/>
                    <a:pt x="61" y="110"/>
                  </a:cubicBezTo>
                  <a:cubicBezTo>
                    <a:pt x="55" y="107"/>
                    <a:pt x="52" y="104"/>
                    <a:pt x="51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762034A-71C2-AC46-80E6-640C5CBB8A1F}"/>
              </a:ext>
            </a:extLst>
          </p:cNvPr>
          <p:cNvGrpSpPr/>
          <p:nvPr/>
        </p:nvGrpSpPr>
        <p:grpSpPr>
          <a:xfrm>
            <a:off x="3709987" y="3436937"/>
            <a:ext cx="3051175" cy="2428875"/>
            <a:chOff x="3709987" y="3436937"/>
            <a:chExt cx="3051175" cy="2428875"/>
          </a:xfrm>
        </p:grpSpPr>
        <p:sp>
          <p:nvSpPr>
            <p:cNvPr id="608" name="Google Shape;608;p25"/>
            <p:cNvSpPr/>
            <p:nvPr/>
          </p:nvSpPr>
          <p:spPr>
            <a:xfrm>
              <a:off x="5354637" y="4876800"/>
              <a:ext cx="1406525" cy="989012"/>
            </a:xfrm>
            <a:custGeom>
              <a:avLst/>
              <a:gdLst/>
              <a:ahLst/>
              <a:cxnLst/>
              <a:rect l="l" t="t" r="r" b="b"/>
              <a:pathLst>
                <a:path w="306" h="215" extrusionOk="0">
                  <a:moveTo>
                    <a:pt x="303" y="164"/>
                  </a:moveTo>
                  <a:cubicBezTo>
                    <a:pt x="249" y="0"/>
                    <a:pt x="249" y="0"/>
                    <a:pt x="249" y="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92" y="210"/>
                    <a:pt x="191" y="215"/>
                    <a:pt x="288" y="190"/>
                  </a:cubicBezTo>
                  <a:cubicBezTo>
                    <a:pt x="300" y="187"/>
                    <a:pt x="306" y="175"/>
                    <a:pt x="303" y="164"/>
                  </a:cubicBezTo>
                  <a:close/>
                </a:path>
              </a:pathLst>
            </a:custGeom>
            <a:solidFill>
              <a:srgbClr val="78012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4918075" y="3548062"/>
              <a:ext cx="1581150" cy="2160587"/>
            </a:xfrm>
            <a:custGeom>
              <a:avLst/>
              <a:gdLst/>
              <a:ahLst/>
              <a:cxnLst/>
              <a:rect l="l" t="t" r="r" b="b"/>
              <a:pathLst>
                <a:path w="344" h="470" extrusionOk="0">
                  <a:moveTo>
                    <a:pt x="344" y="289"/>
                  </a:moveTo>
                  <a:cubicBezTo>
                    <a:pt x="253" y="7"/>
                    <a:pt x="253" y="7"/>
                    <a:pt x="253" y="7"/>
                  </a:cubicBezTo>
                  <a:cubicBezTo>
                    <a:pt x="251" y="2"/>
                    <a:pt x="245" y="0"/>
                    <a:pt x="240" y="3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95" y="470"/>
                    <a:pt x="95" y="470"/>
                    <a:pt x="95" y="470"/>
                  </a:cubicBezTo>
                  <a:cubicBezTo>
                    <a:pt x="95" y="470"/>
                    <a:pt x="95" y="470"/>
                    <a:pt x="95" y="470"/>
                  </a:cubicBezTo>
                  <a:lnTo>
                    <a:pt x="344" y="289"/>
                  </a:lnTo>
                  <a:close/>
                </a:path>
              </a:pathLst>
            </a:custGeom>
            <a:solidFill>
              <a:srgbClr val="8C103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4224337" y="4360862"/>
              <a:ext cx="1130300" cy="1347787"/>
            </a:xfrm>
            <a:custGeom>
              <a:avLst/>
              <a:gdLst/>
              <a:ahLst/>
              <a:cxnLst/>
              <a:rect l="l" t="t" r="r" b="b"/>
              <a:pathLst>
                <a:path w="246" h="293" extrusionOk="0">
                  <a:moveTo>
                    <a:pt x="8" y="131"/>
                  </a:moveTo>
                  <a:cubicBezTo>
                    <a:pt x="72" y="208"/>
                    <a:pt x="155" y="263"/>
                    <a:pt x="246" y="293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2" y="108"/>
                    <a:pt x="0" y="122"/>
                    <a:pt x="8" y="131"/>
                  </a:cubicBezTo>
                  <a:close/>
                </a:path>
              </a:pathLst>
            </a:custGeom>
            <a:solidFill>
              <a:srgbClr val="A632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3709987" y="343693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912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5461000" y="4297362"/>
              <a:ext cx="444500" cy="652462"/>
            </a:xfrm>
            <a:custGeom>
              <a:avLst/>
              <a:gdLst/>
              <a:ahLst/>
              <a:cxnLst/>
              <a:rect l="l" t="t" r="r" b="b"/>
              <a:pathLst>
                <a:path w="97" h="142" extrusionOk="0">
                  <a:moveTo>
                    <a:pt x="97" y="94"/>
                  </a:moveTo>
                  <a:cubicBezTo>
                    <a:pt x="97" y="80"/>
                    <a:pt x="86" y="68"/>
                    <a:pt x="64" y="63"/>
                  </a:cubicBezTo>
                  <a:cubicBezTo>
                    <a:pt x="61" y="62"/>
                    <a:pt x="48" y="59"/>
                    <a:pt x="46" y="58"/>
                  </a:cubicBezTo>
                  <a:cubicBezTo>
                    <a:pt x="28" y="54"/>
                    <a:pt x="23" y="51"/>
                    <a:pt x="23" y="46"/>
                  </a:cubicBezTo>
                  <a:cubicBezTo>
                    <a:pt x="23" y="41"/>
                    <a:pt x="30" y="36"/>
                    <a:pt x="48" y="36"/>
                  </a:cubicBezTo>
                  <a:cubicBezTo>
                    <a:pt x="60" y="36"/>
                    <a:pt x="73" y="45"/>
                    <a:pt x="73" y="45"/>
                  </a:cubicBezTo>
                  <a:cubicBezTo>
                    <a:pt x="78" y="48"/>
                    <a:pt x="81" y="48"/>
                    <a:pt x="85" y="44"/>
                  </a:cubicBezTo>
                  <a:cubicBezTo>
                    <a:pt x="85" y="44"/>
                    <a:pt x="90" y="40"/>
                    <a:pt x="90" y="35"/>
                  </a:cubicBezTo>
                  <a:cubicBezTo>
                    <a:pt x="90" y="29"/>
                    <a:pt x="75" y="20"/>
                    <a:pt x="59" y="17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2"/>
                    <a:pt x="56" y="0"/>
                    <a:pt x="5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2" y="0"/>
                    <a:pt x="39" y="2"/>
                    <a:pt x="39" y="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14" y="18"/>
                    <a:pt x="0" y="31"/>
                    <a:pt x="0" y="47"/>
                  </a:cubicBezTo>
                  <a:cubicBezTo>
                    <a:pt x="0" y="65"/>
                    <a:pt x="18" y="73"/>
                    <a:pt x="37" y="78"/>
                  </a:cubicBezTo>
                  <a:cubicBezTo>
                    <a:pt x="39" y="78"/>
                    <a:pt x="55" y="82"/>
                    <a:pt x="57" y="82"/>
                  </a:cubicBezTo>
                  <a:cubicBezTo>
                    <a:pt x="71" y="86"/>
                    <a:pt x="74" y="91"/>
                    <a:pt x="74" y="95"/>
                  </a:cubicBezTo>
                  <a:cubicBezTo>
                    <a:pt x="74" y="101"/>
                    <a:pt x="68" y="106"/>
                    <a:pt x="50" y="106"/>
                  </a:cubicBezTo>
                  <a:cubicBezTo>
                    <a:pt x="37" y="106"/>
                    <a:pt x="20" y="96"/>
                    <a:pt x="20" y="96"/>
                  </a:cubicBezTo>
                  <a:cubicBezTo>
                    <a:pt x="16" y="93"/>
                    <a:pt x="11" y="94"/>
                    <a:pt x="7" y="98"/>
                  </a:cubicBezTo>
                  <a:cubicBezTo>
                    <a:pt x="7" y="98"/>
                    <a:pt x="4" y="102"/>
                    <a:pt x="4" y="107"/>
                  </a:cubicBezTo>
                  <a:cubicBezTo>
                    <a:pt x="4" y="113"/>
                    <a:pt x="22" y="122"/>
                    <a:pt x="39" y="126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40"/>
                    <a:pt x="42" y="142"/>
                    <a:pt x="45" y="142"/>
                  </a:cubicBezTo>
                  <a:cubicBezTo>
                    <a:pt x="53" y="142"/>
                    <a:pt x="53" y="142"/>
                    <a:pt x="53" y="142"/>
                  </a:cubicBezTo>
                  <a:cubicBezTo>
                    <a:pt x="56" y="142"/>
                    <a:pt x="59" y="140"/>
                    <a:pt x="59" y="137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86" y="123"/>
                    <a:pt x="97" y="109"/>
                    <a:pt x="97" y="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ACEE463-9722-8A41-A531-4E448000C28B}"/>
              </a:ext>
            </a:extLst>
          </p:cNvPr>
          <p:cNvGrpSpPr/>
          <p:nvPr/>
        </p:nvGrpSpPr>
        <p:grpSpPr>
          <a:xfrm>
            <a:off x="9099550" y="3670300"/>
            <a:ext cx="2613024" cy="1665287"/>
            <a:chOff x="9099550" y="3670300"/>
            <a:chExt cx="2613024" cy="1665287"/>
          </a:xfrm>
        </p:grpSpPr>
        <p:sp>
          <p:nvSpPr>
            <p:cNvPr id="595" name="Google Shape;595;p25"/>
            <p:cNvSpPr txBox="1"/>
            <p:nvPr/>
          </p:nvSpPr>
          <p:spPr>
            <a:xfrm>
              <a:off x="9820275" y="3873500"/>
              <a:ext cx="1409700" cy="441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5380"/>
                </a:buClr>
                <a:buSzPts val="2000"/>
                <a:buFont typeface="Open Sans SemiBold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95380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BUSINESS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5"/>
            <p:cNvSpPr txBox="1"/>
            <p:nvPr/>
          </p:nvSpPr>
          <p:spPr>
            <a:xfrm>
              <a:off x="9099550" y="3670300"/>
              <a:ext cx="1317625" cy="1665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5380"/>
                </a:buClr>
                <a:buSzPts val="8800"/>
                <a:buFont typeface="Montserrat"/>
                <a:buNone/>
                <a:tabLst/>
                <a:defRPr/>
              </a:pPr>
              <a:r>
                <a:rPr kumimoji="0" lang="en-US" sz="8800" b="0" i="0" u="none" strike="noStrike" kern="0" cap="none" spc="0" normalizeH="0" baseline="0" noProof="0" dirty="0">
                  <a:ln>
                    <a:noFill/>
                  </a:ln>
                  <a:solidFill>
                    <a:srgbClr val="095380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5"/>
            <p:cNvSpPr txBox="1"/>
            <p:nvPr/>
          </p:nvSpPr>
          <p:spPr>
            <a:xfrm>
              <a:off x="9729787" y="4132262"/>
              <a:ext cx="1982787" cy="693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Open Sans"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 elit, set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73A1D4C-8733-3F46-ADA5-3696C21F7814}"/>
              </a:ext>
            </a:extLst>
          </p:cNvPr>
          <p:cNvGrpSpPr/>
          <p:nvPr/>
        </p:nvGrpSpPr>
        <p:grpSpPr>
          <a:xfrm>
            <a:off x="438150" y="4695825"/>
            <a:ext cx="3311524" cy="1665287"/>
            <a:chOff x="438150" y="4695825"/>
            <a:chExt cx="3311524" cy="1665287"/>
          </a:xfrm>
        </p:grpSpPr>
        <p:sp>
          <p:nvSpPr>
            <p:cNvPr id="597" name="Google Shape;597;p25"/>
            <p:cNvSpPr txBox="1"/>
            <p:nvPr/>
          </p:nvSpPr>
          <p:spPr>
            <a:xfrm>
              <a:off x="1012825" y="4908550"/>
              <a:ext cx="1543050" cy="441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103D"/>
                </a:buClr>
                <a:buSzPts val="2000"/>
                <a:buFont typeface="Open Sans SemiBold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8C103D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PLANNING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5"/>
            <p:cNvSpPr txBox="1"/>
            <p:nvPr/>
          </p:nvSpPr>
          <p:spPr>
            <a:xfrm>
              <a:off x="2427287" y="4695825"/>
              <a:ext cx="1322387" cy="1665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103D"/>
                </a:buClr>
                <a:buSzPts val="8800"/>
                <a:buFont typeface="Montserrat"/>
                <a:buNone/>
                <a:tabLst/>
                <a:defRPr/>
              </a:pPr>
              <a:r>
                <a:rPr kumimoji="0" lang="en-US" sz="8800" b="0" i="0" u="none" strike="noStrike" kern="0" cap="none" spc="0" normalizeH="0" baseline="0" noProof="0" dirty="0">
                  <a:ln>
                    <a:noFill/>
                  </a:ln>
                  <a:solidFill>
                    <a:srgbClr val="8C103D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5"/>
            <p:cNvSpPr txBox="1"/>
            <p:nvPr/>
          </p:nvSpPr>
          <p:spPr>
            <a:xfrm>
              <a:off x="438150" y="5168900"/>
              <a:ext cx="1982787" cy="692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Open Sans"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 elit, set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A13EE02-AA2C-7640-9037-622D79F08D88}"/>
              </a:ext>
            </a:extLst>
          </p:cNvPr>
          <p:cNvGrpSpPr/>
          <p:nvPr/>
        </p:nvGrpSpPr>
        <p:grpSpPr>
          <a:xfrm>
            <a:off x="422275" y="2732087"/>
            <a:ext cx="3341687" cy="1665287"/>
            <a:chOff x="422275" y="2732087"/>
            <a:chExt cx="3341687" cy="1665287"/>
          </a:xfrm>
        </p:grpSpPr>
        <p:sp>
          <p:nvSpPr>
            <p:cNvPr id="598" name="Google Shape;598;p25"/>
            <p:cNvSpPr txBox="1"/>
            <p:nvPr/>
          </p:nvSpPr>
          <p:spPr>
            <a:xfrm>
              <a:off x="874712" y="2935287"/>
              <a:ext cx="1685925" cy="441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12B"/>
                </a:buClr>
                <a:buSzPts val="2000"/>
                <a:buFont typeface="Open Sans SemiBold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912B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TEAMWORK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5"/>
            <p:cNvSpPr txBox="1"/>
            <p:nvPr/>
          </p:nvSpPr>
          <p:spPr>
            <a:xfrm>
              <a:off x="2427287" y="2732087"/>
              <a:ext cx="1336675" cy="1665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12B"/>
                </a:buClr>
                <a:buSzPts val="8800"/>
                <a:buFont typeface="Montserrat"/>
                <a:buNone/>
                <a:tabLst/>
                <a:defRPr/>
              </a:pPr>
              <a:r>
                <a:rPr kumimoji="0" lang="en-US" sz="8800" b="0" i="0" u="none" strike="noStrike" kern="0" cap="none" spc="0" normalizeH="0" baseline="0" noProof="0" dirty="0">
                  <a:ln>
                    <a:noFill/>
                  </a:ln>
                  <a:solidFill>
                    <a:srgbClr val="FF912B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5"/>
            <p:cNvSpPr txBox="1"/>
            <p:nvPr/>
          </p:nvSpPr>
          <p:spPr>
            <a:xfrm>
              <a:off x="422275" y="3189287"/>
              <a:ext cx="1981200" cy="692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Open Sans"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 elit, set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99163B7B-7F27-EB4D-8ADA-150F48C16A71}"/>
              </a:ext>
            </a:extLst>
          </p:cNvPr>
          <p:cNvGrpSpPr/>
          <p:nvPr/>
        </p:nvGrpSpPr>
        <p:grpSpPr>
          <a:xfrm>
            <a:off x="466725" y="738187"/>
            <a:ext cx="3081337" cy="1677987"/>
            <a:chOff x="466725" y="738187"/>
            <a:chExt cx="3081337" cy="1677987"/>
          </a:xfrm>
        </p:grpSpPr>
        <p:sp>
          <p:nvSpPr>
            <p:cNvPr id="604" name="Google Shape;604;p25"/>
            <p:cNvSpPr txBox="1"/>
            <p:nvPr/>
          </p:nvSpPr>
          <p:spPr>
            <a:xfrm>
              <a:off x="2436812" y="738187"/>
              <a:ext cx="1111250" cy="1677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C5E"/>
                </a:buClr>
                <a:buSzPts val="9000"/>
                <a:buFont typeface="Montserrat"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>
                  <a:ln>
                    <a:noFill/>
                  </a:ln>
                  <a:solidFill>
                    <a:srgbClr val="FFCC5E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B863B566-7CE8-BB45-BB0C-633BE9353196}"/>
                </a:ext>
              </a:extLst>
            </p:cNvPr>
            <p:cNvGrpSpPr/>
            <p:nvPr/>
          </p:nvGrpSpPr>
          <p:grpSpPr>
            <a:xfrm>
              <a:off x="466725" y="949325"/>
              <a:ext cx="2079625" cy="946150"/>
              <a:chOff x="466725" y="949325"/>
              <a:chExt cx="2079625" cy="946150"/>
            </a:xfrm>
          </p:grpSpPr>
          <p:sp>
            <p:nvSpPr>
              <p:cNvPr id="599" name="Google Shape;599;p25"/>
              <p:cNvSpPr txBox="1"/>
              <p:nvPr/>
            </p:nvSpPr>
            <p:spPr>
              <a:xfrm>
                <a:off x="1784350" y="949325"/>
                <a:ext cx="762000" cy="44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7BE48"/>
                  </a:buClr>
                  <a:buSzPts val="2000"/>
                  <a:buFont typeface="Open Sans SemiBold"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7BE48"/>
                    </a:solidFill>
                    <a:effectLst/>
                    <a:uLnTx/>
                    <a:uFillTx/>
                    <a:latin typeface="Open Sans SemiBold"/>
                    <a:ea typeface="Open Sans SemiBold"/>
                    <a:cs typeface="Open Sans SemiBold"/>
                    <a:sym typeface="Open Sans SemiBold"/>
                  </a:rPr>
                  <a:t>IDEA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25"/>
              <p:cNvSpPr txBox="1"/>
              <p:nvPr/>
            </p:nvSpPr>
            <p:spPr>
              <a:xfrm>
                <a:off x="466725" y="1203325"/>
                <a:ext cx="1982787" cy="6921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Open Sans"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Open Sans"/>
                    <a:cs typeface="Open Sans"/>
                    <a:sym typeface="Open Sans"/>
                  </a:rPr>
                  <a:t>Lorem ipsum dolor sit amet, consectetur adipiscing elit, set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8"/>
          <p:cNvSpPr txBox="1"/>
          <p:nvPr/>
        </p:nvSpPr>
        <p:spPr>
          <a:xfrm>
            <a:off x="4945062" y="693737"/>
            <a:ext cx="2308225" cy="1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Open Sans"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Lorem ipsum dolor sit amet, consetur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88" name="Google Shape;588;p28"/>
          <p:cNvSpPr txBox="1"/>
          <p:nvPr/>
        </p:nvSpPr>
        <p:spPr>
          <a:xfrm>
            <a:off x="1774825" y="846137"/>
            <a:ext cx="1690687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Montserrat"/>
              <a:buNone/>
              <a:tabLst/>
              <a:defRPr/>
            </a:pPr>
            <a:r>
              <a:rPr kumimoji="0" lang="en-US" sz="4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1989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89" name="Google Shape;589;p28"/>
          <p:cNvSpPr txBox="1"/>
          <p:nvPr/>
        </p:nvSpPr>
        <p:spPr>
          <a:xfrm>
            <a:off x="5451475" y="5191125"/>
            <a:ext cx="1673225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Montserrat"/>
              <a:buNone/>
              <a:tabLst/>
              <a:defRPr/>
            </a:pPr>
            <a:r>
              <a:rPr kumimoji="0" lang="en-US" sz="4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2017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90" name="Google Shape;590;p28"/>
          <p:cNvSpPr txBox="1"/>
          <p:nvPr/>
        </p:nvSpPr>
        <p:spPr>
          <a:xfrm>
            <a:off x="9040812" y="846137"/>
            <a:ext cx="1801812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Montserrat"/>
              <a:buNone/>
              <a:tabLst/>
              <a:defRPr/>
            </a:pPr>
            <a:r>
              <a:rPr kumimoji="0" lang="en-US" sz="4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2025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91" name="Google Shape;591;p28"/>
          <p:cNvSpPr/>
          <p:nvPr/>
        </p:nvSpPr>
        <p:spPr>
          <a:xfrm>
            <a:off x="6692900" y="2833687"/>
            <a:ext cx="2468562" cy="1187450"/>
          </a:xfrm>
          <a:custGeom>
            <a:avLst/>
            <a:gdLst/>
            <a:ahLst/>
            <a:cxnLst/>
            <a:rect l="l" t="t" r="r" b="b"/>
            <a:pathLst>
              <a:path w="691" h="332" extrusionOk="0">
                <a:moveTo>
                  <a:pt x="691" y="332"/>
                </a:moveTo>
                <a:cubicBezTo>
                  <a:pt x="525" y="166"/>
                  <a:pt x="166" y="166"/>
                  <a:pt x="0" y="332"/>
                </a:cubicBezTo>
                <a:cubicBezTo>
                  <a:pt x="0" y="0"/>
                  <a:pt x="0" y="0"/>
                  <a:pt x="0" y="0"/>
                </a:cubicBezTo>
                <a:cubicBezTo>
                  <a:pt x="166" y="166"/>
                  <a:pt x="525" y="166"/>
                  <a:pt x="691" y="0"/>
                </a:cubicBezTo>
                <a:lnTo>
                  <a:pt x="691" y="332"/>
                </a:lnTo>
                <a:close/>
              </a:path>
            </a:pathLst>
          </a:custGeom>
          <a:solidFill>
            <a:srgbClr val="D8ECE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8"/>
          <p:cNvSpPr/>
          <p:nvPr/>
        </p:nvSpPr>
        <p:spPr>
          <a:xfrm>
            <a:off x="3025775" y="2833687"/>
            <a:ext cx="2479675" cy="1187450"/>
          </a:xfrm>
          <a:custGeom>
            <a:avLst/>
            <a:gdLst/>
            <a:ahLst/>
            <a:cxnLst/>
            <a:rect l="l" t="t" r="r" b="b"/>
            <a:pathLst>
              <a:path w="694" h="332" extrusionOk="0">
                <a:moveTo>
                  <a:pt x="694" y="332"/>
                </a:moveTo>
                <a:cubicBezTo>
                  <a:pt x="528" y="166"/>
                  <a:pt x="165" y="166"/>
                  <a:pt x="0" y="332"/>
                </a:cubicBezTo>
                <a:cubicBezTo>
                  <a:pt x="0" y="0"/>
                  <a:pt x="0" y="0"/>
                  <a:pt x="0" y="0"/>
                </a:cubicBezTo>
                <a:cubicBezTo>
                  <a:pt x="165" y="166"/>
                  <a:pt x="528" y="166"/>
                  <a:pt x="694" y="0"/>
                </a:cubicBezTo>
                <a:lnTo>
                  <a:pt x="694" y="332"/>
                </a:lnTo>
                <a:close/>
              </a:path>
            </a:pathLst>
          </a:custGeom>
          <a:solidFill>
            <a:srgbClr val="C5DCE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28"/>
          <p:cNvSpPr/>
          <p:nvPr/>
        </p:nvSpPr>
        <p:spPr>
          <a:xfrm>
            <a:off x="8915400" y="2587625"/>
            <a:ext cx="1676400" cy="1677987"/>
          </a:xfrm>
          <a:prstGeom prst="ellipse">
            <a:avLst/>
          </a:prstGeom>
          <a:solidFill>
            <a:srgbClr val="64D1D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28"/>
          <p:cNvSpPr/>
          <p:nvPr/>
        </p:nvSpPr>
        <p:spPr>
          <a:xfrm>
            <a:off x="5262562" y="2587625"/>
            <a:ext cx="1673225" cy="1677987"/>
          </a:xfrm>
          <a:prstGeom prst="ellipse">
            <a:avLst/>
          </a:prstGeom>
          <a:solidFill>
            <a:srgbClr val="34B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28"/>
          <p:cNvSpPr/>
          <p:nvPr/>
        </p:nvSpPr>
        <p:spPr>
          <a:xfrm>
            <a:off x="1592262" y="2587625"/>
            <a:ext cx="1676400" cy="1677987"/>
          </a:xfrm>
          <a:prstGeom prst="ellipse">
            <a:avLst/>
          </a:prstGeom>
          <a:solidFill>
            <a:srgbClr val="06528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28"/>
          <p:cNvSpPr/>
          <p:nvPr/>
        </p:nvSpPr>
        <p:spPr>
          <a:xfrm>
            <a:off x="2063750" y="3009900"/>
            <a:ext cx="696912" cy="833437"/>
          </a:xfrm>
          <a:custGeom>
            <a:avLst/>
            <a:gdLst/>
            <a:ahLst/>
            <a:cxnLst/>
            <a:rect l="l" t="t" r="r" b="b"/>
            <a:pathLst>
              <a:path w="195" h="233" extrusionOk="0">
                <a:moveTo>
                  <a:pt x="131" y="225"/>
                </a:moveTo>
                <a:cubicBezTo>
                  <a:pt x="131" y="230"/>
                  <a:pt x="127" y="233"/>
                  <a:pt x="123" y="233"/>
                </a:cubicBezTo>
                <a:cubicBezTo>
                  <a:pt x="74" y="233"/>
                  <a:pt x="74" y="233"/>
                  <a:pt x="74" y="233"/>
                </a:cubicBezTo>
                <a:cubicBezTo>
                  <a:pt x="69" y="233"/>
                  <a:pt x="66" y="230"/>
                  <a:pt x="66" y="225"/>
                </a:cubicBezTo>
                <a:cubicBezTo>
                  <a:pt x="66" y="225"/>
                  <a:pt x="66" y="225"/>
                  <a:pt x="66" y="225"/>
                </a:cubicBezTo>
                <a:cubicBezTo>
                  <a:pt x="66" y="221"/>
                  <a:pt x="69" y="217"/>
                  <a:pt x="74" y="217"/>
                </a:cubicBezTo>
                <a:cubicBezTo>
                  <a:pt x="123" y="217"/>
                  <a:pt x="123" y="217"/>
                  <a:pt x="123" y="217"/>
                </a:cubicBezTo>
                <a:cubicBezTo>
                  <a:pt x="127" y="217"/>
                  <a:pt x="131" y="221"/>
                  <a:pt x="131" y="225"/>
                </a:cubicBezTo>
                <a:close/>
                <a:moveTo>
                  <a:pt x="131" y="204"/>
                </a:moveTo>
                <a:cubicBezTo>
                  <a:pt x="131" y="200"/>
                  <a:pt x="127" y="196"/>
                  <a:pt x="123" y="196"/>
                </a:cubicBezTo>
                <a:cubicBezTo>
                  <a:pt x="74" y="196"/>
                  <a:pt x="74" y="196"/>
                  <a:pt x="74" y="196"/>
                </a:cubicBezTo>
                <a:cubicBezTo>
                  <a:pt x="69" y="196"/>
                  <a:pt x="66" y="200"/>
                  <a:pt x="66" y="204"/>
                </a:cubicBezTo>
                <a:cubicBezTo>
                  <a:pt x="66" y="204"/>
                  <a:pt x="66" y="204"/>
                  <a:pt x="66" y="204"/>
                </a:cubicBezTo>
                <a:cubicBezTo>
                  <a:pt x="66" y="209"/>
                  <a:pt x="69" y="212"/>
                  <a:pt x="74" y="212"/>
                </a:cubicBezTo>
                <a:cubicBezTo>
                  <a:pt x="123" y="212"/>
                  <a:pt x="123" y="212"/>
                  <a:pt x="123" y="212"/>
                </a:cubicBezTo>
                <a:cubicBezTo>
                  <a:pt x="127" y="212"/>
                  <a:pt x="131" y="209"/>
                  <a:pt x="131" y="204"/>
                </a:cubicBezTo>
                <a:close/>
                <a:moveTo>
                  <a:pt x="106" y="115"/>
                </a:moveTo>
                <a:cubicBezTo>
                  <a:pt x="96" y="115"/>
                  <a:pt x="96" y="115"/>
                  <a:pt x="96" y="115"/>
                </a:cubicBezTo>
                <a:cubicBezTo>
                  <a:pt x="91" y="115"/>
                  <a:pt x="91" y="115"/>
                  <a:pt x="91" y="115"/>
                </a:cubicBezTo>
                <a:cubicBezTo>
                  <a:pt x="91" y="191"/>
                  <a:pt x="91" y="191"/>
                  <a:pt x="91" y="191"/>
                </a:cubicBezTo>
                <a:cubicBezTo>
                  <a:pt x="93" y="191"/>
                  <a:pt x="95" y="191"/>
                  <a:pt x="98" y="191"/>
                </a:cubicBezTo>
                <a:cubicBezTo>
                  <a:pt x="98" y="191"/>
                  <a:pt x="98" y="191"/>
                  <a:pt x="98" y="191"/>
                </a:cubicBezTo>
                <a:cubicBezTo>
                  <a:pt x="98" y="191"/>
                  <a:pt x="98" y="191"/>
                  <a:pt x="98" y="191"/>
                </a:cubicBezTo>
                <a:cubicBezTo>
                  <a:pt x="98" y="191"/>
                  <a:pt x="98" y="191"/>
                  <a:pt x="99" y="191"/>
                </a:cubicBezTo>
                <a:cubicBezTo>
                  <a:pt x="99" y="191"/>
                  <a:pt x="99" y="191"/>
                  <a:pt x="99" y="191"/>
                </a:cubicBezTo>
                <a:cubicBezTo>
                  <a:pt x="101" y="191"/>
                  <a:pt x="104" y="191"/>
                  <a:pt x="106" y="191"/>
                </a:cubicBezTo>
                <a:lnTo>
                  <a:pt x="106" y="115"/>
                </a:lnTo>
                <a:close/>
                <a:moveTo>
                  <a:pt x="71" y="84"/>
                </a:moveTo>
                <a:cubicBezTo>
                  <a:pt x="65" y="84"/>
                  <a:pt x="60" y="90"/>
                  <a:pt x="60" y="96"/>
                </a:cubicBezTo>
                <a:cubicBezTo>
                  <a:pt x="60" y="102"/>
                  <a:pt x="65" y="108"/>
                  <a:pt x="71" y="108"/>
                </a:cubicBezTo>
                <a:cubicBezTo>
                  <a:pt x="83" y="108"/>
                  <a:pt x="83" y="108"/>
                  <a:pt x="83" y="108"/>
                </a:cubicBezTo>
                <a:cubicBezTo>
                  <a:pt x="83" y="96"/>
                  <a:pt x="83" y="96"/>
                  <a:pt x="83" y="96"/>
                </a:cubicBezTo>
                <a:cubicBezTo>
                  <a:pt x="83" y="90"/>
                  <a:pt x="78" y="84"/>
                  <a:pt x="71" y="84"/>
                </a:cubicBezTo>
                <a:close/>
                <a:moveTo>
                  <a:pt x="137" y="96"/>
                </a:moveTo>
                <a:cubicBezTo>
                  <a:pt x="137" y="90"/>
                  <a:pt x="132" y="84"/>
                  <a:pt x="125" y="84"/>
                </a:cubicBezTo>
                <a:cubicBezTo>
                  <a:pt x="119" y="84"/>
                  <a:pt x="114" y="90"/>
                  <a:pt x="114" y="96"/>
                </a:cubicBezTo>
                <a:cubicBezTo>
                  <a:pt x="114" y="108"/>
                  <a:pt x="114" y="108"/>
                  <a:pt x="114" y="108"/>
                </a:cubicBezTo>
                <a:cubicBezTo>
                  <a:pt x="125" y="108"/>
                  <a:pt x="125" y="108"/>
                  <a:pt x="125" y="108"/>
                </a:cubicBezTo>
                <a:cubicBezTo>
                  <a:pt x="132" y="108"/>
                  <a:pt x="137" y="102"/>
                  <a:pt x="137" y="96"/>
                </a:cubicBezTo>
                <a:close/>
                <a:moveTo>
                  <a:pt x="163" y="75"/>
                </a:moveTo>
                <a:cubicBezTo>
                  <a:pt x="157" y="54"/>
                  <a:pt x="133" y="32"/>
                  <a:pt x="98" y="32"/>
                </a:cubicBezTo>
                <a:cubicBezTo>
                  <a:pt x="64" y="32"/>
                  <a:pt x="39" y="54"/>
                  <a:pt x="34" y="75"/>
                </a:cubicBezTo>
                <a:cubicBezTo>
                  <a:pt x="30" y="91"/>
                  <a:pt x="33" y="106"/>
                  <a:pt x="41" y="120"/>
                </a:cubicBezTo>
                <a:cubicBezTo>
                  <a:pt x="48" y="133"/>
                  <a:pt x="55" y="144"/>
                  <a:pt x="61" y="157"/>
                </a:cubicBezTo>
                <a:cubicBezTo>
                  <a:pt x="64" y="165"/>
                  <a:pt x="65" y="175"/>
                  <a:pt x="67" y="183"/>
                </a:cubicBezTo>
                <a:cubicBezTo>
                  <a:pt x="68" y="189"/>
                  <a:pt x="71" y="191"/>
                  <a:pt x="78" y="191"/>
                </a:cubicBezTo>
                <a:cubicBezTo>
                  <a:pt x="80" y="191"/>
                  <a:pt x="81" y="191"/>
                  <a:pt x="83" y="191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71" y="115"/>
                  <a:pt x="71" y="115"/>
                  <a:pt x="71" y="115"/>
                </a:cubicBezTo>
                <a:cubicBezTo>
                  <a:pt x="66" y="115"/>
                  <a:pt x="61" y="113"/>
                  <a:pt x="58" y="110"/>
                </a:cubicBezTo>
                <a:cubicBezTo>
                  <a:pt x="54" y="106"/>
                  <a:pt x="52" y="101"/>
                  <a:pt x="52" y="96"/>
                </a:cubicBezTo>
                <a:cubicBezTo>
                  <a:pt x="52" y="91"/>
                  <a:pt x="54" y="86"/>
                  <a:pt x="58" y="82"/>
                </a:cubicBezTo>
                <a:cubicBezTo>
                  <a:pt x="61" y="79"/>
                  <a:pt x="66" y="77"/>
                  <a:pt x="71" y="77"/>
                </a:cubicBezTo>
                <a:cubicBezTo>
                  <a:pt x="82" y="77"/>
                  <a:pt x="90" y="85"/>
                  <a:pt x="91" y="96"/>
                </a:cubicBezTo>
                <a:cubicBezTo>
                  <a:pt x="91" y="96"/>
                  <a:pt x="91" y="96"/>
                  <a:pt x="91" y="96"/>
                </a:cubicBezTo>
                <a:cubicBezTo>
                  <a:pt x="91" y="108"/>
                  <a:pt x="91" y="108"/>
                  <a:pt x="91" y="108"/>
                </a:cubicBezTo>
                <a:cubicBezTo>
                  <a:pt x="96" y="108"/>
                  <a:pt x="96" y="108"/>
                  <a:pt x="96" y="108"/>
                </a:cubicBezTo>
                <a:cubicBezTo>
                  <a:pt x="106" y="108"/>
                  <a:pt x="106" y="108"/>
                  <a:pt x="106" y="108"/>
                </a:cubicBezTo>
                <a:cubicBezTo>
                  <a:pt x="106" y="96"/>
                  <a:pt x="106" y="96"/>
                  <a:pt x="106" y="96"/>
                </a:cubicBezTo>
                <a:cubicBezTo>
                  <a:pt x="106" y="96"/>
                  <a:pt x="106" y="96"/>
                  <a:pt x="106" y="96"/>
                </a:cubicBezTo>
                <a:cubicBezTo>
                  <a:pt x="106" y="91"/>
                  <a:pt x="108" y="86"/>
                  <a:pt x="112" y="82"/>
                </a:cubicBezTo>
                <a:cubicBezTo>
                  <a:pt x="115" y="79"/>
                  <a:pt x="120" y="77"/>
                  <a:pt x="125" y="77"/>
                </a:cubicBezTo>
                <a:cubicBezTo>
                  <a:pt x="130" y="77"/>
                  <a:pt x="135" y="79"/>
                  <a:pt x="139" y="82"/>
                </a:cubicBezTo>
                <a:cubicBezTo>
                  <a:pt x="143" y="86"/>
                  <a:pt x="145" y="91"/>
                  <a:pt x="145" y="96"/>
                </a:cubicBezTo>
                <a:cubicBezTo>
                  <a:pt x="145" y="101"/>
                  <a:pt x="143" y="106"/>
                  <a:pt x="139" y="110"/>
                </a:cubicBezTo>
                <a:cubicBezTo>
                  <a:pt x="135" y="113"/>
                  <a:pt x="130" y="115"/>
                  <a:pt x="125" y="115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191"/>
                  <a:pt x="114" y="191"/>
                  <a:pt x="114" y="191"/>
                </a:cubicBezTo>
                <a:cubicBezTo>
                  <a:pt x="115" y="191"/>
                  <a:pt x="117" y="191"/>
                  <a:pt x="118" y="191"/>
                </a:cubicBezTo>
                <a:cubicBezTo>
                  <a:pt x="126" y="191"/>
                  <a:pt x="128" y="189"/>
                  <a:pt x="130" y="183"/>
                </a:cubicBezTo>
                <a:cubicBezTo>
                  <a:pt x="131" y="175"/>
                  <a:pt x="133" y="165"/>
                  <a:pt x="136" y="157"/>
                </a:cubicBezTo>
                <a:cubicBezTo>
                  <a:pt x="142" y="144"/>
                  <a:pt x="149" y="133"/>
                  <a:pt x="156" y="120"/>
                </a:cubicBezTo>
                <a:cubicBezTo>
                  <a:pt x="163" y="106"/>
                  <a:pt x="167" y="91"/>
                  <a:pt x="163" y="75"/>
                </a:cubicBezTo>
                <a:close/>
                <a:moveTo>
                  <a:pt x="105" y="8"/>
                </a:moveTo>
                <a:cubicBezTo>
                  <a:pt x="105" y="4"/>
                  <a:pt x="102" y="0"/>
                  <a:pt x="9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4" y="0"/>
                  <a:pt x="91" y="4"/>
                  <a:pt x="91" y="8"/>
                </a:cubicBezTo>
                <a:cubicBezTo>
                  <a:pt x="91" y="21"/>
                  <a:pt x="91" y="21"/>
                  <a:pt x="91" y="21"/>
                </a:cubicBezTo>
                <a:cubicBezTo>
                  <a:pt x="91" y="25"/>
                  <a:pt x="94" y="28"/>
                  <a:pt x="98" y="28"/>
                </a:cubicBezTo>
                <a:cubicBezTo>
                  <a:pt x="98" y="28"/>
                  <a:pt x="98" y="28"/>
                  <a:pt x="98" y="28"/>
                </a:cubicBezTo>
                <a:cubicBezTo>
                  <a:pt x="102" y="28"/>
                  <a:pt x="105" y="25"/>
                  <a:pt x="105" y="21"/>
                </a:cubicBezTo>
                <a:lnTo>
                  <a:pt x="105" y="8"/>
                </a:lnTo>
                <a:close/>
                <a:moveTo>
                  <a:pt x="145" y="19"/>
                </a:moveTo>
                <a:cubicBezTo>
                  <a:pt x="147" y="16"/>
                  <a:pt x="145" y="11"/>
                  <a:pt x="142" y="10"/>
                </a:cubicBezTo>
                <a:cubicBezTo>
                  <a:pt x="142" y="10"/>
                  <a:pt x="142" y="10"/>
                  <a:pt x="142" y="10"/>
                </a:cubicBezTo>
                <a:cubicBezTo>
                  <a:pt x="138" y="8"/>
                  <a:pt x="134" y="9"/>
                  <a:pt x="132" y="12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24" y="27"/>
                  <a:pt x="125" y="32"/>
                  <a:pt x="129" y="34"/>
                </a:cubicBezTo>
                <a:cubicBezTo>
                  <a:pt x="129" y="34"/>
                  <a:pt x="129" y="34"/>
                  <a:pt x="129" y="34"/>
                </a:cubicBezTo>
                <a:cubicBezTo>
                  <a:pt x="132" y="35"/>
                  <a:pt x="137" y="34"/>
                  <a:pt x="138" y="31"/>
                </a:cubicBezTo>
                <a:lnTo>
                  <a:pt x="145" y="19"/>
                </a:lnTo>
                <a:close/>
                <a:moveTo>
                  <a:pt x="174" y="42"/>
                </a:moveTo>
                <a:cubicBezTo>
                  <a:pt x="177" y="39"/>
                  <a:pt x="177" y="35"/>
                  <a:pt x="174" y="32"/>
                </a:cubicBezTo>
                <a:cubicBezTo>
                  <a:pt x="174" y="32"/>
                  <a:pt x="174" y="32"/>
                  <a:pt x="174" y="32"/>
                </a:cubicBezTo>
                <a:cubicBezTo>
                  <a:pt x="172" y="29"/>
                  <a:pt x="167" y="29"/>
                  <a:pt x="164" y="31"/>
                </a:cubicBezTo>
                <a:cubicBezTo>
                  <a:pt x="154" y="40"/>
                  <a:pt x="154" y="40"/>
                  <a:pt x="154" y="40"/>
                </a:cubicBezTo>
                <a:cubicBezTo>
                  <a:pt x="152" y="43"/>
                  <a:pt x="151" y="47"/>
                  <a:pt x="154" y="50"/>
                </a:cubicBezTo>
                <a:cubicBezTo>
                  <a:pt x="154" y="50"/>
                  <a:pt x="154" y="50"/>
                  <a:pt x="154" y="50"/>
                </a:cubicBezTo>
                <a:cubicBezTo>
                  <a:pt x="156" y="53"/>
                  <a:pt x="161" y="53"/>
                  <a:pt x="164" y="51"/>
                </a:cubicBezTo>
                <a:lnTo>
                  <a:pt x="174" y="42"/>
                </a:lnTo>
                <a:close/>
                <a:moveTo>
                  <a:pt x="189" y="77"/>
                </a:moveTo>
                <a:cubicBezTo>
                  <a:pt x="193" y="76"/>
                  <a:pt x="195" y="72"/>
                  <a:pt x="195" y="69"/>
                </a:cubicBezTo>
                <a:cubicBezTo>
                  <a:pt x="195" y="69"/>
                  <a:pt x="195" y="69"/>
                  <a:pt x="195" y="69"/>
                </a:cubicBezTo>
                <a:cubicBezTo>
                  <a:pt x="194" y="65"/>
                  <a:pt x="190" y="62"/>
                  <a:pt x="186" y="63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70" y="66"/>
                  <a:pt x="167" y="70"/>
                  <a:pt x="168" y="73"/>
                </a:cubicBezTo>
                <a:cubicBezTo>
                  <a:pt x="168" y="73"/>
                  <a:pt x="168" y="73"/>
                  <a:pt x="168" y="73"/>
                </a:cubicBezTo>
                <a:cubicBezTo>
                  <a:pt x="169" y="77"/>
                  <a:pt x="172" y="80"/>
                  <a:pt x="176" y="79"/>
                </a:cubicBezTo>
                <a:lnTo>
                  <a:pt x="189" y="77"/>
                </a:lnTo>
                <a:close/>
                <a:moveTo>
                  <a:pt x="186" y="115"/>
                </a:moveTo>
                <a:cubicBezTo>
                  <a:pt x="190" y="116"/>
                  <a:pt x="193" y="113"/>
                  <a:pt x="194" y="109"/>
                </a:cubicBezTo>
                <a:cubicBezTo>
                  <a:pt x="194" y="109"/>
                  <a:pt x="194" y="109"/>
                  <a:pt x="194" y="109"/>
                </a:cubicBezTo>
                <a:cubicBezTo>
                  <a:pt x="195" y="105"/>
                  <a:pt x="192" y="102"/>
                  <a:pt x="189" y="101"/>
                </a:cubicBezTo>
                <a:cubicBezTo>
                  <a:pt x="176" y="98"/>
                  <a:pt x="176" y="98"/>
                  <a:pt x="176" y="98"/>
                </a:cubicBezTo>
                <a:cubicBezTo>
                  <a:pt x="172" y="98"/>
                  <a:pt x="168" y="100"/>
                  <a:pt x="167" y="104"/>
                </a:cubicBezTo>
                <a:cubicBezTo>
                  <a:pt x="167" y="104"/>
                  <a:pt x="167" y="104"/>
                  <a:pt x="167" y="104"/>
                </a:cubicBezTo>
                <a:cubicBezTo>
                  <a:pt x="167" y="108"/>
                  <a:pt x="169" y="111"/>
                  <a:pt x="173" y="112"/>
                </a:cubicBezTo>
                <a:lnTo>
                  <a:pt x="186" y="115"/>
                </a:lnTo>
                <a:close/>
                <a:moveTo>
                  <a:pt x="57" y="31"/>
                </a:moveTo>
                <a:cubicBezTo>
                  <a:pt x="59" y="34"/>
                  <a:pt x="63" y="35"/>
                  <a:pt x="67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70" y="32"/>
                  <a:pt x="71" y="27"/>
                  <a:pt x="70" y="24"/>
                </a:cubicBezTo>
                <a:cubicBezTo>
                  <a:pt x="63" y="12"/>
                  <a:pt x="63" y="12"/>
                  <a:pt x="63" y="12"/>
                </a:cubicBezTo>
                <a:cubicBezTo>
                  <a:pt x="61" y="9"/>
                  <a:pt x="57" y="8"/>
                  <a:pt x="54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0" y="11"/>
                  <a:pt x="49" y="16"/>
                  <a:pt x="51" y="19"/>
                </a:cubicBezTo>
                <a:lnTo>
                  <a:pt x="57" y="31"/>
                </a:lnTo>
                <a:close/>
                <a:moveTo>
                  <a:pt x="32" y="51"/>
                </a:moveTo>
                <a:cubicBezTo>
                  <a:pt x="35" y="53"/>
                  <a:pt x="39" y="53"/>
                  <a:pt x="42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7"/>
                  <a:pt x="44" y="43"/>
                  <a:pt x="41" y="40"/>
                </a:cubicBezTo>
                <a:cubicBezTo>
                  <a:pt x="31" y="31"/>
                  <a:pt x="31" y="31"/>
                  <a:pt x="31" y="31"/>
                </a:cubicBezTo>
                <a:cubicBezTo>
                  <a:pt x="28" y="29"/>
                  <a:pt x="24" y="29"/>
                  <a:pt x="21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19" y="35"/>
                  <a:pt x="19" y="39"/>
                  <a:pt x="22" y="42"/>
                </a:cubicBezTo>
                <a:lnTo>
                  <a:pt x="32" y="51"/>
                </a:lnTo>
                <a:close/>
                <a:moveTo>
                  <a:pt x="20" y="79"/>
                </a:moveTo>
                <a:cubicBezTo>
                  <a:pt x="23" y="80"/>
                  <a:pt x="27" y="77"/>
                  <a:pt x="28" y="73"/>
                </a:cubicBezTo>
                <a:cubicBezTo>
                  <a:pt x="28" y="73"/>
                  <a:pt x="28" y="73"/>
                  <a:pt x="28" y="73"/>
                </a:cubicBezTo>
                <a:cubicBezTo>
                  <a:pt x="28" y="70"/>
                  <a:pt x="26" y="66"/>
                  <a:pt x="22" y="65"/>
                </a:cubicBezTo>
                <a:cubicBezTo>
                  <a:pt x="9" y="63"/>
                  <a:pt x="9" y="63"/>
                  <a:pt x="9" y="63"/>
                </a:cubicBezTo>
                <a:cubicBezTo>
                  <a:pt x="5" y="62"/>
                  <a:pt x="2" y="65"/>
                  <a:pt x="1" y="69"/>
                </a:cubicBezTo>
                <a:cubicBezTo>
                  <a:pt x="1" y="69"/>
                  <a:pt x="1" y="69"/>
                  <a:pt x="1" y="69"/>
                </a:cubicBezTo>
                <a:cubicBezTo>
                  <a:pt x="0" y="72"/>
                  <a:pt x="3" y="76"/>
                  <a:pt x="7" y="77"/>
                </a:cubicBezTo>
                <a:lnTo>
                  <a:pt x="20" y="79"/>
                </a:lnTo>
                <a:close/>
                <a:moveTo>
                  <a:pt x="23" y="112"/>
                </a:moveTo>
                <a:cubicBezTo>
                  <a:pt x="26" y="111"/>
                  <a:pt x="29" y="108"/>
                  <a:pt x="28" y="104"/>
                </a:cubicBezTo>
                <a:cubicBezTo>
                  <a:pt x="28" y="104"/>
                  <a:pt x="28" y="104"/>
                  <a:pt x="28" y="104"/>
                </a:cubicBezTo>
                <a:cubicBezTo>
                  <a:pt x="27" y="100"/>
                  <a:pt x="24" y="98"/>
                  <a:pt x="20" y="98"/>
                </a:cubicBezTo>
                <a:cubicBezTo>
                  <a:pt x="7" y="101"/>
                  <a:pt x="7" y="101"/>
                  <a:pt x="7" y="101"/>
                </a:cubicBezTo>
                <a:cubicBezTo>
                  <a:pt x="3" y="102"/>
                  <a:pt x="1" y="105"/>
                  <a:pt x="1" y="109"/>
                </a:cubicBezTo>
                <a:cubicBezTo>
                  <a:pt x="1" y="109"/>
                  <a:pt x="1" y="109"/>
                  <a:pt x="1" y="109"/>
                </a:cubicBezTo>
                <a:cubicBezTo>
                  <a:pt x="2" y="113"/>
                  <a:pt x="6" y="116"/>
                  <a:pt x="10" y="115"/>
                </a:cubicBezTo>
                <a:lnTo>
                  <a:pt x="23" y="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28"/>
          <p:cNvSpPr/>
          <p:nvPr/>
        </p:nvSpPr>
        <p:spPr>
          <a:xfrm>
            <a:off x="5662612" y="3163887"/>
            <a:ext cx="976312" cy="650875"/>
          </a:xfrm>
          <a:custGeom>
            <a:avLst/>
            <a:gdLst/>
            <a:ahLst/>
            <a:cxnLst/>
            <a:rect l="l" t="t" r="r" b="b"/>
            <a:pathLst>
              <a:path w="273" h="182" extrusionOk="0">
                <a:moveTo>
                  <a:pt x="217" y="18"/>
                </a:moveTo>
                <a:cubicBezTo>
                  <a:pt x="243" y="81"/>
                  <a:pt x="243" y="81"/>
                  <a:pt x="243" y="81"/>
                </a:cubicBezTo>
                <a:cubicBezTo>
                  <a:pt x="211" y="94"/>
                  <a:pt x="211" y="94"/>
                  <a:pt x="211" y="94"/>
                </a:cubicBezTo>
                <a:cubicBezTo>
                  <a:pt x="194" y="80"/>
                  <a:pt x="143" y="36"/>
                  <a:pt x="139" y="35"/>
                </a:cubicBezTo>
                <a:cubicBezTo>
                  <a:pt x="135" y="35"/>
                  <a:pt x="119" y="41"/>
                  <a:pt x="118" y="41"/>
                </a:cubicBezTo>
                <a:cubicBezTo>
                  <a:pt x="117" y="42"/>
                  <a:pt x="108" y="44"/>
                  <a:pt x="99" y="44"/>
                </a:cubicBezTo>
                <a:cubicBezTo>
                  <a:pt x="95" y="44"/>
                  <a:pt x="92" y="44"/>
                  <a:pt x="90" y="42"/>
                </a:cubicBezTo>
                <a:cubicBezTo>
                  <a:pt x="88" y="41"/>
                  <a:pt x="87" y="40"/>
                  <a:pt x="87" y="38"/>
                </a:cubicBezTo>
                <a:cubicBezTo>
                  <a:pt x="88" y="35"/>
                  <a:pt x="91" y="31"/>
                  <a:pt x="93" y="30"/>
                </a:cubicBezTo>
                <a:cubicBezTo>
                  <a:pt x="107" y="23"/>
                  <a:pt x="143" y="10"/>
                  <a:pt x="146" y="9"/>
                </a:cubicBezTo>
                <a:cubicBezTo>
                  <a:pt x="146" y="9"/>
                  <a:pt x="147" y="9"/>
                  <a:pt x="147" y="9"/>
                </a:cubicBezTo>
                <a:cubicBezTo>
                  <a:pt x="156" y="9"/>
                  <a:pt x="211" y="17"/>
                  <a:pt x="217" y="18"/>
                </a:cubicBezTo>
                <a:close/>
                <a:moveTo>
                  <a:pt x="240" y="0"/>
                </a:moveTo>
                <a:cubicBezTo>
                  <a:pt x="239" y="0"/>
                  <a:pt x="238" y="0"/>
                  <a:pt x="237" y="0"/>
                </a:cubicBezTo>
                <a:cubicBezTo>
                  <a:pt x="227" y="4"/>
                  <a:pt x="227" y="4"/>
                  <a:pt x="227" y="4"/>
                </a:cubicBezTo>
                <a:cubicBezTo>
                  <a:pt x="225" y="5"/>
                  <a:pt x="223" y="6"/>
                  <a:pt x="223" y="8"/>
                </a:cubicBezTo>
                <a:cubicBezTo>
                  <a:pt x="222" y="10"/>
                  <a:pt x="222" y="12"/>
                  <a:pt x="223" y="14"/>
                </a:cubicBezTo>
                <a:cubicBezTo>
                  <a:pt x="249" y="80"/>
                  <a:pt x="249" y="80"/>
                  <a:pt x="249" y="80"/>
                </a:cubicBezTo>
                <a:cubicBezTo>
                  <a:pt x="250" y="83"/>
                  <a:pt x="254" y="85"/>
                  <a:pt x="258" y="84"/>
                </a:cubicBezTo>
                <a:cubicBezTo>
                  <a:pt x="268" y="80"/>
                  <a:pt x="268" y="80"/>
                  <a:pt x="268" y="80"/>
                </a:cubicBezTo>
                <a:cubicBezTo>
                  <a:pt x="270" y="79"/>
                  <a:pt x="272" y="78"/>
                  <a:pt x="272" y="76"/>
                </a:cubicBezTo>
                <a:cubicBezTo>
                  <a:pt x="273" y="74"/>
                  <a:pt x="273" y="72"/>
                  <a:pt x="272" y="71"/>
                </a:cubicBezTo>
                <a:cubicBezTo>
                  <a:pt x="246" y="4"/>
                  <a:pt x="246" y="4"/>
                  <a:pt x="246" y="4"/>
                </a:cubicBezTo>
                <a:cubicBezTo>
                  <a:pt x="245" y="2"/>
                  <a:pt x="243" y="0"/>
                  <a:pt x="240" y="0"/>
                </a:cubicBezTo>
                <a:close/>
                <a:moveTo>
                  <a:pt x="1" y="91"/>
                </a:moveTo>
                <a:cubicBezTo>
                  <a:pt x="0" y="93"/>
                  <a:pt x="1" y="94"/>
                  <a:pt x="2" y="96"/>
                </a:cubicBezTo>
                <a:cubicBezTo>
                  <a:pt x="3" y="97"/>
                  <a:pt x="5" y="98"/>
                  <a:pt x="7" y="98"/>
                </a:cubicBezTo>
                <a:cubicBezTo>
                  <a:pt x="18" y="99"/>
                  <a:pt x="18" y="99"/>
                  <a:pt x="18" y="99"/>
                </a:cubicBezTo>
                <a:cubicBezTo>
                  <a:pt x="22" y="99"/>
                  <a:pt x="26" y="96"/>
                  <a:pt x="26" y="93"/>
                </a:cubicBezTo>
                <a:cubicBezTo>
                  <a:pt x="31" y="18"/>
                  <a:pt x="31" y="18"/>
                  <a:pt x="31" y="18"/>
                </a:cubicBezTo>
                <a:cubicBezTo>
                  <a:pt x="32" y="16"/>
                  <a:pt x="31" y="14"/>
                  <a:pt x="30" y="13"/>
                </a:cubicBezTo>
                <a:cubicBezTo>
                  <a:pt x="29" y="12"/>
                  <a:pt x="27" y="11"/>
                  <a:pt x="25" y="11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3" y="10"/>
                  <a:pt x="13" y="10"/>
                </a:cubicBezTo>
                <a:cubicBezTo>
                  <a:pt x="10" y="10"/>
                  <a:pt x="6" y="13"/>
                  <a:pt x="6" y="16"/>
                </a:cubicBezTo>
                <a:lnTo>
                  <a:pt x="1" y="91"/>
                </a:lnTo>
                <a:close/>
                <a:moveTo>
                  <a:pt x="112" y="157"/>
                </a:moveTo>
                <a:cubicBezTo>
                  <a:pt x="112" y="155"/>
                  <a:pt x="111" y="152"/>
                  <a:pt x="108" y="150"/>
                </a:cubicBezTo>
                <a:cubicBezTo>
                  <a:pt x="103" y="147"/>
                  <a:pt x="99" y="147"/>
                  <a:pt x="94" y="152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4" y="165"/>
                  <a:pt x="84" y="165"/>
                  <a:pt x="84" y="165"/>
                </a:cubicBezTo>
                <a:cubicBezTo>
                  <a:pt x="78" y="172"/>
                  <a:pt x="84" y="178"/>
                  <a:pt x="86" y="179"/>
                </a:cubicBezTo>
                <a:cubicBezTo>
                  <a:pt x="88" y="181"/>
                  <a:pt x="90" y="182"/>
                  <a:pt x="92" y="182"/>
                </a:cubicBezTo>
                <a:cubicBezTo>
                  <a:pt x="95" y="182"/>
                  <a:pt x="97" y="180"/>
                  <a:pt x="100" y="177"/>
                </a:cubicBezTo>
                <a:cubicBezTo>
                  <a:pt x="107" y="168"/>
                  <a:pt x="107" y="168"/>
                  <a:pt x="107" y="168"/>
                </a:cubicBezTo>
                <a:cubicBezTo>
                  <a:pt x="107" y="168"/>
                  <a:pt x="107" y="168"/>
                  <a:pt x="107" y="168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12" y="162"/>
                  <a:pt x="113" y="160"/>
                  <a:pt x="112" y="157"/>
                </a:cubicBezTo>
                <a:close/>
                <a:moveTo>
                  <a:pt x="59" y="153"/>
                </a:moveTo>
                <a:cubicBezTo>
                  <a:pt x="56" y="157"/>
                  <a:pt x="57" y="161"/>
                  <a:pt x="63" y="166"/>
                </a:cubicBezTo>
                <a:cubicBezTo>
                  <a:pt x="67" y="170"/>
                  <a:pt x="72" y="169"/>
                  <a:pt x="76" y="164"/>
                </a:cubicBezTo>
                <a:cubicBezTo>
                  <a:pt x="89" y="149"/>
                  <a:pt x="89" y="149"/>
                  <a:pt x="89" y="149"/>
                </a:cubicBezTo>
                <a:cubicBezTo>
                  <a:pt x="95" y="141"/>
                  <a:pt x="89" y="136"/>
                  <a:pt x="88" y="134"/>
                </a:cubicBezTo>
                <a:cubicBezTo>
                  <a:pt x="83" y="130"/>
                  <a:pt x="78" y="131"/>
                  <a:pt x="74" y="136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6" y="145"/>
                  <a:pt x="66" y="145"/>
                  <a:pt x="66" y="145"/>
                </a:cubicBezTo>
                <a:lnTo>
                  <a:pt x="59" y="153"/>
                </a:lnTo>
                <a:close/>
                <a:moveTo>
                  <a:pt x="41" y="134"/>
                </a:moveTo>
                <a:cubicBezTo>
                  <a:pt x="39" y="137"/>
                  <a:pt x="38" y="139"/>
                  <a:pt x="38" y="142"/>
                </a:cubicBezTo>
                <a:cubicBezTo>
                  <a:pt x="39" y="144"/>
                  <a:pt x="40" y="147"/>
                  <a:pt x="42" y="149"/>
                </a:cubicBezTo>
                <a:cubicBezTo>
                  <a:pt x="47" y="152"/>
                  <a:pt x="52" y="152"/>
                  <a:pt x="56" y="147"/>
                </a:cubicBezTo>
                <a:cubicBezTo>
                  <a:pt x="71" y="130"/>
                  <a:pt x="71" y="130"/>
                  <a:pt x="71" y="130"/>
                </a:cubicBezTo>
                <a:cubicBezTo>
                  <a:pt x="73" y="127"/>
                  <a:pt x="74" y="125"/>
                  <a:pt x="73" y="122"/>
                </a:cubicBezTo>
                <a:cubicBezTo>
                  <a:pt x="73" y="119"/>
                  <a:pt x="71" y="117"/>
                  <a:pt x="69" y="115"/>
                </a:cubicBezTo>
                <a:cubicBezTo>
                  <a:pt x="64" y="111"/>
                  <a:pt x="59" y="112"/>
                  <a:pt x="55" y="117"/>
                </a:cubicBezTo>
                <a:cubicBezTo>
                  <a:pt x="48" y="126"/>
                  <a:pt x="48" y="126"/>
                  <a:pt x="48" y="126"/>
                </a:cubicBezTo>
                <a:cubicBezTo>
                  <a:pt x="48" y="126"/>
                  <a:pt x="48" y="126"/>
                  <a:pt x="48" y="126"/>
                </a:cubicBezTo>
                <a:cubicBezTo>
                  <a:pt x="47" y="127"/>
                  <a:pt x="47" y="127"/>
                  <a:pt x="47" y="127"/>
                </a:cubicBezTo>
                <a:lnTo>
                  <a:pt x="41" y="134"/>
                </a:lnTo>
                <a:close/>
                <a:moveTo>
                  <a:pt x="38" y="128"/>
                </a:moveTo>
                <a:cubicBezTo>
                  <a:pt x="52" y="111"/>
                  <a:pt x="52" y="111"/>
                  <a:pt x="52" y="111"/>
                </a:cubicBezTo>
                <a:cubicBezTo>
                  <a:pt x="58" y="104"/>
                  <a:pt x="52" y="98"/>
                  <a:pt x="50" y="96"/>
                </a:cubicBezTo>
                <a:cubicBezTo>
                  <a:pt x="45" y="93"/>
                  <a:pt x="40" y="93"/>
                  <a:pt x="36" y="98"/>
                </a:cubicBezTo>
                <a:cubicBezTo>
                  <a:pt x="32" y="104"/>
                  <a:pt x="32" y="104"/>
                  <a:pt x="32" y="104"/>
                </a:cubicBezTo>
                <a:cubicBezTo>
                  <a:pt x="32" y="104"/>
                  <a:pt x="32" y="104"/>
                  <a:pt x="32" y="104"/>
                </a:cubicBezTo>
                <a:cubicBezTo>
                  <a:pt x="31" y="105"/>
                  <a:pt x="31" y="105"/>
                  <a:pt x="31" y="105"/>
                </a:cubicBezTo>
                <a:cubicBezTo>
                  <a:pt x="24" y="113"/>
                  <a:pt x="24" y="113"/>
                  <a:pt x="24" y="113"/>
                </a:cubicBezTo>
                <a:cubicBezTo>
                  <a:pt x="22" y="115"/>
                  <a:pt x="21" y="118"/>
                  <a:pt x="21" y="121"/>
                </a:cubicBezTo>
                <a:cubicBezTo>
                  <a:pt x="21" y="123"/>
                  <a:pt x="23" y="125"/>
                  <a:pt x="24" y="126"/>
                </a:cubicBezTo>
                <a:cubicBezTo>
                  <a:pt x="27" y="128"/>
                  <a:pt x="29" y="130"/>
                  <a:pt x="32" y="130"/>
                </a:cubicBezTo>
                <a:cubicBezTo>
                  <a:pt x="34" y="130"/>
                  <a:pt x="36" y="129"/>
                  <a:pt x="38" y="128"/>
                </a:cubicBezTo>
                <a:close/>
                <a:moveTo>
                  <a:pt x="207" y="113"/>
                </a:moveTo>
                <a:cubicBezTo>
                  <a:pt x="210" y="110"/>
                  <a:pt x="212" y="104"/>
                  <a:pt x="206" y="99"/>
                </a:cubicBezTo>
                <a:cubicBezTo>
                  <a:pt x="201" y="94"/>
                  <a:pt x="201" y="94"/>
                  <a:pt x="201" y="94"/>
                </a:cubicBezTo>
                <a:cubicBezTo>
                  <a:pt x="175" y="72"/>
                  <a:pt x="145" y="46"/>
                  <a:pt x="138" y="42"/>
                </a:cubicBezTo>
                <a:cubicBezTo>
                  <a:pt x="135" y="43"/>
                  <a:pt x="126" y="45"/>
                  <a:pt x="120" y="48"/>
                </a:cubicBezTo>
                <a:cubicBezTo>
                  <a:pt x="119" y="48"/>
                  <a:pt x="119" y="48"/>
                  <a:pt x="119" y="48"/>
                </a:cubicBezTo>
                <a:cubicBezTo>
                  <a:pt x="119" y="48"/>
                  <a:pt x="109" y="51"/>
                  <a:pt x="99" y="51"/>
                </a:cubicBezTo>
                <a:cubicBezTo>
                  <a:pt x="94" y="51"/>
                  <a:pt x="90" y="50"/>
                  <a:pt x="87" y="48"/>
                </a:cubicBezTo>
                <a:cubicBezTo>
                  <a:pt x="81" y="45"/>
                  <a:pt x="81" y="40"/>
                  <a:pt x="81" y="38"/>
                </a:cubicBezTo>
                <a:cubicBezTo>
                  <a:pt x="81" y="32"/>
                  <a:pt x="86" y="27"/>
                  <a:pt x="90" y="25"/>
                </a:cubicBezTo>
                <a:cubicBezTo>
                  <a:pt x="38" y="18"/>
                  <a:pt x="38" y="18"/>
                  <a:pt x="38" y="18"/>
                </a:cubicBezTo>
                <a:cubicBezTo>
                  <a:pt x="32" y="93"/>
                  <a:pt x="32" y="93"/>
                  <a:pt x="32" y="93"/>
                </a:cubicBezTo>
                <a:cubicBezTo>
                  <a:pt x="37" y="89"/>
                  <a:pt x="41" y="88"/>
                  <a:pt x="44" y="88"/>
                </a:cubicBezTo>
                <a:cubicBezTo>
                  <a:pt x="47" y="88"/>
                  <a:pt x="51" y="89"/>
                  <a:pt x="54" y="92"/>
                </a:cubicBezTo>
                <a:cubicBezTo>
                  <a:pt x="59" y="96"/>
                  <a:pt x="61" y="101"/>
                  <a:pt x="61" y="107"/>
                </a:cubicBezTo>
                <a:cubicBezTo>
                  <a:pt x="65" y="106"/>
                  <a:pt x="69" y="107"/>
                  <a:pt x="73" y="110"/>
                </a:cubicBezTo>
                <a:cubicBezTo>
                  <a:pt x="78" y="114"/>
                  <a:pt x="80" y="120"/>
                  <a:pt x="79" y="125"/>
                </a:cubicBezTo>
                <a:cubicBezTo>
                  <a:pt x="84" y="125"/>
                  <a:pt x="88" y="126"/>
                  <a:pt x="92" y="129"/>
                </a:cubicBezTo>
                <a:cubicBezTo>
                  <a:pt x="96" y="133"/>
                  <a:pt x="98" y="137"/>
                  <a:pt x="98" y="142"/>
                </a:cubicBezTo>
                <a:cubicBezTo>
                  <a:pt x="103" y="141"/>
                  <a:pt x="108" y="142"/>
                  <a:pt x="112" y="145"/>
                </a:cubicBezTo>
                <a:cubicBezTo>
                  <a:pt x="118" y="150"/>
                  <a:pt x="120" y="157"/>
                  <a:pt x="118" y="164"/>
                </a:cubicBezTo>
                <a:cubicBezTo>
                  <a:pt x="122" y="167"/>
                  <a:pt x="122" y="167"/>
                  <a:pt x="122" y="167"/>
                </a:cubicBezTo>
                <a:cubicBezTo>
                  <a:pt x="123" y="168"/>
                  <a:pt x="123" y="168"/>
                  <a:pt x="124" y="168"/>
                </a:cubicBezTo>
                <a:cubicBezTo>
                  <a:pt x="124" y="168"/>
                  <a:pt x="124" y="168"/>
                  <a:pt x="124" y="168"/>
                </a:cubicBezTo>
                <a:cubicBezTo>
                  <a:pt x="126" y="169"/>
                  <a:pt x="127" y="170"/>
                  <a:pt x="129" y="170"/>
                </a:cubicBezTo>
                <a:cubicBezTo>
                  <a:pt x="132" y="170"/>
                  <a:pt x="135" y="168"/>
                  <a:pt x="136" y="166"/>
                </a:cubicBezTo>
                <a:cubicBezTo>
                  <a:pt x="139" y="162"/>
                  <a:pt x="141" y="159"/>
                  <a:pt x="137" y="155"/>
                </a:cubicBezTo>
                <a:cubicBezTo>
                  <a:pt x="137" y="155"/>
                  <a:pt x="137" y="155"/>
                  <a:pt x="137" y="155"/>
                </a:cubicBezTo>
                <a:cubicBezTo>
                  <a:pt x="114" y="135"/>
                  <a:pt x="114" y="135"/>
                  <a:pt x="114" y="135"/>
                </a:cubicBezTo>
                <a:cubicBezTo>
                  <a:pt x="113" y="135"/>
                  <a:pt x="113" y="134"/>
                  <a:pt x="113" y="133"/>
                </a:cubicBezTo>
                <a:cubicBezTo>
                  <a:pt x="113" y="132"/>
                  <a:pt x="113" y="131"/>
                  <a:pt x="114" y="130"/>
                </a:cubicBezTo>
                <a:cubicBezTo>
                  <a:pt x="115" y="129"/>
                  <a:pt x="117" y="129"/>
                  <a:pt x="119" y="130"/>
                </a:cubicBezTo>
                <a:cubicBezTo>
                  <a:pt x="149" y="155"/>
                  <a:pt x="149" y="155"/>
                  <a:pt x="149" y="155"/>
                </a:cubicBezTo>
                <a:cubicBezTo>
                  <a:pt x="150" y="156"/>
                  <a:pt x="152" y="157"/>
                  <a:pt x="154" y="157"/>
                </a:cubicBezTo>
                <a:cubicBezTo>
                  <a:pt x="157" y="157"/>
                  <a:pt x="160" y="155"/>
                  <a:pt x="162" y="152"/>
                </a:cubicBezTo>
                <a:cubicBezTo>
                  <a:pt x="164" y="150"/>
                  <a:pt x="165" y="148"/>
                  <a:pt x="165" y="145"/>
                </a:cubicBezTo>
                <a:cubicBezTo>
                  <a:pt x="164" y="143"/>
                  <a:pt x="163" y="140"/>
                  <a:pt x="160" y="138"/>
                </a:cubicBezTo>
                <a:cubicBezTo>
                  <a:pt x="157" y="135"/>
                  <a:pt x="157" y="135"/>
                  <a:pt x="157" y="135"/>
                </a:cubicBezTo>
                <a:cubicBezTo>
                  <a:pt x="157" y="135"/>
                  <a:pt x="157" y="135"/>
                  <a:pt x="157" y="135"/>
                </a:cubicBezTo>
                <a:cubicBezTo>
                  <a:pt x="140" y="121"/>
                  <a:pt x="140" y="121"/>
                  <a:pt x="140" y="121"/>
                </a:cubicBezTo>
                <a:cubicBezTo>
                  <a:pt x="139" y="121"/>
                  <a:pt x="139" y="120"/>
                  <a:pt x="139" y="119"/>
                </a:cubicBezTo>
                <a:cubicBezTo>
                  <a:pt x="138" y="118"/>
                  <a:pt x="139" y="117"/>
                  <a:pt x="139" y="116"/>
                </a:cubicBezTo>
                <a:cubicBezTo>
                  <a:pt x="141" y="115"/>
                  <a:pt x="143" y="114"/>
                  <a:pt x="145" y="116"/>
                </a:cubicBezTo>
                <a:cubicBezTo>
                  <a:pt x="172" y="138"/>
                  <a:pt x="172" y="138"/>
                  <a:pt x="172" y="138"/>
                </a:cubicBezTo>
                <a:cubicBezTo>
                  <a:pt x="174" y="140"/>
                  <a:pt x="176" y="140"/>
                  <a:pt x="179" y="140"/>
                </a:cubicBezTo>
                <a:cubicBezTo>
                  <a:pt x="182" y="140"/>
                  <a:pt x="185" y="139"/>
                  <a:pt x="188" y="135"/>
                </a:cubicBezTo>
                <a:cubicBezTo>
                  <a:pt x="190" y="133"/>
                  <a:pt x="191" y="131"/>
                  <a:pt x="190" y="128"/>
                </a:cubicBezTo>
                <a:cubicBezTo>
                  <a:pt x="190" y="126"/>
                  <a:pt x="189" y="123"/>
                  <a:pt x="186" y="121"/>
                </a:cubicBezTo>
                <a:cubicBezTo>
                  <a:pt x="178" y="114"/>
                  <a:pt x="178" y="114"/>
                  <a:pt x="178" y="114"/>
                </a:cubicBezTo>
                <a:cubicBezTo>
                  <a:pt x="178" y="114"/>
                  <a:pt x="178" y="114"/>
                  <a:pt x="178" y="114"/>
                </a:cubicBezTo>
                <a:cubicBezTo>
                  <a:pt x="164" y="103"/>
                  <a:pt x="164" y="103"/>
                  <a:pt x="164" y="103"/>
                </a:cubicBezTo>
                <a:cubicBezTo>
                  <a:pt x="162" y="101"/>
                  <a:pt x="162" y="99"/>
                  <a:pt x="163" y="97"/>
                </a:cubicBezTo>
                <a:cubicBezTo>
                  <a:pt x="164" y="96"/>
                  <a:pt x="167" y="96"/>
                  <a:pt x="168" y="97"/>
                </a:cubicBezTo>
                <a:cubicBezTo>
                  <a:pt x="192" y="116"/>
                  <a:pt x="192" y="116"/>
                  <a:pt x="192" y="116"/>
                </a:cubicBezTo>
                <a:cubicBezTo>
                  <a:pt x="197" y="120"/>
                  <a:pt x="203" y="119"/>
                  <a:pt x="207" y="1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8"/>
          <p:cNvSpPr/>
          <p:nvPr/>
        </p:nvSpPr>
        <p:spPr>
          <a:xfrm>
            <a:off x="9383712" y="3095625"/>
            <a:ext cx="842962" cy="704850"/>
          </a:xfrm>
          <a:custGeom>
            <a:avLst/>
            <a:gdLst/>
            <a:ahLst/>
            <a:cxnLst/>
            <a:rect l="l" t="t" r="r" b="b"/>
            <a:pathLst>
              <a:path w="236" h="197" extrusionOk="0">
                <a:moveTo>
                  <a:pt x="32" y="161"/>
                </a:moveTo>
                <a:cubicBezTo>
                  <a:pt x="32" y="107"/>
                  <a:pt x="32" y="107"/>
                  <a:pt x="32" y="107"/>
                </a:cubicBezTo>
                <a:cubicBezTo>
                  <a:pt x="32" y="103"/>
                  <a:pt x="35" y="100"/>
                  <a:pt x="40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7" y="100"/>
                  <a:pt x="60" y="103"/>
                  <a:pt x="60" y="107"/>
                </a:cubicBezTo>
                <a:cubicBezTo>
                  <a:pt x="60" y="161"/>
                  <a:pt x="60" y="161"/>
                  <a:pt x="60" y="161"/>
                </a:cubicBezTo>
                <a:cubicBezTo>
                  <a:pt x="60" y="165"/>
                  <a:pt x="57" y="168"/>
                  <a:pt x="53" y="168"/>
                </a:cubicBezTo>
                <a:cubicBezTo>
                  <a:pt x="40" y="168"/>
                  <a:pt x="40" y="168"/>
                  <a:pt x="40" y="168"/>
                </a:cubicBezTo>
                <a:cubicBezTo>
                  <a:pt x="35" y="168"/>
                  <a:pt x="32" y="165"/>
                  <a:pt x="32" y="161"/>
                </a:cubicBezTo>
                <a:close/>
                <a:moveTo>
                  <a:pt x="87" y="81"/>
                </a:moveTo>
                <a:cubicBezTo>
                  <a:pt x="82" y="81"/>
                  <a:pt x="79" y="84"/>
                  <a:pt x="79" y="89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5"/>
                  <a:pt x="82" y="168"/>
                  <a:pt x="87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4" y="168"/>
                  <a:pt x="107" y="165"/>
                  <a:pt x="107" y="161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4"/>
                  <a:pt x="104" y="81"/>
                  <a:pt x="100" y="81"/>
                </a:cubicBezTo>
                <a:lnTo>
                  <a:pt x="87" y="81"/>
                </a:lnTo>
                <a:close/>
                <a:moveTo>
                  <a:pt x="134" y="65"/>
                </a:moveTo>
                <a:cubicBezTo>
                  <a:pt x="130" y="65"/>
                  <a:pt x="126" y="68"/>
                  <a:pt x="126" y="72"/>
                </a:cubicBezTo>
                <a:cubicBezTo>
                  <a:pt x="126" y="161"/>
                  <a:pt x="126" y="161"/>
                  <a:pt x="126" y="161"/>
                </a:cubicBezTo>
                <a:cubicBezTo>
                  <a:pt x="126" y="165"/>
                  <a:pt x="130" y="168"/>
                  <a:pt x="134" y="168"/>
                </a:cubicBezTo>
                <a:cubicBezTo>
                  <a:pt x="147" y="168"/>
                  <a:pt x="147" y="168"/>
                  <a:pt x="147" y="168"/>
                </a:cubicBezTo>
                <a:cubicBezTo>
                  <a:pt x="151" y="168"/>
                  <a:pt x="154" y="165"/>
                  <a:pt x="154" y="161"/>
                </a:cubicBezTo>
                <a:cubicBezTo>
                  <a:pt x="154" y="72"/>
                  <a:pt x="154" y="72"/>
                  <a:pt x="154" y="72"/>
                </a:cubicBezTo>
                <a:cubicBezTo>
                  <a:pt x="154" y="68"/>
                  <a:pt x="151" y="65"/>
                  <a:pt x="147" y="65"/>
                </a:cubicBezTo>
                <a:lnTo>
                  <a:pt x="134" y="65"/>
                </a:lnTo>
                <a:close/>
                <a:moveTo>
                  <a:pt x="181" y="48"/>
                </a:moveTo>
                <a:cubicBezTo>
                  <a:pt x="177" y="48"/>
                  <a:pt x="173" y="51"/>
                  <a:pt x="173" y="56"/>
                </a:cubicBezTo>
                <a:cubicBezTo>
                  <a:pt x="173" y="161"/>
                  <a:pt x="173" y="161"/>
                  <a:pt x="173" y="161"/>
                </a:cubicBezTo>
                <a:cubicBezTo>
                  <a:pt x="173" y="165"/>
                  <a:pt x="177" y="168"/>
                  <a:pt x="181" y="168"/>
                </a:cubicBezTo>
                <a:cubicBezTo>
                  <a:pt x="194" y="168"/>
                  <a:pt x="194" y="168"/>
                  <a:pt x="194" y="168"/>
                </a:cubicBezTo>
                <a:cubicBezTo>
                  <a:pt x="198" y="168"/>
                  <a:pt x="202" y="165"/>
                  <a:pt x="202" y="161"/>
                </a:cubicBezTo>
                <a:cubicBezTo>
                  <a:pt x="202" y="56"/>
                  <a:pt x="202" y="56"/>
                  <a:pt x="202" y="56"/>
                </a:cubicBezTo>
                <a:cubicBezTo>
                  <a:pt x="202" y="51"/>
                  <a:pt x="198" y="48"/>
                  <a:pt x="194" y="48"/>
                </a:cubicBezTo>
                <a:lnTo>
                  <a:pt x="181" y="48"/>
                </a:lnTo>
                <a:close/>
                <a:moveTo>
                  <a:pt x="36" y="79"/>
                </a:moveTo>
                <a:cubicBezTo>
                  <a:pt x="86" y="70"/>
                  <a:pt x="133" y="52"/>
                  <a:pt x="175" y="26"/>
                </a:cubicBezTo>
                <a:cubicBezTo>
                  <a:pt x="179" y="34"/>
                  <a:pt x="179" y="34"/>
                  <a:pt x="179" y="34"/>
                </a:cubicBezTo>
                <a:cubicBezTo>
                  <a:pt x="194" y="10"/>
                  <a:pt x="194" y="10"/>
                  <a:pt x="194" y="10"/>
                </a:cubicBezTo>
                <a:cubicBezTo>
                  <a:pt x="166" y="9"/>
                  <a:pt x="166" y="9"/>
                  <a:pt x="166" y="9"/>
                </a:cubicBezTo>
                <a:cubicBezTo>
                  <a:pt x="170" y="17"/>
                  <a:pt x="170" y="17"/>
                  <a:pt x="170" y="17"/>
                </a:cubicBezTo>
                <a:cubicBezTo>
                  <a:pt x="129" y="42"/>
                  <a:pt x="83" y="60"/>
                  <a:pt x="34" y="69"/>
                </a:cubicBezTo>
                <a:lnTo>
                  <a:pt x="36" y="79"/>
                </a:lnTo>
                <a:close/>
                <a:moveTo>
                  <a:pt x="236" y="183"/>
                </a:moveTo>
                <a:cubicBezTo>
                  <a:pt x="212" y="170"/>
                  <a:pt x="212" y="170"/>
                  <a:pt x="212" y="170"/>
                </a:cubicBezTo>
                <a:cubicBezTo>
                  <a:pt x="212" y="178"/>
                  <a:pt x="212" y="178"/>
                  <a:pt x="212" y="178"/>
                </a:cubicBezTo>
                <a:cubicBezTo>
                  <a:pt x="19" y="178"/>
                  <a:pt x="19" y="178"/>
                  <a:pt x="19" y="178"/>
                </a:cubicBezTo>
                <a:cubicBezTo>
                  <a:pt x="19" y="24"/>
                  <a:pt x="19" y="24"/>
                  <a:pt x="19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14" y="0"/>
                  <a:pt x="14" y="0"/>
                  <a:pt x="14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178"/>
                  <a:pt x="9" y="178"/>
                  <a:pt x="9" y="178"/>
                </a:cubicBezTo>
                <a:cubicBezTo>
                  <a:pt x="9" y="183"/>
                  <a:pt x="9" y="183"/>
                  <a:pt x="9" y="183"/>
                </a:cubicBezTo>
                <a:cubicBezTo>
                  <a:pt x="9" y="189"/>
                  <a:pt x="9" y="189"/>
                  <a:pt x="9" y="189"/>
                </a:cubicBezTo>
                <a:cubicBezTo>
                  <a:pt x="212" y="189"/>
                  <a:pt x="212" y="189"/>
                  <a:pt x="212" y="189"/>
                </a:cubicBezTo>
                <a:cubicBezTo>
                  <a:pt x="212" y="197"/>
                  <a:pt x="212" y="197"/>
                  <a:pt x="212" y="197"/>
                </a:cubicBezTo>
                <a:lnTo>
                  <a:pt x="236" y="1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28"/>
          <p:cNvSpPr txBox="1"/>
          <p:nvPr/>
        </p:nvSpPr>
        <p:spPr>
          <a:xfrm>
            <a:off x="1276350" y="5005387"/>
            <a:ext cx="2308225" cy="1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Open Sans"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Lorem ipsum dolor sit amet, consetur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00" name="Google Shape;600;p28"/>
          <p:cNvSpPr txBox="1"/>
          <p:nvPr/>
        </p:nvSpPr>
        <p:spPr>
          <a:xfrm>
            <a:off x="8599487" y="5005387"/>
            <a:ext cx="2308225" cy="1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Open Sans"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Lorem ipsum dolor sit amet, consetur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5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5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5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5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5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1000" fill="hold"/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5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1000" fill="hold"/>
                                            <p:tgtEl>
                                              <p:spTgt spid="5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1000" fill="hold"/>
                                            <p:tgtEl>
                                              <p:spTgt spid="5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5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750" fill="hold"/>
                                            <p:tgtEl>
                                              <p:spTgt spid="5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750"/>
                                            <p:tgtEl>
                                              <p:spTgt spid="5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750" fill="hold"/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750" fill="hold"/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750" fill="hold"/>
                                            <p:tgtEl>
                                              <p:spTgt spid="5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750" fill="hold"/>
                                            <p:tgtEl>
                                              <p:spTgt spid="5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4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5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5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750"/>
                                            <p:tgtEl>
                                              <p:spTgt spid="5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75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75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750" fill="hold"/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750" fill="hold"/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750" fill="hold"/>
                                            <p:tgtEl>
                                              <p:spTgt spid="5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750" fill="hold"/>
                                            <p:tgtEl>
                                              <p:spTgt spid="5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750"/>
                                            <p:tgtEl>
                                              <p:spTgt spid="5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3" dur="750" fill="hold"/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4" dur="750" fill="hold"/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7" dur="750" fill="hold"/>
                                            <p:tgtEl>
                                              <p:spTgt spid="6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8" dur="750" fill="hold"/>
                                            <p:tgtEl>
                                              <p:spTgt spid="6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87" grpId="0"/>
          <p:bldP spid="588" grpId="0"/>
          <p:bldP spid="589" grpId="0"/>
          <p:bldP spid="590" grpId="0"/>
          <p:bldP spid="591" grpId="0" animBg="1"/>
          <p:bldP spid="592" grpId="0" animBg="1"/>
          <p:bldP spid="593" grpId="0" animBg="1"/>
          <p:bldP spid="594" grpId="0" animBg="1"/>
          <p:bldP spid="595" grpId="0" animBg="1"/>
          <p:bldP spid="596" grpId="0" animBg="1"/>
          <p:bldP spid="597" grpId="0" animBg="1"/>
          <p:bldP spid="598" grpId="0" animBg="1"/>
          <p:bldP spid="599" grpId="0"/>
          <p:bldP spid="60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5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5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5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5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5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5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5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750" fill="hold"/>
                                            <p:tgtEl>
                                              <p:spTgt spid="5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750"/>
                                            <p:tgtEl>
                                              <p:spTgt spid="5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4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5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5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750"/>
                                            <p:tgtEl>
                                              <p:spTgt spid="5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750" fill="hold"/>
                                            <p:tgtEl>
                                              <p:spTgt spid="5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750" fill="hold"/>
                                            <p:tgtEl>
                                              <p:spTgt spid="5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750"/>
                                            <p:tgtEl>
                                              <p:spTgt spid="5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6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6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87" grpId="0"/>
          <p:bldP spid="588" grpId="0"/>
          <p:bldP spid="589" grpId="0"/>
          <p:bldP spid="590" grpId="0"/>
          <p:bldP spid="591" grpId="0" animBg="1"/>
          <p:bldP spid="592" grpId="0" animBg="1"/>
          <p:bldP spid="593" grpId="0" animBg="1"/>
          <p:bldP spid="594" grpId="0" animBg="1"/>
          <p:bldP spid="595" grpId="0" animBg="1"/>
          <p:bldP spid="596" grpId="0" animBg="1"/>
          <p:bldP spid="597" grpId="0" animBg="1"/>
          <p:bldP spid="598" grpId="0" animBg="1"/>
          <p:bldP spid="599" grpId="0"/>
          <p:bldP spid="600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1"/>
          <p:cNvSpPr txBox="1"/>
          <p:nvPr/>
        </p:nvSpPr>
        <p:spPr>
          <a:xfrm>
            <a:off x="2359025" y="952500"/>
            <a:ext cx="1717675" cy="87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Lorem ipsum dolor sit amet, consetur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8" name="Google Shape;1048;p41"/>
          <p:cNvSpPr txBox="1"/>
          <p:nvPr/>
        </p:nvSpPr>
        <p:spPr>
          <a:xfrm>
            <a:off x="0" y="-34926"/>
            <a:ext cx="12184062" cy="685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41"/>
          <p:cNvSpPr/>
          <p:nvPr/>
        </p:nvSpPr>
        <p:spPr>
          <a:xfrm>
            <a:off x="955675" y="901700"/>
            <a:ext cx="687387" cy="822325"/>
          </a:xfrm>
          <a:custGeom>
            <a:avLst/>
            <a:gdLst/>
            <a:ahLst/>
            <a:cxnLst/>
            <a:rect l="l" t="t" r="r" b="b"/>
            <a:pathLst>
              <a:path w="176" h="210" extrusionOk="0">
                <a:moveTo>
                  <a:pt x="118" y="203"/>
                </a:moveTo>
                <a:cubicBezTo>
                  <a:pt x="118" y="207"/>
                  <a:pt x="115" y="210"/>
                  <a:pt x="111" y="210"/>
                </a:cubicBezTo>
                <a:cubicBezTo>
                  <a:pt x="66" y="210"/>
                  <a:pt x="66" y="210"/>
                  <a:pt x="66" y="210"/>
                </a:cubicBezTo>
                <a:cubicBezTo>
                  <a:pt x="62" y="210"/>
                  <a:pt x="59" y="207"/>
                  <a:pt x="59" y="203"/>
                </a:cubicBezTo>
                <a:cubicBezTo>
                  <a:pt x="59" y="199"/>
                  <a:pt x="62" y="196"/>
                  <a:pt x="66" y="196"/>
                </a:cubicBezTo>
                <a:cubicBezTo>
                  <a:pt x="111" y="196"/>
                  <a:pt x="111" y="196"/>
                  <a:pt x="111" y="196"/>
                </a:cubicBezTo>
                <a:cubicBezTo>
                  <a:pt x="115" y="196"/>
                  <a:pt x="118" y="199"/>
                  <a:pt x="118" y="203"/>
                </a:cubicBezTo>
                <a:close/>
                <a:moveTo>
                  <a:pt x="118" y="184"/>
                </a:moveTo>
                <a:cubicBezTo>
                  <a:pt x="118" y="180"/>
                  <a:pt x="115" y="177"/>
                  <a:pt x="111" y="177"/>
                </a:cubicBezTo>
                <a:cubicBezTo>
                  <a:pt x="66" y="177"/>
                  <a:pt x="66" y="177"/>
                  <a:pt x="66" y="177"/>
                </a:cubicBezTo>
                <a:cubicBezTo>
                  <a:pt x="62" y="177"/>
                  <a:pt x="59" y="180"/>
                  <a:pt x="59" y="184"/>
                </a:cubicBezTo>
                <a:cubicBezTo>
                  <a:pt x="59" y="188"/>
                  <a:pt x="62" y="191"/>
                  <a:pt x="66" y="191"/>
                </a:cubicBezTo>
                <a:cubicBezTo>
                  <a:pt x="111" y="191"/>
                  <a:pt x="111" y="191"/>
                  <a:pt x="111" y="191"/>
                </a:cubicBezTo>
                <a:cubicBezTo>
                  <a:pt x="115" y="191"/>
                  <a:pt x="118" y="188"/>
                  <a:pt x="118" y="184"/>
                </a:cubicBezTo>
                <a:close/>
                <a:moveTo>
                  <a:pt x="96" y="104"/>
                </a:moveTo>
                <a:cubicBezTo>
                  <a:pt x="86" y="104"/>
                  <a:pt x="86" y="104"/>
                  <a:pt x="86" y="104"/>
                </a:cubicBezTo>
                <a:cubicBezTo>
                  <a:pt x="82" y="104"/>
                  <a:pt x="82" y="104"/>
                  <a:pt x="82" y="104"/>
                </a:cubicBezTo>
                <a:cubicBezTo>
                  <a:pt x="82" y="172"/>
                  <a:pt x="82" y="172"/>
                  <a:pt x="82" y="172"/>
                </a:cubicBezTo>
                <a:cubicBezTo>
                  <a:pt x="84" y="172"/>
                  <a:pt x="86" y="172"/>
                  <a:pt x="88" y="172"/>
                </a:cubicBezTo>
                <a:cubicBezTo>
                  <a:pt x="89" y="172"/>
                  <a:pt x="89" y="172"/>
                  <a:pt x="89" y="172"/>
                </a:cubicBezTo>
                <a:cubicBezTo>
                  <a:pt x="89" y="172"/>
                  <a:pt x="89" y="172"/>
                  <a:pt x="89" y="172"/>
                </a:cubicBezTo>
                <a:cubicBezTo>
                  <a:pt x="89" y="172"/>
                  <a:pt x="89" y="172"/>
                  <a:pt x="89" y="172"/>
                </a:cubicBezTo>
                <a:cubicBezTo>
                  <a:pt x="91" y="172"/>
                  <a:pt x="93" y="172"/>
                  <a:pt x="96" y="172"/>
                </a:cubicBezTo>
                <a:lnTo>
                  <a:pt x="96" y="104"/>
                </a:lnTo>
                <a:close/>
                <a:moveTo>
                  <a:pt x="64" y="76"/>
                </a:moveTo>
                <a:cubicBezTo>
                  <a:pt x="58" y="76"/>
                  <a:pt x="54" y="80"/>
                  <a:pt x="54" y="86"/>
                </a:cubicBezTo>
                <a:cubicBezTo>
                  <a:pt x="54" y="92"/>
                  <a:pt x="58" y="97"/>
                  <a:pt x="64" y="97"/>
                </a:cubicBezTo>
                <a:cubicBezTo>
                  <a:pt x="75" y="97"/>
                  <a:pt x="75" y="97"/>
                  <a:pt x="75" y="97"/>
                </a:cubicBezTo>
                <a:cubicBezTo>
                  <a:pt x="75" y="86"/>
                  <a:pt x="75" y="86"/>
                  <a:pt x="75" y="86"/>
                </a:cubicBezTo>
                <a:cubicBezTo>
                  <a:pt x="75" y="80"/>
                  <a:pt x="70" y="76"/>
                  <a:pt x="64" y="76"/>
                </a:cubicBezTo>
                <a:close/>
                <a:moveTo>
                  <a:pt x="124" y="86"/>
                </a:moveTo>
                <a:cubicBezTo>
                  <a:pt x="124" y="80"/>
                  <a:pt x="119" y="76"/>
                  <a:pt x="113" y="76"/>
                </a:cubicBezTo>
                <a:cubicBezTo>
                  <a:pt x="107" y="76"/>
                  <a:pt x="102" y="80"/>
                  <a:pt x="102" y="86"/>
                </a:cubicBezTo>
                <a:cubicBezTo>
                  <a:pt x="102" y="97"/>
                  <a:pt x="102" y="97"/>
                  <a:pt x="102" y="97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19" y="97"/>
                  <a:pt x="124" y="92"/>
                  <a:pt x="124" y="86"/>
                </a:cubicBezTo>
                <a:close/>
                <a:moveTo>
                  <a:pt x="147" y="67"/>
                </a:moveTo>
                <a:cubicBezTo>
                  <a:pt x="142" y="49"/>
                  <a:pt x="120" y="28"/>
                  <a:pt x="89" y="28"/>
                </a:cubicBezTo>
                <a:cubicBezTo>
                  <a:pt x="58" y="28"/>
                  <a:pt x="35" y="49"/>
                  <a:pt x="30" y="67"/>
                </a:cubicBezTo>
                <a:cubicBezTo>
                  <a:pt x="27" y="81"/>
                  <a:pt x="30" y="95"/>
                  <a:pt x="37" y="108"/>
                </a:cubicBezTo>
                <a:cubicBezTo>
                  <a:pt x="43" y="120"/>
                  <a:pt x="50" y="130"/>
                  <a:pt x="55" y="142"/>
                </a:cubicBezTo>
                <a:cubicBezTo>
                  <a:pt x="58" y="148"/>
                  <a:pt x="59" y="158"/>
                  <a:pt x="60" y="165"/>
                </a:cubicBezTo>
                <a:cubicBezTo>
                  <a:pt x="62" y="170"/>
                  <a:pt x="64" y="172"/>
                  <a:pt x="71" y="172"/>
                </a:cubicBezTo>
                <a:cubicBezTo>
                  <a:pt x="72" y="172"/>
                  <a:pt x="73" y="172"/>
                  <a:pt x="75" y="172"/>
                </a:cubicBezTo>
                <a:cubicBezTo>
                  <a:pt x="75" y="104"/>
                  <a:pt x="75" y="104"/>
                  <a:pt x="75" y="104"/>
                </a:cubicBezTo>
                <a:cubicBezTo>
                  <a:pt x="64" y="104"/>
                  <a:pt x="64" y="104"/>
                  <a:pt x="64" y="104"/>
                </a:cubicBezTo>
                <a:cubicBezTo>
                  <a:pt x="60" y="104"/>
                  <a:pt x="55" y="102"/>
                  <a:pt x="52" y="99"/>
                </a:cubicBezTo>
                <a:cubicBezTo>
                  <a:pt x="49" y="95"/>
                  <a:pt x="47" y="91"/>
                  <a:pt x="47" y="86"/>
                </a:cubicBezTo>
                <a:cubicBezTo>
                  <a:pt x="47" y="82"/>
                  <a:pt x="49" y="77"/>
                  <a:pt x="52" y="74"/>
                </a:cubicBezTo>
                <a:cubicBezTo>
                  <a:pt x="55" y="71"/>
                  <a:pt x="60" y="69"/>
                  <a:pt x="64" y="69"/>
                </a:cubicBezTo>
                <a:cubicBezTo>
                  <a:pt x="74" y="69"/>
                  <a:pt x="81" y="77"/>
                  <a:pt x="82" y="86"/>
                </a:cubicBezTo>
                <a:cubicBezTo>
                  <a:pt x="82" y="97"/>
                  <a:pt x="82" y="97"/>
                  <a:pt x="82" y="97"/>
                </a:cubicBezTo>
                <a:cubicBezTo>
                  <a:pt x="86" y="97"/>
                  <a:pt x="86" y="97"/>
                  <a:pt x="86" y="97"/>
                </a:cubicBezTo>
                <a:cubicBezTo>
                  <a:pt x="96" y="97"/>
                  <a:pt x="96" y="97"/>
                  <a:pt x="96" y="97"/>
                </a:cubicBezTo>
                <a:cubicBezTo>
                  <a:pt x="96" y="86"/>
                  <a:pt x="96" y="86"/>
                  <a:pt x="96" y="86"/>
                </a:cubicBezTo>
                <a:cubicBezTo>
                  <a:pt x="96" y="86"/>
                  <a:pt x="96" y="86"/>
                  <a:pt x="96" y="86"/>
                </a:cubicBezTo>
                <a:cubicBezTo>
                  <a:pt x="96" y="81"/>
                  <a:pt x="97" y="77"/>
                  <a:pt x="101" y="74"/>
                </a:cubicBezTo>
                <a:cubicBezTo>
                  <a:pt x="104" y="71"/>
                  <a:pt x="108" y="69"/>
                  <a:pt x="113" y="69"/>
                </a:cubicBezTo>
                <a:cubicBezTo>
                  <a:pt x="118" y="69"/>
                  <a:pt x="122" y="71"/>
                  <a:pt x="125" y="74"/>
                </a:cubicBezTo>
                <a:cubicBezTo>
                  <a:pt x="129" y="77"/>
                  <a:pt x="130" y="82"/>
                  <a:pt x="130" y="86"/>
                </a:cubicBezTo>
                <a:cubicBezTo>
                  <a:pt x="130" y="91"/>
                  <a:pt x="129" y="95"/>
                  <a:pt x="125" y="99"/>
                </a:cubicBezTo>
                <a:cubicBezTo>
                  <a:pt x="122" y="102"/>
                  <a:pt x="118" y="104"/>
                  <a:pt x="113" y="104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02" y="172"/>
                  <a:pt x="102" y="172"/>
                  <a:pt x="102" y="172"/>
                </a:cubicBezTo>
                <a:cubicBezTo>
                  <a:pt x="104" y="172"/>
                  <a:pt x="105" y="172"/>
                  <a:pt x="107" y="172"/>
                </a:cubicBezTo>
                <a:cubicBezTo>
                  <a:pt x="113" y="172"/>
                  <a:pt x="116" y="170"/>
                  <a:pt x="117" y="165"/>
                </a:cubicBezTo>
                <a:cubicBezTo>
                  <a:pt x="118" y="158"/>
                  <a:pt x="119" y="148"/>
                  <a:pt x="122" y="142"/>
                </a:cubicBezTo>
                <a:cubicBezTo>
                  <a:pt x="128" y="130"/>
                  <a:pt x="134" y="120"/>
                  <a:pt x="140" y="108"/>
                </a:cubicBezTo>
                <a:cubicBezTo>
                  <a:pt x="147" y="95"/>
                  <a:pt x="150" y="81"/>
                  <a:pt x="147" y="67"/>
                </a:cubicBezTo>
                <a:close/>
                <a:moveTo>
                  <a:pt x="95" y="7"/>
                </a:moveTo>
                <a:cubicBezTo>
                  <a:pt x="95" y="3"/>
                  <a:pt x="92" y="0"/>
                  <a:pt x="89" y="0"/>
                </a:cubicBezTo>
                <a:cubicBezTo>
                  <a:pt x="85" y="0"/>
                  <a:pt x="82" y="3"/>
                  <a:pt x="82" y="7"/>
                </a:cubicBezTo>
                <a:cubicBezTo>
                  <a:pt x="82" y="18"/>
                  <a:pt x="82" y="18"/>
                  <a:pt x="82" y="18"/>
                </a:cubicBezTo>
                <a:cubicBezTo>
                  <a:pt x="82" y="22"/>
                  <a:pt x="85" y="25"/>
                  <a:pt x="89" y="25"/>
                </a:cubicBezTo>
                <a:cubicBezTo>
                  <a:pt x="92" y="25"/>
                  <a:pt x="95" y="22"/>
                  <a:pt x="95" y="18"/>
                </a:cubicBezTo>
                <a:lnTo>
                  <a:pt x="95" y="7"/>
                </a:lnTo>
                <a:close/>
                <a:moveTo>
                  <a:pt x="130" y="17"/>
                </a:moveTo>
                <a:cubicBezTo>
                  <a:pt x="132" y="14"/>
                  <a:pt x="131" y="10"/>
                  <a:pt x="128" y="8"/>
                </a:cubicBezTo>
                <a:cubicBezTo>
                  <a:pt x="125" y="7"/>
                  <a:pt x="121" y="8"/>
                  <a:pt x="119" y="1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2" y="24"/>
                  <a:pt x="113" y="28"/>
                  <a:pt x="116" y="30"/>
                </a:cubicBezTo>
                <a:cubicBezTo>
                  <a:pt x="119" y="32"/>
                  <a:pt x="123" y="30"/>
                  <a:pt x="125" y="27"/>
                </a:cubicBezTo>
                <a:lnTo>
                  <a:pt x="130" y="17"/>
                </a:lnTo>
                <a:close/>
                <a:moveTo>
                  <a:pt x="157" y="38"/>
                </a:moveTo>
                <a:cubicBezTo>
                  <a:pt x="159" y="35"/>
                  <a:pt x="159" y="31"/>
                  <a:pt x="157" y="29"/>
                </a:cubicBezTo>
                <a:cubicBezTo>
                  <a:pt x="155" y="26"/>
                  <a:pt x="151" y="26"/>
                  <a:pt x="148" y="28"/>
                </a:cubicBezTo>
                <a:cubicBezTo>
                  <a:pt x="139" y="36"/>
                  <a:pt x="139" y="36"/>
                  <a:pt x="139" y="36"/>
                </a:cubicBezTo>
                <a:cubicBezTo>
                  <a:pt x="137" y="38"/>
                  <a:pt x="136" y="42"/>
                  <a:pt x="139" y="45"/>
                </a:cubicBezTo>
                <a:cubicBezTo>
                  <a:pt x="141" y="48"/>
                  <a:pt x="145" y="48"/>
                  <a:pt x="148" y="45"/>
                </a:cubicBezTo>
                <a:lnTo>
                  <a:pt x="157" y="38"/>
                </a:lnTo>
                <a:close/>
                <a:moveTo>
                  <a:pt x="170" y="69"/>
                </a:moveTo>
                <a:cubicBezTo>
                  <a:pt x="174" y="68"/>
                  <a:pt x="176" y="65"/>
                  <a:pt x="176" y="62"/>
                </a:cubicBezTo>
                <a:cubicBezTo>
                  <a:pt x="175" y="58"/>
                  <a:pt x="172" y="56"/>
                  <a:pt x="168" y="56"/>
                </a:cubicBezTo>
                <a:cubicBezTo>
                  <a:pt x="156" y="59"/>
                  <a:pt x="156" y="59"/>
                  <a:pt x="156" y="59"/>
                </a:cubicBezTo>
                <a:cubicBezTo>
                  <a:pt x="153" y="59"/>
                  <a:pt x="151" y="63"/>
                  <a:pt x="151" y="66"/>
                </a:cubicBezTo>
                <a:cubicBezTo>
                  <a:pt x="152" y="69"/>
                  <a:pt x="155" y="72"/>
                  <a:pt x="159" y="71"/>
                </a:cubicBezTo>
                <a:lnTo>
                  <a:pt x="170" y="69"/>
                </a:lnTo>
                <a:close/>
                <a:moveTo>
                  <a:pt x="168" y="103"/>
                </a:moveTo>
                <a:cubicBezTo>
                  <a:pt x="171" y="104"/>
                  <a:pt x="174" y="102"/>
                  <a:pt x="175" y="98"/>
                </a:cubicBezTo>
                <a:cubicBezTo>
                  <a:pt x="176" y="95"/>
                  <a:pt x="174" y="91"/>
                  <a:pt x="170" y="91"/>
                </a:cubicBezTo>
                <a:cubicBezTo>
                  <a:pt x="159" y="88"/>
                  <a:pt x="159" y="88"/>
                  <a:pt x="159" y="88"/>
                </a:cubicBezTo>
                <a:cubicBezTo>
                  <a:pt x="155" y="88"/>
                  <a:pt x="152" y="90"/>
                  <a:pt x="151" y="93"/>
                </a:cubicBezTo>
                <a:cubicBezTo>
                  <a:pt x="150" y="97"/>
                  <a:pt x="153" y="100"/>
                  <a:pt x="156" y="101"/>
                </a:cubicBezTo>
                <a:lnTo>
                  <a:pt x="168" y="103"/>
                </a:lnTo>
                <a:close/>
                <a:moveTo>
                  <a:pt x="52" y="27"/>
                </a:moveTo>
                <a:cubicBezTo>
                  <a:pt x="53" y="30"/>
                  <a:pt x="57" y="32"/>
                  <a:pt x="60" y="30"/>
                </a:cubicBezTo>
                <a:cubicBezTo>
                  <a:pt x="63" y="28"/>
                  <a:pt x="64" y="24"/>
                  <a:pt x="63" y="21"/>
                </a:cubicBezTo>
                <a:cubicBezTo>
                  <a:pt x="57" y="11"/>
                  <a:pt x="57" y="11"/>
                  <a:pt x="57" y="11"/>
                </a:cubicBezTo>
                <a:cubicBezTo>
                  <a:pt x="55" y="8"/>
                  <a:pt x="52" y="7"/>
                  <a:pt x="48" y="8"/>
                </a:cubicBezTo>
                <a:cubicBezTo>
                  <a:pt x="45" y="10"/>
                  <a:pt x="44" y="14"/>
                  <a:pt x="46" y="17"/>
                </a:cubicBezTo>
                <a:lnTo>
                  <a:pt x="52" y="27"/>
                </a:lnTo>
                <a:close/>
                <a:moveTo>
                  <a:pt x="29" y="45"/>
                </a:moveTo>
                <a:cubicBezTo>
                  <a:pt x="31" y="48"/>
                  <a:pt x="35" y="48"/>
                  <a:pt x="38" y="45"/>
                </a:cubicBezTo>
                <a:cubicBezTo>
                  <a:pt x="40" y="42"/>
                  <a:pt x="40" y="38"/>
                  <a:pt x="37" y="36"/>
                </a:cubicBezTo>
                <a:cubicBezTo>
                  <a:pt x="28" y="28"/>
                  <a:pt x="28" y="28"/>
                  <a:pt x="28" y="28"/>
                </a:cubicBezTo>
                <a:cubicBezTo>
                  <a:pt x="26" y="26"/>
                  <a:pt x="22" y="26"/>
                  <a:pt x="19" y="29"/>
                </a:cubicBezTo>
                <a:cubicBezTo>
                  <a:pt x="17" y="31"/>
                  <a:pt x="17" y="35"/>
                  <a:pt x="20" y="38"/>
                </a:cubicBezTo>
                <a:lnTo>
                  <a:pt x="29" y="45"/>
                </a:lnTo>
                <a:close/>
                <a:moveTo>
                  <a:pt x="18" y="71"/>
                </a:moveTo>
                <a:cubicBezTo>
                  <a:pt x="21" y="72"/>
                  <a:pt x="24" y="69"/>
                  <a:pt x="25" y="66"/>
                </a:cubicBezTo>
                <a:cubicBezTo>
                  <a:pt x="26" y="63"/>
                  <a:pt x="23" y="59"/>
                  <a:pt x="20" y="59"/>
                </a:cubicBezTo>
                <a:cubicBezTo>
                  <a:pt x="8" y="56"/>
                  <a:pt x="8" y="56"/>
                  <a:pt x="8" y="56"/>
                </a:cubicBezTo>
                <a:cubicBezTo>
                  <a:pt x="5" y="56"/>
                  <a:pt x="1" y="58"/>
                  <a:pt x="1" y="62"/>
                </a:cubicBezTo>
                <a:cubicBezTo>
                  <a:pt x="0" y="65"/>
                  <a:pt x="3" y="68"/>
                  <a:pt x="6" y="69"/>
                </a:cubicBezTo>
                <a:lnTo>
                  <a:pt x="18" y="71"/>
                </a:lnTo>
                <a:close/>
                <a:moveTo>
                  <a:pt x="20" y="101"/>
                </a:moveTo>
                <a:cubicBezTo>
                  <a:pt x="24" y="100"/>
                  <a:pt x="26" y="97"/>
                  <a:pt x="25" y="93"/>
                </a:cubicBezTo>
                <a:cubicBezTo>
                  <a:pt x="25" y="90"/>
                  <a:pt x="21" y="88"/>
                  <a:pt x="18" y="88"/>
                </a:cubicBezTo>
                <a:cubicBezTo>
                  <a:pt x="6" y="91"/>
                  <a:pt x="6" y="91"/>
                  <a:pt x="6" y="91"/>
                </a:cubicBezTo>
                <a:cubicBezTo>
                  <a:pt x="3" y="91"/>
                  <a:pt x="1" y="95"/>
                  <a:pt x="1" y="98"/>
                </a:cubicBezTo>
                <a:cubicBezTo>
                  <a:pt x="2" y="102"/>
                  <a:pt x="5" y="104"/>
                  <a:pt x="9" y="103"/>
                </a:cubicBezTo>
                <a:lnTo>
                  <a:pt x="20" y="101"/>
                </a:lnTo>
                <a:close/>
              </a:path>
            </a:pathLst>
          </a:custGeom>
          <a:solidFill>
            <a:srgbClr val="38383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41"/>
          <p:cNvSpPr/>
          <p:nvPr/>
        </p:nvSpPr>
        <p:spPr>
          <a:xfrm>
            <a:off x="2730500" y="5230812"/>
            <a:ext cx="962025" cy="641350"/>
          </a:xfrm>
          <a:custGeom>
            <a:avLst/>
            <a:gdLst/>
            <a:ahLst/>
            <a:cxnLst/>
            <a:rect l="l" t="t" r="r" b="b"/>
            <a:pathLst>
              <a:path w="246" h="164" extrusionOk="0">
                <a:moveTo>
                  <a:pt x="196" y="16"/>
                </a:moveTo>
                <a:cubicBezTo>
                  <a:pt x="219" y="73"/>
                  <a:pt x="219" y="73"/>
                  <a:pt x="219" y="73"/>
                </a:cubicBezTo>
                <a:cubicBezTo>
                  <a:pt x="190" y="85"/>
                  <a:pt x="190" y="85"/>
                  <a:pt x="190" y="85"/>
                </a:cubicBezTo>
                <a:cubicBezTo>
                  <a:pt x="175" y="72"/>
                  <a:pt x="129" y="33"/>
                  <a:pt x="125" y="32"/>
                </a:cubicBezTo>
                <a:cubicBezTo>
                  <a:pt x="122" y="32"/>
                  <a:pt x="107" y="37"/>
                  <a:pt x="106" y="38"/>
                </a:cubicBezTo>
                <a:cubicBezTo>
                  <a:pt x="106" y="38"/>
                  <a:pt x="97" y="40"/>
                  <a:pt x="90" y="40"/>
                </a:cubicBezTo>
                <a:cubicBezTo>
                  <a:pt x="86" y="40"/>
                  <a:pt x="83" y="40"/>
                  <a:pt x="81" y="39"/>
                </a:cubicBezTo>
                <a:cubicBezTo>
                  <a:pt x="80" y="38"/>
                  <a:pt x="79" y="36"/>
                  <a:pt x="79" y="35"/>
                </a:cubicBezTo>
                <a:cubicBezTo>
                  <a:pt x="79" y="32"/>
                  <a:pt x="82" y="29"/>
                  <a:pt x="84" y="28"/>
                </a:cubicBezTo>
                <a:cubicBezTo>
                  <a:pt x="96" y="21"/>
                  <a:pt x="128" y="9"/>
                  <a:pt x="132" y="9"/>
                </a:cubicBezTo>
                <a:cubicBezTo>
                  <a:pt x="132" y="9"/>
                  <a:pt x="132" y="9"/>
                  <a:pt x="132" y="9"/>
                </a:cubicBezTo>
                <a:cubicBezTo>
                  <a:pt x="140" y="9"/>
                  <a:pt x="190" y="15"/>
                  <a:pt x="196" y="16"/>
                </a:cubicBezTo>
                <a:close/>
                <a:moveTo>
                  <a:pt x="216" y="0"/>
                </a:moveTo>
                <a:cubicBezTo>
                  <a:pt x="215" y="0"/>
                  <a:pt x="214" y="0"/>
                  <a:pt x="214" y="1"/>
                </a:cubicBezTo>
                <a:cubicBezTo>
                  <a:pt x="204" y="4"/>
                  <a:pt x="204" y="4"/>
                  <a:pt x="204" y="4"/>
                </a:cubicBezTo>
                <a:cubicBezTo>
                  <a:pt x="203" y="5"/>
                  <a:pt x="201" y="6"/>
                  <a:pt x="201" y="8"/>
                </a:cubicBezTo>
                <a:cubicBezTo>
                  <a:pt x="200" y="9"/>
                  <a:pt x="200" y="11"/>
                  <a:pt x="201" y="13"/>
                </a:cubicBezTo>
                <a:cubicBezTo>
                  <a:pt x="224" y="72"/>
                  <a:pt x="224" y="72"/>
                  <a:pt x="224" y="72"/>
                </a:cubicBezTo>
                <a:cubicBezTo>
                  <a:pt x="226" y="76"/>
                  <a:pt x="229" y="77"/>
                  <a:pt x="232" y="76"/>
                </a:cubicBezTo>
                <a:cubicBezTo>
                  <a:pt x="242" y="72"/>
                  <a:pt x="242" y="72"/>
                  <a:pt x="242" y="72"/>
                </a:cubicBezTo>
                <a:cubicBezTo>
                  <a:pt x="244" y="72"/>
                  <a:pt x="245" y="70"/>
                  <a:pt x="245" y="69"/>
                </a:cubicBezTo>
                <a:cubicBezTo>
                  <a:pt x="246" y="67"/>
                  <a:pt x="246" y="66"/>
                  <a:pt x="245" y="64"/>
                </a:cubicBezTo>
                <a:cubicBezTo>
                  <a:pt x="222" y="4"/>
                  <a:pt x="222" y="4"/>
                  <a:pt x="222" y="4"/>
                </a:cubicBezTo>
                <a:cubicBezTo>
                  <a:pt x="221" y="2"/>
                  <a:pt x="219" y="0"/>
                  <a:pt x="216" y="0"/>
                </a:cubicBezTo>
                <a:close/>
                <a:moveTo>
                  <a:pt x="0" y="82"/>
                </a:moveTo>
                <a:cubicBezTo>
                  <a:pt x="0" y="84"/>
                  <a:pt x="1" y="86"/>
                  <a:pt x="2" y="87"/>
                </a:cubicBezTo>
                <a:cubicBezTo>
                  <a:pt x="3" y="88"/>
                  <a:pt x="5" y="89"/>
                  <a:pt x="6" y="89"/>
                </a:cubicBezTo>
                <a:cubicBezTo>
                  <a:pt x="16" y="90"/>
                  <a:pt x="16" y="90"/>
                  <a:pt x="16" y="90"/>
                </a:cubicBezTo>
                <a:cubicBezTo>
                  <a:pt x="20" y="90"/>
                  <a:pt x="23" y="87"/>
                  <a:pt x="23" y="84"/>
                </a:cubicBezTo>
                <a:cubicBezTo>
                  <a:pt x="28" y="17"/>
                  <a:pt x="28" y="17"/>
                  <a:pt x="28" y="17"/>
                </a:cubicBezTo>
                <a:cubicBezTo>
                  <a:pt x="28" y="15"/>
                  <a:pt x="28" y="13"/>
                  <a:pt x="27" y="12"/>
                </a:cubicBezTo>
                <a:cubicBezTo>
                  <a:pt x="26" y="11"/>
                  <a:pt x="24" y="10"/>
                  <a:pt x="22" y="10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8" y="9"/>
                  <a:pt x="6" y="12"/>
                  <a:pt x="5" y="15"/>
                </a:cubicBezTo>
                <a:lnTo>
                  <a:pt x="0" y="82"/>
                </a:lnTo>
                <a:close/>
                <a:moveTo>
                  <a:pt x="101" y="142"/>
                </a:moveTo>
                <a:cubicBezTo>
                  <a:pt x="101" y="140"/>
                  <a:pt x="100" y="138"/>
                  <a:pt x="97" y="136"/>
                </a:cubicBezTo>
                <a:cubicBezTo>
                  <a:pt x="93" y="133"/>
                  <a:pt x="89" y="133"/>
                  <a:pt x="85" y="138"/>
                </a:cubicBezTo>
                <a:cubicBezTo>
                  <a:pt x="80" y="143"/>
                  <a:pt x="80" y="143"/>
                  <a:pt x="80" y="143"/>
                </a:cubicBezTo>
                <a:cubicBezTo>
                  <a:pt x="80" y="144"/>
                  <a:pt x="80" y="144"/>
                  <a:pt x="80" y="144"/>
                </a:cubicBezTo>
                <a:cubicBezTo>
                  <a:pt x="76" y="149"/>
                  <a:pt x="76" y="149"/>
                  <a:pt x="76" y="149"/>
                </a:cubicBezTo>
                <a:cubicBezTo>
                  <a:pt x="70" y="156"/>
                  <a:pt x="76" y="161"/>
                  <a:pt x="77" y="162"/>
                </a:cubicBezTo>
                <a:cubicBezTo>
                  <a:pt x="79" y="164"/>
                  <a:pt x="81" y="164"/>
                  <a:pt x="83" y="164"/>
                </a:cubicBezTo>
                <a:cubicBezTo>
                  <a:pt x="85" y="164"/>
                  <a:pt x="88" y="163"/>
                  <a:pt x="90" y="160"/>
                </a:cubicBezTo>
                <a:cubicBezTo>
                  <a:pt x="97" y="152"/>
                  <a:pt x="97" y="152"/>
                  <a:pt x="97" y="152"/>
                </a:cubicBezTo>
                <a:cubicBezTo>
                  <a:pt x="97" y="152"/>
                  <a:pt x="97" y="152"/>
                  <a:pt x="97" y="152"/>
                </a:cubicBezTo>
                <a:cubicBezTo>
                  <a:pt x="99" y="149"/>
                  <a:pt x="99" y="149"/>
                  <a:pt x="99" y="149"/>
                </a:cubicBezTo>
                <a:cubicBezTo>
                  <a:pt x="101" y="147"/>
                  <a:pt x="102" y="144"/>
                  <a:pt x="101" y="142"/>
                </a:cubicBezTo>
                <a:close/>
                <a:moveTo>
                  <a:pt x="53" y="138"/>
                </a:moveTo>
                <a:cubicBezTo>
                  <a:pt x="50" y="142"/>
                  <a:pt x="51" y="146"/>
                  <a:pt x="56" y="150"/>
                </a:cubicBezTo>
                <a:cubicBezTo>
                  <a:pt x="61" y="154"/>
                  <a:pt x="65" y="153"/>
                  <a:pt x="69" y="148"/>
                </a:cubicBezTo>
                <a:cubicBezTo>
                  <a:pt x="80" y="134"/>
                  <a:pt x="80" y="134"/>
                  <a:pt x="80" y="134"/>
                </a:cubicBezTo>
                <a:cubicBezTo>
                  <a:pt x="86" y="128"/>
                  <a:pt x="81" y="123"/>
                  <a:pt x="79" y="121"/>
                </a:cubicBezTo>
                <a:cubicBezTo>
                  <a:pt x="75" y="118"/>
                  <a:pt x="70" y="118"/>
                  <a:pt x="66" y="123"/>
                </a:cubicBezTo>
                <a:cubicBezTo>
                  <a:pt x="60" y="131"/>
                  <a:pt x="60" y="131"/>
                  <a:pt x="60" y="131"/>
                </a:cubicBezTo>
                <a:cubicBezTo>
                  <a:pt x="60" y="131"/>
                  <a:pt x="60" y="131"/>
                  <a:pt x="60" y="131"/>
                </a:cubicBezTo>
                <a:cubicBezTo>
                  <a:pt x="59" y="131"/>
                  <a:pt x="59" y="131"/>
                  <a:pt x="59" y="131"/>
                </a:cubicBezTo>
                <a:lnTo>
                  <a:pt x="53" y="138"/>
                </a:lnTo>
                <a:close/>
                <a:moveTo>
                  <a:pt x="37" y="121"/>
                </a:moveTo>
                <a:cubicBezTo>
                  <a:pt x="35" y="124"/>
                  <a:pt x="34" y="126"/>
                  <a:pt x="34" y="128"/>
                </a:cubicBezTo>
                <a:cubicBezTo>
                  <a:pt x="35" y="131"/>
                  <a:pt x="36" y="133"/>
                  <a:pt x="38" y="134"/>
                </a:cubicBezTo>
                <a:cubicBezTo>
                  <a:pt x="42" y="138"/>
                  <a:pt x="47" y="137"/>
                  <a:pt x="51" y="133"/>
                </a:cubicBezTo>
                <a:cubicBezTo>
                  <a:pt x="63" y="118"/>
                  <a:pt x="63" y="118"/>
                  <a:pt x="63" y="118"/>
                </a:cubicBezTo>
                <a:cubicBezTo>
                  <a:pt x="65" y="115"/>
                  <a:pt x="66" y="113"/>
                  <a:pt x="66" y="110"/>
                </a:cubicBezTo>
                <a:cubicBezTo>
                  <a:pt x="65" y="108"/>
                  <a:pt x="64" y="106"/>
                  <a:pt x="62" y="104"/>
                </a:cubicBezTo>
                <a:cubicBezTo>
                  <a:pt x="58" y="101"/>
                  <a:pt x="53" y="101"/>
                  <a:pt x="49" y="106"/>
                </a:cubicBezTo>
                <a:cubicBezTo>
                  <a:pt x="43" y="114"/>
                  <a:pt x="43" y="114"/>
                  <a:pt x="43" y="114"/>
                </a:cubicBezTo>
                <a:cubicBezTo>
                  <a:pt x="43" y="114"/>
                  <a:pt x="43" y="114"/>
                  <a:pt x="43" y="114"/>
                </a:cubicBezTo>
                <a:cubicBezTo>
                  <a:pt x="42" y="115"/>
                  <a:pt x="42" y="115"/>
                  <a:pt x="42" y="115"/>
                </a:cubicBezTo>
                <a:lnTo>
                  <a:pt x="37" y="121"/>
                </a:lnTo>
                <a:close/>
                <a:moveTo>
                  <a:pt x="34" y="116"/>
                </a:moveTo>
                <a:cubicBezTo>
                  <a:pt x="47" y="101"/>
                  <a:pt x="47" y="101"/>
                  <a:pt x="47" y="101"/>
                </a:cubicBezTo>
                <a:cubicBezTo>
                  <a:pt x="52" y="94"/>
                  <a:pt x="47" y="89"/>
                  <a:pt x="45" y="87"/>
                </a:cubicBezTo>
                <a:cubicBezTo>
                  <a:pt x="41" y="84"/>
                  <a:pt x="36" y="84"/>
                  <a:pt x="33" y="89"/>
                </a:cubicBezTo>
                <a:cubicBezTo>
                  <a:pt x="28" y="94"/>
                  <a:pt x="28" y="94"/>
                  <a:pt x="28" y="94"/>
                </a:cubicBezTo>
                <a:cubicBezTo>
                  <a:pt x="28" y="95"/>
                  <a:pt x="28" y="95"/>
                  <a:pt x="28" y="95"/>
                </a:cubicBezTo>
                <a:cubicBezTo>
                  <a:pt x="28" y="95"/>
                  <a:pt x="28" y="95"/>
                  <a:pt x="28" y="95"/>
                </a:cubicBezTo>
                <a:cubicBezTo>
                  <a:pt x="22" y="102"/>
                  <a:pt x="22" y="102"/>
                  <a:pt x="22" y="102"/>
                </a:cubicBezTo>
                <a:cubicBezTo>
                  <a:pt x="20" y="105"/>
                  <a:pt x="19" y="107"/>
                  <a:pt x="19" y="109"/>
                </a:cubicBezTo>
                <a:cubicBezTo>
                  <a:pt x="19" y="112"/>
                  <a:pt x="21" y="113"/>
                  <a:pt x="22" y="114"/>
                </a:cubicBezTo>
                <a:cubicBezTo>
                  <a:pt x="24" y="116"/>
                  <a:pt x="26" y="118"/>
                  <a:pt x="29" y="118"/>
                </a:cubicBezTo>
                <a:cubicBezTo>
                  <a:pt x="31" y="118"/>
                  <a:pt x="32" y="117"/>
                  <a:pt x="34" y="116"/>
                </a:cubicBezTo>
                <a:close/>
                <a:moveTo>
                  <a:pt x="187" y="103"/>
                </a:moveTo>
                <a:cubicBezTo>
                  <a:pt x="189" y="99"/>
                  <a:pt x="191" y="94"/>
                  <a:pt x="185" y="89"/>
                </a:cubicBezTo>
                <a:cubicBezTo>
                  <a:pt x="181" y="85"/>
                  <a:pt x="181" y="85"/>
                  <a:pt x="181" y="85"/>
                </a:cubicBezTo>
                <a:cubicBezTo>
                  <a:pt x="158" y="65"/>
                  <a:pt x="130" y="42"/>
                  <a:pt x="124" y="38"/>
                </a:cubicBezTo>
                <a:cubicBezTo>
                  <a:pt x="121" y="39"/>
                  <a:pt x="114" y="41"/>
                  <a:pt x="108" y="43"/>
                </a:cubicBezTo>
                <a:cubicBezTo>
                  <a:pt x="108" y="44"/>
                  <a:pt x="108" y="44"/>
                  <a:pt x="108" y="44"/>
                </a:cubicBezTo>
                <a:cubicBezTo>
                  <a:pt x="107" y="44"/>
                  <a:pt x="98" y="46"/>
                  <a:pt x="90" y="46"/>
                </a:cubicBezTo>
                <a:cubicBezTo>
                  <a:pt x="85" y="46"/>
                  <a:pt x="81" y="45"/>
                  <a:pt x="78" y="44"/>
                </a:cubicBezTo>
                <a:cubicBezTo>
                  <a:pt x="73" y="41"/>
                  <a:pt x="73" y="36"/>
                  <a:pt x="73" y="34"/>
                </a:cubicBezTo>
                <a:cubicBezTo>
                  <a:pt x="73" y="29"/>
                  <a:pt x="77" y="25"/>
                  <a:pt x="81" y="23"/>
                </a:cubicBezTo>
                <a:cubicBezTo>
                  <a:pt x="34" y="17"/>
                  <a:pt x="34" y="17"/>
                  <a:pt x="34" y="17"/>
                </a:cubicBezTo>
                <a:cubicBezTo>
                  <a:pt x="29" y="84"/>
                  <a:pt x="29" y="84"/>
                  <a:pt x="29" y="84"/>
                </a:cubicBezTo>
                <a:cubicBezTo>
                  <a:pt x="33" y="80"/>
                  <a:pt x="37" y="79"/>
                  <a:pt x="39" y="79"/>
                </a:cubicBezTo>
                <a:cubicBezTo>
                  <a:pt x="43" y="79"/>
                  <a:pt x="46" y="81"/>
                  <a:pt x="49" y="83"/>
                </a:cubicBezTo>
                <a:cubicBezTo>
                  <a:pt x="53" y="87"/>
                  <a:pt x="55" y="92"/>
                  <a:pt x="55" y="96"/>
                </a:cubicBezTo>
                <a:cubicBezTo>
                  <a:pt x="58" y="96"/>
                  <a:pt x="62" y="97"/>
                  <a:pt x="66" y="100"/>
                </a:cubicBezTo>
                <a:cubicBezTo>
                  <a:pt x="70" y="104"/>
                  <a:pt x="72" y="108"/>
                  <a:pt x="71" y="113"/>
                </a:cubicBezTo>
                <a:cubicBezTo>
                  <a:pt x="75" y="113"/>
                  <a:pt x="79" y="114"/>
                  <a:pt x="82" y="117"/>
                </a:cubicBezTo>
                <a:cubicBezTo>
                  <a:pt x="86" y="120"/>
                  <a:pt x="88" y="124"/>
                  <a:pt x="88" y="129"/>
                </a:cubicBezTo>
                <a:cubicBezTo>
                  <a:pt x="93" y="127"/>
                  <a:pt x="97" y="128"/>
                  <a:pt x="101" y="132"/>
                </a:cubicBezTo>
                <a:cubicBezTo>
                  <a:pt x="106" y="136"/>
                  <a:pt x="108" y="142"/>
                  <a:pt x="106" y="148"/>
                </a:cubicBezTo>
                <a:cubicBezTo>
                  <a:pt x="110" y="151"/>
                  <a:pt x="110" y="151"/>
                  <a:pt x="110" y="151"/>
                </a:cubicBezTo>
                <a:cubicBezTo>
                  <a:pt x="111" y="152"/>
                  <a:pt x="111" y="152"/>
                  <a:pt x="111" y="152"/>
                </a:cubicBezTo>
                <a:cubicBezTo>
                  <a:pt x="111" y="152"/>
                  <a:pt x="111" y="152"/>
                  <a:pt x="111" y="152"/>
                </a:cubicBezTo>
                <a:cubicBezTo>
                  <a:pt x="113" y="153"/>
                  <a:pt x="115" y="154"/>
                  <a:pt x="116" y="154"/>
                </a:cubicBezTo>
                <a:cubicBezTo>
                  <a:pt x="119" y="154"/>
                  <a:pt x="121" y="152"/>
                  <a:pt x="123" y="150"/>
                </a:cubicBezTo>
                <a:cubicBezTo>
                  <a:pt x="125" y="147"/>
                  <a:pt x="127" y="144"/>
                  <a:pt x="124" y="140"/>
                </a:cubicBezTo>
                <a:cubicBezTo>
                  <a:pt x="123" y="140"/>
                  <a:pt x="123" y="140"/>
                  <a:pt x="123" y="140"/>
                </a:cubicBezTo>
                <a:cubicBezTo>
                  <a:pt x="103" y="123"/>
                  <a:pt x="103" y="123"/>
                  <a:pt x="103" y="123"/>
                </a:cubicBezTo>
                <a:cubicBezTo>
                  <a:pt x="102" y="122"/>
                  <a:pt x="102" y="121"/>
                  <a:pt x="101" y="120"/>
                </a:cubicBezTo>
                <a:cubicBezTo>
                  <a:pt x="101" y="119"/>
                  <a:pt x="102" y="119"/>
                  <a:pt x="102" y="118"/>
                </a:cubicBezTo>
                <a:cubicBezTo>
                  <a:pt x="103" y="117"/>
                  <a:pt x="106" y="116"/>
                  <a:pt x="107" y="117"/>
                </a:cubicBezTo>
                <a:cubicBezTo>
                  <a:pt x="134" y="141"/>
                  <a:pt x="134" y="141"/>
                  <a:pt x="134" y="141"/>
                </a:cubicBezTo>
                <a:cubicBezTo>
                  <a:pt x="135" y="141"/>
                  <a:pt x="137" y="142"/>
                  <a:pt x="139" y="142"/>
                </a:cubicBezTo>
                <a:cubicBezTo>
                  <a:pt x="141" y="142"/>
                  <a:pt x="144" y="140"/>
                  <a:pt x="146" y="138"/>
                </a:cubicBezTo>
                <a:cubicBezTo>
                  <a:pt x="148" y="136"/>
                  <a:pt x="149" y="134"/>
                  <a:pt x="148" y="131"/>
                </a:cubicBezTo>
                <a:cubicBezTo>
                  <a:pt x="148" y="129"/>
                  <a:pt x="147" y="127"/>
                  <a:pt x="144" y="125"/>
                </a:cubicBezTo>
                <a:cubicBezTo>
                  <a:pt x="141" y="122"/>
                  <a:pt x="141" y="122"/>
                  <a:pt x="141" y="122"/>
                </a:cubicBezTo>
                <a:cubicBezTo>
                  <a:pt x="141" y="122"/>
                  <a:pt x="141" y="122"/>
                  <a:pt x="141" y="122"/>
                </a:cubicBezTo>
                <a:cubicBezTo>
                  <a:pt x="126" y="110"/>
                  <a:pt x="126" y="110"/>
                  <a:pt x="126" y="110"/>
                </a:cubicBezTo>
                <a:cubicBezTo>
                  <a:pt x="125" y="109"/>
                  <a:pt x="125" y="108"/>
                  <a:pt x="125" y="108"/>
                </a:cubicBezTo>
                <a:cubicBezTo>
                  <a:pt x="125" y="107"/>
                  <a:pt x="125" y="106"/>
                  <a:pt x="126" y="105"/>
                </a:cubicBezTo>
                <a:cubicBezTo>
                  <a:pt x="127" y="104"/>
                  <a:pt x="129" y="104"/>
                  <a:pt x="130" y="105"/>
                </a:cubicBezTo>
                <a:cubicBezTo>
                  <a:pt x="155" y="125"/>
                  <a:pt x="155" y="125"/>
                  <a:pt x="155" y="125"/>
                </a:cubicBezTo>
                <a:cubicBezTo>
                  <a:pt x="157" y="126"/>
                  <a:pt x="159" y="127"/>
                  <a:pt x="161" y="127"/>
                </a:cubicBezTo>
                <a:cubicBezTo>
                  <a:pt x="164" y="127"/>
                  <a:pt x="167" y="125"/>
                  <a:pt x="169" y="123"/>
                </a:cubicBezTo>
                <a:cubicBezTo>
                  <a:pt x="171" y="120"/>
                  <a:pt x="172" y="118"/>
                  <a:pt x="172" y="116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0" y="103"/>
                  <a:pt x="160" y="103"/>
                  <a:pt x="160" y="103"/>
                </a:cubicBezTo>
                <a:cubicBezTo>
                  <a:pt x="160" y="103"/>
                  <a:pt x="160" y="103"/>
                  <a:pt x="160" y="103"/>
                </a:cubicBezTo>
                <a:cubicBezTo>
                  <a:pt x="147" y="93"/>
                  <a:pt x="147" y="93"/>
                  <a:pt x="147" y="93"/>
                </a:cubicBezTo>
                <a:cubicBezTo>
                  <a:pt x="146" y="92"/>
                  <a:pt x="146" y="90"/>
                  <a:pt x="147" y="88"/>
                </a:cubicBezTo>
                <a:cubicBezTo>
                  <a:pt x="148" y="87"/>
                  <a:pt x="150" y="87"/>
                  <a:pt x="152" y="88"/>
                </a:cubicBezTo>
                <a:cubicBezTo>
                  <a:pt x="173" y="105"/>
                  <a:pt x="173" y="105"/>
                  <a:pt x="173" y="105"/>
                </a:cubicBezTo>
                <a:cubicBezTo>
                  <a:pt x="177" y="109"/>
                  <a:pt x="182" y="107"/>
                  <a:pt x="187" y="103"/>
                </a:cubicBezTo>
                <a:close/>
              </a:path>
            </a:pathLst>
          </a:custGeom>
          <a:solidFill>
            <a:srgbClr val="38383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41"/>
          <p:cNvSpPr/>
          <p:nvPr/>
        </p:nvSpPr>
        <p:spPr>
          <a:xfrm>
            <a:off x="10491787" y="5202237"/>
            <a:ext cx="833437" cy="693737"/>
          </a:xfrm>
          <a:custGeom>
            <a:avLst/>
            <a:gdLst/>
            <a:ahLst/>
            <a:cxnLst/>
            <a:rect l="l" t="t" r="r" b="b"/>
            <a:pathLst>
              <a:path w="213" h="177" extrusionOk="0">
                <a:moveTo>
                  <a:pt x="29" y="145"/>
                </a:moveTo>
                <a:cubicBezTo>
                  <a:pt x="29" y="97"/>
                  <a:pt x="29" y="97"/>
                  <a:pt x="29" y="97"/>
                </a:cubicBezTo>
                <a:cubicBezTo>
                  <a:pt x="29" y="93"/>
                  <a:pt x="32" y="90"/>
                  <a:pt x="36" y="90"/>
                </a:cubicBezTo>
                <a:cubicBezTo>
                  <a:pt x="47" y="90"/>
                  <a:pt x="47" y="90"/>
                  <a:pt x="47" y="90"/>
                </a:cubicBezTo>
                <a:cubicBezTo>
                  <a:pt x="51" y="90"/>
                  <a:pt x="54" y="93"/>
                  <a:pt x="54" y="97"/>
                </a:cubicBezTo>
                <a:cubicBezTo>
                  <a:pt x="54" y="145"/>
                  <a:pt x="54" y="145"/>
                  <a:pt x="54" y="145"/>
                </a:cubicBezTo>
                <a:cubicBezTo>
                  <a:pt x="54" y="148"/>
                  <a:pt x="51" y="152"/>
                  <a:pt x="47" y="152"/>
                </a:cubicBezTo>
                <a:cubicBezTo>
                  <a:pt x="36" y="152"/>
                  <a:pt x="36" y="152"/>
                  <a:pt x="36" y="152"/>
                </a:cubicBezTo>
                <a:cubicBezTo>
                  <a:pt x="32" y="152"/>
                  <a:pt x="29" y="148"/>
                  <a:pt x="29" y="145"/>
                </a:cubicBezTo>
                <a:close/>
                <a:moveTo>
                  <a:pt x="78" y="73"/>
                </a:moveTo>
                <a:cubicBezTo>
                  <a:pt x="74" y="73"/>
                  <a:pt x="71" y="76"/>
                  <a:pt x="71" y="80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71" y="148"/>
                  <a:pt x="74" y="152"/>
                  <a:pt x="78" y="152"/>
                </a:cubicBezTo>
                <a:cubicBezTo>
                  <a:pt x="90" y="152"/>
                  <a:pt x="90" y="152"/>
                  <a:pt x="90" y="152"/>
                </a:cubicBezTo>
                <a:cubicBezTo>
                  <a:pt x="94" y="152"/>
                  <a:pt x="97" y="148"/>
                  <a:pt x="97" y="145"/>
                </a:cubicBezTo>
                <a:cubicBezTo>
                  <a:pt x="97" y="80"/>
                  <a:pt x="97" y="80"/>
                  <a:pt x="97" y="80"/>
                </a:cubicBezTo>
                <a:cubicBezTo>
                  <a:pt x="97" y="76"/>
                  <a:pt x="94" y="73"/>
                  <a:pt x="90" y="73"/>
                </a:cubicBezTo>
                <a:lnTo>
                  <a:pt x="78" y="73"/>
                </a:lnTo>
                <a:close/>
                <a:moveTo>
                  <a:pt x="121" y="58"/>
                </a:moveTo>
                <a:cubicBezTo>
                  <a:pt x="117" y="58"/>
                  <a:pt x="114" y="61"/>
                  <a:pt x="114" y="65"/>
                </a:cubicBezTo>
                <a:cubicBezTo>
                  <a:pt x="114" y="145"/>
                  <a:pt x="114" y="145"/>
                  <a:pt x="114" y="145"/>
                </a:cubicBezTo>
                <a:cubicBezTo>
                  <a:pt x="114" y="148"/>
                  <a:pt x="117" y="152"/>
                  <a:pt x="121" y="152"/>
                </a:cubicBezTo>
                <a:cubicBezTo>
                  <a:pt x="132" y="152"/>
                  <a:pt x="132" y="152"/>
                  <a:pt x="132" y="152"/>
                </a:cubicBezTo>
                <a:cubicBezTo>
                  <a:pt x="136" y="152"/>
                  <a:pt x="139" y="148"/>
                  <a:pt x="139" y="145"/>
                </a:cubicBezTo>
                <a:cubicBezTo>
                  <a:pt x="139" y="65"/>
                  <a:pt x="139" y="65"/>
                  <a:pt x="139" y="65"/>
                </a:cubicBezTo>
                <a:cubicBezTo>
                  <a:pt x="139" y="61"/>
                  <a:pt x="136" y="58"/>
                  <a:pt x="132" y="58"/>
                </a:cubicBezTo>
                <a:lnTo>
                  <a:pt x="121" y="58"/>
                </a:lnTo>
                <a:close/>
                <a:moveTo>
                  <a:pt x="163" y="43"/>
                </a:moveTo>
                <a:cubicBezTo>
                  <a:pt x="159" y="43"/>
                  <a:pt x="156" y="46"/>
                  <a:pt x="156" y="50"/>
                </a:cubicBezTo>
                <a:cubicBezTo>
                  <a:pt x="156" y="145"/>
                  <a:pt x="156" y="145"/>
                  <a:pt x="156" y="145"/>
                </a:cubicBezTo>
                <a:cubicBezTo>
                  <a:pt x="156" y="148"/>
                  <a:pt x="159" y="152"/>
                  <a:pt x="163" y="152"/>
                </a:cubicBezTo>
                <a:cubicBezTo>
                  <a:pt x="175" y="152"/>
                  <a:pt x="175" y="152"/>
                  <a:pt x="175" y="152"/>
                </a:cubicBezTo>
                <a:cubicBezTo>
                  <a:pt x="179" y="152"/>
                  <a:pt x="182" y="148"/>
                  <a:pt x="182" y="145"/>
                </a:cubicBezTo>
                <a:cubicBezTo>
                  <a:pt x="182" y="50"/>
                  <a:pt x="182" y="50"/>
                  <a:pt x="182" y="50"/>
                </a:cubicBezTo>
                <a:cubicBezTo>
                  <a:pt x="182" y="46"/>
                  <a:pt x="179" y="43"/>
                  <a:pt x="175" y="43"/>
                </a:cubicBezTo>
                <a:lnTo>
                  <a:pt x="163" y="43"/>
                </a:lnTo>
                <a:close/>
                <a:moveTo>
                  <a:pt x="32" y="71"/>
                </a:moveTo>
                <a:cubicBezTo>
                  <a:pt x="77" y="63"/>
                  <a:pt x="120" y="46"/>
                  <a:pt x="158" y="24"/>
                </a:cubicBezTo>
                <a:cubicBezTo>
                  <a:pt x="162" y="30"/>
                  <a:pt x="162" y="30"/>
                  <a:pt x="162" y="30"/>
                </a:cubicBezTo>
                <a:cubicBezTo>
                  <a:pt x="175" y="9"/>
                  <a:pt x="175" y="9"/>
                  <a:pt x="175" y="9"/>
                </a:cubicBezTo>
                <a:cubicBezTo>
                  <a:pt x="150" y="8"/>
                  <a:pt x="150" y="8"/>
                  <a:pt x="150" y="8"/>
                </a:cubicBezTo>
                <a:cubicBezTo>
                  <a:pt x="154" y="15"/>
                  <a:pt x="154" y="15"/>
                  <a:pt x="154" y="15"/>
                </a:cubicBezTo>
                <a:cubicBezTo>
                  <a:pt x="116" y="38"/>
                  <a:pt x="75" y="54"/>
                  <a:pt x="30" y="62"/>
                </a:cubicBezTo>
                <a:lnTo>
                  <a:pt x="32" y="71"/>
                </a:lnTo>
                <a:close/>
                <a:moveTo>
                  <a:pt x="213" y="165"/>
                </a:moveTo>
                <a:cubicBezTo>
                  <a:pt x="191" y="153"/>
                  <a:pt x="191" y="153"/>
                  <a:pt x="191" y="153"/>
                </a:cubicBezTo>
                <a:cubicBezTo>
                  <a:pt x="191" y="160"/>
                  <a:pt x="191" y="160"/>
                  <a:pt x="191" y="160"/>
                </a:cubicBezTo>
                <a:cubicBezTo>
                  <a:pt x="18" y="160"/>
                  <a:pt x="18" y="160"/>
                  <a:pt x="18" y="160"/>
                </a:cubicBezTo>
                <a:cubicBezTo>
                  <a:pt x="18" y="22"/>
                  <a:pt x="18" y="22"/>
                  <a:pt x="18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60"/>
                  <a:pt x="8" y="160"/>
                  <a:pt x="8" y="160"/>
                </a:cubicBezTo>
                <a:cubicBezTo>
                  <a:pt x="8" y="165"/>
                  <a:pt x="8" y="165"/>
                  <a:pt x="8" y="165"/>
                </a:cubicBezTo>
                <a:cubicBezTo>
                  <a:pt x="8" y="170"/>
                  <a:pt x="8" y="170"/>
                  <a:pt x="8" y="170"/>
                </a:cubicBezTo>
                <a:cubicBezTo>
                  <a:pt x="191" y="170"/>
                  <a:pt x="191" y="170"/>
                  <a:pt x="191" y="170"/>
                </a:cubicBezTo>
                <a:cubicBezTo>
                  <a:pt x="191" y="177"/>
                  <a:pt x="191" y="177"/>
                  <a:pt x="191" y="177"/>
                </a:cubicBezTo>
                <a:lnTo>
                  <a:pt x="213" y="165"/>
                </a:lnTo>
                <a:close/>
              </a:path>
            </a:pathLst>
          </a:custGeom>
          <a:solidFill>
            <a:srgbClr val="38383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41"/>
          <p:cNvSpPr/>
          <p:nvPr/>
        </p:nvSpPr>
        <p:spPr>
          <a:xfrm>
            <a:off x="4518025" y="1066800"/>
            <a:ext cx="1219200" cy="633412"/>
          </a:xfrm>
          <a:custGeom>
            <a:avLst/>
            <a:gdLst/>
            <a:ahLst/>
            <a:cxnLst/>
            <a:rect l="l" t="t" r="r" b="b"/>
            <a:pathLst>
              <a:path w="312" h="162" extrusionOk="0">
                <a:moveTo>
                  <a:pt x="225" y="153"/>
                </a:moveTo>
                <a:cubicBezTo>
                  <a:pt x="221" y="155"/>
                  <a:pt x="216" y="157"/>
                  <a:pt x="211" y="158"/>
                </a:cubicBezTo>
                <a:cubicBezTo>
                  <a:pt x="196" y="161"/>
                  <a:pt x="180" y="162"/>
                  <a:pt x="160" y="162"/>
                </a:cubicBezTo>
                <a:cubicBezTo>
                  <a:pt x="140" y="162"/>
                  <a:pt x="124" y="161"/>
                  <a:pt x="109" y="158"/>
                </a:cubicBezTo>
                <a:cubicBezTo>
                  <a:pt x="104" y="157"/>
                  <a:pt x="99" y="155"/>
                  <a:pt x="95" y="153"/>
                </a:cubicBezTo>
                <a:cubicBezTo>
                  <a:pt x="81" y="147"/>
                  <a:pt x="81" y="136"/>
                  <a:pt x="89" y="128"/>
                </a:cubicBezTo>
                <a:cubicBezTo>
                  <a:pt x="97" y="120"/>
                  <a:pt x="107" y="114"/>
                  <a:pt x="118" y="109"/>
                </a:cubicBezTo>
                <a:cubicBezTo>
                  <a:pt x="122" y="107"/>
                  <a:pt x="127" y="105"/>
                  <a:pt x="132" y="103"/>
                </a:cubicBezTo>
                <a:cubicBezTo>
                  <a:pt x="141" y="100"/>
                  <a:pt x="144" y="91"/>
                  <a:pt x="137" y="84"/>
                </a:cubicBezTo>
                <a:cubicBezTo>
                  <a:pt x="123" y="70"/>
                  <a:pt x="118" y="54"/>
                  <a:pt x="119" y="35"/>
                </a:cubicBezTo>
                <a:cubicBezTo>
                  <a:pt x="120" y="16"/>
                  <a:pt x="131" y="6"/>
                  <a:pt x="149" y="1"/>
                </a:cubicBezTo>
                <a:cubicBezTo>
                  <a:pt x="153" y="1"/>
                  <a:pt x="156" y="0"/>
                  <a:pt x="160" y="0"/>
                </a:cubicBezTo>
                <a:cubicBezTo>
                  <a:pt x="164" y="0"/>
                  <a:pt x="168" y="1"/>
                  <a:pt x="171" y="1"/>
                </a:cubicBezTo>
                <a:cubicBezTo>
                  <a:pt x="189" y="6"/>
                  <a:pt x="200" y="16"/>
                  <a:pt x="201" y="35"/>
                </a:cubicBezTo>
                <a:cubicBezTo>
                  <a:pt x="202" y="54"/>
                  <a:pt x="197" y="70"/>
                  <a:pt x="183" y="84"/>
                </a:cubicBezTo>
                <a:cubicBezTo>
                  <a:pt x="176" y="91"/>
                  <a:pt x="179" y="100"/>
                  <a:pt x="188" y="103"/>
                </a:cubicBezTo>
                <a:cubicBezTo>
                  <a:pt x="193" y="105"/>
                  <a:pt x="198" y="107"/>
                  <a:pt x="202" y="109"/>
                </a:cubicBezTo>
                <a:cubicBezTo>
                  <a:pt x="213" y="114"/>
                  <a:pt x="223" y="120"/>
                  <a:pt x="231" y="128"/>
                </a:cubicBezTo>
                <a:cubicBezTo>
                  <a:pt x="237" y="133"/>
                  <a:pt x="239" y="147"/>
                  <a:pt x="225" y="153"/>
                </a:cubicBezTo>
                <a:close/>
                <a:moveTo>
                  <a:pt x="307" y="139"/>
                </a:moveTo>
                <a:cubicBezTo>
                  <a:pt x="301" y="133"/>
                  <a:pt x="294" y="129"/>
                  <a:pt x="287" y="125"/>
                </a:cubicBezTo>
                <a:cubicBezTo>
                  <a:pt x="284" y="124"/>
                  <a:pt x="280" y="123"/>
                  <a:pt x="277" y="121"/>
                </a:cubicBezTo>
                <a:cubicBezTo>
                  <a:pt x="271" y="119"/>
                  <a:pt x="269" y="112"/>
                  <a:pt x="274" y="108"/>
                </a:cubicBezTo>
                <a:cubicBezTo>
                  <a:pt x="283" y="98"/>
                  <a:pt x="287" y="87"/>
                  <a:pt x="286" y="74"/>
                </a:cubicBezTo>
                <a:cubicBezTo>
                  <a:pt x="286" y="61"/>
                  <a:pt x="278" y="54"/>
                  <a:pt x="265" y="50"/>
                </a:cubicBezTo>
                <a:cubicBezTo>
                  <a:pt x="263" y="50"/>
                  <a:pt x="260" y="49"/>
                  <a:pt x="258" y="49"/>
                </a:cubicBezTo>
                <a:cubicBezTo>
                  <a:pt x="255" y="49"/>
                  <a:pt x="252" y="50"/>
                  <a:pt x="250" y="50"/>
                </a:cubicBezTo>
                <a:cubicBezTo>
                  <a:pt x="237" y="54"/>
                  <a:pt x="229" y="61"/>
                  <a:pt x="229" y="74"/>
                </a:cubicBezTo>
                <a:cubicBezTo>
                  <a:pt x="228" y="87"/>
                  <a:pt x="232" y="98"/>
                  <a:pt x="241" y="108"/>
                </a:cubicBezTo>
                <a:cubicBezTo>
                  <a:pt x="246" y="112"/>
                  <a:pt x="244" y="119"/>
                  <a:pt x="238" y="121"/>
                </a:cubicBezTo>
                <a:cubicBezTo>
                  <a:pt x="237" y="122"/>
                  <a:pt x="237" y="122"/>
                  <a:pt x="237" y="122"/>
                </a:cubicBezTo>
                <a:cubicBezTo>
                  <a:pt x="238" y="122"/>
                  <a:pt x="239" y="123"/>
                  <a:pt x="240" y="124"/>
                </a:cubicBezTo>
                <a:cubicBezTo>
                  <a:pt x="244" y="129"/>
                  <a:pt x="247" y="136"/>
                  <a:pt x="245" y="142"/>
                </a:cubicBezTo>
                <a:cubicBezTo>
                  <a:pt x="244" y="149"/>
                  <a:pt x="240" y="155"/>
                  <a:pt x="233" y="158"/>
                </a:cubicBezTo>
                <a:cubicBezTo>
                  <a:pt x="231" y="159"/>
                  <a:pt x="229" y="159"/>
                  <a:pt x="227" y="160"/>
                </a:cubicBezTo>
                <a:cubicBezTo>
                  <a:pt x="236" y="162"/>
                  <a:pt x="246" y="162"/>
                  <a:pt x="258" y="162"/>
                </a:cubicBezTo>
                <a:cubicBezTo>
                  <a:pt x="271" y="162"/>
                  <a:pt x="282" y="162"/>
                  <a:pt x="293" y="159"/>
                </a:cubicBezTo>
                <a:cubicBezTo>
                  <a:pt x="297" y="158"/>
                  <a:pt x="300" y="157"/>
                  <a:pt x="303" y="156"/>
                </a:cubicBezTo>
                <a:cubicBezTo>
                  <a:pt x="312" y="151"/>
                  <a:pt x="311" y="142"/>
                  <a:pt x="307" y="139"/>
                </a:cubicBezTo>
                <a:close/>
                <a:moveTo>
                  <a:pt x="74" y="142"/>
                </a:moveTo>
                <a:cubicBezTo>
                  <a:pt x="73" y="136"/>
                  <a:pt x="75" y="129"/>
                  <a:pt x="80" y="124"/>
                </a:cubicBezTo>
                <a:cubicBezTo>
                  <a:pt x="82" y="122"/>
                  <a:pt x="84" y="120"/>
                  <a:pt x="87" y="118"/>
                </a:cubicBezTo>
                <a:cubicBezTo>
                  <a:pt x="85" y="118"/>
                  <a:pt x="84" y="117"/>
                  <a:pt x="82" y="117"/>
                </a:cubicBezTo>
                <a:cubicBezTo>
                  <a:pt x="76" y="114"/>
                  <a:pt x="74" y="107"/>
                  <a:pt x="79" y="102"/>
                </a:cubicBezTo>
                <a:cubicBezTo>
                  <a:pt x="89" y="92"/>
                  <a:pt x="93" y="79"/>
                  <a:pt x="93" y="65"/>
                </a:cubicBezTo>
                <a:cubicBezTo>
                  <a:pt x="92" y="50"/>
                  <a:pt x="83" y="42"/>
                  <a:pt x="70" y="38"/>
                </a:cubicBezTo>
                <a:cubicBezTo>
                  <a:pt x="67" y="38"/>
                  <a:pt x="64" y="37"/>
                  <a:pt x="61" y="37"/>
                </a:cubicBezTo>
                <a:cubicBezTo>
                  <a:pt x="58" y="37"/>
                  <a:pt x="55" y="38"/>
                  <a:pt x="52" y="38"/>
                </a:cubicBezTo>
                <a:cubicBezTo>
                  <a:pt x="39" y="42"/>
                  <a:pt x="30" y="50"/>
                  <a:pt x="29" y="65"/>
                </a:cubicBezTo>
                <a:cubicBezTo>
                  <a:pt x="29" y="79"/>
                  <a:pt x="33" y="91"/>
                  <a:pt x="43" y="102"/>
                </a:cubicBezTo>
                <a:cubicBezTo>
                  <a:pt x="48" y="107"/>
                  <a:pt x="46" y="114"/>
                  <a:pt x="39" y="117"/>
                </a:cubicBezTo>
                <a:cubicBezTo>
                  <a:pt x="36" y="118"/>
                  <a:pt x="32" y="120"/>
                  <a:pt x="28" y="121"/>
                </a:cubicBezTo>
                <a:cubicBezTo>
                  <a:pt x="20" y="125"/>
                  <a:pt x="12" y="130"/>
                  <a:pt x="6" y="136"/>
                </a:cubicBezTo>
                <a:cubicBezTo>
                  <a:pt x="0" y="142"/>
                  <a:pt x="0" y="150"/>
                  <a:pt x="11" y="155"/>
                </a:cubicBezTo>
                <a:cubicBezTo>
                  <a:pt x="14" y="157"/>
                  <a:pt x="18" y="158"/>
                  <a:pt x="21" y="159"/>
                </a:cubicBezTo>
                <a:cubicBezTo>
                  <a:pt x="33" y="162"/>
                  <a:pt x="46" y="162"/>
                  <a:pt x="61" y="162"/>
                </a:cubicBezTo>
                <a:cubicBezTo>
                  <a:pt x="73" y="162"/>
                  <a:pt x="83" y="162"/>
                  <a:pt x="93" y="160"/>
                </a:cubicBezTo>
                <a:cubicBezTo>
                  <a:pt x="91" y="159"/>
                  <a:pt x="89" y="159"/>
                  <a:pt x="88" y="158"/>
                </a:cubicBezTo>
                <a:cubicBezTo>
                  <a:pt x="80" y="154"/>
                  <a:pt x="75" y="149"/>
                  <a:pt x="74" y="142"/>
                </a:cubicBezTo>
                <a:close/>
              </a:path>
            </a:pathLst>
          </a:custGeom>
          <a:solidFill>
            <a:srgbClr val="38383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41"/>
          <p:cNvSpPr/>
          <p:nvPr/>
        </p:nvSpPr>
        <p:spPr>
          <a:xfrm>
            <a:off x="8721725" y="1008062"/>
            <a:ext cx="511175" cy="750887"/>
          </a:xfrm>
          <a:custGeom>
            <a:avLst/>
            <a:gdLst/>
            <a:ahLst/>
            <a:cxnLst/>
            <a:rect l="l" t="t" r="r" b="b"/>
            <a:pathLst>
              <a:path w="131" h="192" extrusionOk="0">
                <a:moveTo>
                  <a:pt x="131" y="128"/>
                </a:moveTo>
                <a:cubicBezTo>
                  <a:pt x="131" y="108"/>
                  <a:pt x="116" y="92"/>
                  <a:pt x="85" y="85"/>
                </a:cubicBezTo>
                <a:cubicBezTo>
                  <a:pt x="82" y="84"/>
                  <a:pt x="65" y="80"/>
                  <a:pt x="62" y="79"/>
                </a:cubicBezTo>
                <a:cubicBezTo>
                  <a:pt x="38" y="73"/>
                  <a:pt x="31" y="69"/>
                  <a:pt x="31" y="63"/>
                </a:cubicBezTo>
                <a:cubicBezTo>
                  <a:pt x="31" y="56"/>
                  <a:pt x="40" y="48"/>
                  <a:pt x="64" y="48"/>
                </a:cubicBezTo>
                <a:cubicBezTo>
                  <a:pt x="81" y="48"/>
                  <a:pt x="98" y="61"/>
                  <a:pt x="98" y="61"/>
                </a:cubicBezTo>
                <a:cubicBezTo>
                  <a:pt x="104" y="66"/>
                  <a:pt x="109" y="65"/>
                  <a:pt x="114" y="60"/>
                </a:cubicBezTo>
                <a:cubicBezTo>
                  <a:pt x="114" y="60"/>
                  <a:pt x="121" y="54"/>
                  <a:pt x="121" y="48"/>
                </a:cubicBezTo>
                <a:cubicBezTo>
                  <a:pt x="121" y="39"/>
                  <a:pt x="101" y="27"/>
                  <a:pt x="79" y="23"/>
                </a:cubicBezTo>
                <a:cubicBezTo>
                  <a:pt x="79" y="7"/>
                  <a:pt x="79" y="7"/>
                  <a:pt x="79" y="7"/>
                </a:cubicBezTo>
                <a:cubicBezTo>
                  <a:pt x="79" y="4"/>
                  <a:pt x="75" y="0"/>
                  <a:pt x="7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56" y="0"/>
                  <a:pt x="52" y="4"/>
                  <a:pt x="52" y="7"/>
                </a:cubicBezTo>
                <a:cubicBezTo>
                  <a:pt x="52" y="22"/>
                  <a:pt x="52" y="22"/>
                  <a:pt x="52" y="22"/>
                </a:cubicBezTo>
                <a:cubicBezTo>
                  <a:pt x="18" y="25"/>
                  <a:pt x="0" y="43"/>
                  <a:pt x="0" y="64"/>
                </a:cubicBezTo>
                <a:cubicBezTo>
                  <a:pt x="0" y="88"/>
                  <a:pt x="23" y="98"/>
                  <a:pt x="49" y="105"/>
                </a:cubicBezTo>
                <a:cubicBezTo>
                  <a:pt x="53" y="106"/>
                  <a:pt x="73" y="111"/>
                  <a:pt x="76" y="112"/>
                </a:cubicBezTo>
                <a:cubicBezTo>
                  <a:pt x="96" y="116"/>
                  <a:pt x="100" y="124"/>
                  <a:pt x="100" y="128"/>
                </a:cubicBezTo>
                <a:cubicBezTo>
                  <a:pt x="100" y="136"/>
                  <a:pt x="91" y="144"/>
                  <a:pt x="67" y="144"/>
                </a:cubicBezTo>
                <a:cubicBezTo>
                  <a:pt x="50" y="144"/>
                  <a:pt x="27" y="130"/>
                  <a:pt x="27" y="130"/>
                </a:cubicBezTo>
                <a:cubicBezTo>
                  <a:pt x="20" y="126"/>
                  <a:pt x="14" y="127"/>
                  <a:pt x="9" y="133"/>
                </a:cubicBezTo>
                <a:cubicBezTo>
                  <a:pt x="9" y="133"/>
                  <a:pt x="5" y="138"/>
                  <a:pt x="5" y="144"/>
                </a:cubicBezTo>
                <a:cubicBezTo>
                  <a:pt x="5" y="153"/>
                  <a:pt x="29" y="165"/>
                  <a:pt x="52" y="170"/>
                </a:cubicBezTo>
                <a:cubicBezTo>
                  <a:pt x="52" y="185"/>
                  <a:pt x="52" y="185"/>
                  <a:pt x="52" y="185"/>
                </a:cubicBezTo>
                <a:cubicBezTo>
                  <a:pt x="52" y="189"/>
                  <a:pt x="56" y="192"/>
                  <a:pt x="60" y="192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75" y="192"/>
                  <a:pt x="79" y="189"/>
                  <a:pt x="79" y="185"/>
                </a:cubicBezTo>
                <a:cubicBezTo>
                  <a:pt x="79" y="171"/>
                  <a:pt x="79" y="171"/>
                  <a:pt x="79" y="171"/>
                </a:cubicBezTo>
                <a:cubicBezTo>
                  <a:pt x="115" y="167"/>
                  <a:pt x="131" y="148"/>
                  <a:pt x="131" y="128"/>
                </a:cubicBezTo>
                <a:close/>
              </a:path>
            </a:pathLst>
          </a:custGeom>
          <a:solidFill>
            <a:srgbClr val="38383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41"/>
          <p:cNvSpPr/>
          <p:nvPr/>
        </p:nvSpPr>
        <p:spPr>
          <a:xfrm>
            <a:off x="6659562" y="5148262"/>
            <a:ext cx="779462" cy="700087"/>
          </a:xfrm>
          <a:custGeom>
            <a:avLst/>
            <a:gdLst/>
            <a:ahLst/>
            <a:cxnLst/>
            <a:rect l="l" t="t" r="r" b="b"/>
            <a:pathLst>
              <a:path w="199" h="179" extrusionOk="0">
                <a:moveTo>
                  <a:pt x="135" y="24"/>
                </a:moveTo>
                <a:cubicBezTo>
                  <a:pt x="123" y="24"/>
                  <a:pt x="123" y="24"/>
                  <a:pt x="123" y="24"/>
                </a:cubicBezTo>
                <a:cubicBezTo>
                  <a:pt x="122" y="16"/>
                  <a:pt x="117" y="11"/>
                  <a:pt x="110" y="11"/>
                </a:cubicBezTo>
                <a:cubicBezTo>
                  <a:pt x="88" y="11"/>
                  <a:pt x="88" y="11"/>
                  <a:pt x="88" y="11"/>
                </a:cubicBezTo>
                <a:cubicBezTo>
                  <a:pt x="81" y="11"/>
                  <a:pt x="76" y="16"/>
                  <a:pt x="75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4" y="10"/>
                  <a:pt x="73" y="0"/>
                  <a:pt x="85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5" y="0"/>
                  <a:pt x="135" y="10"/>
                  <a:pt x="135" y="24"/>
                </a:cubicBezTo>
                <a:close/>
                <a:moveTo>
                  <a:pt x="30" y="99"/>
                </a:moveTo>
                <a:cubicBezTo>
                  <a:pt x="80" y="99"/>
                  <a:pt x="80" y="99"/>
                  <a:pt x="80" y="99"/>
                </a:cubicBezTo>
                <a:cubicBezTo>
                  <a:pt x="80" y="92"/>
                  <a:pt x="80" y="92"/>
                  <a:pt x="80" y="92"/>
                </a:cubicBezTo>
                <a:cubicBezTo>
                  <a:pt x="80" y="87"/>
                  <a:pt x="84" y="82"/>
                  <a:pt x="89" y="82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114" y="82"/>
                  <a:pt x="118" y="87"/>
                  <a:pt x="118" y="92"/>
                </a:cubicBezTo>
                <a:cubicBezTo>
                  <a:pt x="118" y="99"/>
                  <a:pt x="118" y="99"/>
                  <a:pt x="118" y="99"/>
                </a:cubicBezTo>
                <a:cubicBezTo>
                  <a:pt x="169" y="99"/>
                  <a:pt x="169" y="99"/>
                  <a:pt x="169" y="99"/>
                </a:cubicBezTo>
                <a:cubicBezTo>
                  <a:pt x="184" y="99"/>
                  <a:pt x="196" y="87"/>
                  <a:pt x="199" y="71"/>
                </a:cubicBezTo>
                <a:cubicBezTo>
                  <a:pt x="199" y="55"/>
                  <a:pt x="199" y="55"/>
                  <a:pt x="199" y="55"/>
                </a:cubicBezTo>
                <a:cubicBezTo>
                  <a:pt x="199" y="41"/>
                  <a:pt x="189" y="29"/>
                  <a:pt x="176" y="29"/>
                </a:cubicBezTo>
                <a:cubicBezTo>
                  <a:pt x="164" y="29"/>
                  <a:pt x="164" y="29"/>
                  <a:pt x="164" y="29"/>
                </a:cubicBezTo>
                <a:cubicBezTo>
                  <a:pt x="159" y="29"/>
                  <a:pt x="159" y="29"/>
                  <a:pt x="159" y="29"/>
                </a:cubicBezTo>
                <a:cubicBezTo>
                  <a:pt x="151" y="29"/>
                  <a:pt x="151" y="29"/>
                  <a:pt x="151" y="29"/>
                </a:cubicBezTo>
                <a:cubicBezTo>
                  <a:pt x="142" y="29"/>
                  <a:pt x="142" y="29"/>
                  <a:pt x="142" y="29"/>
                </a:cubicBezTo>
                <a:cubicBezTo>
                  <a:pt x="136" y="29"/>
                  <a:pt x="136" y="29"/>
                  <a:pt x="136" y="29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76" y="29"/>
                  <a:pt x="76" y="29"/>
                  <a:pt x="76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10" y="29"/>
                  <a:pt x="0" y="41"/>
                  <a:pt x="0" y="55"/>
                </a:cubicBezTo>
                <a:cubicBezTo>
                  <a:pt x="0" y="71"/>
                  <a:pt x="0" y="71"/>
                  <a:pt x="0" y="71"/>
                </a:cubicBezTo>
                <a:cubicBezTo>
                  <a:pt x="2" y="87"/>
                  <a:pt x="15" y="99"/>
                  <a:pt x="30" y="99"/>
                </a:cubicBezTo>
                <a:close/>
                <a:moveTo>
                  <a:pt x="169" y="108"/>
                </a:moveTo>
                <a:cubicBezTo>
                  <a:pt x="118" y="108"/>
                  <a:pt x="118" y="108"/>
                  <a:pt x="118" y="108"/>
                </a:cubicBezTo>
                <a:cubicBezTo>
                  <a:pt x="118" y="115"/>
                  <a:pt x="118" y="115"/>
                  <a:pt x="118" y="115"/>
                </a:cubicBezTo>
                <a:cubicBezTo>
                  <a:pt x="118" y="120"/>
                  <a:pt x="114" y="125"/>
                  <a:pt x="109" y="125"/>
                </a:cubicBezTo>
                <a:cubicBezTo>
                  <a:pt x="89" y="125"/>
                  <a:pt x="89" y="125"/>
                  <a:pt x="89" y="125"/>
                </a:cubicBezTo>
                <a:cubicBezTo>
                  <a:pt x="84" y="125"/>
                  <a:pt x="80" y="120"/>
                  <a:pt x="80" y="115"/>
                </a:cubicBezTo>
                <a:cubicBezTo>
                  <a:pt x="80" y="108"/>
                  <a:pt x="80" y="108"/>
                  <a:pt x="80" y="108"/>
                </a:cubicBezTo>
                <a:cubicBezTo>
                  <a:pt x="30" y="108"/>
                  <a:pt x="30" y="108"/>
                  <a:pt x="30" y="108"/>
                </a:cubicBezTo>
                <a:cubicBezTo>
                  <a:pt x="17" y="108"/>
                  <a:pt x="6" y="101"/>
                  <a:pt x="0" y="9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7"/>
                  <a:pt x="10" y="179"/>
                  <a:pt x="23" y="179"/>
                </a:cubicBezTo>
                <a:cubicBezTo>
                  <a:pt x="30" y="179"/>
                  <a:pt x="30" y="179"/>
                  <a:pt x="30" y="179"/>
                </a:cubicBezTo>
                <a:cubicBezTo>
                  <a:pt x="38" y="179"/>
                  <a:pt x="38" y="179"/>
                  <a:pt x="38" y="179"/>
                </a:cubicBezTo>
                <a:cubicBezTo>
                  <a:pt x="46" y="179"/>
                  <a:pt x="46" y="179"/>
                  <a:pt x="46" y="179"/>
                </a:cubicBezTo>
                <a:cubicBezTo>
                  <a:pt x="151" y="179"/>
                  <a:pt x="151" y="179"/>
                  <a:pt x="151" y="179"/>
                </a:cubicBezTo>
                <a:cubicBezTo>
                  <a:pt x="159" y="179"/>
                  <a:pt x="159" y="179"/>
                  <a:pt x="159" y="179"/>
                </a:cubicBezTo>
                <a:cubicBezTo>
                  <a:pt x="164" y="179"/>
                  <a:pt x="164" y="179"/>
                  <a:pt x="164" y="179"/>
                </a:cubicBezTo>
                <a:cubicBezTo>
                  <a:pt x="176" y="179"/>
                  <a:pt x="176" y="179"/>
                  <a:pt x="176" y="179"/>
                </a:cubicBezTo>
                <a:cubicBezTo>
                  <a:pt x="189" y="179"/>
                  <a:pt x="199" y="167"/>
                  <a:pt x="199" y="152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192" y="101"/>
                  <a:pt x="181" y="108"/>
                  <a:pt x="169" y="108"/>
                </a:cubicBezTo>
                <a:close/>
                <a:moveTo>
                  <a:pt x="109" y="90"/>
                </a:moveTo>
                <a:cubicBezTo>
                  <a:pt x="90" y="90"/>
                  <a:pt x="90" y="90"/>
                  <a:pt x="90" y="90"/>
                </a:cubicBezTo>
                <a:cubicBezTo>
                  <a:pt x="88" y="90"/>
                  <a:pt x="87" y="91"/>
                  <a:pt x="87" y="93"/>
                </a:cubicBezTo>
                <a:cubicBezTo>
                  <a:pt x="87" y="98"/>
                  <a:pt x="87" y="98"/>
                  <a:pt x="87" y="98"/>
                </a:cubicBezTo>
                <a:cubicBezTo>
                  <a:pt x="87" y="101"/>
                  <a:pt x="87" y="101"/>
                  <a:pt x="87" y="101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87" y="109"/>
                  <a:pt x="87" y="109"/>
                  <a:pt x="87" y="109"/>
                </a:cubicBezTo>
                <a:cubicBezTo>
                  <a:pt x="87" y="114"/>
                  <a:pt x="87" y="114"/>
                  <a:pt x="87" y="114"/>
                </a:cubicBezTo>
                <a:cubicBezTo>
                  <a:pt x="87" y="116"/>
                  <a:pt x="88" y="118"/>
                  <a:pt x="90" y="118"/>
                </a:cubicBezTo>
                <a:cubicBezTo>
                  <a:pt x="109" y="118"/>
                  <a:pt x="109" y="118"/>
                  <a:pt x="109" y="118"/>
                </a:cubicBezTo>
                <a:cubicBezTo>
                  <a:pt x="110" y="118"/>
                  <a:pt x="112" y="116"/>
                  <a:pt x="112" y="114"/>
                </a:cubicBezTo>
                <a:cubicBezTo>
                  <a:pt x="112" y="109"/>
                  <a:pt x="112" y="109"/>
                  <a:pt x="112" y="109"/>
                </a:cubicBezTo>
                <a:cubicBezTo>
                  <a:pt x="112" y="107"/>
                  <a:pt x="112" y="107"/>
                  <a:pt x="112" y="107"/>
                </a:cubicBezTo>
                <a:cubicBezTo>
                  <a:pt x="112" y="101"/>
                  <a:pt x="112" y="101"/>
                  <a:pt x="112" y="101"/>
                </a:cubicBezTo>
                <a:cubicBezTo>
                  <a:pt x="112" y="98"/>
                  <a:pt x="112" y="98"/>
                  <a:pt x="112" y="98"/>
                </a:cubicBezTo>
                <a:cubicBezTo>
                  <a:pt x="112" y="93"/>
                  <a:pt x="112" y="93"/>
                  <a:pt x="112" y="93"/>
                </a:cubicBezTo>
                <a:cubicBezTo>
                  <a:pt x="112" y="91"/>
                  <a:pt x="110" y="90"/>
                  <a:pt x="109" y="90"/>
                </a:cubicBezTo>
                <a:close/>
              </a:path>
            </a:pathLst>
          </a:custGeom>
          <a:solidFill>
            <a:srgbClr val="38383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61F799C8-621E-3F49-BDFE-0E3ADE1B8B31}"/>
              </a:ext>
            </a:extLst>
          </p:cNvPr>
          <p:cNvGrpSpPr/>
          <p:nvPr/>
        </p:nvGrpSpPr>
        <p:grpSpPr>
          <a:xfrm>
            <a:off x="525462" y="2654300"/>
            <a:ext cx="1547812" cy="1546225"/>
            <a:chOff x="525462" y="2654300"/>
            <a:chExt cx="1547812" cy="1546225"/>
          </a:xfrm>
        </p:grpSpPr>
        <p:sp>
          <p:nvSpPr>
            <p:cNvPr id="1055" name="Google Shape;1055;p41"/>
            <p:cNvSpPr/>
            <p:nvPr/>
          </p:nvSpPr>
          <p:spPr>
            <a:xfrm>
              <a:off x="1036637" y="3609975"/>
              <a:ext cx="954087" cy="590550"/>
            </a:xfrm>
            <a:custGeom>
              <a:avLst/>
              <a:gdLst/>
              <a:ahLst/>
              <a:cxnLst/>
              <a:rect l="l" t="t" r="r" b="b"/>
              <a:pathLst>
                <a:path w="244" h="151" extrusionOk="0">
                  <a:moveTo>
                    <a:pt x="244" y="0"/>
                  </a:moveTo>
                  <a:cubicBezTo>
                    <a:pt x="233" y="9"/>
                    <a:pt x="219" y="14"/>
                    <a:pt x="204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72"/>
                    <a:pt x="0" y="110"/>
                    <a:pt x="24" y="13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36" y="145"/>
                    <a:pt x="51" y="151"/>
                    <a:pt x="67" y="151"/>
                  </a:cubicBezTo>
                  <a:cubicBezTo>
                    <a:pt x="82" y="151"/>
                    <a:pt x="98" y="145"/>
                    <a:pt x="109" y="134"/>
                  </a:cubicBezTo>
                  <a:cubicBezTo>
                    <a:pt x="244" y="0"/>
                    <a:pt x="244" y="0"/>
                    <a:pt x="244" y="0"/>
                  </a:cubicBezTo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525462" y="3190875"/>
              <a:ext cx="1547812" cy="473075"/>
            </a:xfrm>
            <a:custGeom>
              <a:avLst/>
              <a:gdLst/>
              <a:ahLst/>
              <a:cxnLst/>
              <a:rect l="l" t="t" r="r" b="b"/>
              <a:pathLst>
                <a:path w="396" h="121" extrusionOk="0">
                  <a:moveTo>
                    <a:pt x="378" y="18"/>
                  </a:moveTo>
                  <a:cubicBezTo>
                    <a:pt x="390" y="30"/>
                    <a:pt x="395" y="45"/>
                    <a:pt x="395" y="61"/>
                  </a:cubicBezTo>
                  <a:cubicBezTo>
                    <a:pt x="395" y="76"/>
                    <a:pt x="390" y="92"/>
                    <a:pt x="378" y="103"/>
                  </a:cubicBezTo>
                  <a:cubicBezTo>
                    <a:pt x="378" y="103"/>
                    <a:pt x="378" y="103"/>
                    <a:pt x="378" y="103"/>
                  </a:cubicBezTo>
                  <a:cubicBezTo>
                    <a:pt x="378" y="103"/>
                    <a:pt x="378" y="103"/>
                    <a:pt x="378" y="104"/>
                  </a:cubicBezTo>
                  <a:cubicBezTo>
                    <a:pt x="375" y="107"/>
                    <a:pt x="375" y="107"/>
                    <a:pt x="375" y="107"/>
                  </a:cubicBezTo>
                  <a:cubicBezTo>
                    <a:pt x="387" y="95"/>
                    <a:pt x="396" y="79"/>
                    <a:pt x="396" y="61"/>
                  </a:cubicBezTo>
                  <a:cubicBezTo>
                    <a:pt x="396" y="44"/>
                    <a:pt x="389" y="29"/>
                    <a:pt x="378" y="18"/>
                  </a:cubicBezTo>
                  <a:moveTo>
                    <a:pt x="18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249" y="61"/>
                    <a:pt x="249" y="61"/>
                    <a:pt x="249" y="61"/>
                  </a:cubicBezTo>
                  <a:cubicBezTo>
                    <a:pt x="189" y="0"/>
                    <a:pt x="189" y="0"/>
                    <a:pt x="189" y="0"/>
                  </a:cubicBezTo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1"/>
            <p:cNvSpPr/>
            <p:nvPr/>
          </p:nvSpPr>
          <p:spPr>
            <a:xfrm>
              <a:off x="1263650" y="3430587"/>
              <a:ext cx="739775" cy="233362"/>
            </a:xfrm>
            <a:custGeom>
              <a:avLst/>
              <a:gdLst/>
              <a:ahLst/>
              <a:cxnLst/>
              <a:rect l="l" t="t" r="r" b="b"/>
              <a:pathLst>
                <a:path w="189" h="60" extrusionOk="0">
                  <a:moveTo>
                    <a:pt x="6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46" y="60"/>
                    <a:pt x="146" y="60"/>
                    <a:pt x="146" y="60"/>
                  </a:cubicBezTo>
                  <a:cubicBezTo>
                    <a:pt x="161" y="60"/>
                    <a:pt x="175" y="55"/>
                    <a:pt x="186" y="46"/>
                  </a:cubicBezTo>
                  <a:cubicBezTo>
                    <a:pt x="189" y="43"/>
                    <a:pt x="189" y="43"/>
                    <a:pt x="189" y="43"/>
                  </a:cubicBezTo>
                  <a:cubicBezTo>
                    <a:pt x="177" y="54"/>
                    <a:pt x="161" y="60"/>
                    <a:pt x="146" y="60"/>
                  </a:cubicBezTo>
                  <a:cubicBezTo>
                    <a:pt x="130" y="60"/>
                    <a:pt x="115" y="54"/>
                    <a:pt x="103" y="42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1"/>
            <p:cNvSpPr/>
            <p:nvPr/>
          </p:nvSpPr>
          <p:spPr>
            <a:xfrm>
              <a:off x="1036637" y="2654300"/>
              <a:ext cx="966787" cy="608012"/>
            </a:xfrm>
            <a:custGeom>
              <a:avLst/>
              <a:gdLst/>
              <a:ahLst/>
              <a:cxnLst/>
              <a:rect l="l" t="t" r="r" b="b"/>
              <a:pathLst>
                <a:path w="247" h="155" extrusionOk="0">
                  <a:moveTo>
                    <a:pt x="67" y="0"/>
                  </a:moveTo>
                  <a:cubicBezTo>
                    <a:pt x="51" y="0"/>
                    <a:pt x="36" y="6"/>
                    <a:pt x="24" y="18"/>
                  </a:cubicBezTo>
                  <a:cubicBezTo>
                    <a:pt x="0" y="41"/>
                    <a:pt x="0" y="80"/>
                    <a:pt x="24" y="103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1" y="137"/>
                    <a:pt x="203" y="137"/>
                    <a:pt x="204" y="137"/>
                  </a:cubicBezTo>
                  <a:cubicBezTo>
                    <a:pt x="219" y="137"/>
                    <a:pt x="235" y="143"/>
                    <a:pt x="247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98" y="6"/>
                    <a:pt x="82" y="0"/>
                    <a:pt x="67" y="0"/>
                  </a:cubicBezTo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1819275" y="3190875"/>
              <a:ext cx="184150" cy="71437"/>
            </a:xfrm>
            <a:custGeom>
              <a:avLst/>
              <a:gdLst/>
              <a:ahLst/>
              <a:cxnLst/>
              <a:rect l="l" t="t" r="r" b="b"/>
              <a:pathLst>
                <a:path w="47" h="18" extrusionOk="0">
                  <a:moveTo>
                    <a:pt x="4" y="0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1" y="0"/>
                    <a:pt x="36" y="7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35" y="6"/>
                    <a:pt x="19" y="0"/>
                    <a:pt x="4" y="0"/>
                  </a:cubicBezTo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1"/>
            <p:cNvSpPr/>
            <p:nvPr/>
          </p:nvSpPr>
          <p:spPr>
            <a:xfrm>
              <a:off x="1263650" y="3190875"/>
              <a:ext cx="739775" cy="407987"/>
            </a:xfrm>
            <a:custGeom>
              <a:avLst/>
              <a:gdLst/>
              <a:ahLst/>
              <a:cxnLst/>
              <a:rect l="l" t="t" r="r" b="b"/>
              <a:pathLst>
                <a:path w="189" h="104" extrusionOk="0">
                  <a:moveTo>
                    <a:pt x="189" y="103"/>
                  </a:moveTo>
                  <a:cubicBezTo>
                    <a:pt x="189" y="103"/>
                    <a:pt x="189" y="103"/>
                    <a:pt x="189" y="103"/>
                  </a:cubicBezTo>
                  <a:cubicBezTo>
                    <a:pt x="189" y="104"/>
                    <a:pt x="189" y="104"/>
                    <a:pt x="189" y="104"/>
                  </a:cubicBezTo>
                  <a:cubicBezTo>
                    <a:pt x="189" y="103"/>
                    <a:pt x="189" y="103"/>
                    <a:pt x="189" y="103"/>
                  </a:cubicBezTo>
                  <a:cubicBezTo>
                    <a:pt x="189" y="103"/>
                    <a:pt x="189" y="103"/>
                    <a:pt x="189" y="103"/>
                  </a:cubicBezTo>
                  <a:moveTo>
                    <a:pt x="14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14" y="7"/>
                    <a:pt x="128" y="1"/>
                    <a:pt x="142" y="0"/>
                  </a:cubicBezTo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1"/>
            <p:cNvSpPr/>
            <p:nvPr/>
          </p:nvSpPr>
          <p:spPr>
            <a:xfrm>
              <a:off x="1498600" y="3190875"/>
              <a:ext cx="571500" cy="473075"/>
            </a:xfrm>
            <a:custGeom>
              <a:avLst/>
              <a:gdLst/>
              <a:ahLst/>
              <a:cxnLst/>
              <a:rect l="l" t="t" r="r" b="b"/>
              <a:pathLst>
                <a:path w="146" h="121" extrusionOk="0">
                  <a:moveTo>
                    <a:pt x="86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68" y="1"/>
                    <a:pt x="54" y="7"/>
                    <a:pt x="43" y="1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55" y="115"/>
                    <a:pt x="70" y="121"/>
                    <a:pt x="86" y="121"/>
                  </a:cubicBezTo>
                  <a:cubicBezTo>
                    <a:pt x="101" y="121"/>
                    <a:pt x="117" y="115"/>
                    <a:pt x="129" y="104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41" y="92"/>
                    <a:pt x="146" y="76"/>
                    <a:pt x="146" y="61"/>
                  </a:cubicBezTo>
                  <a:cubicBezTo>
                    <a:pt x="146" y="45"/>
                    <a:pt x="141" y="30"/>
                    <a:pt x="129" y="18"/>
                  </a:cubicBezTo>
                  <a:cubicBezTo>
                    <a:pt x="118" y="7"/>
                    <a:pt x="103" y="0"/>
                    <a:pt x="86" y="0"/>
                  </a:cubicBezTo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6917AA49-1079-B94F-A563-007B69AA8DEE}"/>
              </a:ext>
            </a:extLst>
          </p:cNvPr>
          <p:cNvGrpSpPr/>
          <p:nvPr/>
        </p:nvGrpSpPr>
        <p:grpSpPr>
          <a:xfrm>
            <a:off x="2441575" y="2654300"/>
            <a:ext cx="1552575" cy="1546225"/>
            <a:chOff x="2441575" y="2654300"/>
            <a:chExt cx="1552575" cy="1546225"/>
          </a:xfrm>
        </p:grpSpPr>
        <p:sp>
          <p:nvSpPr>
            <p:cNvPr id="1062" name="Google Shape;1062;p41"/>
            <p:cNvSpPr/>
            <p:nvPr/>
          </p:nvSpPr>
          <p:spPr>
            <a:xfrm>
              <a:off x="2957512" y="3609975"/>
              <a:ext cx="949325" cy="590550"/>
            </a:xfrm>
            <a:custGeom>
              <a:avLst/>
              <a:gdLst/>
              <a:ahLst/>
              <a:cxnLst/>
              <a:rect l="l" t="t" r="r" b="b"/>
              <a:pathLst>
                <a:path w="243" h="151" extrusionOk="0">
                  <a:moveTo>
                    <a:pt x="243" y="0"/>
                  </a:moveTo>
                  <a:cubicBezTo>
                    <a:pt x="233" y="9"/>
                    <a:pt x="219" y="14"/>
                    <a:pt x="204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72"/>
                    <a:pt x="0" y="110"/>
                    <a:pt x="24" y="13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36" y="145"/>
                    <a:pt x="51" y="151"/>
                    <a:pt x="67" y="151"/>
                  </a:cubicBezTo>
                  <a:cubicBezTo>
                    <a:pt x="82" y="151"/>
                    <a:pt x="98" y="145"/>
                    <a:pt x="109" y="134"/>
                  </a:cubicBezTo>
                  <a:cubicBezTo>
                    <a:pt x="243" y="0"/>
                    <a:pt x="243" y="0"/>
                    <a:pt x="243" y="0"/>
                  </a:cubicBezTo>
                </a:path>
              </a:pathLst>
            </a:custGeom>
            <a:solidFill>
              <a:srgbClr val="9AE4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1"/>
            <p:cNvSpPr/>
            <p:nvPr/>
          </p:nvSpPr>
          <p:spPr>
            <a:xfrm>
              <a:off x="2441575" y="3190875"/>
              <a:ext cx="1552575" cy="473075"/>
            </a:xfrm>
            <a:custGeom>
              <a:avLst/>
              <a:gdLst/>
              <a:ahLst/>
              <a:cxnLst/>
              <a:rect l="l" t="t" r="r" b="b"/>
              <a:pathLst>
                <a:path w="397" h="121" extrusionOk="0">
                  <a:moveTo>
                    <a:pt x="379" y="18"/>
                  </a:moveTo>
                  <a:cubicBezTo>
                    <a:pt x="391" y="30"/>
                    <a:pt x="396" y="45"/>
                    <a:pt x="396" y="61"/>
                  </a:cubicBezTo>
                  <a:cubicBezTo>
                    <a:pt x="396" y="76"/>
                    <a:pt x="390" y="92"/>
                    <a:pt x="379" y="103"/>
                  </a:cubicBezTo>
                  <a:cubicBezTo>
                    <a:pt x="375" y="107"/>
                    <a:pt x="375" y="107"/>
                    <a:pt x="375" y="107"/>
                  </a:cubicBezTo>
                  <a:cubicBezTo>
                    <a:pt x="388" y="95"/>
                    <a:pt x="397" y="79"/>
                    <a:pt x="397" y="61"/>
                  </a:cubicBezTo>
                  <a:cubicBezTo>
                    <a:pt x="397" y="44"/>
                    <a:pt x="390" y="29"/>
                    <a:pt x="379" y="18"/>
                  </a:cubicBezTo>
                  <a:moveTo>
                    <a:pt x="190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8" y="0"/>
                    <a:pt x="0" y="27"/>
                    <a:pt x="0" y="61"/>
                  </a:cubicBezTo>
                  <a:cubicBezTo>
                    <a:pt x="0" y="94"/>
                    <a:pt x="28" y="121"/>
                    <a:pt x="61" y="121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250" y="61"/>
                    <a:pt x="250" y="61"/>
                    <a:pt x="250" y="61"/>
                  </a:cubicBezTo>
                  <a:cubicBezTo>
                    <a:pt x="190" y="0"/>
                    <a:pt x="190" y="0"/>
                    <a:pt x="190" y="0"/>
                  </a:cubicBezTo>
                </a:path>
              </a:pathLst>
            </a:custGeom>
            <a:solidFill>
              <a:srgbClr val="9AE4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3184525" y="3430587"/>
              <a:ext cx="804862" cy="233362"/>
            </a:xfrm>
            <a:custGeom>
              <a:avLst/>
              <a:gdLst/>
              <a:ahLst/>
              <a:cxnLst/>
              <a:rect l="l" t="t" r="r" b="b"/>
              <a:pathLst>
                <a:path w="206" h="60" extrusionOk="0">
                  <a:moveTo>
                    <a:pt x="206" y="0"/>
                  </a:moveTo>
                  <a:cubicBezTo>
                    <a:pt x="206" y="15"/>
                    <a:pt x="200" y="31"/>
                    <a:pt x="189" y="42"/>
                  </a:cubicBezTo>
                  <a:cubicBezTo>
                    <a:pt x="189" y="42"/>
                    <a:pt x="189" y="42"/>
                    <a:pt x="189" y="42"/>
                  </a:cubicBezTo>
                  <a:cubicBezTo>
                    <a:pt x="177" y="54"/>
                    <a:pt x="161" y="60"/>
                    <a:pt x="146" y="60"/>
                  </a:cubicBezTo>
                  <a:cubicBezTo>
                    <a:pt x="130" y="60"/>
                    <a:pt x="115" y="54"/>
                    <a:pt x="103" y="42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46" y="60"/>
                    <a:pt x="146" y="60"/>
                    <a:pt x="146" y="60"/>
                  </a:cubicBezTo>
                  <a:cubicBezTo>
                    <a:pt x="161" y="60"/>
                    <a:pt x="175" y="55"/>
                    <a:pt x="185" y="46"/>
                  </a:cubicBezTo>
                  <a:cubicBezTo>
                    <a:pt x="189" y="42"/>
                    <a:pt x="189" y="42"/>
                    <a:pt x="189" y="42"/>
                  </a:cubicBezTo>
                  <a:cubicBezTo>
                    <a:pt x="200" y="31"/>
                    <a:pt x="206" y="15"/>
                    <a:pt x="206" y="0"/>
                  </a:cubicBezTo>
                </a:path>
              </a:pathLst>
            </a:custGeom>
            <a:solidFill>
              <a:srgbClr val="5DCC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1"/>
            <p:cNvSpPr/>
            <p:nvPr/>
          </p:nvSpPr>
          <p:spPr>
            <a:xfrm>
              <a:off x="2957512" y="2654300"/>
              <a:ext cx="965200" cy="608012"/>
            </a:xfrm>
            <a:custGeom>
              <a:avLst/>
              <a:gdLst/>
              <a:ahLst/>
              <a:cxnLst/>
              <a:rect l="l" t="t" r="r" b="b"/>
              <a:pathLst>
                <a:path w="247" h="155" extrusionOk="0">
                  <a:moveTo>
                    <a:pt x="67" y="0"/>
                  </a:moveTo>
                  <a:cubicBezTo>
                    <a:pt x="51" y="0"/>
                    <a:pt x="36" y="6"/>
                    <a:pt x="24" y="18"/>
                  </a:cubicBezTo>
                  <a:cubicBezTo>
                    <a:pt x="0" y="41"/>
                    <a:pt x="0" y="80"/>
                    <a:pt x="24" y="103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1" y="137"/>
                    <a:pt x="203" y="137"/>
                    <a:pt x="204" y="137"/>
                  </a:cubicBezTo>
                  <a:cubicBezTo>
                    <a:pt x="219" y="137"/>
                    <a:pt x="235" y="143"/>
                    <a:pt x="247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98" y="6"/>
                    <a:pt x="82" y="0"/>
                    <a:pt x="67" y="0"/>
                  </a:cubicBezTo>
                </a:path>
              </a:pathLst>
            </a:custGeom>
            <a:solidFill>
              <a:srgbClr val="9AE4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1"/>
            <p:cNvSpPr/>
            <p:nvPr/>
          </p:nvSpPr>
          <p:spPr>
            <a:xfrm>
              <a:off x="3738562" y="3190875"/>
              <a:ext cx="184150" cy="71437"/>
            </a:xfrm>
            <a:custGeom>
              <a:avLst/>
              <a:gdLst/>
              <a:ahLst/>
              <a:cxnLst/>
              <a:rect l="l" t="t" r="r" b="b"/>
              <a:pathLst>
                <a:path w="47" h="18" extrusionOk="0">
                  <a:moveTo>
                    <a:pt x="47" y="18"/>
                  </a:move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moveTo>
                    <a:pt x="4" y="0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1" y="0"/>
                    <a:pt x="36" y="7"/>
                    <a:pt x="47" y="18"/>
                  </a:cubicBezTo>
                  <a:cubicBezTo>
                    <a:pt x="35" y="6"/>
                    <a:pt x="19" y="0"/>
                    <a:pt x="4" y="0"/>
                  </a:cubicBezTo>
                </a:path>
              </a:pathLst>
            </a:custGeom>
            <a:solidFill>
              <a:srgbClr val="5DCC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3184525" y="3190875"/>
              <a:ext cx="738187" cy="239712"/>
            </a:xfrm>
            <a:custGeom>
              <a:avLst/>
              <a:gdLst/>
              <a:ahLst/>
              <a:cxnLst/>
              <a:rect l="l" t="t" r="r" b="b"/>
              <a:pathLst>
                <a:path w="189" h="61" extrusionOk="0">
                  <a:moveTo>
                    <a:pt x="189" y="18"/>
                  </a:moveTo>
                  <a:cubicBezTo>
                    <a:pt x="189" y="18"/>
                    <a:pt x="189" y="18"/>
                    <a:pt x="189" y="18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89" y="18"/>
                    <a:pt x="189" y="18"/>
                    <a:pt x="189" y="18"/>
                  </a:cubicBezTo>
                  <a:moveTo>
                    <a:pt x="14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14" y="7"/>
                    <a:pt x="128" y="1"/>
                    <a:pt x="142" y="0"/>
                  </a:cubicBezTo>
                </a:path>
              </a:pathLst>
            </a:custGeom>
            <a:solidFill>
              <a:srgbClr val="5DCC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1"/>
            <p:cNvSpPr/>
            <p:nvPr/>
          </p:nvSpPr>
          <p:spPr>
            <a:xfrm>
              <a:off x="3417887" y="3190875"/>
              <a:ext cx="571500" cy="473075"/>
            </a:xfrm>
            <a:custGeom>
              <a:avLst/>
              <a:gdLst/>
              <a:ahLst/>
              <a:cxnLst/>
              <a:rect l="l" t="t" r="r" b="b"/>
              <a:pathLst>
                <a:path w="146" h="121" extrusionOk="0">
                  <a:moveTo>
                    <a:pt x="86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68" y="1"/>
                    <a:pt x="54" y="7"/>
                    <a:pt x="43" y="1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55" y="115"/>
                    <a:pt x="70" y="121"/>
                    <a:pt x="86" y="121"/>
                  </a:cubicBezTo>
                  <a:cubicBezTo>
                    <a:pt x="101" y="121"/>
                    <a:pt x="117" y="115"/>
                    <a:pt x="129" y="103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40" y="92"/>
                    <a:pt x="146" y="76"/>
                    <a:pt x="146" y="61"/>
                  </a:cubicBezTo>
                  <a:cubicBezTo>
                    <a:pt x="146" y="45"/>
                    <a:pt x="141" y="30"/>
                    <a:pt x="129" y="18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18" y="7"/>
                    <a:pt x="103" y="0"/>
                    <a:pt x="86" y="0"/>
                  </a:cubicBezTo>
                </a:path>
              </a:pathLst>
            </a:custGeom>
            <a:solidFill>
              <a:srgbClr val="38B7D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E1C5507-F6CE-C44B-89C2-8F0C66DD2726}"/>
              </a:ext>
            </a:extLst>
          </p:cNvPr>
          <p:cNvGrpSpPr/>
          <p:nvPr/>
        </p:nvGrpSpPr>
        <p:grpSpPr>
          <a:xfrm>
            <a:off x="4360862" y="2654300"/>
            <a:ext cx="1549400" cy="1546225"/>
            <a:chOff x="4360862" y="2654300"/>
            <a:chExt cx="1549400" cy="1546225"/>
          </a:xfrm>
        </p:grpSpPr>
        <p:sp>
          <p:nvSpPr>
            <p:cNvPr id="1069" name="Google Shape;1069;p41"/>
            <p:cNvSpPr/>
            <p:nvPr/>
          </p:nvSpPr>
          <p:spPr>
            <a:xfrm>
              <a:off x="4876800" y="3609975"/>
              <a:ext cx="950912" cy="590550"/>
            </a:xfrm>
            <a:custGeom>
              <a:avLst/>
              <a:gdLst/>
              <a:ahLst/>
              <a:cxnLst/>
              <a:rect l="l" t="t" r="r" b="b"/>
              <a:pathLst>
                <a:path w="243" h="151" extrusionOk="0">
                  <a:moveTo>
                    <a:pt x="243" y="0"/>
                  </a:moveTo>
                  <a:cubicBezTo>
                    <a:pt x="233" y="9"/>
                    <a:pt x="219" y="14"/>
                    <a:pt x="204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72"/>
                    <a:pt x="0" y="110"/>
                    <a:pt x="24" y="13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36" y="145"/>
                    <a:pt x="51" y="151"/>
                    <a:pt x="67" y="151"/>
                  </a:cubicBezTo>
                  <a:cubicBezTo>
                    <a:pt x="82" y="151"/>
                    <a:pt x="98" y="145"/>
                    <a:pt x="109" y="134"/>
                  </a:cubicBezTo>
                  <a:cubicBezTo>
                    <a:pt x="243" y="0"/>
                    <a:pt x="243" y="0"/>
                    <a:pt x="243" y="0"/>
                  </a:cubicBezTo>
                </a:path>
              </a:pathLst>
            </a:custGeom>
            <a:solidFill>
              <a:srgbClr val="BEB3B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1"/>
            <p:cNvSpPr/>
            <p:nvPr/>
          </p:nvSpPr>
          <p:spPr>
            <a:xfrm>
              <a:off x="4360862" y="3190875"/>
              <a:ext cx="1549400" cy="473075"/>
            </a:xfrm>
            <a:custGeom>
              <a:avLst/>
              <a:gdLst/>
              <a:ahLst/>
              <a:cxnLst/>
              <a:rect l="l" t="t" r="r" b="b"/>
              <a:pathLst>
                <a:path w="396" h="121" extrusionOk="0">
                  <a:moveTo>
                    <a:pt x="379" y="18"/>
                  </a:moveTo>
                  <a:cubicBezTo>
                    <a:pt x="379" y="18"/>
                    <a:pt x="379" y="18"/>
                    <a:pt x="379" y="18"/>
                  </a:cubicBezTo>
                  <a:cubicBezTo>
                    <a:pt x="390" y="30"/>
                    <a:pt x="396" y="45"/>
                    <a:pt x="396" y="61"/>
                  </a:cubicBezTo>
                  <a:cubicBezTo>
                    <a:pt x="396" y="76"/>
                    <a:pt x="390" y="92"/>
                    <a:pt x="379" y="103"/>
                  </a:cubicBezTo>
                  <a:cubicBezTo>
                    <a:pt x="379" y="103"/>
                    <a:pt x="379" y="103"/>
                    <a:pt x="379" y="103"/>
                  </a:cubicBezTo>
                  <a:cubicBezTo>
                    <a:pt x="379" y="103"/>
                    <a:pt x="379" y="103"/>
                    <a:pt x="378" y="104"/>
                  </a:cubicBezTo>
                  <a:cubicBezTo>
                    <a:pt x="375" y="107"/>
                    <a:pt x="375" y="107"/>
                    <a:pt x="375" y="107"/>
                  </a:cubicBezTo>
                  <a:cubicBezTo>
                    <a:pt x="388" y="95"/>
                    <a:pt x="396" y="79"/>
                    <a:pt x="396" y="61"/>
                  </a:cubicBezTo>
                  <a:cubicBezTo>
                    <a:pt x="396" y="44"/>
                    <a:pt x="390" y="29"/>
                    <a:pt x="379" y="18"/>
                  </a:cubicBezTo>
                  <a:moveTo>
                    <a:pt x="190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8" y="0"/>
                    <a:pt x="0" y="27"/>
                    <a:pt x="0" y="61"/>
                  </a:cubicBezTo>
                  <a:cubicBezTo>
                    <a:pt x="0" y="94"/>
                    <a:pt x="28" y="121"/>
                    <a:pt x="61" y="121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250" y="61"/>
                    <a:pt x="250" y="61"/>
                    <a:pt x="250" y="61"/>
                  </a:cubicBezTo>
                  <a:cubicBezTo>
                    <a:pt x="190" y="0"/>
                    <a:pt x="190" y="0"/>
                    <a:pt x="190" y="0"/>
                  </a:cubicBezTo>
                </a:path>
              </a:pathLst>
            </a:custGeom>
            <a:solidFill>
              <a:srgbClr val="BEB3B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1"/>
            <p:cNvSpPr/>
            <p:nvPr/>
          </p:nvSpPr>
          <p:spPr>
            <a:xfrm>
              <a:off x="5103812" y="3430587"/>
              <a:ext cx="735012" cy="233362"/>
            </a:xfrm>
            <a:custGeom>
              <a:avLst/>
              <a:gdLst/>
              <a:ahLst/>
              <a:cxnLst/>
              <a:rect l="l" t="t" r="r" b="b"/>
              <a:pathLst>
                <a:path w="188" h="60" extrusionOk="0">
                  <a:moveTo>
                    <a:pt x="6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46" y="60"/>
                    <a:pt x="146" y="60"/>
                    <a:pt x="146" y="60"/>
                  </a:cubicBezTo>
                  <a:cubicBezTo>
                    <a:pt x="161" y="60"/>
                    <a:pt x="175" y="55"/>
                    <a:pt x="185" y="46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7" y="54"/>
                    <a:pt x="161" y="60"/>
                    <a:pt x="146" y="60"/>
                  </a:cubicBezTo>
                  <a:cubicBezTo>
                    <a:pt x="130" y="60"/>
                    <a:pt x="115" y="54"/>
                    <a:pt x="103" y="42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8E7D7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1"/>
            <p:cNvSpPr/>
            <p:nvPr/>
          </p:nvSpPr>
          <p:spPr>
            <a:xfrm>
              <a:off x="4876800" y="2654300"/>
              <a:ext cx="966787" cy="608012"/>
            </a:xfrm>
            <a:custGeom>
              <a:avLst/>
              <a:gdLst/>
              <a:ahLst/>
              <a:cxnLst/>
              <a:rect l="l" t="t" r="r" b="b"/>
              <a:pathLst>
                <a:path w="247" h="155" extrusionOk="0">
                  <a:moveTo>
                    <a:pt x="67" y="0"/>
                  </a:moveTo>
                  <a:cubicBezTo>
                    <a:pt x="51" y="0"/>
                    <a:pt x="36" y="6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0" y="41"/>
                    <a:pt x="0" y="80"/>
                    <a:pt x="24" y="103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1" y="137"/>
                    <a:pt x="203" y="137"/>
                    <a:pt x="204" y="137"/>
                  </a:cubicBezTo>
                  <a:cubicBezTo>
                    <a:pt x="219" y="137"/>
                    <a:pt x="235" y="143"/>
                    <a:pt x="247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98" y="6"/>
                    <a:pt x="82" y="0"/>
                    <a:pt x="67" y="0"/>
                  </a:cubicBezTo>
                </a:path>
              </a:pathLst>
            </a:custGeom>
            <a:solidFill>
              <a:srgbClr val="BEB3B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1"/>
            <p:cNvSpPr/>
            <p:nvPr/>
          </p:nvSpPr>
          <p:spPr>
            <a:xfrm>
              <a:off x="5659437" y="3190875"/>
              <a:ext cx="184150" cy="71437"/>
            </a:xfrm>
            <a:custGeom>
              <a:avLst/>
              <a:gdLst/>
              <a:ahLst/>
              <a:cxnLst/>
              <a:rect l="l" t="t" r="r" b="b"/>
              <a:pathLst>
                <a:path w="47" h="18" extrusionOk="0">
                  <a:moveTo>
                    <a:pt x="4" y="0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1" y="0"/>
                    <a:pt x="36" y="7"/>
                    <a:pt x="47" y="18"/>
                  </a:cubicBezTo>
                  <a:cubicBezTo>
                    <a:pt x="35" y="6"/>
                    <a:pt x="19" y="0"/>
                    <a:pt x="4" y="0"/>
                  </a:cubicBezTo>
                </a:path>
              </a:pathLst>
            </a:custGeom>
            <a:solidFill>
              <a:srgbClr val="8E7D7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1"/>
            <p:cNvSpPr/>
            <p:nvPr/>
          </p:nvSpPr>
          <p:spPr>
            <a:xfrm>
              <a:off x="5103812" y="3190875"/>
              <a:ext cx="806450" cy="407987"/>
            </a:xfrm>
            <a:custGeom>
              <a:avLst/>
              <a:gdLst/>
              <a:ahLst/>
              <a:cxnLst/>
              <a:rect l="l" t="t" r="r" b="b"/>
              <a:pathLst>
                <a:path w="206" h="104" extrusionOk="0">
                  <a:moveTo>
                    <a:pt x="189" y="103"/>
                  </a:moveTo>
                  <a:cubicBezTo>
                    <a:pt x="189" y="103"/>
                    <a:pt x="189" y="103"/>
                    <a:pt x="189" y="103"/>
                  </a:cubicBezTo>
                  <a:cubicBezTo>
                    <a:pt x="188" y="104"/>
                    <a:pt x="188" y="104"/>
                    <a:pt x="188" y="104"/>
                  </a:cubicBezTo>
                  <a:cubicBezTo>
                    <a:pt x="189" y="103"/>
                    <a:pt x="189" y="103"/>
                    <a:pt x="189" y="103"/>
                  </a:cubicBezTo>
                  <a:cubicBezTo>
                    <a:pt x="189" y="103"/>
                    <a:pt x="189" y="103"/>
                    <a:pt x="189" y="103"/>
                  </a:cubicBezTo>
                  <a:moveTo>
                    <a:pt x="189" y="18"/>
                  </a:moveTo>
                  <a:cubicBezTo>
                    <a:pt x="189" y="18"/>
                    <a:pt x="189" y="18"/>
                    <a:pt x="189" y="18"/>
                  </a:cubicBezTo>
                  <a:cubicBezTo>
                    <a:pt x="200" y="30"/>
                    <a:pt x="206" y="45"/>
                    <a:pt x="206" y="61"/>
                  </a:cubicBezTo>
                  <a:cubicBezTo>
                    <a:pt x="206" y="45"/>
                    <a:pt x="200" y="30"/>
                    <a:pt x="189" y="18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89" y="18"/>
                    <a:pt x="189" y="18"/>
                    <a:pt x="189" y="18"/>
                  </a:cubicBezTo>
                  <a:moveTo>
                    <a:pt x="14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14" y="7"/>
                    <a:pt x="128" y="1"/>
                    <a:pt x="142" y="0"/>
                  </a:cubicBezTo>
                </a:path>
              </a:pathLst>
            </a:custGeom>
            <a:solidFill>
              <a:srgbClr val="8E7D7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1"/>
            <p:cNvSpPr/>
            <p:nvPr/>
          </p:nvSpPr>
          <p:spPr>
            <a:xfrm>
              <a:off x="5338762" y="3190875"/>
              <a:ext cx="571500" cy="473075"/>
            </a:xfrm>
            <a:custGeom>
              <a:avLst/>
              <a:gdLst/>
              <a:ahLst/>
              <a:cxnLst/>
              <a:rect l="l" t="t" r="r" b="b"/>
              <a:pathLst>
                <a:path w="146" h="121" extrusionOk="0">
                  <a:moveTo>
                    <a:pt x="86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68" y="1"/>
                    <a:pt x="54" y="7"/>
                    <a:pt x="43" y="1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55" y="115"/>
                    <a:pt x="70" y="121"/>
                    <a:pt x="86" y="121"/>
                  </a:cubicBezTo>
                  <a:cubicBezTo>
                    <a:pt x="101" y="121"/>
                    <a:pt x="117" y="115"/>
                    <a:pt x="128" y="104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40" y="92"/>
                    <a:pt x="146" y="76"/>
                    <a:pt x="146" y="61"/>
                  </a:cubicBezTo>
                  <a:cubicBezTo>
                    <a:pt x="146" y="45"/>
                    <a:pt x="140" y="30"/>
                    <a:pt x="129" y="18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18" y="7"/>
                    <a:pt x="103" y="0"/>
                    <a:pt x="86" y="0"/>
                  </a:cubicBezTo>
                </a:path>
              </a:pathLst>
            </a:custGeom>
            <a:solidFill>
              <a:srgbClr val="6A575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AB98863-5A62-404B-AC31-A43C98653ED4}"/>
              </a:ext>
            </a:extLst>
          </p:cNvPr>
          <p:cNvGrpSpPr/>
          <p:nvPr/>
        </p:nvGrpSpPr>
        <p:grpSpPr>
          <a:xfrm>
            <a:off x="6281737" y="2654300"/>
            <a:ext cx="1547813" cy="1546225"/>
            <a:chOff x="6281737" y="2654300"/>
            <a:chExt cx="1547813" cy="1546225"/>
          </a:xfrm>
        </p:grpSpPr>
        <p:sp>
          <p:nvSpPr>
            <p:cNvPr id="1076" name="Google Shape;1076;p41"/>
            <p:cNvSpPr/>
            <p:nvPr/>
          </p:nvSpPr>
          <p:spPr>
            <a:xfrm>
              <a:off x="6797675" y="3609975"/>
              <a:ext cx="949325" cy="590550"/>
            </a:xfrm>
            <a:custGeom>
              <a:avLst/>
              <a:gdLst/>
              <a:ahLst/>
              <a:cxnLst/>
              <a:rect l="l" t="t" r="r" b="b"/>
              <a:pathLst>
                <a:path w="243" h="151" extrusionOk="0">
                  <a:moveTo>
                    <a:pt x="243" y="0"/>
                  </a:moveTo>
                  <a:cubicBezTo>
                    <a:pt x="233" y="9"/>
                    <a:pt x="219" y="14"/>
                    <a:pt x="204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72"/>
                    <a:pt x="0" y="110"/>
                    <a:pt x="24" y="13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36" y="145"/>
                    <a:pt x="51" y="151"/>
                    <a:pt x="67" y="151"/>
                  </a:cubicBezTo>
                  <a:cubicBezTo>
                    <a:pt x="82" y="151"/>
                    <a:pt x="98" y="145"/>
                    <a:pt x="109" y="134"/>
                  </a:cubicBezTo>
                  <a:cubicBezTo>
                    <a:pt x="243" y="0"/>
                    <a:pt x="243" y="0"/>
                    <a:pt x="243" y="0"/>
                  </a:cubicBezTo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1"/>
            <p:cNvSpPr/>
            <p:nvPr/>
          </p:nvSpPr>
          <p:spPr>
            <a:xfrm>
              <a:off x="6281737" y="3190875"/>
              <a:ext cx="1547812" cy="473075"/>
            </a:xfrm>
            <a:custGeom>
              <a:avLst/>
              <a:gdLst/>
              <a:ahLst/>
              <a:cxnLst/>
              <a:rect l="l" t="t" r="r" b="b"/>
              <a:pathLst>
                <a:path w="396" h="121" extrusionOk="0">
                  <a:moveTo>
                    <a:pt x="379" y="18"/>
                  </a:moveTo>
                  <a:cubicBezTo>
                    <a:pt x="379" y="18"/>
                    <a:pt x="379" y="18"/>
                    <a:pt x="379" y="18"/>
                  </a:cubicBezTo>
                  <a:cubicBezTo>
                    <a:pt x="390" y="30"/>
                    <a:pt x="396" y="45"/>
                    <a:pt x="396" y="61"/>
                  </a:cubicBezTo>
                  <a:cubicBezTo>
                    <a:pt x="396" y="76"/>
                    <a:pt x="390" y="92"/>
                    <a:pt x="379" y="103"/>
                  </a:cubicBezTo>
                  <a:cubicBezTo>
                    <a:pt x="379" y="103"/>
                    <a:pt x="379" y="103"/>
                    <a:pt x="379" y="103"/>
                  </a:cubicBezTo>
                  <a:cubicBezTo>
                    <a:pt x="379" y="103"/>
                    <a:pt x="379" y="103"/>
                    <a:pt x="378" y="104"/>
                  </a:cubicBezTo>
                  <a:cubicBezTo>
                    <a:pt x="375" y="107"/>
                    <a:pt x="375" y="107"/>
                    <a:pt x="375" y="107"/>
                  </a:cubicBezTo>
                  <a:cubicBezTo>
                    <a:pt x="388" y="95"/>
                    <a:pt x="396" y="79"/>
                    <a:pt x="396" y="61"/>
                  </a:cubicBezTo>
                  <a:cubicBezTo>
                    <a:pt x="396" y="44"/>
                    <a:pt x="390" y="29"/>
                    <a:pt x="379" y="18"/>
                  </a:cubicBezTo>
                  <a:moveTo>
                    <a:pt x="190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8" y="0"/>
                    <a:pt x="0" y="27"/>
                    <a:pt x="0" y="61"/>
                  </a:cubicBezTo>
                  <a:cubicBezTo>
                    <a:pt x="0" y="94"/>
                    <a:pt x="28" y="121"/>
                    <a:pt x="61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250" y="61"/>
                    <a:pt x="250" y="61"/>
                    <a:pt x="250" y="61"/>
                  </a:cubicBezTo>
                  <a:cubicBezTo>
                    <a:pt x="190" y="0"/>
                    <a:pt x="190" y="0"/>
                    <a:pt x="190" y="0"/>
                  </a:cubicBezTo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1"/>
            <p:cNvSpPr/>
            <p:nvPr/>
          </p:nvSpPr>
          <p:spPr>
            <a:xfrm>
              <a:off x="7019925" y="3430587"/>
              <a:ext cx="739775" cy="233362"/>
            </a:xfrm>
            <a:custGeom>
              <a:avLst/>
              <a:gdLst/>
              <a:ahLst/>
              <a:cxnLst/>
              <a:rect l="l" t="t" r="r" b="b"/>
              <a:pathLst>
                <a:path w="189" h="60" extrusionOk="0">
                  <a:moveTo>
                    <a:pt x="61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47" y="60"/>
                    <a:pt x="147" y="60"/>
                    <a:pt x="147" y="60"/>
                  </a:cubicBezTo>
                  <a:cubicBezTo>
                    <a:pt x="162" y="60"/>
                    <a:pt x="176" y="55"/>
                    <a:pt x="186" y="46"/>
                  </a:cubicBezTo>
                  <a:cubicBezTo>
                    <a:pt x="189" y="43"/>
                    <a:pt x="189" y="43"/>
                    <a:pt x="189" y="43"/>
                  </a:cubicBezTo>
                  <a:cubicBezTo>
                    <a:pt x="178" y="54"/>
                    <a:pt x="162" y="60"/>
                    <a:pt x="147" y="60"/>
                  </a:cubicBezTo>
                  <a:cubicBezTo>
                    <a:pt x="131" y="60"/>
                    <a:pt x="116" y="54"/>
                    <a:pt x="104" y="42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1"/>
            <p:cNvSpPr/>
            <p:nvPr/>
          </p:nvSpPr>
          <p:spPr>
            <a:xfrm>
              <a:off x="6797675" y="2654300"/>
              <a:ext cx="965200" cy="608012"/>
            </a:xfrm>
            <a:custGeom>
              <a:avLst/>
              <a:gdLst/>
              <a:ahLst/>
              <a:cxnLst/>
              <a:rect l="l" t="t" r="r" b="b"/>
              <a:pathLst>
                <a:path w="247" h="155" extrusionOk="0">
                  <a:moveTo>
                    <a:pt x="67" y="0"/>
                  </a:moveTo>
                  <a:cubicBezTo>
                    <a:pt x="51" y="0"/>
                    <a:pt x="36" y="6"/>
                    <a:pt x="24" y="18"/>
                  </a:cubicBezTo>
                  <a:cubicBezTo>
                    <a:pt x="0" y="41"/>
                    <a:pt x="0" y="80"/>
                    <a:pt x="24" y="103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1" y="137"/>
                    <a:pt x="203" y="137"/>
                    <a:pt x="204" y="137"/>
                  </a:cubicBezTo>
                  <a:cubicBezTo>
                    <a:pt x="219" y="137"/>
                    <a:pt x="235" y="143"/>
                    <a:pt x="247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98" y="6"/>
                    <a:pt x="82" y="0"/>
                    <a:pt x="67" y="0"/>
                  </a:cubicBezTo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1"/>
            <p:cNvSpPr/>
            <p:nvPr/>
          </p:nvSpPr>
          <p:spPr>
            <a:xfrm>
              <a:off x="7578725" y="3190875"/>
              <a:ext cx="184150" cy="71437"/>
            </a:xfrm>
            <a:custGeom>
              <a:avLst/>
              <a:gdLst/>
              <a:ahLst/>
              <a:cxnLst/>
              <a:rect l="l" t="t" r="r" b="b"/>
              <a:pathLst>
                <a:path w="47" h="18" extrusionOk="0">
                  <a:moveTo>
                    <a:pt x="4" y="0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1" y="0"/>
                    <a:pt x="36" y="7"/>
                    <a:pt x="47" y="18"/>
                  </a:cubicBezTo>
                  <a:cubicBezTo>
                    <a:pt x="35" y="6"/>
                    <a:pt x="19" y="0"/>
                    <a:pt x="4" y="0"/>
                  </a:cubicBezTo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1"/>
            <p:cNvSpPr/>
            <p:nvPr/>
          </p:nvSpPr>
          <p:spPr>
            <a:xfrm>
              <a:off x="7024687" y="3190875"/>
              <a:ext cx="804862" cy="407987"/>
            </a:xfrm>
            <a:custGeom>
              <a:avLst/>
              <a:gdLst/>
              <a:ahLst/>
              <a:cxnLst/>
              <a:rect l="l" t="t" r="r" b="b"/>
              <a:pathLst>
                <a:path w="206" h="104" extrusionOk="0">
                  <a:moveTo>
                    <a:pt x="189" y="103"/>
                  </a:moveTo>
                  <a:cubicBezTo>
                    <a:pt x="189" y="103"/>
                    <a:pt x="189" y="103"/>
                    <a:pt x="189" y="103"/>
                  </a:cubicBezTo>
                  <a:cubicBezTo>
                    <a:pt x="188" y="104"/>
                    <a:pt x="188" y="104"/>
                    <a:pt x="188" y="104"/>
                  </a:cubicBezTo>
                  <a:cubicBezTo>
                    <a:pt x="189" y="103"/>
                    <a:pt x="189" y="103"/>
                    <a:pt x="189" y="103"/>
                  </a:cubicBezTo>
                  <a:cubicBezTo>
                    <a:pt x="189" y="103"/>
                    <a:pt x="189" y="103"/>
                    <a:pt x="189" y="103"/>
                  </a:cubicBezTo>
                  <a:moveTo>
                    <a:pt x="189" y="18"/>
                  </a:moveTo>
                  <a:cubicBezTo>
                    <a:pt x="189" y="18"/>
                    <a:pt x="189" y="18"/>
                    <a:pt x="189" y="18"/>
                  </a:cubicBezTo>
                  <a:cubicBezTo>
                    <a:pt x="200" y="30"/>
                    <a:pt x="206" y="45"/>
                    <a:pt x="206" y="61"/>
                  </a:cubicBezTo>
                  <a:cubicBezTo>
                    <a:pt x="206" y="45"/>
                    <a:pt x="200" y="30"/>
                    <a:pt x="189" y="18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89" y="18"/>
                    <a:pt x="189" y="18"/>
                    <a:pt x="189" y="18"/>
                  </a:cubicBezTo>
                  <a:moveTo>
                    <a:pt x="14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14" y="7"/>
                    <a:pt x="128" y="1"/>
                    <a:pt x="142" y="0"/>
                  </a:cubicBezTo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1"/>
            <p:cNvSpPr/>
            <p:nvPr/>
          </p:nvSpPr>
          <p:spPr>
            <a:xfrm>
              <a:off x="7258050" y="3190875"/>
              <a:ext cx="571500" cy="473075"/>
            </a:xfrm>
            <a:custGeom>
              <a:avLst/>
              <a:gdLst/>
              <a:ahLst/>
              <a:cxnLst/>
              <a:rect l="l" t="t" r="r" b="b"/>
              <a:pathLst>
                <a:path w="146" h="121" extrusionOk="0">
                  <a:moveTo>
                    <a:pt x="86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68" y="1"/>
                    <a:pt x="54" y="7"/>
                    <a:pt x="43" y="1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55" y="115"/>
                    <a:pt x="70" y="121"/>
                    <a:pt x="86" y="121"/>
                  </a:cubicBezTo>
                  <a:cubicBezTo>
                    <a:pt x="101" y="121"/>
                    <a:pt x="117" y="115"/>
                    <a:pt x="128" y="104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40" y="92"/>
                    <a:pt x="146" y="76"/>
                    <a:pt x="146" y="61"/>
                  </a:cubicBezTo>
                  <a:cubicBezTo>
                    <a:pt x="146" y="45"/>
                    <a:pt x="140" y="30"/>
                    <a:pt x="129" y="18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18" y="7"/>
                    <a:pt x="103" y="0"/>
                    <a:pt x="86" y="0"/>
                  </a:cubicBezTo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69641DB-66BD-8849-B0B7-5B9D182FA343}"/>
              </a:ext>
            </a:extLst>
          </p:cNvPr>
          <p:cNvGrpSpPr/>
          <p:nvPr/>
        </p:nvGrpSpPr>
        <p:grpSpPr>
          <a:xfrm>
            <a:off x="8201025" y="2654300"/>
            <a:ext cx="1547812" cy="1546225"/>
            <a:chOff x="8201025" y="2654300"/>
            <a:chExt cx="1547812" cy="1546225"/>
          </a:xfrm>
        </p:grpSpPr>
        <p:sp>
          <p:nvSpPr>
            <p:cNvPr id="1083" name="Google Shape;1083;p41"/>
            <p:cNvSpPr/>
            <p:nvPr/>
          </p:nvSpPr>
          <p:spPr>
            <a:xfrm>
              <a:off x="8716962" y="3609975"/>
              <a:ext cx="950912" cy="590550"/>
            </a:xfrm>
            <a:custGeom>
              <a:avLst/>
              <a:gdLst/>
              <a:ahLst/>
              <a:cxnLst/>
              <a:rect l="l" t="t" r="r" b="b"/>
              <a:pathLst>
                <a:path w="243" h="151" extrusionOk="0">
                  <a:moveTo>
                    <a:pt x="243" y="0"/>
                  </a:moveTo>
                  <a:cubicBezTo>
                    <a:pt x="233" y="9"/>
                    <a:pt x="219" y="14"/>
                    <a:pt x="204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72"/>
                    <a:pt x="0" y="110"/>
                    <a:pt x="24" y="13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36" y="145"/>
                    <a:pt x="51" y="151"/>
                    <a:pt x="67" y="151"/>
                  </a:cubicBezTo>
                  <a:cubicBezTo>
                    <a:pt x="82" y="151"/>
                    <a:pt x="98" y="145"/>
                    <a:pt x="109" y="134"/>
                  </a:cubicBezTo>
                  <a:cubicBezTo>
                    <a:pt x="243" y="0"/>
                    <a:pt x="243" y="0"/>
                    <a:pt x="243" y="0"/>
                  </a:cubicBezTo>
                </a:path>
              </a:pathLst>
            </a:custGeom>
            <a:solidFill>
              <a:srgbClr val="F8AF8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1"/>
            <p:cNvSpPr/>
            <p:nvPr/>
          </p:nvSpPr>
          <p:spPr>
            <a:xfrm>
              <a:off x="8201025" y="3190875"/>
              <a:ext cx="1547812" cy="473075"/>
            </a:xfrm>
            <a:custGeom>
              <a:avLst/>
              <a:gdLst/>
              <a:ahLst/>
              <a:cxnLst/>
              <a:rect l="l" t="t" r="r" b="b"/>
              <a:pathLst>
                <a:path w="396" h="121" extrusionOk="0">
                  <a:moveTo>
                    <a:pt x="379" y="18"/>
                  </a:moveTo>
                  <a:cubicBezTo>
                    <a:pt x="390" y="30"/>
                    <a:pt x="396" y="45"/>
                    <a:pt x="396" y="61"/>
                  </a:cubicBezTo>
                  <a:cubicBezTo>
                    <a:pt x="396" y="76"/>
                    <a:pt x="390" y="92"/>
                    <a:pt x="379" y="103"/>
                  </a:cubicBezTo>
                  <a:cubicBezTo>
                    <a:pt x="379" y="103"/>
                    <a:pt x="379" y="103"/>
                    <a:pt x="379" y="103"/>
                  </a:cubicBezTo>
                  <a:cubicBezTo>
                    <a:pt x="379" y="103"/>
                    <a:pt x="378" y="103"/>
                    <a:pt x="378" y="104"/>
                  </a:cubicBezTo>
                  <a:cubicBezTo>
                    <a:pt x="375" y="107"/>
                    <a:pt x="375" y="107"/>
                    <a:pt x="375" y="107"/>
                  </a:cubicBezTo>
                  <a:cubicBezTo>
                    <a:pt x="388" y="95"/>
                    <a:pt x="396" y="79"/>
                    <a:pt x="396" y="61"/>
                  </a:cubicBezTo>
                  <a:cubicBezTo>
                    <a:pt x="396" y="44"/>
                    <a:pt x="390" y="29"/>
                    <a:pt x="379" y="18"/>
                  </a:cubicBezTo>
                  <a:moveTo>
                    <a:pt x="190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8" y="0"/>
                    <a:pt x="0" y="27"/>
                    <a:pt x="0" y="61"/>
                  </a:cubicBezTo>
                  <a:cubicBezTo>
                    <a:pt x="0" y="94"/>
                    <a:pt x="28" y="121"/>
                    <a:pt x="61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250" y="61"/>
                    <a:pt x="250" y="61"/>
                    <a:pt x="250" y="61"/>
                  </a:cubicBezTo>
                  <a:cubicBezTo>
                    <a:pt x="190" y="0"/>
                    <a:pt x="190" y="0"/>
                    <a:pt x="190" y="0"/>
                  </a:cubicBezTo>
                </a:path>
              </a:pathLst>
            </a:custGeom>
            <a:solidFill>
              <a:srgbClr val="F8AF8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1"/>
            <p:cNvSpPr/>
            <p:nvPr/>
          </p:nvSpPr>
          <p:spPr>
            <a:xfrm>
              <a:off x="8940800" y="3430587"/>
              <a:ext cx="738187" cy="233362"/>
            </a:xfrm>
            <a:custGeom>
              <a:avLst/>
              <a:gdLst/>
              <a:ahLst/>
              <a:cxnLst/>
              <a:rect l="l" t="t" r="r" b="b"/>
              <a:pathLst>
                <a:path w="189" h="60" extrusionOk="0">
                  <a:moveTo>
                    <a:pt x="61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47" y="60"/>
                    <a:pt x="147" y="60"/>
                    <a:pt x="147" y="60"/>
                  </a:cubicBezTo>
                  <a:cubicBezTo>
                    <a:pt x="162" y="60"/>
                    <a:pt x="176" y="55"/>
                    <a:pt x="186" y="46"/>
                  </a:cubicBezTo>
                  <a:cubicBezTo>
                    <a:pt x="189" y="43"/>
                    <a:pt x="189" y="43"/>
                    <a:pt x="189" y="43"/>
                  </a:cubicBezTo>
                  <a:cubicBezTo>
                    <a:pt x="178" y="54"/>
                    <a:pt x="162" y="60"/>
                    <a:pt x="147" y="60"/>
                  </a:cubicBezTo>
                  <a:cubicBezTo>
                    <a:pt x="131" y="60"/>
                    <a:pt x="116" y="54"/>
                    <a:pt x="104" y="42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178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1"/>
            <p:cNvSpPr/>
            <p:nvPr/>
          </p:nvSpPr>
          <p:spPr>
            <a:xfrm>
              <a:off x="8716962" y="2654300"/>
              <a:ext cx="966787" cy="608012"/>
            </a:xfrm>
            <a:custGeom>
              <a:avLst/>
              <a:gdLst/>
              <a:ahLst/>
              <a:cxnLst/>
              <a:rect l="l" t="t" r="r" b="b"/>
              <a:pathLst>
                <a:path w="247" h="155" extrusionOk="0">
                  <a:moveTo>
                    <a:pt x="67" y="0"/>
                  </a:moveTo>
                  <a:cubicBezTo>
                    <a:pt x="51" y="0"/>
                    <a:pt x="36" y="6"/>
                    <a:pt x="24" y="18"/>
                  </a:cubicBezTo>
                  <a:cubicBezTo>
                    <a:pt x="0" y="41"/>
                    <a:pt x="0" y="80"/>
                    <a:pt x="24" y="103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1" y="137"/>
                    <a:pt x="203" y="137"/>
                    <a:pt x="204" y="137"/>
                  </a:cubicBezTo>
                  <a:cubicBezTo>
                    <a:pt x="219" y="137"/>
                    <a:pt x="235" y="143"/>
                    <a:pt x="247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98" y="6"/>
                    <a:pt x="82" y="0"/>
                    <a:pt x="67" y="0"/>
                  </a:cubicBezTo>
                </a:path>
              </a:pathLst>
            </a:custGeom>
            <a:solidFill>
              <a:srgbClr val="F8AF8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9499600" y="3190875"/>
              <a:ext cx="184150" cy="71437"/>
            </a:xfrm>
            <a:custGeom>
              <a:avLst/>
              <a:gdLst/>
              <a:ahLst/>
              <a:cxnLst/>
              <a:rect l="l" t="t" r="r" b="b"/>
              <a:pathLst>
                <a:path w="47" h="18" extrusionOk="0">
                  <a:moveTo>
                    <a:pt x="4" y="0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1" y="0"/>
                    <a:pt x="36" y="7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35" y="6"/>
                    <a:pt x="19" y="0"/>
                    <a:pt x="4" y="0"/>
                  </a:cubicBezTo>
                </a:path>
              </a:pathLst>
            </a:custGeom>
            <a:solidFill>
              <a:srgbClr val="F178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1"/>
            <p:cNvSpPr/>
            <p:nvPr/>
          </p:nvSpPr>
          <p:spPr>
            <a:xfrm>
              <a:off x="8943975" y="3190875"/>
              <a:ext cx="739775" cy="407987"/>
            </a:xfrm>
            <a:custGeom>
              <a:avLst/>
              <a:gdLst/>
              <a:ahLst/>
              <a:cxnLst/>
              <a:rect l="l" t="t" r="r" b="b"/>
              <a:pathLst>
                <a:path w="189" h="104" extrusionOk="0">
                  <a:moveTo>
                    <a:pt x="189" y="103"/>
                  </a:moveTo>
                  <a:cubicBezTo>
                    <a:pt x="189" y="103"/>
                    <a:pt x="189" y="103"/>
                    <a:pt x="189" y="103"/>
                  </a:cubicBezTo>
                  <a:cubicBezTo>
                    <a:pt x="188" y="104"/>
                    <a:pt x="188" y="104"/>
                    <a:pt x="188" y="104"/>
                  </a:cubicBezTo>
                  <a:cubicBezTo>
                    <a:pt x="188" y="103"/>
                    <a:pt x="189" y="103"/>
                    <a:pt x="189" y="103"/>
                  </a:cubicBezTo>
                  <a:cubicBezTo>
                    <a:pt x="189" y="103"/>
                    <a:pt x="189" y="103"/>
                    <a:pt x="189" y="103"/>
                  </a:cubicBezTo>
                  <a:moveTo>
                    <a:pt x="14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14" y="7"/>
                    <a:pt x="128" y="1"/>
                    <a:pt x="142" y="0"/>
                  </a:cubicBezTo>
                </a:path>
              </a:pathLst>
            </a:custGeom>
            <a:solidFill>
              <a:srgbClr val="F178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1"/>
            <p:cNvSpPr/>
            <p:nvPr/>
          </p:nvSpPr>
          <p:spPr>
            <a:xfrm>
              <a:off x="9178925" y="3190875"/>
              <a:ext cx="569912" cy="473075"/>
            </a:xfrm>
            <a:custGeom>
              <a:avLst/>
              <a:gdLst/>
              <a:ahLst/>
              <a:cxnLst/>
              <a:rect l="l" t="t" r="r" b="b"/>
              <a:pathLst>
                <a:path w="146" h="121" extrusionOk="0">
                  <a:moveTo>
                    <a:pt x="86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68" y="1"/>
                    <a:pt x="54" y="7"/>
                    <a:pt x="43" y="1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55" y="115"/>
                    <a:pt x="70" y="121"/>
                    <a:pt x="86" y="121"/>
                  </a:cubicBezTo>
                  <a:cubicBezTo>
                    <a:pt x="101" y="121"/>
                    <a:pt x="117" y="115"/>
                    <a:pt x="128" y="104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40" y="92"/>
                    <a:pt x="146" y="76"/>
                    <a:pt x="146" y="61"/>
                  </a:cubicBezTo>
                  <a:cubicBezTo>
                    <a:pt x="146" y="45"/>
                    <a:pt x="140" y="30"/>
                    <a:pt x="129" y="18"/>
                  </a:cubicBezTo>
                  <a:cubicBezTo>
                    <a:pt x="118" y="7"/>
                    <a:pt x="103" y="0"/>
                    <a:pt x="86" y="0"/>
                  </a:cubicBezTo>
                </a:path>
              </a:pathLst>
            </a:custGeom>
            <a:solidFill>
              <a:srgbClr val="EB522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27498CA-62D6-1445-8721-D4FD586C1E32}"/>
              </a:ext>
            </a:extLst>
          </p:cNvPr>
          <p:cNvGrpSpPr/>
          <p:nvPr/>
        </p:nvGrpSpPr>
        <p:grpSpPr>
          <a:xfrm>
            <a:off x="10120312" y="2654300"/>
            <a:ext cx="1549400" cy="1546225"/>
            <a:chOff x="10120312" y="2654300"/>
            <a:chExt cx="1549400" cy="1546225"/>
          </a:xfrm>
        </p:grpSpPr>
        <p:sp>
          <p:nvSpPr>
            <p:cNvPr id="1090" name="Google Shape;1090;p41"/>
            <p:cNvSpPr/>
            <p:nvPr/>
          </p:nvSpPr>
          <p:spPr>
            <a:xfrm>
              <a:off x="10637837" y="3609975"/>
              <a:ext cx="949325" cy="590550"/>
            </a:xfrm>
            <a:custGeom>
              <a:avLst/>
              <a:gdLst/>
              <a:ahLst/>
              <a:cxnLst/>
              <a:rect l="l" t="t" r="r" b="b"/>
              <a:pathLst>
                <a:path w="243" h="151" extrusionOk="0">
                  <a:moveTo>
                    <a:pt x="243" y="0"/>
                  </a:moveTo>
                  <a:cubicBezTo>
                    <a:pt x="233" y="9"/>
                    <a:pt x="219" y="14"/>
                    <a:pt x="204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72"/>
                    <a:pt x="0" y="110"/>
                    <a:pt x="24" y="13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36" y="145"/>
                    <a:pt x="51" y="151"/>
                    <a:pt x="67" y="151"/>
                  </a:cubicBezTo>
                  <a:cubicBezTo>
                    <a:pt x="82" y="151"/>
                    <a:pt x="98" y="145"/>
                    <a:pt x="109" y="134"/>
                  </a:cubicBezTo>
                  <a:cubicBezTo>
                    <a:pt x="243" y="0"/>
                    <a:pt x="243" y="0"/>
                    <a:pt x="243" y="0"/>
                  </a:cubicBezTo>
                </a:path>
              </a:pathLst>
            </a:custGeom>
            <a:solidFill>
              <a:srgbClr val="BEB3B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10120312" y="3190875"/>
              <a:ext cx="1549400" cy="473075"/>
            </a:xfrm>
            <a:custGeom>
              <a:avLst/>
              <a:gdLst/>
              <a:ahLst/>
              <a:cxnLst/>
              <a:rect l="l" t="t" r="r" b="b"/>
              <a:pathLst>
                <a:path w="396" h="121" extrusionOk="0">
                  <a:moveTo>
                    <a:pt x="379" y="18"/>
                  </a:moveTo>
                  <a:cubicBezTo>
                    <a:pt x="390" y="30"/>
                    <a:pt x="396" y="45"/>
                    <a:pt x="396" y="61"/>
                  </a:cubicBezTo>
                  <a:cubicBezTo>
                    <a:pt x="396" y="76"/>
                    <a:pt x="390" y="92"/>
                    <a:pt x="379" y="103"/>
                  </a:cubicBezTo>
                  <a:cubicBezTo>
                    <a:pt x="375" y="107"/>
                    <a:pt x="375" y="107"/>
                    <a:pt x="375" y="107"/>
                  </a:cubicBezTo>
                  <a:cubicBezTo>
                    <a:pt x="388" y="95"/>
                    <a:pt x="396" y="79"/>
                    <a:pt x="396" y="61"/>
                  </a:cubicBezTo>
                  <a:cubicBezTo>
                    <a:pt x="396" y="44"/>
                    <a:pt x="390" y="29"/>
                    <a:pt x="379" y="18"/>
                  </a:cubicBezTo>
                  <a:moveTo>
                    <a:pt x="190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8" y="0"/>
                    <a:pt x="0" y="27"/>
                    <a:pt x="0" y="61"/>
                  </a:cubicBezTo>
                  <a:cubicBezTo>
                    <a:pt x="0" y="94"/>
                    <a:pt x="28" y="121"/>
                    <a:pt x="61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250" y="61"/>
                    <a:pt x="250" y="61"/>
                    <a:pt x="250" y="61"/>
                  </a:cubicBezTo>
                  <a:cubicBezTo>
                    <a:pt x="190" y="0"/>
                    <a:pt x="190" y="0"/>
                    <a:pt x="190" y="0"/>
                  </a:cubicBezTo>
                </a:path>
              </a:pathLst>
            </a:custGeom>
            <a:solidFill>
              <a:srgbClr val="BEB3B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10860087" y="3430587"/>
              <a:ext cx="809625" cy="233362"/>
            </a:xfrm>
            <a:custGeom>
              <a:avLst/>
              <a:gdLst/>
              <a:ahLst/>
              <a:cxnLst/>
              <a:rect l="l" t="t" r="r" b="b"/>
              <a:pathLst>
                <a:path w="207" h="60" extrusionOk="0">
                  <a:moveTo>
                    <a:pt x="207" y="0"/>
                  </a:moveTo>
                  <a:cubicBezTo>
                    <a:pt x="207" y="15"/>
                    <a:pt x="201" y="31"/>
                    <a:pt x="190" y="42"/>
                  </a:cubicBezTo>
                  <a:cubicBezTo>
                    <a:pt x="190" y="42"/>
                    <a:pt x="190" y="42"/>
                    <a:pt x="190" y="42"/>
                  </a:cubicBezTo>
                  <a:cubicBezTo>
                    <a:pt x="178" y="54"/>
                    <a:pt x="162" y="60"/>
                    <a:pt x="147" y="60"/>
                  </a:cubicBezTo>
                  <a:cubicBezTo>
                    <a:pt x="131" y="60"/>
                    <a:pt x="116" y="54"/>
                    <a:pt x="104" y="42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47" y="60"/>
                    <a:pt x="147" y="60"/>
                    <a:pt x="147" y="60"/>
                  </a:cubicBezTo>
                  <a:cubicBezTo>
                    <a:pt x="162" y="60"/>
                    <a:pt x="176" y="55"/>
                    <a:pt x="186" y="46"/>
                  </a:cubicBezTo>
                  <a:cubicBezTo>
                    <a:pt x="190" y="42"/>
                    <a:pt x="190" y="42"/>
                    <a:pt x="190" y="42"/>
                  </a:cubicBezTo>
                  <a:cubicBezTo>
                    <a:pt x="201" y="31"/>
                    <a:pt x="207" y="15"/>
                    <a:pt x="207" y="0"/>
                  </a:cubicBezTo>
                </a:path>
              </a:pathLst>
            </a:custGeom>
            <a:solidFill>
              <a:srgbClr val="8E7D7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10637837" y="2654300"/>
              <a:ext cx="965200" cy="608012"/>
            </a:xfrm>
            <a:custGeom>
              <a:avLst/>
              <a:gdLst/>
              <a:ahLst/>
              <a:cxnLst/>
              <a:rect l="l" t="t" r="r" b="b"/>
              <a:pathLst>
                <a:path w="247" h="155" extrusionOk="0">
                  <a:moveTo>
                    <a:pt x="67" y="0"/>
                  </a:moveTo>
                  <a:cubicBezTo>
                    <a:pt x="51" y="0"/>
                    <a:pt x="36" y="6"/>
                    <a:pt x="24" y="18"/>
                  </a:cubicBezTo>
                  <a:cubicBezTo>
                    <a:pt x="0" y="41"/>
                    <a:pt x="0" y="80"/>
                    <a:pt x="24" y="103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1" y="137"/>
                    <a:pt x="202" y="137"/>
                    <a:pt x="204" y="137"/>
                  </a:cubicBezTo>
                  <a:cubicBezTo>
                    <a:pt x="219" y="137"/>
                    <a:pt x="235" y="143"/>
                    <a:pt x="247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98" y="6"/>
                    <a:pt x="82" y="0"/>
                    <a:pt x="67" y="0"/>
                  </a:cubicBezTo>
                </a:path>
              </a:pathLst>
            </a:custGeom>
            <a:solidFill>
              <a:srgbClr val="BEB3B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11418887" y="3190875"/>
              <a:ext cx="184150" cy="71437"/>
            </a:xfrm>
            <a:custGeom>
              <a:avLst/>
              <a:gdLst/>
              <a:ahLst/>
              <a:cxnLst/>
              <a:rect l="l" t="t" r="r" b="b"/>
              <a:pathLst>
                <a:path w="47" h="18" extrusionOk="0">
                  <a:moveTo>
                    <a:pt x="47" y="18"/>
                  </a:move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1" y="0"/>
                    <a:pt x="36" y="7"/>
                    <a:pt x="47" y="18"/>
                  </a:cubicBezTo>
                  <a:cubicBezTo>
                    <a:pt x="35" y="6"/>
                    <a:pt x="19" y="0"/>
                    <a:pt x="4" y="0"/>
                  </a:cubicBezTo>
                </a:path>
              </a:pathLst>
            </a:custGeom>
            <a:solidFill>
              <a:srgbClr val="8E7D7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1"/>
            <p:cNvSpPr/>
            <p:nvPr/>
          </p:nvSpPr>
          <p:spPr>
            <a:xfrm>
              <a:off x="10863262" y="3190875"/>
              <a:ext cx="739775" cy="239712"/>
            </a:xfrm>
            <a:custGeom>
              <a:avLst/>
              <a:gdLst/>
              <a:ahLst/>
              <a:cxnLst/>
              <a:rect l="l" t="t" r="r" b="b"/>
              <a:pathLst>
                <a:path w="189" h="61" extrusionOk="0">
                  <a:moveTo>
                    <a:pt x="189" y="18"/>
                  </a:moveTo>
                  <a:cubicBezTo>
                    <a:pt x="189" y="18"/>
                    <a:pt x="189" y="18"/>
                    <a:pt x="189" y="18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89" y="18"/>
                    <a:pt x="189" y="18"/>
                    <a:pt x="189" y="18"/>
                  </a:cubicBezTo>
                  <a:moveTo>
                    <a:pt x="14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14" y="7"/>
                    <a:pt x="128" y="1"/>
                    <a:pt x="142" y="0"/>
                  </a:cubicBezTo>
                </a:path>
              </a:pathLst>
            </a:custGeom>
            <a:solidFill>
              <a:srgbClr val="8E7D7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11098212" y="3190875"/>
              <a:ext cx="571500" cy="473075"/>
            </a:xfrm>
            <a:custGeom>
              <a:avLst/>
              <a:gdLst/>
              <a:ahLst/>
              <a:cxnLst/>
              <a:rect l="l" t="t" r="r" b="b"/>
              <a:pathLst>
                <a:path w="146" h="121" extrusionOk="0">
                  <a:moveTo>
                    <a:pt x="86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68" y="1"/>
                    <a:pt x="54" y="7"/>
                    <a:pt x="43" y="1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55" y="115"/>
                    <a:pt x="70" y="121"/>
                    <a:pt x="86" y="121"/>
                  </a:cubicBezTo>
                  <a:cubicBezTo>
                    <a:pt x="101" y="121"/>
                    <a:pt x="117" y="115"/>
                    <a:pt x="129" y="103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40" y="92"/>
                    <a:pt x="146" y="76"/>
                    <a:pt x="146" y="61"/>
                  </a:cubicBezTo>
                  <a:cubicBezTo>
                    <a:pt x="146" y="45"/>
                    <a:pt x="140" y="30"/>
                    <a:pt x="129" y="18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18" y="7"/>
                    <a:pt x="103" y="0"/>
                    <a:pt x="86" y="0"/>
                  </a:cubicBezTo>
                </a:path>
              </a:pathLst>
            </a:custGeom>
            <a:solidFill>
              <a:srgbClr val="6A575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7" name="Google Shape;1097;p41"/>
          <p:cNvSpPr txBox="1"/>
          <p:nvPr/>
        </p:nvSpPr>
        <p:spPr>
          <a:xfrm>
            <a:off x="638175" y="3241675"/>
            <a:ext cx="86360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Montserrat"/>
              <a:buNone/>
              <a:tabLst/>
              <a:defRPr/>
            </a:pPr>
            <a:r>
              <a:rPr kumimoji="0" lang="en-US" sz="2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1976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8" name="Google Shape;1098;p41"/>
          <p:cNvSpPr txBox="1"/>
          <p:nvPr/>
        </p:nvSpPr>
        <p:spPr>
          <a:xfrm>
            <a:off x="2546350" y="3241675"/>
            <a:ext cx="87947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Montserrat"/>
              <a:buNone/>
              <a:tabLst/>
              <a:defRPr/>
            </a:pPr>
            <a:r>
              <a:rPr kumimoji="0" lang="en-US" sz="2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1998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9" name="Google Shape;1099;p41"/>
          <p:cNvSpPr txBox="1"/>
          <p:nvPr/>
        </p:nvSpPr>
        <p:spPr>
          <a:xfrm>
            <a:off x="4422775" y="3241675"/>
            <a:ext cx="96837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Montserrat"/>
              <a:buNone/>
              <a:tabLst/>
              <a:defRPr/>
            </a:pPr>
            <a:r>
              <a:rPr kumimoji="0" lang="en-US" sz="2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2002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0" name="Google Shape;1100;p41"/>
          <p:cNvSpPr txBox="1"/>
          <p:nvPr/>
        </p:nvSpPr>
        <p:spPr>
          <a:xfrm>
            <a:off x="6375400" y="3241675"/>
            <a:ext cx="906462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Montserrat"/>
              <a:buNone/>
              <a:tabLst/>
              <a:defRPr/>
            </a:pPr>
            <a:r>
              <a:rPr kumimoji="0" lang="en-US" sz="2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2010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1" name="Google Shape;1101;p41"/>
          <p:cNvSpPr txBox="1"/>
          <p:nvPr/>
        </p:nvSpPr>
        <p:spPr>
          <a:xfrm>
            <a:off x="8267700" y="3241675"/>
            <a:ext cx="954087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Montserrat"/>
              <a:buNone/>
              <a:tabLst/>
              <a:defRPr/>
            </a:pPr>
            <a:r>
              <a:rPr kumimoji="0" lang="en-US" sz="2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2028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2" name="Google Shape;1102;p41"/>
          <p:cNvSpPr txBox="1"/>
          <p:nvPr/>
        </p:nvSpPr>
        <p:spPr>
          <a:xfrm>
            <a:off x="10199687" y="3241675"/>
            <a:ext cx="9493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Montserrat"/>
              <a:buNone/>
              <a:tabLst/>
              <a:defRPr/>
            </a:pPr>
            <a:r>
              <a:rPr kumimoji="0" lang="en-US" sz="2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2029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3" name="Google Shape;1103;p41"/>
          <p:cNvSpPr txBox="1"/>
          <p:nvPr/>
        </p:nvSpPr>
        <p:spPr>
          <a:xfrm>
            <a:off x="6197600" y="952500"/>
            <a:ext cx="1716087" cy="87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Lorem ipsum dolor sit amet, consetur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4" name="Google Shape;1104;p41"/>
          <p:cNvSpPr txBox="1"/>
          <p:nvPr/>
        </p:nvSpPr>
        <p:spPr>
          <a:xfrm>
            <a:off x="10036175" y="958850"/>
            <a:ext cx="1717675" cy="87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Lorem ipsum dolor sit amet, consetur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5" name="Google Shape;1105;p41"/>
          <p:cNvSpPr txBox="1"/>
          <p:nvPr/>
        </p:nvSpPr>
        <p:spPr>
          <a:xfrm>
            <a:off x="525462" y="5087937"/>
            <a:ext cx="1716087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Lorem ipsum dolor sit amet, consetur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6" name="Google Shape;1106;p41"/>
          <p:cNvSpPr txBox="1"/>
          <p:nvPr/>
        </p:nvSpPr>
        <p:spPr>
          <a:xfrm>
            <a:off x="4364037" y="5087937"/>
            <a:ext cx="1716087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Lorem ipsum dolor sit amet, consetur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7" name="Google Shape;1107;p41"/>
          <p:cNvSpPr txBox="1"/>
          <p:nvPr/>
        </p:nvSpPr>
        <p:spPr>
          <a:xfrm>
            <a:off x="8202612" y="5094287"/>
            <a:ext cx="1716087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Lorem ipsum dolor sit amet, consetur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750" fill="hold"/>
                                            <p:tgtEl>
                                              <p:spTgt spid="10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750" fill="hold"/>
                                            <p:tgtEl>
                                              <p:spTgt spid="10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750"/>
                                            <p:tgtEl>
                                              <p:spTgt spid="10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750" fill="hold"/>
                                            <p:tgtEl>
                                              <p:spTgt spid="10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750" fill="hold"/>
                                            <p:tgtEl>
                                              <p:spTgt spid="10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1" dur="750" fill="hold"/>
                                            <p:tgtEl>
                                              <p:spTgt spid="1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2" dur="750" fill="hold"/>
                                            <p:tgtEl>
                                              <p:spTgt spid="1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10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10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750"/>
                                            <p:tgtEl>
                                              <p:spTgt spid="10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750" fill="hold"/>
                                            <p:tgtEl>
                                              <p:spTgt spid="10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750" fill="hold"/>
                                            <p:tgtEl>
                                              <p:spTgt spid="10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750" fill="hold"/>
                                            <p:tgtEl>
                                              <p:spTgt spid="10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750" fill="hold"/>
                                            <p:tgtEl>
                                              <p:spTgt spid="10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5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750" fill="hold"/>
                                            <p:tgtEl>
                                              <p:spTgt spid="10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750" fill="hold"/>
                                            <p:tgtEl>
                                              <p:spTgt spid="10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750"/>
                                            <p:tgtEl>
                                              <p:spTgt spid="10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5" dur="750" fill="hold"/>
                                            <p:tgtEl>
                                              <p:spTgt spid="1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6" dur="750" fill="hold"/>
                                            <p:tgtEl>
                                              <p:spTgt spid="1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9" dur="750" fill="hold"/>
                                            <p:tgtEl>
                                              <p:spTgt spid="1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0" dur="750" fill="hold"/>
                                            <p:tgtEl>
                                              <p:spTgt spid="1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750" fill="hold"/>
                                            <p:tgtEl>
                                              <p:spTgt spid="1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750" fill="hold"/>
                                            <p:tgtEl>
                                              <p:spTgt spid="1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750"/>
                                            <p:tgtEl>
                                              <p:spTgt spid="1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9" dur="750" fill="hold"/>
                                            <p:tgtEl>
                                              <p:spTgt spid="10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0" dur="750" fill="hold"/>
                                            <p:tgtEl>
                                              <p:spTgt spid="10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3" dur="750" fill="hold"/>
                                            <p:tgtEl>
                                              <p:spTgt spid="1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4" dur="750" fill="hold"/>
                                            <p:tgtEl>
                                              <p:spTgt spid="1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8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750" fill="hold"/>
                                            <p:tgtEl>
                                              <p:spTgt spid="1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750" fill="hold"/>
                                            <p:tgtEl>
                                              <p:spTgt spid="1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750"/>
                                            <p:tgtEl>
                                              <p:spTgt spid="1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3" dur="750" fill="hold"/>
                                            <p:tgtEl>
                                              <p:spTgt spid="10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4" dur="750" fill="hold"/>
                                            <p:tgtEl>
                                              <p:spTgt spid="10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7" dur="750" fill="hold"/>
                                            <p:tgtEl>
                                              <p:spTgt spid="1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8" dur="750" fill="hold"/>
                                            <p:tgtEl>
                                              <p:spTgt spid="1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0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750" fill="hold"/>
                                            <p:tgtEl>
                                              <p:spTgt spid="1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750" fill="hold"/>
                                            <p:tgtEl>
                                              <p:spTgt spid="1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750"/>
                                            <p:tgtEl>
                                              <p:spTgt spid="1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7" dur="750" fill="hold"/>
                                            <p:tgtEl>
                                              <p:spTgt spid="10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8" dur="750" fill="hold"/>
                                            <p:tgtEl>
                                              <p:spTgt spid="10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1" dur="750" fill="hold"/>
                                            <p:tgtEl>
                                              <p:spTgt spid="1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2" dur="750" fill="hold"/>
                                            <p:tgtEl>
                                              <p:spTgt spid="1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7" grpId="0"/>
          <p:bldP spid="1049" grpId="0" animBg="1"/>
          <p:bldP spid="1050" grpId="0" animBg="1"/>
          <p:bldP spid="1051" grpId="0" animBg="1"/>
          <p:bldP spid="1052" grpId="0" animBg="1"/>
          <p:bldP spid="1053" grpId="0" animBg="1"/>
          <p:bldP spid="1054" grpId="0" animBg="1"/>
          <p:bldP spid="1097" grpId="0"/>
          <p:bldP spid="1098" grpId="0"/>
          <p:bldP spid="1099" grpId="0"/>
          <p:bldP spid="1100" grpId="0"/>
          <p:bldP spid="1101" grpId="0"/>
          <p:bldP spid="1102" grpId="0"/>
          <p:bldP spid="1103" grpId="0"/>
          <p:bldP spid="1104" grpId="0"/>
          <p:bldP spid="1105" grpId="0"/>
          <p:bldP spid="1106" grpId="0"/>
          <p:bldP spid="110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750" fill="hold"/>
                                            <p:tgtEl>
                                              <p:spTgt spid="10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750" fill="hold"/>
                                            <p:tgtEl>
                                              <p:spTgt spid="10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750"/>
                                            <p:tgtEl>
                                              <p:spTgt spid="10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10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10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1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1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10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10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750"/>
                                            <p:tgtEl>
                                              <p:spTgt spid="10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10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10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10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10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5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750" fill="hold"/>
                                            <p:tgtEl>
                                              <p:spTgt spid="10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750" fill="hold"/>
                                            <p:tgtEl>
                                              <p:spTgt spid="10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750"/>
                                            <p:tgtEl>
                                              <p:spTgt spid="10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750" fill="hold"/>
                                            <p:tgtEl>
                                              <p:spTgt spid="1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750" fill="hold"/>
                                            <p:tgtEl>
                                              <p:spTgt spid="1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750" fill="hold"/>
                                            <p:tgtEl>
                                              <p:spTgt spid="1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750" fill="hold"/>
                                            <p:tgtEl>
                                              <p:spTgt spid="1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750" fill="hold"/>
                                            <p:tgtEl>
                                              <p:spTgt spid="1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750" fill="hold"/>
                                            <p:tgtEl>
                                              <p:spTgt spid="1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750"/>
                                            <p:tgtEl>
                                              <p:spTgt spid="1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10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10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50" fill="hold"/>
                                            <p:tgtEl>
                                              <p:spTgt spid="1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1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8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750" fill="hold"/>
                                            <p:tgtEl>
                                              <p:spTgt spid="1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750" fill="hold"/>
                                            <p:tgtEl>
                                              <p:spTgt spid="1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750"/>
                                            <p:tgtEl>
                                              <p:spTgt spid="1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750" fill="hold"/>
                                            <p:tgtEl>
                                              <p:spTgt spid="10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750" fill="hold"/>
                                            <p:tgtEl>
                                              <p:spTgt spid="10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750" fill="hold"/>
                                            <p:tgtEl>
                                              <p:spTgt spid="1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750" fill="hold"/>
                                            <p:tgtEl>
                                              <p:spTgt spid="1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0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750" fill="hold"/>
                                            <p:tgtEl>
                                              <p:spTgt spid="1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750" fill="hold"/>
                                            <p:tgtEl>
                                              <p:spTgt spid="1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750"/>
                                            <p:tgtEl>
                                              <p:spTgt spid="1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750" fill="hold"/>
                                            <p:tgtEl>
                                              <p:spTgt spid="10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750" fill="hold"/>
                                            <p:tgtEl>
                                              <p:spTgt spid="10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750" fill="hold"/>
                                            <p:tgtEl>
                                              <p:spTgt spid="1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750" fill="hold"/>
                                            <p:tgtEl>
                                              <p:spTgt spid="1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7" grpId="0"/>
          <p:bldP spid="1049" grpId="0" animBg="1"/>
          <p:bldP spid="1050" grpId="0" animBg="1"/>
          <p:bldP spid="1051" grpId="0" animBg="1"/>
          <p:bldP spid="1052" grpId="0" animBg="1"/>
          <p:bldP spid="1053" grpId="0" animBg="1"/>
          <p:bldP spid="1054" grpId="0" animBg="1"/>
          <p:bldP spid="1097" grpId="0"/>
          <p:bldP spid="1098" grpId="0"/>
          <p:bldP spid="1099" grpId="0"/>
          <p:bldP spid="1100" grpId="0"/>
          <p:bldP spid="1101" grpId="0"/>
          <p:bldP spid="1102" grpId="0"/>
          <p:bldP spid="1103" grpId="0"/>
          <p:bldP spid="1104" grpId="0"/>
          <p:bldP spid="1105" grpId="0"/>
          <p:bldP spid="1106" grpId="0"/>
          <p:bldP spid="1107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F878192-174C-C44C-8F05-E129670F61B6}"/>
              </a:ext>
            </a:extLst>
          </p:cNvPr>
          <p:cNvGrpSpPr/>
          <p:nvPr/>
        </p:nvGrpSpPr>
        <p:grpSpPr>
          <a:xfrm>
            <a:off x="1240971" y="4757283"/>
            <a:ext cx="9822316" cy="329974"/>
            <a:chOff x="1240971" y="4757283"/>
            <a:chExt cx="9822316" cy="329974"/>
          </a:xfrm>
        </p:grpSpPr>
        <p:cxnSp>
          <p:nvCxnSpPr>
            <p:cNvPr id="110" name="Google Shape;110;p14"/>
            <p:cNvCxnSpPr/>
            <p:nvPr/>
          </p:nvCxnSpPr>
          <p:spPr>
            <a:xfrm>
              <a:off x="1951037" y="4895850"/>
              <a:ext cx="9112250" cy="0"/>
            </a:xfrm>
            <a:prstGeom prst="straightConnector1">
              <a:avLst/>
            </a:prstGeom>
            <a:noFill/>
            <a:ln w="20625" cap="flat" cmpd="sng">
              <a:solidFill>
                <a:srgbClr val="E8E8E8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18" name="Google Shape;118;p14"/>
            <p:cNvSpPr txBox="1"/>
            <p:nvPr/>
          </p:nvSpPr>
          <p:spPr>
            <a:xfrm>
              <a:off x="1240971" y="4757283"/>
              <a:ext cx="673070" cy="3299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9ABAA"/>
                </a:buClr>
                <a:buSzPts val="3000"/>
                <a:buFont typeface="Open Sans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Montserrat" panose="02000505000000020004" pitchFamily="2" charset="77"/>
                  <a:ea typeface="Open Sans"/>
                  <a:cs typeface="Open Sans"/>
                  <a:sym typeface="Open Sans"/>
                </a:rPr>
                <a:t>10K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ontserrat" panose="02000505000000020004" pitchFamily="2" charset="77"/>
                <a:cs typeface="Arial"/>
                <a:sym typeface="Arial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3E753EE-78FD-124B-8F48-21CC0DD7A55C}"/>
              </a:ext>
            </a:extLst>
          </p:cNvPr>
          <p:cNvGrpSpPr/>
          <p:nvPr/>
        </p:nvGrpSpPr>
        <p:grpSpPr>
          <a:xfrm>
            <a:off x="1240971" y="3698421"/>
            <a:ext cx="9822316" cy="329974"/>
            <a:chOff x="1240971" y="3698421"/>
            <a:chExt cx="9822316" cy="329974"/>
          </a:xfrm>
        </p:grpSpPr>
        <p:cxnSp>
          <p:nvCxnSpPr>
            <p:cNvPr id="111" name="Google Shape;111;p14"/>
            <p:cNvCxnSpPr/>
            <p:nvPr/>
          </p:nvCxnSpPr>
          <p:spPr>
            <a:xfrm>
              <a:off x="1951037" y="3840162"/>
              <a:ext cx="9112250" cy="0"/>
            </a:xfrm>
            <a:prstGeom prst="straightConnector1">
              <a:avLst/>
            </a:prstGeom>
            <a:noFill/>
            <a:ln w="20625" cap="flat" cmpd="sng">
              <a:solidFill>
                <a:srgbClr val="E8E8E8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19" name="Google Shape;119;p14"/>
            <p:cNvSpPr txBox="1"/>
            <p:nvPr/>
          </p:nvSpPr>
          <p:spPr>
            <a:xfrm>
              <a:off x="1240971" y="3698421"/>
              <a:ext cx="673070" cy="3299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9ABAA"/>
                </a:buClr>
                <a:buSzPts val="3000"/>
                <a:buFont typeface="Open Sans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Montserrat" panose="02000505000000020004" pitchFamily="2" charset="77"/>
                  <a:ea typeface="Open Sans"/>
                  <a:cs typeface="Open Sans"/>
                  <a:sym typeface="Open Sans"/>
                </a:rPr>
                <a:t>20K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ontserrat" panose="02000505000000020004" pitchFamily="2" charset="77"/>
                <a:cs typeface="Arial"/>
                <a:sym typeface="Arial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2F19875-D6BB-1E46-9C12-3AD80D03908D}"/>
              </a:ext>
            </a:extLst>
          </p:cNvPr>
          <p:cNvGrpSpPr/>
          <p:nvPr/>
        </p:nvGrpSpPr>
        <p:grpSpPr>
          <a:xfrm>
            <a:off x="1240971" y="2623683"/>
            <a:ext cx="9822316" cy="329974"/>
            <a:chOff x="1240971" y="2623683"/>
            <a:chExt cx="9822316" cy="329974"/>
          </a:xfrm>
        </p:grpSpPr>
        <p:cxnSp>
          <p:nvCxnSpPr>
            <p:cNvPr id="112" name="Google Shape;112;p14"/>
            <p:cNvCxnSpPr/>
            <p:nvPr/>
          </p:nvCxnSpPr>
          <p:spPr>
            <a:xfrm>
              <a:off x="1951037" y="2789237"/>
              <a:ext cx="9112250" cy="0"/>
            </a:xfrm>
            <a:prstGeom prst="straightConnector1">
              <a:avLst/>
            </a:prstGeom>
            <a:noFill/>
            <a:ln w="20625" cap="flat" cmpd="sng">
              <a:solidFill>
                <a:srgbClr val="E8E8E8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20" name="Google Shape;120;p14"/>
            <p:cNvSpPr txBox="1"/>
            <p:nvPr/>
          </p:nvSpPr>
          <p:spPr>
            <a:xfrm>
              <a:off x="1240971" y="2623683"/>
              <a:ext cx="673070" cy="3299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9ABAA"/>
                </a:buClr>
                <a:buSzPts val="3000"/>
                <a:buFont typeface="Open Sans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Montserrat" panose="02000505000000020004" pitchFamily="2" charset="77"/>
                  <a:ea typeface="Open Sans"/>
                  <a:cs typeface="Open Sans"/>
                  <a:sym typeface="Open Sans"/>
                </a:rPr>
                <a:t>30K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ontserrat" panose="02000505000000020004" pitchFamily="2" charset="77"/>
                <a:cs typeface="Arial"/>
                <a:sym typeface="Arial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B5D7CB6-40F8-8348-BA95-20F91AC069CB}"/>
              </a:ext>
            </a:extLst>
          </p:cNvPr>
          <p:cNvGrpSpPr/>
          <p:nvPr/>
        </p:nvGrpSpPr>
        <p:grpSpPr>
          <a:xfrm>
            <a:off x="2392055" y="2970417"/>
            <a:ext cx="1211262" cy="2984295"/>
            <a:chOff x="2392055" y="2970417"/>
            <a:chExt cx="1211262" cy="2984295"/>
          </a:xfrm>
        </p:grpSpPr>
        <p:sp>
          <p:nvSpPr>
            <p:cNvPr id="113" name="Google Shape;113;p14"/>
            <p:cNvSpPr/>
            <p:nvPr/>
          </p:nvSpPr>
          <p:spPr>
            <a:xfrm>
              <a:off x="2562225" y="3540125"/>
              <a:ext cx="855662" cy="2414587"/>
            </a:xfrm>
            <a:custGeom>
              <a:avLst/>
              <a:gdLst/>
              <a:ahLst/>
              <a:cxnLst/>
              <a:rect l="l" t="t" r="r" b="b"/>
              <a:pathLst>
                <a:path w="220" h="620" extrusionOk="0">
                  <a:moveTo>
                    <a:pt x="211" y="620"/>
                  </a:moveTo>
                  <a:cubicBezTo>
                    <a:pt x="10" y="620"/>
                    <a:pt x="10" y="620"/>
                    <a:pt x="10" y="620"/>
                  </a:cubicBezTo>
                  <a:cubicBezTo>
                    <a:pt x="4" y="620"/>
                    <a:pt x="0" y="616"/>
                    <a:pt x="0" y="6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16" y="0"/>
                    <a:pt x="220" y="4"/>
                    <a:pt x="220" y="10"/>
                  </a:cubicBezTo>
                  <a:cubicBezTo>
                    <a:pt x="220" y="611"/>
                    <a:pt x="220" y="611"/>
                    <a:pt x="220" y="611"/>
                  </a:cubicBezTo>
                  <a:cubicBezTo>
                    <a:pt x="220" y="616"/>
                    <a:pt x="216" y="620"/>
                    <a:pt x="211" y="620"/>
                  </a:cubicBezTo>
                  <a:close/>
                </a:path>
              </a:pathLst>
            </a:custGeom>
            <a:solidFill>
              <a:srgbClr val="E84C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4"/>
            <p:cNvSpPr txBox="1"/>
            <p:nvPr/>
          </p:nvSpPr>
          <p:spPr>
            <a:xfrm>
              <a:off x="2392055" y="2970417"/>
              <a:ext cx="1211262" cy="524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444"/>
                </a:buClr>
                <a:buSzPts val="3900"/>
                <a:buFont typeface="Open Sans SemiBold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23K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77"/>
                <a:cs typeface="Arial"/>
                <a:sym typeface="Arial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DBFB957-DB95-E942-9A03-2B7A6A9FC761}"/>
              </a:ext>
            </a:extLst>
          </p:cNvPr>
          <p:cNvGrpSpPr/>
          <p:nvPr/>
        </p:nvGrpSpPr>
        <p:grpSpPr>
          <a:xfrm>
            <a:off x="4154641" y="2476500"/>
            <a:ext cx="1211262" cy="3478212"/>
            <a:chOff x="4154641" y="2476500"/>
            <a:chExt cx="1211262" cy="3478212"/>
          </a:xfrm>
        </p:grpSpPr>
        <p:sp>
          <p:nvSpPr>
            <p:cNvPr id="114" name="Google Shape;114;p14"/>
            <p:cNvSpPr/>
            <p:nvPr/>
          </p:nvSpPr>
          <p:spPr>
            <a:xfrm>
              <a:off x="4313237" y="3062287"/>
              <a:ext cx="855662" cy="2892425"/>
            </a:xfrm>
            <a:custGeom>
              <a:avLst/>
              <a:gdLst/>
              <a:ahLst/>
              <a:cxnLst/>
              <a:rect l="l" t="t" r="r" b="b"/>
              <a:pathLst>
                <a:path w="220" h="743" extrusionOk="0">
                  <a:moveTo>
                    <a:pt x="210" y="743"/>
                  </a:moveTo>
                  <a:cubicBezTo>
                    <a:pt x="9" y="743"/>
                    <a:pt x="9" y="743"/>
                    <a:pt x="9" y="743"/>
                  </a:cubicBezTo>
                  <a:cubicBezTo>
                    <a:pt x="4" y="743"/>
                    <a:pt x="0" y="739"/>
                    <a:pt x="0" y="73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5" y="0"/>
                    <a:pt x="220" y="4"/>
                    <a:pt x="220" y="9"/>
                  </a:cubicBezTo>
                  <a:cubicBezTo>
                    <a:pt x="220" y="734"/>
                    <a:pt x="220" y="734"/>
                    <a:pt x="220" y="734"/>
                  </a:cubicBezTo>
                  <a:cubicBezTo>
                    <a:pt x="220" y="739"/>
                    <a:pt x="215" y="743"/>
                    <a:pt x="210" y="743"/>
                  </a:cubicBezTo>
                  <a:close/>
                </a:path>
              </a:pathLst>
            </a:custGeom>
            <a:solidFill>
              <a:srgbClr val="48CEF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4154641" y="2476500"/>
              <a:ext cx="1211262" cy="524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444"/>
                </a:buClr>
                <a:buSzPts val="3900"/>
                <a:buFont typeface="Open Sans SemiBold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27K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77"/>
                <a:cs typeface="Arial"/>
                <a:sym typeface="Arial"/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CE001433-4EDC-8545-A209-F75C088FDB5E}"/>
              </a:ext>
            </a:extLst>
          </p:cNvPr>
          <p:cNvGrpSpPr/>
          <p:nvPr/>
        </p:nvGrpSpPr>
        <p:grpSpPr>
          <a:xfrm>
            <a:off x="5856646" y="3775280"/>
            <a:ext cx="1211262" cy="2179432"/>
            <a:chOff x="5856646" y="3775280"/>
            <a:chExt cx="1211262" cy="2179432"/>
          </a:xfrm>
        </p:grpSpPr>
        <p:sp>
          <p:nvSpPr>
            <p:cNvPr id="115" name="Google Shape;115;p14"/>
            <p:cNvSpPr/>
            <p:nvPr/>
          </p:nvSpPr>
          <p:spPr>
            <a:xfrm>
              <a:off x="6059487" y="4365625"/>
              <a:ext cx="857250" cy="1589087"/>
            </a:xfrm>
            <a:custGeom>
              <a:avLst/>
              <a:gdLst/>
              <a:ahLst/>
              <a:cxnLst/>
              <a:rect l="l" t="t" r="r" b="b"/>
              <a:pathLst>
                <a:path w="220" h="408" extrusionOk="0">
                  <a:moveTo>
                    <a:pt x="211" y="408"/>
                  </a:moveTo>
                  <a:cubicBezTo>
                    <a:pt x="9" y="408"/>
                    <a:pt x="9" y="408"/>
                    <a:pt x="9" y="408"/>
                  </a:cubicBezTo>
                  <a:cubicBezTo>
                    <a:pt x="4" y="408"/>
                    <a:pt x="0" y="404"/>
                    <a:pt x="0" y="39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16" y="0"/>
                    <a:pt x="220" y="5"/>
                    <a:pt x="220" y="10"/>
                  </a:cubicBezTo>
                  <a:cubicBezTo>
                    <a:pt x="220" y="399"/>
                    <a:pt x="220" y="399"/>
                    <a:pt x="220" y="399"/>
                  </a:cubicBezTo>
                  <a:cubicBezTo>
                    <a:pt x="220" y="404"/>
                    <a:pt x="216" y="408"/>
                    <a:pt x="211" y="408"/>
                  </a:cubicBezTo>
                  <a:close/>
                </a:path>
              </a:pathLst>
            </a:custGeom>
            <a:solidFill>
              <a:srgbClr val="0B7D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4"/>
            <p:cNvSpPr txBox="1"/>
            <p:nvPr/>
          </p:nvSpPr>
          <p:spPr>
            <a:xfrm>
              <a:off x="5856646" y="3775280"/>
              <a:ext cx="1211262" cy="524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444"/>
                </a:buClr>
                <a:buSzPts val="3900"/>
                <a:buFont typeface="Open Sans SemiBold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16K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77"/>
                <a:cs typeface="Arial"/>
                <a:sym typeface="Arial"/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449074A-5B06-A841-A2C3-7BFBCC6CEB6B}"/>
              </a:ext>
            </a:extLst>
          </p:cNvPr>
          <p:cNvGrpSpPr/>
          <p:nvPr/>
        </p:nvGrpSpPr>
        <p:grpSpPr>
          <a:xfrm>
            <a:off x="7599721" y="2737055"/>
            <a:ext cx="1211262" cy="3217657"/>
            <a:chOff x="7599721" y="2737055"/>
            <a:chExt cx="1211262" cy="3217657"/>
          </a:xfrm>
        </p:grpSpPr>
        <p:sp>
          <p:nvSpPr>
            <p:cNvPr id="116" name="Google Shape;116;p14"/>
            <p:cNvSpPr/>
            <p:nvPr/>
          </p:nvSpPr>
          <p:spPr>
            <a:xfrm>
              <a:off x="7807325" y="3303587"/>
              <a:ext cx="855662" cy="2651125"/>
            </a:xfrm>
            <a:custGeom>
              <a:avLst/>
              <a:gdLst/>
              <a:ahLst/>
              <a:cxnLst/>
              <a:rect l="l" t="t" r="r" b="b"/>
              <a:pathLst>
                <a:path w="220" h="681" extrusionOk="0">
                  <a:moveTo>
                    <a:pt x="211" y="681"/>
                  </a:moveTo>
                  <a:cubicBezTo>
                    <a:pt x="10" y="681"/>
                    <a:pt x="10" y="681"/>
                    <a:pt x="10" y="681"/>
                  </a:cubicBezTo>
                  <a:cubicBezTo>
                    <a:pt x="4" y="681"/>
                    <a:pt x="0" y="677"/>
                    <a:pt x="0" y="6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16" y="0"/>
                    <a:pt x="220" y="4"/>
                    <a:pt x="220" y="9"/>
                  </a:cubicBezTo>
                  <a:cubicBezTo>
                    <a:pt x="220" y="672"/>
                    <a:pt x="220" y="672"/>
                    <a:pt x="220" y="672"/>
                  </a:cubicBezTo>
                  <a:cubicBezTo>
                    <a:pt x="220" y="677"/>
                    <a:pt x="216" y="681"/>
                    <a:pt x="211" y="68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4"/>
            <p:cNvSpPr txBox="1"/>
            <p:nvPr/>
          </p:nvSpPr>
          <p:spPr>
            <a:xfrm>
              <a:off x="7599721" y="2737055"/>
              <a:ext cx="1211262" cy="524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444"/>
                </a:buClr>
                <a:buSzPts val="3900"/>
                <a:buFont typeface="Open Sans SemiBold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25K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77"/>
                <a:cs typeface="Arial"/>
                <a:sym typeface="Arial"/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FF1E51B-2284-6343-9214-DC76376F16DF}"/>
              </a:ext>
            </a:extLst>
          </p:cNvPr>
          <p:cNvGrpSpPr/>
          <p:nvPr/>
        </p:nvGrpSpPr>
        <p:grpSpPr>
          <a:xfrm>
            <a:off x="9350733" y="2019350"/>
            <a:ext cx="1211262" cy="3935362"/>
            <a:chOff x="9350733" y="2019350"/>
            <a:chExt cx="1211262" cy="3935362"/>
          </a:xfrm>
        </p:grpSpPr>
        <p:sp>
          <p:nvSpPr>
            <p:cNvPr id="117" name="Google Shape;117;p14"/>
            <p:cNvSpPr/>
            <p:nvPr/>
          </p:nvSpPr>
          <p:spPr>
            <a:xfrm>
              <a:off x="9558337" y="2571750"/>
              <a:ext cx="852487" cy="3382962"/>
            </a:xfrm>
            <a:custGeom>
              <a:avLst/>
              <a:gdLst/>
              <a:ahLst/>
              <a:cxnLst/>
              <a:rect l="l" t="t" r="r" b="b"/>
              <a:pathLst>
                <a:path w="219" h="869" extrusionOk="0">
                  <a:moveTo>
                    <a:pt x="210" y="869"/>
                  </a:moveTo>
                  <a:cubicBezTo>
                    <a:pt x="9" y="869"/>
                    <a:pt x="9" y="869"/>
                    <a:pt x="9" y="869"/>
                  </a:cubicBezTo>
                  <a:cubicBezTo>
                    <a:pt x="4" y="869"/>
                    <a:pt x="0" y="865"/>
                    <a:pt x="0" y="86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5" y="0"/>
                    <a:pt x="219" y="4"/>
                    <a:pt x="219" y="10"/>
                  </a:cubicBezTo>
                  <a:cubicBezTo>
                    <a:pt x="219" y="860"/>
                    <a:pt x="219" y="860"/>
                    <a:pt x="219" y="860"/>
                  </a:cubicBezTo>
                  <a:cubicBezTo>
                    <a:pt x="219" y="865"/>
                    <a:pt x="215" y="869"/>
                    <a:pt x="210" y="869"/>
                  </a:cubicBezTo>
                  <a:close/>
                </a:path>
              </a:pathLst>
            </a:custGeom>
            <a:solidFill>
              <a:srgbClr val="3B599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9350733" y="2019350"/>
              <a:ext cx="1211262" cy="393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444"/>
                </a:buClr>
                <a:buSzPts val="3900"/>
                <a:buFont typeface="Open Sans SemiBold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32K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77"/>
                <a:cs typeface="Arial"/>
                <a:sym typeface="Arial"/>
              </a:endParaRPr>
            </a:p>
          </p:txBody>
        </p:sp>
      </p:grpSp>
      <p:sp>
        <p:nvSpPr>
          <p:cNvPr id="126" name="Google Shape;126;p14"/>
          <p:cNvSpPr/>
          <p:nvPr/>
        </p:nvSpPr>
        <p:spPr>
          <a:xfrm>
            <a:off x="7997825" y="5233987"/>
            <a:ext cx="474662" cy="619125"/>
          </a:xfrm>
          <a:custGeom>
            <a:avLst/>
            <a:gdLst/>
            <a:ahLst/>
            <a:cxnLst/>
            <a:rect l="l" t="t" r="r" b="b"/>
            <a:pathLst>
              <a:path w="122" h="159" extrusionOk="0">
                <a:moveTo>
                  <a:pt x="65" y="0"/>
                </a:moveTo>
                <a:cubicBezTo>
                  <a:pt x="22" y="0"/>
                  <a:pt x="0" y="31"/>
                  <a:pt x="0" y="57"/>
                </a:cubicBezTo>
                <a:cubicBezTo>
                  <a:pt x="0" y="73"/>
                  <a:pt x="6" y="87"/>
                  <a:pt x="19" y="92"/>
                </a:cubicBezTo>
                <a:cubicBezTo>
                  <a:pt x="21" y="93"/>
                  <a:pt x="22" y="92"/>
                  <a:pt x="23" y="90"/>
                </a:cubicBezTo>
                <a:cubicBezTo>
                  <a:pt x="23" y="88"/>
                  <a:pt x="24" y="84"/>
                  <a:pt x="25" y="82"/>
                </a:cubicBezTo>
                <a:cubicBezTo>
                  <a:pt x="26" y="80"/>
                  <a:pt x="25" y="79"/>
                  <a:pt x="24" y="77"/>
                </a:cubicBezTo>
                <a:cubicBezTo>
                  <a:pt x="20" y="73"/>
                  <a:pt x="18" y="67"/>
                  <a:pt x="18" y="59"/>
                </a:cubicBezTo>
                <a:cubicBezTo>
                  <a:pt x="18" y="36"/>
                  <a:pt x="35" y="16"/>
                  <a:pt x="62" y="16"/>
                </a:cubicBezTo>
                <a:cubicBezTo>
                  <a:pt x="87" y="16"/>
                  <a:pt x="100" y="31"/>
                  <a:pt x="100" y="51"/>
                </a:cubicBezTo>
                <a:cubicBezTo>
                  <a:pt x="100" y="77"/>
                  <a:pt x="89" y="99"/>
                  <a:pt x="71" y="99"/>
                </a:cubicBezTo>
                <a:cubicBezTo>
                  <a:pt x="62" y="99"/>
                  <a:pt x="55" y="91"/>
                  <a:pt x="57" y="81"/>
                </a:cubicBezTo>
                <a:cubicBezTo>
                  <a:pt x="60" y="70"/>
                  <a:pt x="65" y="57"/>
                  <a:pt x="65" y="49"/>
                </a:cubicBezTo>
                <a:cubicBezTo>
                  <a:pt x="65" y="42"/>
                  <a:pt x="61" y="36"/>
                  <a:pt x="53" y="36"/>
                </a:cubicBezTo>
                <a:cubicBezTo>
                  <a:pt x="43" y="36"/>
                  <a:pt x="35" y="46"/>
                  <a:pt x="35" y="59"/>
                </a:cubicBezTo>
                <a:cubicBezTo>
                  <a:pt x="35" y="68"/>
                  <a:pt x="38" y="73"/>
                  <a:pt x="38" y="73"/>
                </a:cubicBezTo>
                <a:cubicBezTo>
                  <a:pt x="38" y="73"/>
                  <a:pt x="28" y="116"/>
                  <a:pt x="26" y="123"/>
                </a:cubicBezTo>
                <a:cubicBezTo>
                  <a:pt x="23" y="138"/>
                  <a:pt x="26" y="156"/>
                  <a:pt x="26" y="158"/>
                </a:cubicBezTo>
                <a:cubicBezTo>
                  <a:pt x="26" y="159"/>
                  <a:pt x="28" y="159"/>
                  <a:pt x="28" y="158"/>
                </a:cubicBezTo>
                <a:cubicBezTo>
                  <a:pt x="29" y="157"/>
                  <a:pt x="41" y="143"/>
                  <a:pt x="45" y="128"/>
                </a:cubicBezTo>
                <a:cubicBezTo>
                  <a:pt x="46" y="124"/>
                  <a:pt x="51" y="103"/>
                  <a:pt x="51" y="103"/>
                </a:cubicBezTo>
                <a:cubicBezTo>
                  <a:pt x="54" y="109"/>
                  <a:pt x="64" y="115"/>
                  <a:pt x="73" y="115"/>
                </a:cubicBezTo>
                <a:cubicBezTo>
                  <a:pt x="103" y="115"/>
                  <a:pt x="122" y="88"/>
                  <a:pt x="122" y="52"/>
                </a:cubicBezTo>
                <a:cubicBezTo>
                  <a:pt x="122" y="25"/>
                  <a:pt x="100" y="0"/>
                  <a:pt x="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4449762" y="5319712"/>
            <a:ext cx="582612" cy="476250"/>
          </a:xfrm>
          <a:custGeom>
            <a:avLst/>
            <a:gdLst/>
            <a:ahLst/>
            <a:cxnLst/>
            <a:rect l="l" t="t" r="r" b="b"/>
            <a:pathLst>
              <a:path w="150" h="122" extrusionOk="0">
                <a:moveTo>
                  <a:pt x="150" y="14"/>
                </a:moveTo>
                <a:cubicBezTo>
                  <a:pt x="144" y="16"/>
                  <a:pt x="138" y="18"/>
                  <a:pt x="132" y="19"/>
                </a:cubicBezTo>
                <a:cubicBezTo>
                  <a:pt x="138" y="15"/>
                  <a:pt x="143" y="9"/>
                  <a:pt x="145" y="2"/>
                </a:cubicBezTo>
                <a:cubicBezTo>
                  <a:pt x="140" y="5"/>
                  <a:pt x="133" y="8"/>
                  <a:pt x="126" y="9"/>
                </a:cubicBezTo>
                <a:cubicBezTo>
                  <a:pt x="120" y="3"/>
                  <a:pt x="112" y="0"/>
                  <a:pt x="103" y="0"/>
                </a:cubicBezTo>
                <a:cubicBezTo>
                  <a:pt x="86" y="0"/>
                  <a:pt x="73" y="13"/>
                  <a:pt x="73" y="30"/>
                </a:cubicBezTo>
                <a:cubicBezTo>
                  <a:pt x="73" y="33"/>
                  <a:pt x="73" y="35"/>
                  <a:pt x="73" y="37"/>
                </a:cubicBezTo>
                <a:cubicBezTo>
                  <a:pt x="48" y="36"/>
                  <a:pt x="25" y="24"/>
                  <a:pt x="10" y="5"/>
                </a:cubicBezTo>
                <a:cubicBezTo>
                  <a:pt x="7" y="10"/>
                  <a:pt x="6" y="15"/>
                  <a:pt x="6" y="21"/>
                </a:cubicBezTo>
                <a:cubicBezTo>
                  <a:pt x="6" y="31"/>
                  <a:pt x="11" y="41"/>
                  <a:pt x="20" y="46"/>
                </a:cubicBezTo>
                <a:cubicBezTo>
                  <a:pt x="14" y="46"/>
                  <a:pt x="10" y="45"/>
                  <a:pt x="6" y="42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58"/>
                  <a:pt x="16" y="70"/>
                  <a:pt x="30" y="73"/>
                </a:cubicBezTo>
                <a:cubicBezTo>
                  <a:pt x="28" y="74"/>
                  <a:pt x="25" y="74"/>
                  <a:pt x="22" y="74"/>
                </a:cubicBezTo>
                <a:cubicBezTo>
                  <a:pt x="20" y="74"/>
                  <a:pt x="18" y="74"/>
                  <a:pt x="16" y="74"/>
                </a:cubicBezTo>
                <a:cubicBezTo>
                  <a:pt x="20" y="86"/>
                  <a:pt x="32" y="95"/>
                  <a:pt x="45" y="95"/>
                </a:cubicBezTo>
                <a:cubicBezTo>
                  <a:pt x="35" y="103"/>
                  <a:pt x="21" y="108"/>
                  <a:pt x="7" y="108"/>
                </a:cubicBezTo>
                <a:cubicBezTo>
                  <a:pt x="4" y="108"/>
                  <a:pt x="2" y="108"/>
                  <a:pt x="0" y="108"/>
                </a:cubicBezTo>
                <a:cubicBezTo>
                  <a:pt x="13" y="116"/>
                  <a:pt x="29" y="122"/>
                  <a:pt x="47" y="122"/>
                </a:cubicBezTo>
                <a:cubicBezTo>
                  <a:pt x="103" y="122"/>
                  <a:pt x="134" y="75"/>
                  <a:pt x="134" y="34"/>
                </a:cubicBezTo>
                <a:cubicBezTo>
                  <a:pt x="134" y="33"/>
                  <a:pt x="134" y="31"/>
                  <a:pt x="134" y="30"/>
                </a:cubicBezTo>
                <a:cubicBezTo>
                  <a:pt x="140" y="26"/>
                  <a:pt x="146" y="20"/>
                  <a:pt x="15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9923462" y="5292725"/>
            <a:ext cx="315912" cy="661987"/>
          </a:xfrm>
          <a:custGeom>
            <a:avLst/>
            <a:gdLst/>
            <a:ahLst/>
            <a:cxnLst/>
            <a:rect l="l" t="t" r="r" b="b"/>
            <a:pathLst>
              <a:path w="81" h="170" extrusionOk="0">
                <a:moveTo>
                  <a:pt x="17" y="34"/>
                </a:moveTo>
                <a:cubicBezTo>
                  <a:pt x="17" y="39"/>
                  <a:pt x="17" y="59"/>
                  <a:pt x="17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88"/>
                  <a:pt x="0" y="88"/>
                  <a:pt x="0" y="88"/>
                </a:cubicBezTo>
                <a:cubicBezTo>
                  <a:pt x="17" y="88"/>
                  <a:pt x="17" y="88"/>
                  <a:pt x="17" y="88"/>
                </a:cubicBezTo>
                <a:cubicBezTo>
                  <a:pt x="17" y="170"/>
                  <a:pt x="17" y="170"/>
                  <a:pt x="17" y="170"/>
                </a:cubicBezTo>
                <a:cubicBezTo>
                  <a:pt x="53" y="170"/>
                  <a:pt x="53" y="170"/>
                  <a:pt x="53" y="170"/>
                </a:cubicBezTo>
                <a:cubicBezTo>
                  <a:pt x="53" y="88"/>
                  <a:pt x="53" y="88"/>
                  <a:pt x="53" y="88"/>
                </a:cubicBezTo>
                <a:cubicBezTo>
                  <a:pt x="77" y="88"/>
                  <a:pt x="77" y="88"/>
                  <a:pt x="77" y="88"/>
                </a:cubicBezTo>
                <a:cubicBezTo>
                  <a:pt x="77" y="88"/>
                  <a:pt x="80" y="74"/>
                  <a:pt x="81" y="59"/>
                </a:cubicBezTo>
                <a:cubicBezTo>
                  <a:pt x="78" y="59"/>
                  <a:pt x="53" y="59"/>
                  <a:pt x="53" y="59"/>
                </a:cubicBezTo>
                <a:cubicBezTo>
                  <a:pt x="53" y="59"/>
                  <a:pt x="53" y="41"/>
                  <a:pt x="53" y="38"/>
                </a:cubicBezTo>
                <a:cubicBezTo>
                  <a:pt x="53" y="35"/>
                  <a:pt x="57" y="31"/>
                  <a:pt x="61" y="31"/>
                </a:cubicBezTo>
                <a:cubicBezTo>
                  <a:pt x="65" y="31"/>
                  <a:pt x="73" y="31"/>
                  <a:pt x="81" y="31"/>
                </a:cubicBezTo>
                <a:cubicBezTo>
                  <a:pt x="81" y="27"/>
                  <a:pt x="81" y="13"/>
                  <a:pt x="81" y="0"/>
                </a:cubicBezTo>
                <a:cubicBezTo>
                  <a:pt x="71" y="0"/>
                  <a:pt x="59" y="0"/>
                  <a:pt x="54" y="0"/>
                </a:cubicBezTo>
                <a:cubicBezTo>
                  <a:pt x="16" y="0"/>
                  <a:pt x="17" y="30"/>
                  <a:pt x="17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6216650" y="5370512"/>
            <a:ext cx="295275" cy="361950"/>
          </a:xfrm>
          <a:custGeom>
            <a:avLst/>
            <a:gdLst/>
            <a:ahLst/>
            <a:cxnLst/>
            <a:rect l="l" t="t" r="r" b="b"/>
            <a:pathLst>
              <a:path w="76" h="93" extrusionOk="0">
                <a:moveTo>
                  <a:pt x="62" y="43"/>
                </a:moveTo>
                <a:cubicBezTo>
                  <a:pt x="65" y="41"/>
                  <a:pt x="67" y="40"/>
                  <a:pt x="69" y="38"/>
                </a:cubicBezTo>
                <a:cubicBezTo>
                  <a:pt x="72" y="34"/>
                  <a:pt x="73" y="30"/>
                  <a:pt x="73" y="24"/>
                </a:cubicBezTo>
                <a:cubicBezTo>
                  <a:pt x="73" y="19"/>
                  <a:pt x="72" y="14"/>
                  <a:pt x="69" y="10"/>
                </a:cubicBezTo>
                <a:cubicBezTo>
                  <a:pt x="64" y="3"/>
                  <a:pt x="56" y="0"/>
                  <a:pt x="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3"/>
                  <a:pt x="0" y="93"/>
                  <a:pt x="0" y="93"/>
                </a:cubicBezTo>
                <a:cubicBezTo>
                  <a:pt x="42" y="93"/>
                  <a:pt x="42" y="93"/>
                  <a:pt x="42" y="93"/>
                </a:cubicBezTo>
                <a:cubicBezTo>
                  <a:pt x="46" y="93"/>
                  <a:pt x="51" y="92"/>
                  <a:pt x="55" y="91"/>
                </a:cubicBezTo>
                <a:cubicBezTo>
                  <a:pt x="59" y="91"/>
                  <a:pt x="62" y="89"/>
                  <a:pt x="65" y="87"/>
                </a:cubicBezTo>
                <a:cubicBezTo>
                  <a:pt x="68" y="85"/>
                  <a:pt x="70" y="82"/>
                  <a:pt x="72" y="80"/>
                </a:cubicBezTo>
                <a:cubicBezTo>
                  <a:pt x="75" y="75"/>
                  <a:pt x="76" y="70"/>
                  <a:pt x="76" y="65"/>
                </a:cubicBezTo>
                <a:cubicBezTo>
                  <a:pt x="76" y="59"/>
                  <a:pt x="75" y="55"/>
                  <a:pt x="72" y="51"/>
                </a:cubicBezTo>
                <a:cubicBezTo>
                  <a:pt x="70" y="47"/>
                  <a:pt x="66" y="45"/>
                  <a:pt x="62" y="43"/>
                </a:cubicBezTo>
                <a:close/>
                <a:moveTo>
                  <a:pt x="18" y="16"/>
                </a:moveTo>
                <a:cubicBezTo>
                  <a:pt x="39" y="16"/>
                  <a:pt x="39" y="16"/>
                  <a:pt x="39" y="16"/>
                </a:cubicBezTo>
                <a:cubicBezTo>
                  <a:pt x="43" y="16"/>
                  <a:pt x="47" y="17"/>
                  <a:pt x="50" y="18"/>
                </a:cubicBezTo>
                <a:cubicBezTo>
                  <a:pt x="53" y="19"/>
                  <a:pt x="55" y="22"/>
                  <a:pt x="55" y="26"/>
                </a:cubicBezTo>
                <a:cubicBezTo>
                  <a:pt x="55" y="30"/>
                  <a:pt x="53" y="33"/>
                  <a:pt x="51" y="34"/>
                </a:cubicBezTo>
                <a:cubicBezTo>
                  <a:pt x="48" y="36"/>
                  <a:pt x="45" y="37"/>
                  <a:pt x="41" y="37"/>
                </a:cubicBezTo>
                <a:cubicBezTo>
                  <a:pt x="18" y="37"/>
                  <a:pt x="18" y="37"/>
                  <a:pt x="18" y="37"/>
                </a:cubicBezTo>
                <a:lnTo>
                  <a:pt x="18" y="16"/>
                </a:lnTo>
                <a:close/>
                <a:moveTo>
                  <a:pt x="50" y="75"/>
                </a:moveTo>
                <a:cubicBezTo>
                  <a:pt x="48" y="76"/>
                  <a:pt x="45" y="77"/>
                  <a:pt x="41" y="77"/>
                </a:cubicBezTo>
                <a:cubicBezTo>
                  <a:pt x="18" y="77"/>
                  <a:pt x="18" y="77"/>
                  <a:pt x="18" y="77"/>
                </a:cubicBezTo>
                <a:cubicBezTo>
                  <a:pt x="18" y="52"/>
                  <a:pt x="18" y="52"/>
                  <a:pt x="18" y="52"/>
                </a:cubicBezTo>
                <a:cubicBezTo>
                  <a:pt x="41" y="52"/>
                  <a:pt x="41" y="52"/>
                  <a:pt x="41" y="52"/>
                </a:cubicBezTo>
                <a:cubicBezTo>
                  <a:pt x="45" y="52"/>
                  <a:pt x="48" y="52"/>
                  <a:pt x="51" y="53"/>
                </a:cubicBezTo>
                <a:cubicBezTo>
                  <a:pt x="54" y="55"/>
                  <a:pt x="56" y="59"/>
                  <a:pt x="56" y="63"/>
                </a:cubicBezTo>
                <a:cubicBezTo>
                  <a:pt x="56" y="69"/>
                  <a:pt x="54" y="73"/>
                  <a:pt x="50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6534150" y="5456237"/>
            <a:ext cx="265112" cy="284162"/>
          </a:xfrm>
          <a:custGeom>
            <a:avLst/>
            <a:gdLst/>
            <a:ahLst/>
            <a:cxnLst/>
            <a:rect l="l" t="t" r="r" b="b"/>
            <a:pathLst>
              <a:path w="68" h="73" extrusionOk="0">
                <a:moveTo>
                  <a:pt x="67" y="28"/>
                </a:moveTo>
                <a:cubicBezTo>
                  <a:pt x="67" y="23"/>
                  <a:pt x="65" y="18"/>
                  <a:pt x="62" y="14"/>
                </a:cubicBezTo>
                <a:cubicBezTo>
                  <a:pt x="59" y="9"/>
                  <a:pt x="55" y="6"/>
                  <a:pt x="50" y="4"/>
                </a:cubicBezTo>
                <a:cubicBezTo>
                  <a:pt x="45" y="1"/>
                  <a:pt x="40" y="0"/>
                  <a:pt x="34" y="0"/>
                </a:cubicBezTo>
                <a:cubicBezTo>
                  <a:pt x="24" y="0"/>
                  <a:pt x="16" y="4"/>
                  <a:pt x="9" y="10"/>
                </a:cubicBezTo>
                <a:cubicBezTo>
                  <a:pt x="3" y="16"/>
                  <a:pt x="0" y="25"/>
                  <a:pt x="0" y="37"/>
                </a:cubicBezTo>
                <a:cubicBezTo>
                  <a:pt x="0" y="50"/>
                  <a:pt x="3" y="59"/>
                  <a:pt x="10" y="65"/>
                </a:cubicBezTo>
                <a:cubicBezTo>
                  <a:pt x="17" y="70"/>
                  <a:pt x="25" y="73"/>
                  <a:pt x="35" y="73"/>
                </a:cubicBezTo>
                <a:cubicBezTo>
                  <a:pt x="46" y="73"/>
                  <a:pt x="54" y="70"/>
                  <a:pt x="60" y="63"/>
                </a:cubicBezTo>
                <a:cubicBezTo>
                  <a:pt x="64" y="59"/>
                  <a:pt x="67" y="55"/>
                  <a:pt x="67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8" y="53"/>
                  <a:pt x="46" y="54"/>
                  <a:pt x="45" y="55"/>
                </a:cubicBezTo>
                <a:cubicBezTo>
                  <a:pt x="42" y="57"/>
                  <a:pt x="39" y="59"/>
                  <a:pt x="35" y="59"/>
                </a:cubicBezTo>
                <a:cubicBezTo>
                  <a:pt x="31" y="59"/>
                  <a:pt x="28" y="58"/>
                  <a:pt x="25" y="56"/>
                </a:cubicBezTo>
                <a:cubicBezTo>
                  <a:pt x="21" y="53"/>
                  <a:pt x="18" y="48"/>
                  <a:pt x="18" y="41"/>
                </a:cubicBezTo>
                <a:cubicBezTo>
                  <a:pt x="68" y="41"/>
                  <a:pt x="68" y="41"/>
                  <a:pt x="68" y="41"/>
                </a:cubicBezTo>
                <a:cubicBezTo>
                  <a:pt x="68" y="36"/>
                  <a:pt x="68" y="31"/>
                  <a:pt x="67" y="28"/>
                </a:cubicBezTo>
                <a:close/>
                <a:moveTo>
                  <a:pt x="18" y="30"/>
                </a:moveTo>
                <a:cubicBezTo>
                  <a:pt x="19" y="25"/>
                  <a:pt x="21" y="22"/>
                  <a:pt x="23" y="19"/>
                </a:cubicBezTo>
                <a:cubicBezTo>
                  <a:pt x="26" y="16"/>
                  <a:pt x="29" y="15"/>
                  <a:pt x="34" y="15"/>
                </a:cubicBezTo>
                <a:cubicBezTo>
                  <a:pt x="38" y="15"/>
                  <a:pt x="42" y="16"/>
                  <a:pt x="45" y="19"/>
                </a:cubicBezTo>
                <a:cubicBezTo>
                  <a:pt x="47" y="21"/>
                  <a:pt x="49" y="25"/>
                  <a:pt x="49" y="30"/>
                </a:cubicBezTo>
                <a:lnTo>
                  <a:pt x="18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6589712" y="5386387"/>
            <a:ext cx="155575" cy="460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2682875" y="5246687"/>
            <a:ext cx="619125" cy="619125"/>
          </a:xfrm>
          <a:custGeom>
            <a:avLst/>
            <a:gdLst/>
            <a:ahLst/>
            <a:cxnLst/>
            <a:rect l="l" t="t" r="r" b="b"/>
            <a:pathLst>
              <a:path w="159" h="159" extrusionOk="0">
                <a:moveTo>
                  <a:pt x="157" y="64"/>
                </a:moveTo>
                <a:cubicBezTo>
                  <a:pt x="156" y="58"/>
                  <a:pt x="154" y="53"/>
                  <a:pt x="152" y="49"/>
                </a:cubicBezTo>
                <a:cubicBezTo>
                  <a:pt x="150" y="44"/>
                  <a:pt x="148" y="39"/>
                  <a:pt x="145" y="35"/>
                </a:cubicBezTo>
                <a:cubicBezTo>
                  <a:pt x="142" y="31"/>
                  <a:pt x="139" y="27"/>
                  <a:pt x="135" y="23"/>
                </a:cubicBezTo>
                <a:cubicBezTo>
                  <a:pt x="132" y="20"/>
                  <a:pt x="128" y="17"/>
                  <a:pt x="124" y="14"/>
                </a:cubicBezTo>
                <a:cubicBezTo>
                  <a:pt x="119" y="11"/>
                  <a:pt x="115" y="8"/>
                  <a:pt x="110" y="6"/>
                </a:cubicBezTo>
                <a:cubicBezTo>
                  <a:pt x="105" y="4"/>
                  <a:pt x="100" y="3"/>
                  <a:pt x="95" y="2"/>
                </a:cubicBezTo>
                <a:cubicBezTo>
                  <a:pt x="90" y="1"/>
                  <a:pt x="85" y="0"/>
                  <a:pt x="79" y="0"/>
                </a:cubicBezTo>
                <a:cubicBezTo>
                  <a:pt x="74" y="0"/>
                  <a:pt x="69" y="1"/>
                  <a:pt x="63" y="2"/>
                </a:cubicBezTo>
                <a:cubicBezTo>
                  <a:pt x="58" y="3"/>
                  <a:pt x="53" y="4"/>
                  <a:pt x="48" y="6"/>
                </a:cubicBezTo>
                <a:cubicBezTo>
                  <a:pt x="44" y="8"/>
                  <a:pt x="39" y="11"/>
                  <a:pt x="35" y="14"/>
                </a:cubicBezTo>
                <a:cubicBezTo>
                  <a:pt x="31" y="17"/>
                  <a:pt x="27" y="20"/>
                  <a:pt x="23" y="23"/>
                </a:cubicBezTo>
                <a:cubicBezTo>
                  <a:pt x="20" y="27"/>
                  <a:pt x="16" y="31"/>
                  <a:pt x="14" y="35"/>
                </a:cubicBezTo>
                <a:cubicBezTo>
                  <a:pt x="11" y="39"/>
                  <a:pt x="8" y="44"/>
                  <a:pt x="6" y="49"/>
                </a:cubicBezTo>
                <a:cubicBezTo>
                  <a:pt x="4" y="53"/>
                  <a:pt x="3" y="58"/>
                  <a:pt x="2" y="64"/>
                </a:cubicBezTo>
                <a:cubicBezTo>
                  <a:pt x="1" y="69"/>
                  <a:pt x="0" y="74"/>
                  <a:pt x="0" y="80"/>
                </a:cubicBezTo>
                <a:cubicBezTo>
                  <a:pt x="0" y="85"/>
                  <a:pt x="1" y="90"/>
                  <a:pt x="2" y="95"/>
                </a:cubicBezTo>
                <a:cubicBezTo>
                  <a:pt x="3" y="101"/>
                  <a:pt x="4" y="106"/>
                  <a:pt x="6" y="110"/>
                </a:cubicBezTo>
                <a:cubicBezTo>
                  <a:pt x="8" y="115"/>
                  <a:pt x="11" y="120"/>
                  <a:pt x="14" y="124"/>
                </a:cubicBezTo>
                <a:cubicBezTo>
                  <a:pt x="16" y="128"/>
                  <a:pt x="20" y="132"/>
                  <a:pt x="23" y="136"/>
                </a:cubicBezTo>
                <a:cubicBezTo>
                  <a:pt x="27" y="139"/>
                  <a:pt x="31" y="142"/>
                  <a:pt x="35" y="145"/>
                </a:cubicBezTo>
                <a:cubicBezTo>
                  <a:pt x="39" y="148"/>
                  <a:pt x="44" y="151"/>
                  <a:pt x="48" y="153"/>
                </a:cubicBezTo>
                <a:cubicBezTo>
                  <a:pt x="53" y="155"/>
                  <a:pt x="58" y="156"/>
                  <a:pt x="63" y="157"/>
                </a:cubicBezTo>
                <a:cubicBezTo>
                  <a:pt x="69" y="158"/>
                  <a:pt x="74" y="159"/>
                  <a:pt x="79" y="159"/>
                </a:cubicBezTo>
                <a:cubicBezTo>
                  <a:pt x="85" y="159"/>
                  <a:pt x="90" y="158"/>
                  <a:pt x="95" y="157"/>
                </a:cubicBezTo>
                <a:cubicBezTo>
                  <a:pt x="100" y="156"/>
                  <a:pt x="105" y="155"/>
                  <a:pt x="110" y="153"/>
                </a:cubicBezTo>
                <a:cubicBezTo>
                  <a:pt x="115" y="151"/>
                  <a:pt x="119" y="148"/>
                  <a:pt x="124" y="145"/>
                </a:cubicBezTo>
                <a:cubicBezTo>
                  <a:pt x="128" y="142"/>
                  <a:pt x="132" y="139"/>
                  <a:pt x="135" y="136"/>
                </a:cubicBezTo>
                <a:cubicBezTo>
                  <a:pt x="139" y="132"/>
                  <a:pt x="142" y="128"/>
                  <a:pt x="145" y="124"/>
                </a:cubicBezTo>
                <a:cubicBezTo>
                  <a:pt x="148" y="120"/>
                  <a:pt x="150" y="115"/>
                  <a:pt x="152" y="110"/>
                </a:cubicBezTo>
                <a:cubicBezTo>
                  <a:pt x="154" y="106"/>
                  <a:pt x="156" y="101"/>
                  <a:pt x="157" y="95"/>
                </a:cubicBezTo>
                <a:cubicBezTo>
                  <a:pt x="158" y="90"/>
                  <a:pt x="159" y="85"/>
                  <a:pt x="159" y="80"/>
                </a:cubicBezTo>
                <a:cubicBezTo>
                  <a:pt x="159" y="74"/>
                  <a:pt x="158" y="69"/>
                  <a:pt x="157" y="64"/>
                </a:cubicBezTo>
                <a:close/>
                <a:moveTo>
                  <a:pt x="147" y="79"/>
                </a:moveTo>
                <a:cubicBezTo>
                  <a:pt x="146" y="79"/>
                  <a:pt x="123" y="74"/>
                  <a:pt x="100" y="77"/>
                </a:cubicBezTo>
                <a:cubicBezTo>
                  <a:pt x="99" y="75"/>
                  <a:pt x="99" y="74"/>
                  <a:pt x="98" y="73"/>
                </a:cubicBezTo>
                <a:cubicBezTo>
                  <a:pt x="97" y="70"/>
                  <a:pt x="95" y="67"/>
                  <a:pt x="94" y="63"/>
                </a:cubicBezTo>
                <a:cubicBezTo>
                  <a:pt x="121" y="52"/>
                  <a:pt x="131" y="37"/>
                  <a:pt x="132" y="37"/>
                </a:cubicBezTo>
                <a:cubicBezTo>
                  <a:pt x="141" y="48"/>
                  <a:pt x="147" y="63"/>
                  <a:pt x="147" y="79"/>
                </a:cubicBezTo>
                <a:close/>
                <a:moveTo>
                  <a:pt x="124" y="29"/>
                </a:moveTo>
                <a:cubicBezTo>
                  <a:pt x="124" y="29"/>
                  <a:pt x="114" y="44"/>
                  <a:pt x="89" y="53"/>
                </a:cubicBezTo>
                <a:cubicBezTo>
                  <a:pt x="77" y="32"/>
                  <a:pt x="64" y="15"/>
                  <a:pt x="63" y="14"/>
                </a:cubicBezTo>
                <a:cubicBezTo>
                  <a:pt x="68" y="13"/>
                  <a:pt x="74" y="12"/>
                  <a:pt x="79" y="12"/>
                </a:cubicBezTo>
                <a:cubicBezTo>
                  <a:pt x="96" y="12"/>
                  <a:pt x="112" y="18"/>
                  <a:pt x="124" y="29"/>
                </a:cubicBezTo>
                <a:close/>
                <a:moveTo>
                  <a:pt x="63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3" y="14"/>
                  <a:pt x="63" y="14"/>
                  <a:pt x="63" y="14"/>
                </a:cubicBezTo>
                <a:cubicBezTo>
                  <a:pt x="63" y="14"/>
                  <a:pt x="63" y="14"/>
                  <a:pt x="63" y="14"/>
                </a:cubicBezTo>
                <a:close/>
                <a:moveTo>
                  <a:pt x="50" y="18"/>
                </a:moveTo>
                <a:cubicBezTo>
                  <a:pt x="51" y="20"/>
                  <a:pt x="64" y="36"/>
                  <a:pt x="76" y="57"/>
                </a:cubicBezTo>
                <a:cubicBezTo>
                  <a:pt x="43" y="66"/>
                  <a:pt x="15" y="66"/>
                  <a:pt x="13" y="66"/>
                </a:cubicBezTo>
                <a:cubicBezTo>
                  <a:pt x="17" y="45"/>
                  <a:pt x="32" y="27"/>
                  <a:pt x="50" y="18"/>
                </a:cubicBezTo>
                <a:close/>
                <a:moveTo>
                  <a:pt x="12" y="80"/>
                </a:moveTo>
                <a:cubicBezTo>
                  <a:pt x="12" y="79"/>
                  <a:pt x="12" y="78"/>
                  <a:pt x="12" y="77"/>
                </a:cubicBezTo>
                <a:cubicBezTo>
                  <a:pt x="13" y="77"/>
                  <a:pt x="46" y="78"/>
                  <a:pt x="81" y="68"/>
                </a:cubicBezTo>
                <a:cubicBezTo>
                  <a:pt x="83" y="72"/>
                  <a:pt x="85" y="75"/>
                  <a:pt x="87" y="79"/>
                </a:cubicBezTo>
                <a:cubicBezTo>
                  <a:pt x="86" y="79"/>
                  <a:pt x="85" y="80"/>
                  <a:pt x="84" y="80"/>
                </a:cubicBezTo>
                <a:cubicBezTo>
                  <a:pt x="47" y="92"/>
                  <a:pt x="29" y="125"/>
                  <a:pt x="29" y="125"/>
                </a:cubicBezTo>
                <a:cubicBezTo>
                  <a:pt x="29" y="125"/>
                  <a:pt x="29" y="125"/>
                  <a:pt x="29" y="125"/>
                </a:cubicBezTo>
                <a:cubicBezTo>
                  <a:pt x="18" y="113"/>
                  <a:pt x="12" y="97"/>
                  <a:pt x="12" y="80"/>
                </a:cubicBezTo>
                <a:close/>
                <a:moveTo>
                  <a:pt x="79" y="147"/>
                </a:moveTo>
                <a:cubicBezTo>
                  <a:pt x="63" y="147"/>
                  <a:pt x="48" y="141"/>
                  <a:pt x="36" y="132"/>
                </a:cubicBezTo>
                <a:cubicBezTo>
                  <a:pt x="37" y="132"/>
                  <a:pt x="38" y="133"/>
                  <a:pt x="38" y="133"/>
                </a:cubicBezTo>
                <a:cubicBezTo>
                  <a:pt x="38" y="133"/>
                  <a:pt x="51" y="105"/>
                  <a:pt x="91" y="91"/>
                </a:cubicBezTo>
                <a:cubicBezTo>
                  <a:pt x="91" y="91"/>
                  <a:pt x="91" y="90"/>
                  <a:pt x="91" y="90"/>
                </a:cubicBezTo>
                <a:cubicBezTo>
                  <a:pt x="101" y="115"/>
                  <a:pt x="105" y="136"/>
                  <a:pt x="106" y="142"/>
                </a:cubicBezTo>
                <a:cubicBezTo>
                  <a:pt x="98" y="145"/>
                  <a:pt x="89" y="147"/>
                  <a:pt x="79" y="147"/>
                </a:cubicBezTo>
                <a:close/>
                <a:moveTo>
                  <a:pt x="117" y="136"/>
                </a:moveTo>
                <a:cubicBezTo>
                  <a:pt x="116" y="132"/>
                  <a:pt x="113" y="112"/>
                  <a:pt x="104" y="87"/>
                </a:cubicBezTo>
                <a:cubicBezTo>
                  <a:pt x="126" y="84"/>
                  <a:pt x="145" y="90"/>
                  <a:pt x="146" y="90"/>
                </a:cubicBezTo>
                <a:cubicBezTo>
                  <a:pt x="143" y="109"/>
                  <a:pt x="132" y="125"/>
                  <a:pt x="117" y="1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2487562" y="523414"/>
            <a:ext cx="7216878" cy="67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0"/>
              <a:buFont typeface="Montserrat"/>
              <a:buNone/>
              <a:tabLst/>
              <a:defRPr/>
            </a:pPr>
            <a:r>
              <a:rPr kumimoji="0" lang="en-US" sz="4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OUR AUDIENCE</a:t>
            </a:r>
            <a:endParaRPr kumimoji="0" sz="4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627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5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5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7"/>
          <p:cNvSpPr txBox="1"/>
          <p:nvPr/>
        </p:nvSpPr>
        <p:spPr>
          <a:xfrm>
            <a:off x="1765300" y="1216026"/>
            <a:ext cx="8661400" cy="863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600"/>
              <a:buFont typeface="Montserrat"/>
              <a:buNone/>
              <a:tabLst/>
              <a:defRPr/>
            </a:pPr>
            <a:r>
              <a:rPr kumimoji="0" lang="en-US" sz="55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POST STATISTICS</a:t>
            </a:r>
            <a:endParaRPr kumimoji="0" sz="5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B3E367D-4E70-C248-A0E3-92F43BCEA1B2}"/>
              </a:ext>
            </a:extLst>
          </p:cNvPr>
          <p:cNvGrpSpPr/>
          <p:nvPr/>
        </p:nvGrpSpPr>
        <p:grpSpPr>
          <a:xfrm>
            <a:off x="1281112" y="3435350"/>
            <a:ext cx="2058987" cy="2570162"/>
            <a:chOff x="1281112" y="3435350"/>
            <a:chExt cx="2058987" cy="2570162"/>
          </a:xfrm>
        </p:grpSpPr>
        <p:sp>
          <p:nvSpPr>
            <p:cNvPr id="505" name="Google Shape;505;p27"/>
            <p:cNvSpPr txBox="1"/>
            <p:nvPr/>
          </p:nvSpPr>
          <p:spPr>
            <a:xfrm>
              <a:off x="2106612" y="5421312"/>
              <a:ext cx="1233487" cy="5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8"/>
                </a:buClr>
                <a:buSzPts val="3800"/>
                <a:buFont typeface="Open Sans SemiBold"/>
                <a:buNone/>
                <a:tabLst/>
                <a:defRPr/>
              </a:pPr>
              <a:r>
                <a:rPr kumimoji="0" 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Likes</a:t>
              </a:r>
              <a:endParaRPr kumimoji="0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1281112" y="5284787"/>
              <a:ext cx="663575" cy="698500"/>
            </a:xfrm>
            <a:custGeom>
              <a:avLst/>
              <a:gdLst/>
              <a:ahLst/>
              <a:cxnLst/>
              <a:rect l="l" t="t" r="r" b="b"/>
              <a:pathLst>
                <a:path w="177" h="186" extrusionOk="0">
                  <a:moveTo>
                    <a:pt x="36" y="99"/>
                  </a:moveTo>
                  <a:cubicBezTo>
                    <a:pt x="36" y="174"/>
                    <a:pt x="36" y="174"/>
                    <a:pt x="36" y="174"/>
                  </a:cubicBezTo>
                  <a:cubicBezTo>
                    <a:pt x="36" y="181"/>
                    <a:pt x="31" y="186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12" y="186"/>
                    <a:pt x="12" y="186"/>
                    <a:pt x="12" y="186"/>
                  </a:cubicBezTo>
                  <a:cubicBezTo>
                    <a:pt x="5" y="186"/>
                    <a:pt x="0" y="181"/>
                    <a:pt x="0" y="174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3"/>
                    <a:pt x="5" y="87"/>
                    <a:pt x="12" y="87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31" y="87"/>
                    <a:pt x="36" y="93"/>
                    <a:pt x="36" y="99"/>
                  </a:cubicBezTo>
                  <a:close/>
                  <a:moveTo>
                    <a:pt x="177" y="97"/>
                  </a:moveTo>
                  <a:cubicBezTo>
                    <a:pt x="177" y="91"/>
                    <a:pt x="174" y="86"/>
                    <a:pt x="170" y="83"/>
                  </a:cubicBezTo>
                  <a:cubicBezTo>
                    <a:pt x="167" y="81"/>
                    <a:pt x="165" y="80"/>
                    <a:pt x="162" y="80"/>
                  </a:cubicBezTo>
                  <a:cubicBezTo>
                    <a:pt x="117" y="80"/>
                    <a:pt x="117" y="80"/>
                    <a:pt x="117" y="80"/>
                  </a:cubicBezTo>
                  <a:cubicBezTo>
                    <a:pt x="117" y="79"/>
                    <a:pt x="118" y="77"/>
                    <a:pt x="118" y="75"/>
                  </a:cubicBezTo>
                  <a:cubicBezTo>
                    <a:pt x="120" y="65"/>
                    <a:pt x="121" y="52"/>
                    <a:pt x="118" y="37"/>
                  </a:cubicBezTo>
                  <a:cubicBezTo>
                    <a:pt x="111" y="0"/>
                    <a:pt x="88" y="5"/>
                    <a:pt x="87" y="12"/>
                  </a:cubicBezTo>
                  <a:cubicBezTo>
                    <a:pt x="85" y="19"/>
                    <a:pt x="89" y="28"/>
                    <a:pt x="87" y="42"/>
                  </a:cubicBezTo>
                  <a:cubicBezTo>
                    <a:pt x="85" y="55"/>
                    <a:pt x="71" y="81"/>
                    <a:pt x="62" y="90"/>
                  </a:cubicBezTo>
                  <a:cubicBezTo>
                    <a:pt x="60" y="92"/>
                    <a:pt x="59" y="93"/>
                    <a:pt x="56" y="94"/>
                  </a:cubicBezTo>
                  <a:cubicBezTo>
                    <a:pt x="53" y="96"/>
                    <a:pt x="49" y="97"/>
                    <a:pt x="45" y="98"/>
                  </a:cubicBezTo>
                  <a:cubicBezTo>
                    <a:pt x="45" y="99"/>
                    <a:pt x="45" y="99"/>
                    <a:pt x="45" y="99"/>
                  </a:cubicBezTo>
                  <a:cubicBezTo>
                    <a:pt x="45" y="174"/>
                    <a:pt x="45" y="174"/>
                    <a:pt x="45" y="174"/>
                  </a:cubicBezTo>
                  <a:cubicBezTo>
                    <a:pt x="48" y="174"/>
                    <a:pt x="48" y="174"/>
                    <a:pt x="48" y="174"/>
                  </a:cubicBezTo>
                  <a:cubicBezTo>
                    <a:pt x="48" y="174"/>
                    <a:pt x="49" y="174"/>
                    <a:pt x="50" y="175"/>
                  </a:cubicBezTo>
                  <a:cubicBezTo>
                    <a:pt x="53" y="176"/>
                    <a:pt x="57" y="179"/>
                    <a:pt x="59" y="182"/>
                  </a:cubicBezTo>
                  <a:cubicBezTo>
                    <a:pt x="63" y="186"/>
                    <a:pt x="81" y="186"/>
                    <a:pt x="81" y="186"/>
                  </a:cubicBezTo>
                  <a:cubicBezTo>
                    <a:pt x="150" y="186"/>
                    <a:pt x="150" y="186"/>
                    <a:pt x="150" y="186"/>
                  </a:cubicBezTo>
                  <a:cubicBezTo>
                    <a:pt x="156" y="186"/>
                    <a:pt x="162" y="180"/>
                    <a:pt x="162" y="173"/>
                  </a:cubicBezTo>
                  <a:cubicBezTo>
                    <a:pt x="162" y="171"/>
                    <a:pt x="162" y="171"/>
                    <a:pt x="162" y="171"/>
                  </a:cubicBezTo>
                  <a:cubicBezTo>
                    <a:pt x="162" y="167"/>
                    <a:pt x="160" y="163"/>
                    <a:pt x="157" y="161"/>
                  </a:cubicBezTo>
                  <a:cubicBezTo>
                    <a:pt x="162" y="159"/>
                    <a:pt x="166" y="154"/>
                    <a:pt x="166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6" y="144"/>
                    <a:pt x="164" y="140"/>
                    <a:pt x="162" y="138"/>
                  </a:cubicBezTo>
                  <a:cubicBezTo>
                    <a:pt x="168" y="136"/>
                    <a:pt x="172" y="130"/>
                    <a:pt x="172" y="124"/>
                  </a:cubicBezTo>
                  <a:cubicBezTo>
                    <a:pt x="172" y="119"/>
                    <a:pt x="170" y="115"/>
                    <a:pt x="167" y="113"/>
                  </a:cubicBezTo>
                  <a:cubicBezTo>
                    <a:pt x="173" y="110"/>
                    <a:pt x="177" y="104"/>
                    <a:pt x="177" y="97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1423987" y="3435350"/>
              <a:ext cx="1784350" cy="1790700"/>
            </a:xfrm>
            <a:prstGeom prst="ellipse">
              <a:avLst/>
            </a:prstGeom>
            <a:solidFill>
              <a:srgbClr val="FF94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7"/>
            <p:cNvSpPr txBox="1"/>
            <p:nvPr/>
          </p:nvSpPr>
          <p:spPr>
            <a:xfrm>
              <a:off x="1611312" y="3851275"/>
              <a:ext cx="1527175" cy="935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100"/>
                <a:buFont typeface="Montserrat"/>
                <a:buNone/>
                <a:tabLst/>
                <a:defRPr/>
              </a:pPr>
              <a:r>
                <a:rPr kumimoji="0" lang="en-US" sz="6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389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B493007-4EFF-9542-9CF2-F3BA0169E20F}"/>
              </a:ext>
            </a:extLst>
          </p:cNvPr>
          <p:cNvGrpSpPr/>
          <p:nvPr/>
        </p:nvGrpSpPr>
        <p:grpSpPr>
          <a:xfrm>
            <a:off x="4254500" y="3435350"/>
            <a:ext cx="3473500" cy="2684350"/>
            <a:chOff x="4254500" y="3435350"/>
            <a:chExt cx="3473500" cy="2684350"/>
          </a:xfrm>
        </p:grpSpPr>
        <p:sp>
          <p:nvSpPr>
            <p:cNvPr id="504" name="Google Shape;504;p27"/>
            <p:cNvSpPr txBox="1"/>
            <p:nvPr/>
          </p:nvSpPr>
          <p:spPr>
            <a:xfrm>
              <a:off x="5105400" y="5421300"/>
              <a:ext cx="26226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8"/>
                </a:buClr>
                <a:buSzPts val="3800"/>
                <a:buFont typeface="Open Sans SemiBold"/>
                <a:buNone/>
                <a:tabLst/>
                <a:defRPr/>
              </a:pPr>
              <a:r>
                <a:rPr kumimoji="0" 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Comments</a:t>
              </a:r>
              <a:endParaRPr kumimoji="0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4254500" y="5559425"/>
              <a:ext cx="660400" cy="547687"/>
            </a:xfrm>
            <a:custGeom>
              <a:avLst/>
              <a:gdLst/>
              <a:ahLst/>
              <a:cxnLst/>
              <a:rect l="l" t="t" r="r" b="b"/>
              <a:pathLst>
                <a:path w="176" h="146" extrusionOk="0">
                  <a:moveTo>
                    <a:pt x="176" y="26"/>
                  </a:moveTo>
                  <a:cubicBezTo>
                    <a:pt x="176" y="83"/>
                    <a:pt x="176" y="83"/>
                    <a:pt x="176" y="83"/>
                  </a:cubicBezTo>
                  <a:cubicBezTo>
                    <a:pt x="176" y="98"/>
                    <a:pt x="164" y="109"/>
                    <a:pt x="150" y="109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47" y="146"/>
                    <a:pt x="47" y="146"/>
                    <a:pt x="47" y="146"/>
                  </a:cubicBezTo>
                  <a:cubicBezTo>
                    <a:pt x="47" y="109"/>
                    <a:pt x="47" y="109"/>
                    <a:pt x="47" y="109"/>
                  </a:cubicBezTo>
                  <a:cubicBezTo>
                    <a:pt x="26" y="109"/>
                    <a:pt x="26" y="109"/>
                    <a:pt x="26" y="109"/>
                  </a:cubicBezTo>
                  <a:cubicBezTo>
                    <a:pt x="12" y="109"/>
                    <a:pt x="0" y="98"/>
                    <a:pt x="0" y="8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4" y="0"/>
                    <a:pt x="176" y="11"/>
                    <a:pt x="176" y="26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5226050" y="3435350"/>
              <a:ext cx="1784350" cy="1790700"/>
            </a:xfrm>
            <a:prstGeom prst="ellipse">
              <a:avLst/>
            </a:prstGeom>
            <a:solidFill>
              <a:srgbClr val="39B3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7"/>
            <p:cNvSpPr txBox="1"/>
            <p:nvPr/>
          </p:nvSpPr>
          <p:spPr>
            <a:xfrm>
              <a:off x="5545137" y="3851275"/>
              <a:ext cx="1365250" cy="935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100"/>
                <a:buFont typeface="Montserrat"/>
                <a:buNone/>
                <a:tabLst/>
                <a:defRPr/>
              </a:pPr>
              <a:r>
                <a:rPr kumimoji="0" lang="en-US" sz="6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164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9BEE997-439F-CF48-9333-A13D0EF4B179}"/>
              </a:ext>
            </a:extLst>
          </p:cNvPr>
          <p:cNvGrpSpPr/>
          <p:nvPr/>
        </p:nvGrpSpPr>
        <p:grpSpPr>
          <a:xfrm>
            <a:off x="8397875" y="3435350"/>
            <a:ext cx="2708350" cy="2676524"/>
            <a:chOff x="8397875" y="3435350"/>
            <a:chExt cx="2708350" cy="2676524"/>
          </a:xfrm>
        </p:grpSpPr>
        <p:sp>
          <p:nvSpPr>
            <p:cNvPr id="503" name="Google Shape;503;p27"/>
            <p:cNvSpPr txBox="1"/>
            <p:nvPr/>
          </p:nvSpPr>
          <p:spPr>
            <a:xfrm>
              <a:off x="9077325" y="5421300"/>
              <a:ext cx="2028900" cy="6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8"/>
                </a:buClr>
                <a:buSzPts val="3800"/>
                <a:buFont typeface="Open Sans SemiBold"/>
                <a:buNone/>
                <a:tabLst/>
                <a:defRPr/>
              </a:pPr>
              <a:r>
                <a:rPr kumimoji="0" 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Reposts</a:t>
              </a:r>
              <a:endParaRPr kumimoji="0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8397875" y="5548312"/>
              <a:ext cx="547687" cy="563562"/>
            </a:xfrm>
            <a:custGeom>
              <a:avLst/>
              <a:gdLst/>
              <a:ahLst/>
              <a:cxnLst/>
              <a:rect l="l" t="t" r="r" b="b"/>
              <a:pathLst>
                <a:path w="146" h="150" extrusionOk="0">
                  <a:moveTo>
                    <a:pt x="90" y="29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0" y="29"/>
                    <a:pt x="0" y="75"/>
                  </a:cubicBezTo>
                  <a:cubicBezTo>
                    <a:pt x="0" y="112"/>
                    <a:pt x="28" y="150"/>
                    <a:pt x="28" y="150"/>
                  </a:cubicBezTo>
                  <a:cubicBezTo>
                    <a:pt x="28" y="150"/>
                    <a:pt x="12" y="85"/>
                    <a:pt x="45" y="85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90" y="29"/>
                  </a:lnTo>
                  <a:close/>
                  <a:moveTo>
                    <a:pt x="90" y="29"/>
                  </a:moveTo>
                  <a:cubicBezTo>
                    <a:pt x="90" y="29"/>
                    <a:pt x="90" y="29"/>
                    <a:pt x="90" y="29"/>
                  </a:cubicBezTo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8772525" y="3435350"/>
              <a:ext cx="1785937" cy="1790700"/>
            </a:xfrm>
            <a:prstGeom prst="ellipse">
              <a:avLst/>
            </a:prstGeom>
            <a:solidFill>
              <a:srgbClr val="A632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7"/>
            <p:cNvSpPr txBox="1"/>
            <p:nvPr/>
          </p:nvSpPr>
          <p:spPr>
            <a:xfrm>
              <a:off x="9166225" y="3851275"/>
              <a:ext cx="1223962" cy="935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100"/>
                <a:buFont typeface="Montserrat"/>
                <a:buNone/>
                <a:tabLst/>
                <a:defRPr/>
              </a:pPr>
              <a:r>
                <a:rPr kumimoji="0" lang="en-US" sz="6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112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139F552-9D09-A042-ABC9-E37B3F91DB7A}"/>
              </a:ext>
            </a:extLst>
          </p:cNvPr>
          <p:cNvGrpSpPr/>
          <p:nvPr/>
        </p:nvGrpSpPr>
        <p:grpSpPr>
          <a:xfrm>
            <a:off x="3113073" y="2073275"/>
            <a:ext cx="6040327" cy="652462"/>
            <a:chOff x="3113073" y="2073275"/>
            <a:chExt cx="6040327" cy="652462"/>
          </a:xfrm>
        </p:grpSpPr>
        <p:sp>
          <p:nvSpPr>
            <p:cNvPr id="515" name="Google Shape;515;p27"/>
            <p:cNvSpPr txBox="1"/>
            <p:nvPr/>
          </p:nvSpPr>
          <p:spPr>
            <a:xfrm>
              <a:off x="3113073" y="2073275"/>
              <a:ext cx="20289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74747"/>
                </a:buClr>
                <a:buSzPts val="3100"/>
                <a:buFont typeface="Open Sans SemiBold"/>
                <a:buNone/>
                <a:tabLst/>
                <a:defRPr/>
              </a:pPr>
              <a:r>
                <a:rPr kumimoji="0" lang="en-US" sz="3100" b="1" i="0" u="none" strike="noStrike" kern="0" cap="none" spc="0" normalizeH="0" baseline="0" noProof="0" dirty="0">
                  <a:ln>
                    <a:noFill/>
                  </a:ln>
                  <a:solidFill>
                    <a:srgbClr val="474747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added to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7"/>
            <p:cNvSpPr txBox="1"/>
            <p:nvPr/>
          </p:nvSpPr>
          <p:spPr>
            <a:xfrm>
              <a:off x="4975225" y="2073275"/>
              <a:ext cx="2133600" cy="652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5A96"/>
                </a:buClr>
                <a:buSzPts val="3100"/>
                <a:buFont typeface="Open Sans ExtraBold"/>
                <a:buNone/>
                <a:tabLst/>
                <a:defRPr/>
              </a:pPr>
              <a:r>
                <a:rPr kumimoji="0" lang="en-US" sz="31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3C5A96"/>
                  </a:solidFill>
                  <a:effectLst/>
                  <a:uLnTx/>
                  <a:uFillTx/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facebook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7"/>
            <p:cNvSpPr txBox="1"/>
            <p:nvPr/>
          </p:nvSpPr>
          <p:spPr>
            <a:xfrm>
              <a:off x="7023100" y="2073275"/>
              <a:ext cx="21303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74747"/>
                </a:buClr>
                <a:buSzPts val="3100"/>
                <a:buFont typeface="Open Sans SemiBold"/>
                <a:buNone/>
                <a:tabLst/>
                <a:defRPr/>
              </a:pPr>
              <a:r>
                <a:rPr kumimoji="0" lang="en-US" sz="3100" b="1" i="0" u="none" strike="noStrike" kern="0" cap="none" spc="0" normalizeH="0" baseline="0" noProof="0">
                  <a:ln>
                    <a:noFill/>
                  </a:ln>
                  <a:solidFill>
                    <a:srgbClr val="474747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04-23-2017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529445E1-5557-7B49-B408-883C022A4AE9}"/>
              </a:ext>
            </a:extLst>
          </p:cNvPr>
          <p:cNvGrpSpPr/>
          <p:nvPr/>
        </p:nvGrpSpPr>
        <p:grpSpPr>
          <a:xfrm>
            <a:off x="9525" y="4762"/>
            <a:ext cx="12165012" cy="668337"/>
            <a:chOff x="9525" y="4762"/>
            <a:chExt cx="12165012" cy="668337"/>
          </a:xfrm>
        </p:grpSpPr>
        <p:sp>
          <p:nvSpPr>
            <p:cNvPr id="518" name="Google Shape;518;p27"/>
            <p:cNvSpPr txBox="1"/>
            <p:nvPr/>
          </p:nvSpPr>
          <p:spPr>
            <a:xfrm>
              <a:off x="9525" y="4762"/>
              <a:ext cx="12165012" cy="668337"/>
            </a:xfrm>
            <a:prstGeom prst="rect">
              <a:avLst/>
            </a:prstGeom>
            <a:solidFill>
              <a:srgbClr val="3C5A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215900" y="80962"/>
              <a:ext cx="517525" cy="517525"/>
            </a:xfrm>
            <a:custGeom>
              <a:avLst/>
              <a:gdLst/>
              <a:ahLst/>
              <a:cxnLst/>
              <a:rect l="l" t="t" r="r" b="b"/>
              <a:pathLst>
                <a:path w="138" h="138" extrusionOk="0">
                  <a:moveTo>
                    <a:pt x="134" y="138"/>
                  </a:moveTo>
                  <a:cubicBezTo>
                    <a:pt x="3" y="138"/>
                    <a:pt x="3" y="138"/>
                    <a:pt x="3" y="138"/>
                  </a:cubicBezTo>
                  <a:cubicBezTo>
                    <a:pt x="1" y="138"/>
                    <a:pt x="0" y="136"/>
                    <a:pt x="0" y="13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6" y="0"/>
                    <a:pt x="138" y="2"/>
                    <a:pt x="138" y="3"/>
                  </a:cubicBezTo>
                  <a:cubicBezTo>
                    <a:pt x="138" y="134"/>
                    <a:pt x="138" y="134"/>
                    <a:pt x="138" y="134"/>
                  </a:cubicBezTo>
                  <a:cubicBezTo>
                    <a:pt x="138" y="136"/>
                    <a:pt x="136" y="138"/>
                    <a:pt x="134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433387" y="169862"/>
              <a:ext cx="206375" cy="428625"/>
            </a:xfrm>
            <a:custGeom>
              <a:avLst/>
              <a:gdLst/>
              <a:ahLst/>
              <a:cxnLst/>
              <a:rect l="l" t="t" r="r" b="b"/>
              <a:pathLst>
                <a:path w="55" h="114" extrusionOk="0">
                  <a:moveTo>
                    <a:pt x="12" y="23"/>
                  </a:moveTo>
                  <a:cubicBezTo>
                    <a:pt x="12" y="26"/>
                    <a:pt x="12" y="39"/>
                    <a:pt x="12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2" y="59"/>
                    <a:pt x="54" y="49"/>
                    <a:pt x="55" y="39"/>
                  </a:cubicBezTo>
                  <a:cubicBezTo>
                    <a:pt x="52" y="39"/>
                    <a:pt x="36" y="39"/>
                    <a:pt x="36" y="39"/>
                  </a:cubicBezTo>
                  <a:cubicBezTo>
                    <a:pt x="36" y="39"/>
                    <a:pt x="36" y="27"/>
                    <a:pt x="36" y="25"/>
                  </a:cubicBezTo>
                  <a:cubicBezTo>
                    <a:pt x="36" y="23"/>
                    <a:pt x="39" y="20"/>
                    <a:pt x="41" y="20"/>
                  </a:cubicBezTo>
                  <a:cubicBezTo>
                    <a:pt x="44" y="20"/>
                    <a:pt x="50" y="20"/>
                    <a:pt x="55" y="20"/>
                  </a:cubicBezTo>
                  <a:cubicBezTo>
                    <a:pt x="55" y="18"/>
                    <a:pt x="55" y="8"/>
                    <a:pt x="55" y="0"/>
                  </a:cubicBezTo>
                  <a:cubicBezTo>
                    <a:pt x="48" y="0"/>
                    <a:pt x="40" y="0"/>
                    <a:pt x="37" y="0"/>
                  </a:cubicBezTo>
                  <a:cubicBezTo>
                    <a:pt x="11" y="0"/>
                    <a:pt x="12" y="20"/>
                    <a:pt x="12" y="23"/>
                  </a:cubicBezTo>
                  <a:close/>
                </a:path>
              </a:pathLst>
            </a:custGeom>
            <a:solidFill>
              <a:srgbClr val="3C5A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7"/>
            <p:cNvSpPr txBox="1"/>
            <p:nvPr/>
          </p:nvSpPr>
          <p:spPr>
            <a:xfrm>
              <a:off x="2268512" y="65087"/>
              <a:ext cx="7654978" cy="522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Open Sans"/>
                <a:buNone/>
                <a:tabLst/>
                <a:defRPr/>
              </a:pPr>
              <a:r>
                <a:rPr kumimoji="0" lang="en-US" sz="3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Name of your organization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2" grpId="0"/>
        </p:bldLst>
      </p:timing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idekick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dekick theme" id="{C4D590CD-F909-F44B-8687-455883549C75}" vid="{C642DEA5-1A3B-7B4C-A4D7-225F00870E87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1851</Words>
  <Application>Microsoft Office PowerPoint</Application>
  <PresentationFormat>Widescreen</PresentationFormat>
  <Paragraphs>616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27</vt:i4>
      </vt:variant>
    </vt:vector>
  </HeadingPairs>
  <TitlesOfParts>
    <vt:vector size="48" baseType="lpstr">
      <vt:lpstr>Arial</vt:lpstr>
      <vt:lpstr>Calibri</vt:lpstr>
      <vt:lpstr>Calibri Light</vt:lpstr>
      <vt:lpstr>Century Gothic</vt:lpstr>
      <vt:lpstr>Montserrat</vt:lpstr>
      <vt:lpstr>Open Sans</vt:lpstr>
      <vt:lpstr>Open Sans ExtraBold</vt:lpstr>
      <vt:lpstr>Open Sans Light</vt:lpstr>
      <vt:lpstr>Open Sans SemiBold</vt:lpstr>
      <vt:lpstr>Open Sans SemiBold</vt:lpstr>
      <vt:lpstr>PT Sans</vt:lpstr>
      <vt:lpstr>Tw Cen MT</vt:lpstr>
      <vt:lpstr>Twentieth Century</vt:lpstr>
      <vt:lpstr>Wingdings</vt:lpstr>
      <vt:lpstr>Тема Office</vt:lpstr>
      <vt:lpstr>1_Office Theme</vt:lpstr>
      <vt:lpstr>1_Тема Office</vt:lpstr>
      <vt:lpstr>2_Тема Office</vt:lpstr>
      <vt:lpstr>3_Тема Office</vt:lpstr>
      <vt:lpstr>4_Тема Office</vt:lpstr>
      <vt:lpstr>Sidekick theme</vt:lpstr>
      <vt:lpstr>Here’s Your FREE Sample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Here’s Your FREE Sample</dc:title>
  <dc:creator>Joe</dc:creator>
  <cp:lastModifiedBy>Joe Smith</cp:lastModifiedBy>
  <cp:revision>6</cp:revision>
  <dcterms:created xsi:type="dcterms:W3CDTF">2020-11-03T17:09:32Z</dcterms:created>
  <dcterms:modified xsi:type="dcterms:W3CDTF">2021-01-14T16:44:01Z</dcterms:modified>
</cp:coreProperties>
</file>